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Ubuntu"/>
      <p:regular r:id="rId20"/>
      <p:bold r:id="rId21"/>
      <p:italic r:id="rId22"/>
      <p:boldItalic r:id="rId23"/>
    </p:embeddedFont>
    <p:embeddedFont>
      <p:font typeface="Raleway"/>
      <p:regular r:id="rId24"/>
      <p:bold r:id="rId25"/>
      <p:italic r:id="rId26"/>
      <p:boldItalic r:id="rId27"/>
    </p:embeddedFont>
    <p:embeddedFont>
      <p:font typeface="Lato"/>
      <p:regular r:id="rId28"/>
      <p:bold r:id="rId29"/>
      <p:italic r:id="rId30"/>
      <p:boldItalic r:id="rId31"/>
    </p:embeddedFont>
    <p:embeddedFont>
      <p:font typeface="Questria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aleway-regular.fntdata"/><Relationship Id="rId23"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Questrial-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0" name="Shape 1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7" name="Shape 1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4" name="Shape 2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0" name="Shape 1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cxnSp>
        <p:nvCxnSpPr>
          <p:cNvPr id="14" name="Shape 14"/>
          <p:cNvCxnSpPr/>
          <p:nvPr/>
        </p:nvCxnSpPr>
        <p:spPr>
          <a:xfrm>
            <a:off x="2477724" y="554200"/>
            <a:ext cx="6244199" cy="0"/>
          </a:xfrm>
          <a:prstGeom prst="straightConnector1">
            <a:avLst/>
          </a:prstGeom>
          <a:noFill/>
          <a:ln cap="flat" cmpd="sng" w="38100">
            <a:solidFill>
              <a:schemeClr val="lt1"/>
            </a:solidFill>
            <a:prstDash val="solid"/>
            <a:round/>
            <a:headEnd len="med" w="med" type="none"/>
            <a:tailEnd len="med" w="med" type="none"/>
          </a:ln>
        </p:spPr>
      </p:cxnSp>
      <p:cxnSp>
        <p:nvCxnSpPr>
          <p:cNvPr id="15" name="Shape 15"/>
          <p:cNvCxnSpPr/>
          <p:nvPr/>
        </p:nvCxnSpPr>
        <p:spPr>
          <a:xfrm>
            <a:off x="2477724" y="6320000"/>
            <a:ext cx="6244199" cy="0"/>
          </a:xfrm>
          <a:prstGeom prst="straightConnector1">
            <a:avLst/>
          </a:prstGeom>
          <a:noFill/>
          <a:ln cap="flat" cmpd="sng" w="19050">
            <a:solidFill>
              <a:schemeClr val="lt1"/>
            </a:solidFill>
            <a:prstDash val="solid"/>
            <a:round/>
            <a:headEnd len="med" w="med" type="none"/>
            <a:tailEnd len="med" w="med" type="none"/>
          </a:ln>
        </p:spPr>
      </p:cxnSp>
      <p:cxnSp>
        <p:nvCxnSpPr>
          <p:cNvPr id="16" name="Shape 16"/>
          <p:cNvCxnSpPr/>
          <p:nvPr/>
        </p:nvCxnSpPr>
        <p:spPr>
          <a:xfrm>
            <a:off x="425197" y="554200"/>
            <a:ext cx="183299" cy="0"/>
          </a:xfrm>
          <a:prstGeom prst="straightConnector1">
            <a:avLst/>
          </a:prstGeom>
          <a:noFill/>
          <a:ln cap="flat" cmpd="sng" w="19050">
            <a:solidFill>
              <a:schemeClr val="lt1"/>
            </a:solidFill>
            <a:prstDash val="solid"/>
            <a:round/>
            <a:headEnd len="med" w="med" type="none"/>
            <a:tailEnd len="med" w="med" type="none"/>
          </a:ln>
        </p:spPr>
      </p:cxnSp>
      <p:sp>
        <p:nvSpPr>
          <p:cNvPr id="17" name="Shape 17"/>
          <p:cNvSpPr txBox="1"/>
          <p:nvPr>
            <p:ph type="ctrTitle"/>
          </p:nvPr>
        </p:nvSpPr>
        <p:spPr>
          <a:xfrm>
            <a:off x="2371725" y="840300"/>
            <a:ext cx="6331500" cy="2055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aleway"/>
              <a:buNone/>
              <a:defRPr b="1" i="0" sz="4800" u="none" cap="none" strike="noStrike">
                <a:solidFill>
                  <a:schemeClr val="lt1"/>
                </a:solidFill>
                <a:latin typeface="Raleway"/>
                <a:ea typeface="Raleway"/>
                <a:cs typeface="Raleway"/>
                <a:sym typeface="Raleway"/>
              </a:defRPr>
            </a:lvl1pPr>
            <a:lvl2pPr indent="0" lvl="1">
              <a:spcBef>
                <a:spcPts val="0"/>
              </a:spcBef>
              <a:buClr>
                <a:schemeClr val="lt1"/>
              </a:buClr>
              <a:buFont typeface="Raleway"/>
              <a:buNone/>
              <a:defRPr b="1" sz="4800">
                <a:solidFill>
                  <a:schemeClr val="lt1"/>
                </a:solidFill>
                <a:latin typeface="Raleway"/>
                <a:ea typeface="Raleway"/>
                <a:cs typeface="Raleway"/>
                <a:sym typeface="Raleway"/>
              </a:defRPr>
            </a:lvl2pPr>
            <a:lvl3pPr indent="0" lvl="2">
              <a:spcBef>
                <a:spcPts val="0"/>
              </a:spcBef>
              <a:buClr>
                <a:schemeClr val="lt1"/>
              </a:buClr>
              <a:buFont typeface="Raleway"/>
              <a:buNone/>
              <a:defRPr b="1" sz="4800">
                <a:solidFill>
                  <a:schemeClr val="lt1"/>
                </a:solidFill>
                <a:latin typeface="Raleway"/>
                <a:ea typeface="Raleway"/>
                <a:cs typeface="Raleway"/>
                <a:sym typeface="Raleway"/>
              </a:defRPr>
            </a:lvl3pPr>
            <a:lvl4pPr indent="0" lvl="3">
              <a:spcBef>
                <a:spcPts val="0"/>
              </a:spcBef>
              <a:buClr>
                <a:schemeClr val="lt1"/>
              </a:buClr>
              <a:buFont typeface="Raleway"/>
              <a:buNone/>
              <a:defRPr b="1" sz="4800">
                <a:solidFill>
                  <a:schemeClr val="lt1"/>
                </a:solidFill>
                <a:latin typeface="Raleway"/>
                <a:ea typeface="Raleway"/>
                <a:cs typeface="Raleway"/>
                <a:sym typeface="Raleway"/>
              </a:defRPr>
            </a:lvl4pPr>
            <a:lvl5pPr indent="0" lvl="4">
              <a:spcBef>
                <a:spcPts val="0"/>
              </a:spcBef>
              <a:buClr>
                <a:schemeClr val="lt1"/>
              </a:buClr>
              <a:buFont typeface="Raleway"/>
              <a:buNone/>
              <a:defRPr b="1" sz="4800">
                <a:solidFill>
                  <a:schemeClr val="lt1"/>
                </a:solidFill>
                <a:latin typeface="Raleway"/>
                <a:ea typeface="Raleway"/>
                <a:cs typeface="Raleway"/>
                <a:sym typeface="Raleway"/>
              </a:defRPr>
            </a:lvl5pPr>
            <a:lvl6pPr indent="0" lvl="5">
              <a:spcBef>
                <a:spcPts val="0"/>
              </a:spcBef>
              <a:buClr>
                <a:schemeClr val="lt1"/>
              </a:buClr>
              <a:buFont typeface="Raleway"/>
              <a:buNone/>
              <a:defRPr b="1" sz="4800">
                <a:solidFill>
                  <a:schemeClr val="lt1"/>
                </a:solidFill>
                <a:latin typeface="Raleway"/>
                <a:ea typeface="Raleway"/>
                <a:cs typeface="Raleway"/>
                <a:sym typeface="Raleway"/>
              </a:defRPr>
            </a:lvl6pPr>
            <a:lvl7pPr indent="0" lvl="6">
              <a:spcBef>
                <a:spcPts val="0"/>
              </a:spcBef>
              <a:buClr>
                <a:schemeClr val="lt1"/>
              </a:buClr>
              <a:buFont typeface="Raleway"/>
              <a:buNone/>
              <a:defRPr b="1" sz="4800">
                <a:solidFill>
                  <a:schemeClr val="lt1"/>
                </a:solidFill>
                <a:latin typeface="Raleway"/>
                <a:ea typeface="Raleway"/>
                <a:cs typeface="Raleway"/>
                <a:sym typeface="Raleway"/>
              </a:defRPr>
            </a:lvl7pPr>
            <a:lvl8pPr indent="0" lvl="7">
              <a:spcBef>
                <a:spcPts val="0"/>
              </a:spcBef>
              <a:buClr>
                <a:schemeClr val="lt1"/>
              </a:buClr>
              <a:buFont typeface="Raleway"/>
              <a:buNone/>
              <a:defRPr b="1" sz="4800">
                <a:solidFill>
                  <a:schemeClr val="lt1"/>
                </a:solidFill>
                <a:latin typeface="Raleway"/>
                <a:ea typeface="Raleway"/>
                <a:cs typeface="Raleway"/>
                <a:sym typeface="Raleway"/>
              </a:defRPr>
            </a:lvl8pPr>
            <a:lvl9pPr indent="0" lvl="8">
              <a:spcBef>
                <a:spcPts val="0"/>
              </a:spcBef>
              <a:buClr>
                <a:schemeClr val="lt1"/>
              </a:buClr>
              <a:buFont typeface="Raleway"/>
              <a:buNone/>
              <a:defRPr b="1" sz="4800">
                <a:solidFill>
                  <a:schemeClr val="lt1"/>
                </a:solidFill>
                <a:latin typeface="Raleway"/>
                <a:ea typeface="Raleway"/>
                <a:cs typeface="Raleway"/>
                <a:sym typeface="Raleway"/>
              </a:defRPr>
            </a:lvl9pPr>
          </a:lstStyle>
          <a:p/>
        </p:txBody>
      </p:sp>
      <p:sp>
        <p:nvSpPr>
          <p:cNvPr id="18" name="Shape 18"/>
          <p:cNvSpPr txBox="1"/>
          <p:nvPr>
            <p:ph idx="1" type="subTitle"/>
          </p:nvPr>
        </p:nvSpPr>
        <p:spPr>
          <a:xfrm>
            <a:off x="2390266" y="4317932"/>
            <a:ext cx="6331500" cy="1655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1pPr>
            <a:lvl2pPr indent="0" lvl="1" marL="4572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2pPr>
            <a:lvl3pPr indent="0" lvl="2" marL="9144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3pPr>
            <a:lvl4pPr indent="0" lvl="3" marL="13716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4pPr>
            <a:lvl5pPr indent="0" lvl="4" marL="18288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5pPr>
            <a:lvl6pPr indent="0" lvl="5" marL="22860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6pPr>
            <a:lvl7pPr indent="0" lvl="6" marL="27432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7pPr>
            <a:lvl8pPr indent="0" lvl="7" marL="32004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8pPr>
            <a:lvl9pPr indent="0" lvl="8" marL="3657600" marR="0" rtl="0" algn="l">
              <a:lnSpc>
                <a:spcPct val="100000"/>
              </a:lnSpc>
              <a:spcBef>
                <a:spcPts val="0"/>
              </a:spcBef>
              <a:spcAft>
                <a:spcPts val="0"/>
              </a:spcAft>
              <a:buClr>
                <a:schemeClr val="lt1"/>
              </a:buClr>
              <a:buFont typeface="Lato"/>
              <a:buNone/>
              <a:defRPr b="0" i="0" sz="1800" u="none" cap="none" strike="noStrike">
                <a:solidFill>
                  <a:schemeClr val="lt1"/>
                </a:solidFill>
                <a:latin typeface="Lato"/>
                <a:ea typeface="Lato"/>
                <a:cs typeface="Lato"/>
                <a:sym typeface="Lato"/>
              </a:defRPr>
            </a:lvl9pPr>
          </a:lstStyle>
          <a:p/>
        </p:txBody>
      </p:sp>
      <p:sp>
        <p:nvSpPr>
          <p:cNvPr id="19" name="Shape 19"/>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cxnSp>
        <p:nvCxnSpPr>
          <p:cNvPr id="67" name="Shape 67"/>
          <p:cNvCxnSpPr/>
          <p:nvPr/>
        </p:nvCxnSpPr>
        <p:spPr>
          <a:xfrm>
            <a:off x="425200" y="632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68" name="Shape 68"/>
          <p:cNvCxnSpPr/>
          <p:nvPr/>
        </p:nvCxnSpPr>
        <p:spPr>
          <a:xfrm>
            <a:off x="425197" y="554200"/>
            <a:ext cx="183299" cy="0"/>
          </a:xfrm>
          <a:prstGeom prst="straightConnector1">
            <a:avLst/>
          </a:prstGeom>
          <a:noFill/>
          <a:ln cap="flat" cmpd="sng" w="19050">
            <a:solidFill>
              <a:schemeClr val="dk2"/>
            </a:solidFill>
            <a:prstDash val="solid"/>
            <a:round/>
            <a:headEnd len="med" w="med" type="none"/>
            <a:tailEnd len="med" w="med" type="none"/>
          </a:ln>
        </p:spPr>
      </p:cxnSp>
      <p:sp>
        <p:nvSpPr>
          <p:cNvPr id="69" name="Shape 69"/>
          <p:cNvSpPr txBox="1"/>
          <p:nvPr>
            <p:ph idx="1" type="body"/>
          </p:nvPr>
        </p:nvSpPr>
        <p:spPr>
          <a:xfrm>
            <a:off x="328016" y="5634700"/>
            <a:ext cx="8388600" cy="5246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Lato"/>
              <a:buNone/>
              <a:defRPr b="0" i="0" sz="18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9pPr>
          </a:lstStyle>
          <a:p/>
        </p:txBody>
      </p:sp>
      <p:sp>
        <p:nvSpPr>
          <p:cNvPr id="70" name="Shape 70"/>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71" name="Shape 71"/>
        <p:cNvGrpSpPr/>
        <p:nvPr/>
      </p:nvGrpSpPr>
      <p:grpSpPr>
        <a:xfrm>
          <a:off x="0" y="0"/>
          <a:ext cx="0" cy="0"/>
          <a:chOff x="0" y="0"/>
          <a:chExt cx="0" cy="0"/>
        </a:xfrm>
      </p:grpSpPr>
      <p:cxnSp>
        <p:nvCxnSpPr>
          <p:cNvPr id="72" name="Shape 72"/>
          <p:cNvCxnSpPr/>
          <p:nvPr/>
        </p:nvCxnSpPr>
        <p:spPr>
          <a:xfrm>
            <a:off x="425200" y="632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73" name="Shape 73"/>
          <p:cNvCxnSpPr/>
          <p:nvPr/>
        </p:nvCxnSpPr>
        <p:spPr>
          <a:xfrm>
            <a:off x="425200" y="554200"/>
            <a:ext cx="8296799" cy="0"/>
          </a:xfrm>
          <a:prstGeom prst="straightConnector1">
            <a:avLst/>
          </a:prstGeom>
          <a:noFill/>
          <a:ln cap="flat" cmpd="sng" w="38100">
            <a:solidFill>
              <a:schemeClr val="dk2"/>
            </a:solidFill>
            <a:prstDash val="solid"/>
            <a:round/>
            <a:headEnd len="med" w="med" type="none"/>
            <a:tailEnd len="med" w="med" type="none"/>
          </a:ln>
        </p:spPr>
      </p:cxnSp>
      <p:sp>
        <p:nvSpPr>
          <p:cNvPr id="74" name="Shape 74"/>
          <p:cNvSpPr txBox="1"/>
          <p:nvPr>
            <p:ph type="title"/>
          </p:nvPr>
        </p:nvSpPr>
        <p:spPr>
          <a:xfrm>
            <a:off x="853950" y="1739800"/>
            <a:ext cx="7436099" cy="2051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Lato"/>
              <a:buNone/>
              <a:defRPr b="1" i="0" sz="9600" u="none" cap="none" strike="noStrike">
                <a:solidFill>
                  <a:schemeClr val="dk1"/>
                </a:solidFill>
                <a:latin typeface="Lato"/>
                <a:ea typeface="Lato"/>
                <a:cs typeface="Lato"/>
                <a:sym typeface="Lato"/>
              </a:defRPr>
            </a:lvl1pPr>
            <a:lvl2pPr indent="0" lvl="1" algn="ctr">
              <a:spcBef>
                <a:spcPts val="0"/>
              </a:spcBef>
              <a:buClr>
                <a:schemeClr val="dk1"/>
              </a:buClr>
              <a:buFont typeface="Lato"/>
              <a:buNone/>
              <a:defRPr b="1" sz="9600">
                <a:solidFill>
                  <a:schemeClr val="dk1"/>
                </a:solidFill>
                <a:latin typeface="Lato"/>
                <a:ea typeface="Lato"/>
                <a:cs typeface="Lato"/>
                <a:sym typeface="Lato"/>
              </a:defRPr>
            </a:lvl2pPr>
            <a:lvl3pPr indent="0" lvl="2" algn="ctr">
              <a:spcBef>
                <a:spcPts val="0"/>
              </a:spcBef>
              <a:buClr>
                <a:schemeClr val="dk1"/>
              </a:buClr>
              <a:buFont typeface="Lato"/>
              <a:buNone/>
              <a:defRPr b="1" sz="9600">
                <a:solidFill>
                  <a:schemeClr val="dk1"/>
                </a:solidFill>
                <a:latin typeface="Lato"/>
                <a:ea typeface="Lato"/>
                <a:cs typeface="Lato"/>
                <a:sym typeface="Lato"/>
              </a:defRPr>
            </a:lvl3pPr>
            <a:lvl4pPr indent="0" lvl="3" algn="ctr">
              <a:spcBef>
                <a:spcPts val="0"/>
              </a:spcBef>
              <a:buClr>
                <a:schemeClr val="dk1"/>
              </a:buClr>
              <a:buFont typeface="Lato"/>
              <a:buNone/>
              <a:defRPr b="1" sz="9600">
                <a:solidFill>
                  <a:schemeClr val="dk1"/>
                </a:solidFill>
                <a:latin typeface="Lato"/>
                <a:ea typeface="Lato"/>
                <a:cs typeface="Lato"/>
                <a:sym typeface="Lato"/>
              </a:defRPr>
            </a:lvl4pPr>
            <a:lvl5pPr indent="0" lvl="4" algn="ctr">
              <a:spcBef>
                <a:spcPts val="0"/>
              </a:spcBef>
              <a:buClr>
                <a:schemeClr val="dk1"/>
              </a:buClr>
              <a:buFont typeface="Lato"/>
              <a:buNone/>
              <a:defRPr b="1" sz="9600">
                <a:solidFill>
                  <a:schemeClr val="dk1"/>
                </a:solidFill>
                <a:latin typeface="Lato"/>
                <a:ea typeface="Lato"/>
                <a:cs typeface="Lato"/>
                <a:sym typeface="Lato"/>
              </a:defRPr>
            </a:lvl5pPr>
            <a:lvl6pPr indent="0" lvl="5" algn="ctr">
              <a:spcBef>
                <a:spcPts val="0"/>
              </a:spcBef>
              <a:buClr>
                <a:schemeClr val="dk1"/>
              </a:buClr>
              <a:buFont typeface="Lato"/>
              <a:buNone/>
              <a:defRPr b="1" sz="9600">
                <a:solidFill>
                  <a:schemeClr val="dk1"/>
                </a:solidFill>
                <a:latin typeface="Lato"/>
                <a:ea typeface="Lato"/>
                <a:cs typeface="Lato"/>
                <a:sym typeface="Lato"/>
              </a:defRPr>
            </a:lvl6pPr>
            <a:lvl7pPr indent="0" lvl="6" algn="ctr">
              <a:spcBef>
                <a:spcPts val="0"/>
              </a:spcBef>
              <a:buClr>
                <a:schemeClr val="dk1"/>
              </a:buClr>
              <a:buFont typeface="Lato"/>
              <a:buNone/>
              <a:defRPr b="1" sz="9600">
                <a:solidFill>
                  <a:schemeClr val="dk1"/>
                </a:solidFill>
                <a:latin typeface="Lato"/>
                <a:ea typeface="Lato"/>
                <a:cs typeface="Lato"/>
                <a:sym typeface="Lato"/>
              </a:defRPr>
            </a:lvl7pPr>
            <a:lvl8pPr indent="0" lvl="7" algn="ctr">
              <a:spcBef>
                <a:spcPts val="0"/>
              </a:spcBef>
              <a:buClr>
                <a:schemeClr val="dk1"/>
              </a:buClr>
              <a:buFont typeface="Lato"/>
              <a:buNone/>
              <a:defRPr b="1" sz="9600">
                <a:solidFill>
                  <a:schemeClr val="dk1"/>
                </a:solidFill>
                <a:latin typeface="Lato"/>
                <a:ea typeface="Lato"/>
                <a:cs typeface="Lato"/>
                <a:sym typeface="Lato"/>
              </a:defRPr>
            </a:lvl8pPr>
            <a:lvl9pPr indent="0" lvl="8" algn="ctr">
              <a:spcBef>
                <a:spcPts val="0"/>
              </a:spcBef>
              <a:buClr>
                <a:schemeClr val="dk1"/>
              </a:buClr>
              <a:buFont typeface="Lato"/>
              <a:buNone/>
              <a:defRPr b="1" sz="9600">
                <a:solidFill>
                  <a:schemeClr val="dk1"/>
                </a:solidFill>
                <a:latin typeface="Lato"/>
                <a:ea typeface="Lato"/>
                <a:cs typeface="Lato"/>
                <a:sym typeface="Lato"/>
              </a:defRPr>
            </a:lvl9pPr>
          </a:lstStyle>
          <a:p/>
        </p:txBody>
      </p:sp>
      <p:sp>
        <p:nvSpPr>
          <p:cNvPr id="75" name="Shape 75"/>
          <p:cNvSpPr txBox="1"/>
          <p:nvPr>
            <p:ph idx="1" type="body"/>
          </p:nvPr>
        </p:nvSpPr>
        <p:spPr>
          <a:xfrm>
            <a:off x="853950" y="3892600"/>
            <a:ext cx="7436099" cy="14289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Lato"/>
              <a:buNone/>
              <a:defRPr b="0" i="0" sz="1800" u="none" cap="none" strike="noStrike">
                <a:solidFill>
                  <a:schemeClr val="dk2"/>
                </a:solidFill>
                <a:latin typeface="Lato"/>
                <a:ea typeface="Lato"/>
                <a:cs typeface="Lato"/>
                <a:sym typeface="Lato"/>
              </a:defRPr>
            </a:lvl1pPr>
            <a:lvl2pPr indent="0" lvl="1" marL="4572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2pPr>
            <a:lvl3pPr indent="0" lvl="2" marL="9144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3pPr>
            <a:lvl4pPr indent="0" lvl="3" marL="13716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4pPr>
            <a:lvl5pPr indent="0" lvl="4" marL="18288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5pPr>
            <a:lvl6pPr indent="0" lvl="5" marL="22860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6pPr>
            <a:lvl7pPr indent="0" lvl="6" marL="27432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7pPr>
            <a:lvl8pPr indent="0" lvl="7" marL="32004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8pPr>
            <a:lvl9pPr indent="0" lvl="8" marL="3657600" marR="0" rtl="0" algn="ctr">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9pPr>
          </a:lstStyle>
          <a:p/>
        </p:txBody>
      </p:sp>
      <p:sp>
        <p:nvSpPr>
          <p:cNvPr id="76" name="Shape 76"/>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x="0" y="0"/>
          <a:ext cx="0" cy="0"/>
          <a:chOff x="0" y="0"/>
          <a:chExt cx="0" cy="0"/>
        </a:xfrm>
      </p:grpSpPr>
      <p:sp>
        <p:nvSpPr>
          <p:cNvPr id="78" name="Shape 78"/>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0" t="0"/>
          <a:stretch/>
        </p:blipFill>
        <p:spPr>
          <a:xfrm>
            <a:off x="150811" y="187325"/>
            <a:ext cx="8828099" cy="6481799"/>
          </a:xfrm>
          <a:prstGeom prst="rect">
            <a:avLst/>
          </a:prstGeom>
          <a:noFill/>
          <a:ln>
            <a:noFill/>
          </a:ln>
        </p:spPr>
      </p:pic>
      <p:sp>
        <p:nvSpPr>
          <p:cNvPr id="22" name="Shape 22"/>
          <p:cNvSpPr txBox="1"/>
          <p:nvPr>
            <p:ph type="title"/>
          </p:nvPr>
        </p:nvSpPr>
        <p:spPr>
          <a:xfrm>
            <a:off x="779462" y="381000"/>
            <a:ext cx="7583400" cy="10445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chemeClr val="dk2"/>
              </a:buClr>
              <a:buFont typeface="Raleway"/>
              <a:buNone/>
              <a:defRPr b="0" i="0" sz="3800" u="none" cap="none" strike="noStrike">
                <a:solidFill>
                  <a:srgbClr val="001D4D"/>
                </a:solidFill>
                <a:latin typeface="Trebuchet MS"/>
                <a:ea typeface="Trebuchet MS"/>
                <a:cs typeface="Trebuchet MS"/>
                <a:sym typeface="Trebuchet MS"/>
              </a:defRPr>
            </a:lvl9pPr>
          </a:lstStyle>
          <a:p/>
        </p:txBody>
      </p:sp>
      <p:sp>
        <p:nvSpPr>
          <p:cNvPr id="23" name="Shape 23"/>
          <p:cNvSpPr txBox="1"/>
          <p:nvPr>
            <p:ph idx="1" type="body"/>
          </p:nvPr>
        </p:nvSpPr>
        <p:spPr>
          <a:xfrm>
            <a:off x="779462" y="1828800"/>
            <a:ext cx="7583400" cy="4208399"/>
          </a:xfrm>
          <a:prstGeom prst="rect">
            <a:avLst/>
          </a:prstGeom>
          <a:noFill/>
          <a:ln>
            <a:noFill/>
          </a:ln>
        </p:spPr>
        <p:txBody>
          <a:bodyPr anchorCtr="0" anchor="t" bIns="91425" lIns="91425" rIns="91425" tIns="91425"/>
          <a:lstStyle>
            <a:lvl1pPr indent="-3175" lvl="0" marL="282575" marR="0" rtl="0" algn="l">
              <a:lnSpc>
                <a:spcPct val="115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15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15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15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15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4" name="Shape 24"/>
          <p:cNvSpPr txBox="1"/>
          <p:nvPr>
            <p:ph idx="10" type="dt"/>
          </p:nvPr>
        </p:nvSpPr>
        <p:spPr>
          <a:xfrm>
            <a:off x="381000" y="6288087"/>
            <a:ext cx="1887599"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305175" y="6288087"/>
            <a:ext cx="5238899" cy="365099"/>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404225" y="219075"/>
            <a:ext cx="493799"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cxnSp>
        <p:nvCxnSpPr>
          <p:cNvPr id="28" name="Shape 28"/>
          <p:cNvCxnSpPr/>
          <p:nvPr/>
        </p:nvCxnSpPr>
        <p:spPr>
          <a:xfrm>
            <a:off x="425200" y="554200"/>
            <a:ext cx="8296799" cy="0"/>
          </a:xfrm>
          <a:prstGeom prst="straightConnector1">
            <a:avLst/>
          </a:prstGeom>
          <a:noFill/>
          <a:ln cap="flat" cmpd="sng" w="38100">
            <a:solidFill>
              <a:schemeClr val="lt1"/>
            </a:solidFill>
            <a:prstDash val="solid"/>
            <a:round/>
            <a:headEnd len="med" w="med" type="none"/>
            <a:tailEnd len="med" w="med" type="none"/>
          </a:ln>
        </p:spPr>
      </p:cxnSp>
      <p:cxnSp>
        <p:nvCxnSpPr>
          <p:cNvPr id="29" name="Shape 29"/>
          <p:cNvCxnSpPr/>
          <p:nvPr/>
        </p:nvCxnSpPr>
        <p:spPr>
          <a:xfrm>
            <a:off x="425200" y="6320000"/>
            <a:ext cx="8296799" cy="0"/>
          </a:xfrm>
          <a:prstGeom prst="straightConnector1">
            <a:avLst/>
          </a:prstGeom>
          <a:noFill/>
          <a:ln cap="flat" cmpd="sng" w="19050">
            <a:solidFill>
              <a:schemeClr val="lt1"/>
            </a:solidFill>
            <a:prstDash val="solid"/>
            <a:round/>
            <a:headEnd len="med" w="med" type="none"/>
            <a:tailEnd len="med" w="med" type="none"/>
          </a:ln>
        </p:spPr>
      </p:cxnSp>
      <p:sp>
        <p:nvSpPr>
          <p:cNvPr id="30" name="Shape 30"/>
          <p:cNvSpPr txBox="1"/>
          <p:nvPr>
            <p:ph type="title"/>
          </p:nvPr>
        </p:nvSpPr>
        <p:spPr>
          <a:xfrm>
            <a:off x="406425" y="2409100"/>
            <a:ext cx="8296799" cy="20558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Raleway"/>
              <a:buNone/>
              <a:defRPr b="1" i="0" sz="4800" u="none" cap="none" strike="noStrike">
                <a:solidFill>
                  <a:schemeClr val="lt1"/>
                </a:solidFill>
                <a:latin typeface="Raleway"/>
                <a:ea typeface="Raleway"/>
                <a:cs typeface="Raleway"/>
                <a:sym typeface="Raleway"/>
              </a:defRPr>
            </a:lvl1pPr>
            <a:lvl2pPr indent="0" lvl="1" algn="ctr">
              <a:spcBef>
                <a:spcPts val="0"/>
              </a:spcBef>
              <a:buClr>
                <a:schemeClr val="lt1"/>
              </a:buClr>
              <a:buFont typeface="Raleway"/>
              <a:buNone/>
              <a:defRPr b="1" sz="4800">
                <a:solidFill>
                  <a:schemeClr val="lt1"/>
                </a:solidFill>
                <a:latin typeface="Raleway"/>
                <a:ea typeface="Raleway"/>
                <a:cs typeface="Raleway"/>
                <a:sym typeface="Raleway"/>
              </a:defRPr>
            </a:lvl2pPr>
            <a:lvl3pPr indent="0" lvl="2" algn="ctr">
              <a:spcBef>
                <a:spcPts val="0"/>
              </a:spcBef>
              <a:buClr>
                <a:schemeClr val="lt1"/>
              </a:buClr>
              <a:buFont typeface="Raleway"/>
              <a:buNone/>
              <a:defRPr b="1" sz="4800">
                <a:solidFill>
                  <a:schemeClr val="lt1"/>
                </a:solidFill>
                <a:latin typeface="Raleway"/>
                <a:ea typeface="Raleway"/>
                <a:cs typeface="Raleway"/>
                <a:sym typeface="Raleway"/>
              </a:defRPr>
            </a:lvl3pPr>
            <a:lvl4pPr indent="0" lvl="3" algn="ctr">
              <a:spcBef>
                <a:spcPts val="0"/>
              </a:spcBef>
              <a:buClr>
                <a:schemeClr val="lt1"/>
              </a:buClr>
              <a:buFont typeface="Raleway"/>
              <a:buNone/>
              <a:defRPr b="1" sz="4800">
                <a:solidFill>
                  <a:schemeClr val="lt1"/>
                </a:solidFill>
                <a:latin typeface="Raleway"/>
                <a:ea typeface="Raleway"/>
                <a:cs typeface="Raleway"/>
                <a:sym typeface="Raleway"/>
              </a:defRPr>
            </a:lvl4pPr>
            <a:lvl5pPr indent="0" lvl="4" algn="ctr">
              <a:spcBef>
                <a:spcPts val="0"/>
              </a:spcBef>
              <a:buClr>
                <a:schemeClr val="lt1"/>
              </a:buClr>
              <a:buFont typeface="Raleway"/>
              <a:buNone/>
              <a:defRPr b="1" sz="4800">
                <a:solidFill>
                  <a:schemeClr val="lt1"/>
                </a:solidFill>
                <a:latin typeface="Raleway"/>
                <a:ea typeface="Raleway"/>
                <a:cs typeface="Raleway"/>
                <a:sym typeface="Raleway"/>
              </a:defRPr>
            </a:lvl5pPr>
            <a:lvl6pPr indent="0" lvl="5" algn="ctr">
              <a:spcBef>
                <a:spcPts val="0"/>
              </a:spcBef>
              <a:buClr>
                <a:schemeClr val="lt1"/>
              </a:buClr>
              <a:buFont typeface="Raleway"/>
              <a:buNone/>
              <a:defRPr b="1" sz="4800">
                <a:solidFill>
                  <a:schemeClr val="lt1"/>
                </a:solidFill>
                <a:latin typeface="Raleway"/>
                <a:ea typeface="Raleway"/>
                <a:cs typeface="Raleway"/>
                <a:sym typeface="Raleway"/>
              </a:defRPr>
            </a:lvl6pPr>
            <a:lvl7pPr indent="0" lvl="6" algn="ctr">
              <a:spcBef>
                <a:spcPts val="0"/>
              </a:spcBef>
              <a:buClr>
                <a:schemeClr val="lt1"/>
              </a:buClr>
              <a:buFont typeface="Raleway"/>
              <a:buNone/>
              <a:defRPr b="1" sz="4800">
                <a:solidFill>
                  <a:schemeClr val="lt1"/>
                </a:solidFill>
                <a:latin typeface="Raleway"/>
                <a:ea typeface="Raleway"/>
                <a:cs typeface="Raleway"/>
                <a:sym typeface="Raleway"/>
              </a:defRPr>
            </a:lvl7pPr>
            <a:lvl8pPr indent="0" lvl="7" algn="ctr">
              <a:spcBef>
                <a:spcPts val="0"/>
              </a:spcBef>
              <a:buClr>
                <a:schemeClr val="lt1"/>
              </a:buClr>
              <a:buFont typeface="Raleway"/>
              <a:buNone/>
              <a:defRPr b="1" sz="4800">
                <a:solidFill>
                  <a:schemeClr val="lt1"/>
                </a:solidFill>
                <a:latin typeface="Raleway"/>
                <a:ea typeface="Raleway"/>
                <a:cs typeface="Raleway"/>
                <a:sym typeface="Raleway"/>
              </a:defRPr>
            </a:lvl8pPr>
            <a:lvl9pPr indent="0" lvl="8" algn="ctr">
              <a:spcBef>
                <a:spcPts val="0"/>
              </a:spcBef>
              <a:buClr>
                <a:schemeClr val="lt1"/>
              </a:buClr>
              <a:buFont typeface="Raleway"/>
              <a:buNone/>
              <a:defRPr b="1" sz="4800">
                <a:solidFill>
                  <a:schemeClr val="lt1"/>
                </a:solidFill>
                <a:latin typeface="Raleway"/>
                <a:ea typeface="Raleway"/>
                <a:cs typeface="Raleway"/>
                <a:sym typeface="Raleway"/>
              </a:defRPr>
            </a:lvl9pPr>
          </a:lstStyle>
          <a:p/>
        </p:txBody>
      </p:sp>
      <p:sp>
        <p:nvSpPr>
          <p:cNvPr id="31" name="Shape 31"/>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2" name="Shape 32"/>
        <p:cNvGrpSpPr/>
        <p:nvPr/>
      </p:nvGrpSpPr>
      <p:grpSpPr>
        <a:xfrm>
          <a:off x="0" y="0"/>
          <a:ext cx="0" cy="0"/>
          <a:chOff x="0" y="0"/>
          <a:chExt cx="0" cy="0"/>
        </a:xfrm>
      </p:grpSpPr>
      <p:cxnSp>
        <p:nvCxnSpPr>
          <p:cNvPr id="33" name="Shape 33"/>
          <p:cNvCxnSpPr/>
          <p:nvPr/>
        </p:nvCxnSpPr>
        <p:spPr>
          <a:xfrm>
            <a:off x="2477724" y="55420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34" name="Shape 34"/>
          <p:cNvCxnSpPr/>
          <p:nvPr/>
        </p:nvCxnSpPr>
        <p:spPr>
          <a:xfrm>
            <a:off x="2477724" y="632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35" name="Shape 35"/>
          <p:cNvCxnSpPr/>
          <p:nvPr/>
        </p:nvCxnSpPr>
        <p:spPr>
          <a:xfrm>
            <a:off x="425197" y="554200"/>
            <a:ext cx="183299" cy="0"/>
          </a:xfrm>
          <a:prstGeom prst="straightConnector1">
            <a:avLst/>
          </a:prstGeom>
          <a:noFill/>
          <a:ln cap="flat" cmpd="sng" w="19050">
            <a:solidFill>
              <a:schemeClr val="dk2"/>
            </a:solidFill>
            <a:prstDash val="solid"/>
            <a:round/>
            <a:headEnd len="med" w="med" type="none"/>
            <a:tailEnd len="med" w="med" type="none"/>
          </a:ln>
        </p:spPr>
      </p:cxnSp>
      <p:sp>
        <p:nvSpPr>
          <p:cNvPr id="36" name="Shape 36"/>
          <p:cNvSpPr txBox="1"/>
          <p:nvPr>
            <p:ph type="title"/>
          </p:nvPr>
        </p:nvSpPr>
        <p:spPr>
          <a:xfrm>
            <a:off x="2400250" y="767933"/>
            <a:ext cx="6321599" cy="84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Raleway"/>
              <a:buNone/>
              <a:defRPr b="1" i="0" sz="3000" u="none" cap="none" strike="noStrike">
                <a:solidFill>
                  <a:schemeClr val="dk2"/>
                </a:solidFill>
                <a:latin typeface="Raleway"/>
                <a:ea typeface="Raleway"/>
                <a:cs typeface="Raleway"/>
                <a:sym typeface="Raleway"/>
              </a:defRPr>
            </a:lvl1pPr>
            <a:lvl2pPr indent="0" lvl="1">
              <a:spcBef>
                <a:spcPts val="0"/>
              </a:spcBef>
              <a:buClr>
                <a:schemeClr val="dk2"/>
              </a:buClr>
              <a:buFont typeface="Raleway"/>
              <a:buNone/>
              <a:defRPr b="1" sz="3000">
                <a:solidFill>
                  <a:schemeClr val="dk2"/>
                </a:solidFill>
                <a:latin typeface="Raleway"/>
                <a:ea typeface="Raleway"/>
                <a:cs typeface="Raleway"/>
                <a:sym typeface="Raleway"/>
              </a:defRPr>
            </a:lvl2pPr>
            <a:lvl3pPr indent="0" lvl="2">
              <a:spcBef>
                <a:spcPts val="0"/>
              </a:spcBef>
              <a:buClr>
                <a:schemeClr val="dk2"/>
              </a:buClr>
              <a:buFont typeface="Raleway"/>
              <a:buNone/>
              <a:defRPr b="1" sz="3000">
                <a:solidFill>
                  <a:schemeClr val="dk2"/>
                </a:solidFill>
                <a:latin typeface="Raleway"/>
                <a:ea typeface="Raleway"/>
                <a:cs typeface="Raleway"/>
                <a:sym typeface="Raleway"/>
              </a:defRPr>
            </a:lvl3pPr>
            <a:lvl4pPr indent="0" lvl="3">
              <a:spcBef>
                <a:spcPts val="0"/>
              </a:spcBef>
              <a:buClr>
                <a:schemeClr val="dk2"/>
              </a:buClr>
              <a:buFont typeface="Raleway"/>
              <a:buNone/>
              <a:defRPr b="1" sz="3000">
                <a:solidFill>
                  <a:schemeClr val="dk2"/>
                </a:solidFill>
                <a:latin typeface="Raleway"/>
                <a:ea typeface="Raleway"/>
                <a:cs typeface="Raleway"/>
                <a:sym typeface="Raleway"/>
              </a:defRPr>
            </a:lvl4pPr>
            <a:lvl5pPr indent="0" lvl="4">
              <a:spcBef>
                <a:spcPts val="0"/>
              </a:spcBef>
              <a:buClr>
                <a:schemeClr val="dk2"/>
              </a:buClr>
              <a:buFont typeface="Raleway"/>
              <a:buNone/>
              <a:defRPr b="1" sz="3000">
                <a:solidFill>
                  <a:schemeClr val="dk2"/>
                </a:solidFill>
                <a:latin typeface="Raleway"/>
                <a:ea typeface="Raleway"/>
                <a:cs typeface="Raleway"/>
                <a:sym typeface="Raleway"/>
              </a:defRPr>
            </a:lvl5pPr>
            <a:lvl6pPr indent="0" lvl="5">
              <a:spcBef>
                <a:spcPts val="0"/>
              </a:spcBef>
              <a:buClr>
                <a:schemeClr val="dk2"/>
              </a:buClr>
              <a:buFont typeface="Raleway"/>
              <a:buNone/>
              <a:defRPr b="1" sz="3000">
                <a:solidFill>
                  <a:schemeClr val="dk2"/>
                </a:solidFill>
                <a:latin typeface="Raleway"/>
                <a:ea typeface="Raleway"/>
                <a:cs typeface="Raleway"/>
                <a:sym typeface="Raleway"/>
              </a:defRPr>
            </a:lvl6pPr>
            <a:lvl7pPr indent="0" lvl="6">
              <a:spcBef>
                <a:spcPts val="0"/>
              </a:spcBef>
              <a:buClr>
                <a:schemeClr val="dk2"/>
              </a:buClr>
              <a:buFont typeface="Raleway"/>
              <a:buNone/>
              <a:defRPr b="1" sz="3000">
                <a:solidFill>
                  <a:schemeClr val="dk2"/>
                </a:solidFill>
                <a:latin typeface="Raleway"/>
                <a:ea typeface="Raleway"/>
                <a:cs typeface="Raleway"/>
                <a:sym typeface="Raleway"/>
              </a:defRPr>
            </a:lvl7pPr>
            <a:lvl8pPr indent="0" lvl="7">
              <a:spcBef>
                <a:spcPts val="0"/>
              </a:spcBef>
              <a:buClr>
                <a:schemeClr val="dk2"/>
              </a:buClr>
              <a:buFont typeface="Raleway"/>
              <a:buNone/>
              <a:defRPr b="1" sz="3000">
                <a:solidFill>
                  <a:schemeClr val="dk2"/>
                </a:solidFill>
                <a:latin typeface="Raleway"/>
                <a:ea typeface="Raleway"/>
                <a:cs typeface="Raleway"/>
                <a:sym typeface="Raleway"/>
              </a:defRPr>
            </a:lvl8pPr>
            <a:lvl9pPr indent="0" lvl="8">
              <a:spcBef>
                <a:spcPts val="0"/>
              </a:spcBef>
              <a:buClr>
                <a:schemeClr val="dk2"/>
              </a:buClr>
              <a:buFont typeface="Raleway"/>
              <a:buNone/>
              <a:defRPr b="1" sz="3000">
                <a:solidFill>
                  <a:schemeClr val="dk2"/>
                </a:solidFill>
                <a:latin typeface="Raleway"/>
                <a:ea typeface="Raleway"/>
                <a:cs typeface="Raleway"/>
                <a:sym typeface="Raleway"/>
              </a:defRPr>
            </a:lvl9pPr>
          </a:lstStyle>
          <a:p/>
        </p:txBody>
      </p:sp>
      <p:sp>
        <p:nvSpPr>
          <p:cNvPr id="37" name="Shape 37"/>
          <p:cNvSpPr txBox="1"/>
          <p:nvPr>
            <p:ph idx="1" type="body"/>
          </p:nvPr>
        </p:nvSpPr>
        <p:spPr>
          <a:xfrm>
            <a:off x="2410111" y="2127700"/>
            <a:ext cx="6321599" cy="4003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Lato"/>
              <a:buNone/>
              <a:defRPr b="0" i="0" sz="18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9pPr>
          </a:lstStyle>
          <a:p/>
        </p:txBody>
      </p:sp>
      <p:sp>
        <p:nvSpPr>
          <p:cNvPr id="38" name="Shape 38"/>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9" name="Shape 39"/>
        <p:cNvGrpSpPr/>
        <p:nvPr/>
      </p:nvGrpSpPr>
      <p:grpSpPr>
        <a:xfrm>
          <a:off x="0" y="0"/>
          <a:ext cx="0" cy="0"/>
          <a:chOff x="0" y="0"/>
          <a:chExt cx="0" cy="0"/>
        </a:xfrm>
      </p:grpSpPr>
      <p:cxnSp>
        <p:nvCxnSpPr>
          <p:cNvPr id="40" name="Shape 40"/>
          <p:cNvCxnSpPr/>
          <p:nvPr/>
        </p:nvCxnSpPr>
        <p:spPr>
          <a:xfrm>
            <a:off x="2477724" y="55420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41" name="Shape 41"/>
          <p:cNvCxnSpPr/>
          <p:nvPr/>
        </p:nvCxnSpPr>
        <p:spPr>
          <a:xfrm>
            <a:off x="2477724" y="632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42" name="Shape 42"/>
          <p:cNvCxnSpPr/>
          <p:nvPr/>
        </p:nvCxnSpPr>
        <p:spPr>
          <a:xfrm>
            <a:off x="425197" y="554200"/>
            <a:ext cx="183299" cy="0"/>
          </a:xfrm>
          <a:prstGeom prst="straightConnector1">
            <a:avLst/>
          </a:prstGeom>
          <a:noFill/>
          <a:ln cap="flat" cmpd="sng" w="19050">
            <a:solidFill>
              <a:schemeClr val="dk2"/>
            </a:solidFill>
            <a:prstDash val="solid"/>
            <a:round/>
            <a:headEnd len="med" w="med" type="none"/>
            <a:tailEnd len="med" w="med" type="none"/>
          </a:ln>
        </p:spPr>
      </p:cxnSp>
      <p:sp>
        <p:nvSpPr>
          <p:cNvPr id="43" name="Shape 43"/>
          <p:cNvSpPr txBox="1"/>
          <p:nvPr>
            <p:ph type="title"/>
          </p:nvPr>
        </p:nvSpPr>
        <p:spPr>
          <a:xfrm>
            <a:off x="2400250" y="767933"/>
            <a:ext cx="6321599" cy="84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Raleway"/>
              <a:buNone/>
              <a:defRPr b="1" i="0" sz="3000" u="none" cap="none" strike="noStrike">
                <a:solidFill>
                  <a:schemeClr val="dk2"/>
                </a:solidFill>
                <a:latin typeface="Raleway"/>
                <a:ea typeface="Raleway"/>
                <a:cs typeface="Raleway"/>
                <a:sym typeface="Raleway"/>
              </a:defRPr>
            </a:lvl1pPr>
            <a:lvl2pPr indent="0" lvl="1">
              <a:spcBef>
                <a:spcPts val="0"/>
              </a:spcBef>
              <a:buClr>
                <a:schemeClr val="dk2"/>
              </a:buClr>
              <a:buFont typeface="Raleway"/>
              <a:buNone/>
              <a:defRPr b="1" sz="3000">
                <a:solidFill>
                  <a:schemeClr val="dk2"/>
                </a:solidFill>
                <a:latin typeface="Raleway"/>
                <a:ea typeface="Raleway"/>
                <a:cs typeface="Raleway"/>
                <a:sym typeface="Raleway"/>
              </a:defRPr>
            </a:lvl2pPr>
            <a:lvl3pPr indent="0" lvl="2">
              <a:spcBef>
                <a:spcPts val="0"/>
              </a:spcBef>
              <a:buClr>
                <a:schemeClr val="dk2"/>
              </a:buClr>
              <a:buFont typeface="Raleway"/>
              <a:buNone/>
              <a:defRPr b="1" sz="3000">
                <a:solidFill>
                  <a:schemeClr val="dk2"/>
                </a:solidFill>
                <a:latin typeface="Raleway"/>
                <a:ea typeface="Raleway"/>
                <a:cs typeface="Raleway"/>
                <a:sym typeface="Raleway"/>
              </a:defRPr>
            </a:lvl3pPr>
            <a:lvl4pPr indent="0" lvl="3">
              <a:spcBef>
                <a:spcPts val="0"/>
              </a:spcBef>
              <a:buClr>
                <a:schemeClr val="dk2"/>
              </a:buClr>
              <a:buFont typeface="Raleway"/>
              <a:buNone/>
              <a:defRPr b="1" sz="3000">
                <a:solidFill>
                  <a:schemeClr val="dk2"/>
                </a:solidFill>
                <a:latin typeface="Raleway"/>
                <a:ea typeface="Raleway"/>
                <a:cs typeface="Raleway"/>
                <a:sym typeface="Raleway"/>
              </a:defRPr>
            </a:lvl4pPr>
            <a:lvl5pPr indent="0" lvl="4">
              <a:spcBef>
                <a:spcPts val="0"/>
              </a:spcBef>
              <a:buClr>
                <a:schemeClr val="dk2"/>
              </a:buClr>
              <a:buFont typeface="Raleway"/>
              <a:buNone/>
              <a:defRPr b="1" sz="3000">
                <a:solidFill>
                  <a:schemeClr val="dk2"/>
                </a:solidFill>
                <a:latin typeface="Raleway"/>
                <a:ea typeface="Raleway"/>
                <a:cs typeface="Raleway"/>
                <a:sym typeface="Raleway"/>
              </a:defRPr>
            </a:lvl5pPr>
            <a:lvl6pPr indent="0" lvl="5">
              <a:spcBef>
                <a:spcPts val="0"/>
              </a:spcBef>
              <a:buClr>
                <a:schemeClr val="dk2"/>
              </a:buClr>
              <a:buFont typeface="Raleway"/>
              <a:buNone/>
              <a:defRPr b="1" sz="3000">
                <a:solidFill>
                  <a:schemeClr val="dk2"/>
                </a:solidFill>
                <a:latin typeface="Raleway"/>
                <a:ea typeface="Raleway"/>
                <a:cs typeface="Raleway"/>
                <a:sym typeface="Raleway"/>
              </a:defRPr>
            </a:lvl6pPr>
            <a:lvl7pPr indent="0" lvl="6">
              <a:spcBef>
                <a:spcPts val="0"/>
              </a:spcBef>
              <a:buClr>
                <a:schemeClr val="dk2"/>
              </a:buClr>
              <a:buFont typeface="Raleway"/>
              <a:buNone/>
              <a:defRPr b="1" sz="3000">
                <a:solidFill>
                  <a:schemeClr val="dk2"/>
                </a:solidFill>
                <a:latin typeface="Raleway"/>
                <a:ea typeface="Raleway"/>
                <a:cs typeface="Raleway"/>
                <a:sym typeface="Raleway"/>
              </a:defRPr>
            </a:lvl7pPr>
            <a:lvl8pPr indent="0" lvl="7">
              <a:spcBef>
                <a:spcPts val="0"/>
              </a:spcBef>
              <a:buClr>
                <a:schemeClr val="dk2"/>
              </a:buClr>
              <a:buFont typeface="Raleway"/>
              <a:buNone/>
              <a:defRPr b="1" sz="3000">
                <a:solidFill>
                  <a:schemeClr val="dk2"/>
                </a:solidFill>
                <a:latin typeface="Raleway"/>
                <a:ea typeface="Raleway"/>
                <a:cs typeface="Raleway"/>
                <a:sym typeface="Raleway"/>
              </a:defRPr>
            </a:lvl8pPr>
            <a:lvl9pPr indent="0" lvl="8">
              <a:spcBef>
                <a:spcPts val="0"/>
              </a:spcBef>
              <a:buClr>
                <a:schemeClr val="dk2"/>
              </a:buClr>
              <a:buFont typeface="Raleway"/>
              <a:buNone/>
              <a:defRPr b="1" sz="3000">
                <a:solidFill>
                  <a:schemeClr val="dk2"/>
                </a:solidFill>
                <a:latin typeface="Raleway"/>
                <a:ea typeface="Raleway"/>
                <a:cs typeface="Raleway"/>
                <a:sym typeface="Raleway"/>
              </a:defRPr>
            </a:lvl9pPr>
          </a:lstStyle>
          <a:p/>
        </p:txBody>
      </p:sp>
      <p:sp>
        <p:nvSpPr>
          <p:cNvPr id="44" name="Shape 44"/>
          <p:cNvSpPr txBox="1"/>
          <p:nvPr>
            <p:ph idx="1" type="body"/>
          </p:nvPr>
        </p:nvSpPr>
        <p:spPr>
          <a:xfrm>
            <a:off x="2400301" y="2136900"/>
            <a:ext cx="3071400" cy="4003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9pPr>
          </a:lstStyle>
          <a:p/>
        </p:txBody>
      </p:sp>
      <p:sp>
        <p:nvSpPr>
          <p:cNvPr id="45" name="Shape 45"/>
          <p:cNvSpPr txBox="1"/>
          <p:nvPr>
            <p:ph idx="2" type="body"/>
          </p:nvPr>
        </p:nvSpPr>
        <p:spPr>
          <a:xfrm>
            <a:off x="5650571" y="2136900"/>
            <a:ext cx="3071400" cy="4003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9pPr>
          </a:lstStyle>
          <a:p/>
        </p:txBody>
      </p:sp>
      <p:sp>
        <p:nvSpPr>
          <p:cNvPr id="46" name="Shape 46"/>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303300" y="548766"/>
            <a:ext cx="8520599" cy="852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Raleway"/>
              <a:buNone/>
              <a:defRPr b="1" i="0" sz="3000" u="none" cap="none" strike="noStrike">
                <a:solidFill>
                  <a:schemeClr val="dk2"/>
                </a:solidFill>
                <a:latin typeface="Raleway"/>
                <a:ea typeface="Raleway"/>
                <a:cs typeface="Raleway"/>
                <a:sym typeface="Raleway"/>
              </a:defRPr>
            </a:lvl1pPr>
            <a:lvl2pPr indent="0" lvl="1">
              <a:spcBef>
                <a:spcPts val="0"/>
              </a:spcBef>
              <a:buClr>
                <a:schemeClr val="dk2"/>
              </a:buClr>
              <a:buFont typeface="Raleway"/>
              <a:buNone/>
              <a:defRPr b="1" sz="3000">
                <a:solidFill>
                  <a:schemeClr val="dk2"/>
                </a:solidFill>
                <a:latin typeface="Raleway"/>
                <a:ea typeface="Raleway"/>
                <a:cs typeface="Raleway"/>
                <a:sym typeface="Raleway"/>
              </a:defRPr>
            </a:lvl2pPr>
            <a:lvl3pPr indent="0" lvl="2">
              <a:spcBef>
                <a:spcPts val="0"/>
              </a:spcBef>
              <a:buClr>
                <a:schemeClr val="dk2"/>
              </a:buClr>
              <a:buFont typeface="Raleway"/>
              <a:buNone/>
              <a:defRPr b="1" sz="3000">
                <a:solidFill>
                  <a:schemeClr val="dk2"/>
                </a:solidFill>
                <a:latin typeface="Raleway"/>
                <a:ea typeface="Raleway"/>
                <a:cs typeface="Raleway"/>
                <a:sym typeface="Raleway"/>
              </a:defRPr>
            </a:lvl3pPr>
            <a:lvl4pPr indent="0" lvl="3">
              <a:spcBef>
                <a:spcPts val="0"/>
              </a:spcBef>
              <a:buClr>
                <a:schemeClr val="dk2"/>
              </a:buClr>
              <a:buFont typeface="Raleway"/>
              <a:buNone/>
              <a:defRPr b="1" sz="3000">
                <a:solidFill>
                  <a:schemeClr val="dk2"/>
                </a:solidFill>
                <a:latin typeface="Raleway"/>
                <a:ea typeface="Raleway"/>
                <a:cs typeface="Raleway"/>
                <a:sym typeface="Raleway"/>
              </a:defRPr>
            </a:lvl4pPr>
            <a:lvl5pPr indent="0" lvl="4">
              <a:spcBef>
                <a:spcPts val="0"/>
              </a:spcBef>
              <a:buClr>
                <a:schemeClr val="dk2"/>
              </a:buClr>
              <a:buFont typeface="Raleway"/>
              <a:buNone/>
              <a:defRPr b="1" sz="3000">
                <a:solidFill>
                  <a:schemeClr val="dk2"/>
                </a:solidFill>
                <a:latin typeface="Raleway"/>
                <a:ea typeface="Raleway"/>
                <a:cs typeface="Raleway"/>
                <a:sym typeface="Raleway"/>
              </a:defRPr>
            </a:lvl5pPr>
            <a:lvl6pPr indent="0" lvl="5">
              <a:spcBef>
                <a:spcPts val="0"/>
              </a:spcBef>
              <a:buClr>
                <a:schemeClr val="dk2"/>
              </a:buClr>
              <a:buFont typeface="Raleway"/>
              <a:buNone/>
              <a:defRPr b="1" sz="3000">
                <a:solidFill>
                  <a:schemeClr val="dk2"/>
                </a:solidFill>
                <a:latin typeface="Raleway"/>
                <a:ea typeface="Raleway"/>
                <a:cs typeface="Raleway"/>
                <a:sym typeface="Raleway"/>
              </a:defRPr>
            </a:lvl6pPr>
            <a:lvl7pPr indent="0" lvl="6">
              <a:spcBef>
                <a:spcPts val="0"/>
              </a:spcBef>
              <a:buClr>
                <a:schemeClr val="dk2"/>
              </a:buClr>
              <a:buFont typeface="Raleway"/>
              <a:buNone/>
              <a:defRPr b="1" sz="3000">
                <a:solidFill>
                  <a:schemeClr val="dk2"/>
                </a:solidFill>
                <a:latin typeface="Raleway"/>
                <a:ea typeface="Raleway"/>
                <a:cs typeface="Raleway"/>
                <a:sym typeface="Raleway"/>
              </a:defRPr>
            </a:lvl7pPr>
            <a:lvl8pPr indent="0" lvl="7">
              <a:spcBef>
                <a:spcPts val="0"/>
              </a:spcBef>
              <a:buClr>
                <a:schemeClr val="dk2"/>
              </a:buClr>
              <a:buFont typeface="Raleway"/>
              <a:buNone/>
              <a:defRPr b="1" sz="3000">
                <a:solidFill>
                  <a:schemeClr val="dk2"/>
                </a:solidFill>
                <a:latin typeface="Raleway"/>
                <a:ea typeface="Raleway"/>
                <a:cs typeface="Raleway"/>
                <a:sym typeface="Raleway"/>
              </a:defRPr>
            </a:lvl8pPr>
            <a:lvl9pPr indent="0" lvl="8">
              <a:spcBef>
                <a:spcPts val="0"/>
              </a:spcBef>
              <a:buClr>
                <a:schemeClr val="dk2"/>
              </a:buClr>
              <a:buFont typeface="Raleway"/>
              <a:buNone/>
              <a:defRPr b="1" sz="3000">
                <a:solidFill>
                  <a:schemeClr val="dk2"/>
                </a:solidFill>
                <a:latin typeface="Raleway"/>
                <a:ea typeface="Raleway"/>
                <a:cs typeface="Raleway"/>
                <a:sym typeface="Raleway"/>
              </a:defRPr>
            </a:lvl9pPr>
          </a:lstStyle>
          <a:p/>
        </p:txBody>
      </p:sp>
      <p:sp>
        <p:nvSpPr>
          <p:cNvPr id="49" name="Shape 49"/>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0" name="Shape 50"/>
        <p:cNvGrpSpPr/>
        <p:nvPr/>
      </p:nvGrpSpPr>
      <p:grpSpPr>
        <a:xfrm>
          <a:off x="0" y="0"/>
          <a:ext cx="0" cy="0"/>
          <a:chOff x="0" y="0"/>
          <a:chExt cx="0" cy="0"/>
        </a:xfrm>
      </p:grpSpPr>
      <p:cxnSp>
        <p:nvCxnSpPr>
          <p:cNvPr id="51" name="Shape 51"/>
          <p:cNvCxnSpPr/>
          <p:nvPr/>
        </p:nvCxnSpPr>
        <p:spPr>
          <a:xfrm>
            <a:off x="425197" y="554200"/>
            <a:ext cx="183299" cy="0"/>
          </a:xfrm>
          <a:prstGeom prst="straightConnector1">
            <a:avLst/>
          </a:prstGeom>
          <a:noFill/>
          <a:ln cap="flat" cmpd="sng" w="19050">
            <a:solidFill>
              <a:schemeClr val="dk2"/>
            </a:solidFill>
            <a:prstDash val="solid"/>
            <a:round/>
            <a:headEnd len="med" w="med" type="none"/>
            <a:tailEnd len="med" w="med" type="none"/>
          </a:ln>
        </p:spPr>
      </p:cxnSp>
      <p:sp>
        <p:nvSpPr>
          <p:cNvPr id="52" name="Shape 52"/>
          <p:cNvSpPr txBox="1"/>
          <p:nvPr>
            <p:ph type="title"/>
          </p:nvPr>
        </p:nvSpPr>
        <p:spPr>
          <a:xfrm>
            <a:off x="319500" y="1248800"/>
            <a:ext cx="2807999" cy="100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Raleway"/>
              <a:buNone/>
              <a:defRPr b="1" i="0" sz="2400" u="none" cap="none" strike="noStrike">
                <a:solidFill>
                  <a:schemeClr val="dk2"/>
                </a:solidFill>
                <a:latin typeface="Raleway"/>
                <a:ea typeface="Raleway"/>
                <a:cs typeface="Raleway"/>
                <a:sym typeface="Raleway"/>
              </a:defRPr>
            </a:lvl1pPr>
            <a:lvl2pPr indent="0" lvl="1">
              <a:spcBef>
                <a:spcPts val="0"/>
              </a:spcBef>
              <a:buClr>
                <a:schemeClr val="dk2"/>
              </a:buClr>
              <a:buFont typeface="Raleway"/>
              <a:buNone/>
              <a:defRPr b="1" sz="2400">
                <a:solidFill>
                  <a:schemeClr val="dk2"/>
                </a:solidFill>
                <a:latin typeface="Raleway"/>
                <a:ea typeface="Raleway"/>
                <a:cs typeface="Raleway"/>
                <a:sym typeface="Raleway"/>
              </a:defRPr>
            </a:lvl2pPr>
            <a:lvl3pPr indent="0" lvl="2">
              <a:spcBef>
                <a:spcPts val="0"/>
              </a:spcBef>
              <a:buClr>
                <a:schemeClr val="dk2"/>
              </a:buClr>
              <a:buFont typeface="Raleway"/>
              <a:buNone/>
              <a:defRPr b="1" sz="2400">
                <a:solidFill>
                  <a:schemeClr val="dk2"/>
                </a:solidFill>
                <a:latin typeface="Raleway"/>
                <a:ea typeface="Raleway"/>
                <a:cs typeface="Raleway"/>
                <a:sym typeface="Raleway"/>
              </a:defRPr>
            </a:lvl3pPr>
            <a:lvl4pPr indent="0" lvl="3">
              <a:spcBef>
                <a:spcPts val="0"/>
              </a:spcBef>
              <a:buClr>
                <a:schemeClr val="dk2"/>
              </a:buClr>
              <a:buFont typeface="Raleway"/>
              <a:buNone/>
              <a:defRPr b="1" sz="2400">
                <a:solidFill>
                  <a:schemeClr val="dk2"/>
                </a:solidFill>
                <a:latin typeface="Raleway"/>
                <a:ea typeface="Raleway"/>
                <a:cs typeface="Raleway"/>
                <a:sym typeface="Raleway"/>
              </a:defRPr>
            </a:lvl4pPr>
            <a:lvl5pPr indent="0" lvl="4">
              <a:spcBef>
                <a:spcPts val="0"/>
              </a:spcBef>
              <a:buClr>
                <a:schemeClr val="dk2"/>
              </a:buClr>
              <a:buFont typeface="Raleway"/>
              <a:buNone/>
              <a:defRPr b="1" sz="2400">
                <a:solidFill>
                  <a:schemeClr val="dk2"/>
                </a:solidFill>
                <a:latin typeface="Raleway"/>
                <a:ea typeface="Raleway"/>
                <a:cs typeface="Raleway"/>
                <a:sym typeface="Raleway"/>
              </a:defRPr>
            </a:lvl5pPr>
            <a:lvl6pPr indent="0" lvl="5">
              <a:spcBef>
                <a:spcPts val="0"/>
              </a:spcBef>
              <a:buClr>
                <a:schemeClr val="dk2"/>
              </a:buClr>
              <a:buFont typeface="Raleway"/>
              <a:buNone/>
              <a:defRPr b="1" sz="2400">
                <a:solidFill>
                  <a:schemeClr val="dk2"/>
                </a:solidFill>
                <a:latin typeface="Raleway"/>
                <a:ea typeface="Raleway"/>
                <a:cs typeface="Raleway"/>
                <a:sym typeface="Raleway"/>
              </a:defRPr>
            </a:lvl6pPr>
            <a:lvl7pPr indent="0" lvl="6">
              <a:spcBef>
                <a:spcPts val="0"/>
              </a:spcBef>
              <a:buClr>
                <a:schemeClr val="dk2"/>
              </a:buClr>
              <a:buFont typeface="Raleway"/>
              <a:buNone/>
              <a:defRPr b="1" sz="2400">
                <a:solidFill>
                  <a:schemeClr val="dk2"/>
                </a:solidFill>
                <a:latin typeface="Raleway"/>
                <a:ea typeface="Raleway"/>
                <a:cs typeface="Raleway"/>
                <a:sym typeface="Raleway"/>
              </a:defRPr>
            </a:lvl7pPr>
            <a:lvl8pPr indent="0" lvl="7">
              <a:spcBef>
                <a:spcPts val="0"/>
              </a:spcBef>
              <a:buClr>
                <a:schemeClr val="dk2"/>
              </a:buClr>
              <a:buFont typeface="Raleway"/>
              <a:buNone/>
              <a:defRPr b="1" sz="2400">
                <a:solidFill>
                  <a:schemeClr val="dk2"/>
                </a:solidFill>
                <a:latin typeface="Raleway"/>
                <a:ea typeface="Raleway"/>
                <a:cs typeface="Raleway"/>
                <a:sym typeface="Raleway"/>
              </a:defRPr>
            </a:lvl8pPr>
            <a:lvl9pPr indent="0" lvl="8">
              <a:spcBef>
                <a:spcPts val="0"/>
              </a:spcBef>
              <a:buClr>
                <a:schemeClr val="dk2"/>
              </a:buClr>
              <a:buFont typeface="Raleway"/>
              <a:buNone/>
              <a:defRPr b="1" sz="2400">
                <a:solidFill>
                  <a:schemeClr val="dk2"/>
                </a:solidFill>
                <a:latin typeface="Raleway"/>
                <a:ea typeface="Raleway"/>
                <a:cs typeface="Raleway"/>
                <a:sym typeface="Raleway"/>
              </a:defRPr>
            </a:lvl9pPr>
          </a:lstStyle>
          <a:p/>
        </p:txBody>
      </p:sp>
      <p:sp>
        <p:nvSpPr>
          <p:cNvPr id="53" name="Shape 53"/>
          <p:cNvSpPr txBox="1"/>
          <p:nvPr>
            <p:ph idx="1" type="body"/>
          </p:nvPr>
        </p:nvSpPr>
        <p:spPr>
          <a:xfrm>
            <a:off x="319500" y="2462405"/>
            <a:ext cx="2807999" cy="37416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200" u="none" cap="none" strike="noStrike">
                <a:solidFill>
                  <a:schemeClr val="dk2"/>
                </a:solidFill>
                <a:latin typeface="Lato"/>
                <a:ea typeface="Lato"/>
                <a:cs typeface="Lato"/>
                <a:sym typeface="Lato"/>
              </a:defRPr>
            </a:lvl9pPr>
          </a:lstStyle>
          <a:p/>
        </p:txBody>
      </p:sp>
      <p:sp>
        <p:nvSpPr>
          <p:cNvPr id="54" name="Shape 54"/>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55" name="Shape 55"/>
        <p:cNvGrpSpPr/>
        <p:nvPr/>
      </p:nvGrpSpPr>
      <p:grpSpPr>
        <a:xfrm>
          <a:off x="0" y="0"/>
          <a:ext cx="0" cy="0"/>
          <a:chOff x="0" y="0"/>
          <a:chExt cx="0" cy="0"/>
        </a:xfrm>
      </p:grpSpPr>
      <p:cxnSp>
        <p:nvCxnSpPr>
          <p:cNvPr id="56" name="Shape 56"/>
          <p:cNvCxnSpPr/>
          <p:nvPr/>
        </p:nvCxnSpPr>
        <p:spPr>
          <a:xfrm>
            <a:off x="425197" y="554200"/>
            <a:ext cx="183299" cy="0"/>
          </a:xfrm>
          <a:prstGeom prst="straightConnector1">
            <a:avLst/>
          </a:prstGeom>
          <a:noFill/>
          <a:ln cap="flat" cmpd="sng" w="19050">
            <a:solidFill>
              <a:schemeClr val="lt1"/>
            </a:solidFill>
            <a:prstDash val="solid"/>
            <a:round/>
            <a:headEnd len="med" w="med" type="none"/>
            <a:tailEnd len="med" w="med" type="none"/>
          </a:ln>
        </p:spPr>
      </p:cxnSp>
      <p:sp>
        <p:nvSpPr>
          <p:cNvPr id="57" name="Shape 57"/>
          <p:cNvSpPr txBox="1"/>
          <p:nvPr>
            <p:ph type="title"/>
          </p:nvPr>
        </p:nvSpPr>
        <p:spPr>
          <a:xfrm>
            <a:off x="283103" y="949520"/>
            <a:ext cx="6244199" cy="5114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aleway"/>
              <a:buNone/>
              <a:defRPr b="1" i="0" sz="4800" u="none" cap="none" strike="noStrike">
                <a:solidFill>
                  <a:schemeClr val="lt1"/>
                </a:solidFill>
                <a:latin typeface="Raleway"/>
                <a:ea typeface="Raleway"/>
                <a:cs typeface="Raleway"/>
                <a:sym typeface="Raleway"/>
              </a:defRPr>
            </a:lvl1pPr>
            <a:lvl2pPr indent="0" lvl="1">
              <a:spcBef>
                <a:spcPts val="0"/>
              </a:spcBef>
              <a:buClr>
                <a:schemeClr val="lt1"/>
              </a:buClr>
              <a:buFont typeface="Raleway"/>
              <a:buNone/>
              <a:defRPr b="1" sz="4800">
                <a:solidFill>
                  <a:schemeClr val="lt1"/>
                </a:solidFill>
                <a:latin typeface="Raleway"/>
                <a:ea typeface="Raleway"/>
                <a:cs typeface="Raleway"/>
                <a:sym typeface="Raleway"/>
              </a:defRPr>
            </a:lvl2pPr>
            <a:lvl3pPr indent="0" lvl="2">
              <a:spcBef>
                <a:spcPts val="0"/>
              </a:spcBef>
              <a:buClr>
                <a:schemeClr val="lt1"/>
              </a:buClr>
              <a:buFont typeface="Raleway"/>
              <a:buNone/>
              <a:defRPr b="1" sz="4800">
                <a:solidFill>
                  <a:schemeClr val="lt1"/>
                </a:solidFill>
                <a:latin typeface="Raleway"/>
                <a:ea typeface="Raleway"/>
                <a:cs typeface="Raleway"/>
                <a:sym typeface="Raleway"/>
              </a:defRPr>
            </a:lvl3pPr>
            <a:lvl4pPr indent="0" lvl="3">
              <a:spcBef>
                <a:spcPts val="0"/>
              </a:spcBef>
              <a:buClr>
                <a:schemeClr val="lt1"/>
              </a:buClr>
              <a:buFont typeface="Raleway"/>
              <a:buNone/>
              <a:defRPr b="1" sz="4800">
                <a:solidFill>
                  <a:schemeClr val="lt1"/>
                </a:solidFill>
                <a:latin typeface="Raleway"/>
                <a:ea typeface="Raleway"/>
                <a:cs typeface="Raleway"/>
                <a:sym typeface="Raleway"/>
              </a:defRPr>
            </a:lvl4pPr>
            <a:lvl5pPr indent="0" lvl="4">
              <a:spcBef>
                <a:spcPts val="0"/>
              </a:spcBef>
              <a:buClr>
                <a:schemeClr val="lt1"/>
              </a:buClr>
              <a:buFont typeface="Raleway"/>
              <a:buNone/>
              <a:defRPr b="1" sz="4800">
                <a:solidFill>
                  <a:schemeClr val="lt1"/>
                </a:solidFill>
                <a:latin typeface="Raleway"/>
                <a:ea typeface="Raleway"/>
                <a:cs typeface="Raleway"/>
                <a:sym typeface="Raleway"/>
              </a:defRPr>
            </a:lvl5pPr>
            <a:lvl6pPr indent="0" lvl="5">
              <a:spcBef>
                <a:spcPts val="0"/>
              </a:spcBef>
              <a:buClr>
                <a:schemeClr val="lt1"/>
              </a:buClr>
              <a:buFont typeface="Raleway"/>
              <a:buNone/>
              <a:defRPr b="1" sz="4800">
                <a:solidFill>
                  <a:schemeClr val="lt1"/>
                </a:solidFill>
                <a:latin typeface="Raleway"/>
                <a:ea typeface="Raleway"/>
                <a:cs typeface="Raleway"/>
                <a:sym typeface="Raleway"/>
              </a:defRPr>
            </a:lvl6pPr>
            <a:lvl7pPr indent="0" lvl="6">
              <a:spcBef>
                <a:spcPts val="0"/>
              </a:spcBef>
              <a:buClr>
                <a:schemeClr val="lt1"/>
              </a:buClr>
              <a:buFont typeface="Raleway"/>
              <a:buNone/>
              <a:defRPr b="1" sz="4800">
                <a:solidFill>
                  <a:schemeClr val="lt1"/>
                </a:solidFill>
                <a:latin typeface="Raleway"/>
                <a:ea typeface="Raleway"/>
                <a:cs typeface="Raleway"/>
                <a:sym typeface="Raleway"/>
              </a:defRPr>
            </a:lvl7pPr>
            <a:lvl8pPr indent="0" lvl="7">
              <a:spcBef>
                <a:spcPts val="0"/>
              </a:spcBef>
              <a:buClr>
                <a:schemeClr val="lt1"/>
              </a:buClr>
              <a:buFont typeface="Raleway"/>
              <a:buNone/>
              <a:defRPr b="1" sz="4800">
                <a:solidFill>
                  <a:schemeClr val="lt1"/>
                </a:solidFill>
                <a:latin typeface="Raleway"/>
                <a:ea typeface="Raleway"/>
                <a:cs typeface="Raleway"/>
                <a:sym typeface="Raleway"/>
              </a:defRPr>
            </a:lvl8pPr>
            <a:lvl9pPr indent="0" lvl="8">
              <a:spcBef>
                <a:spcPts val="0"/>
              </a:spcBef>
              <a:buClr>
                <a:schemeClr val="lt1"/>
              </a:buClr>
              <a:buFont typeface="Raleway"/>
              <a:buNone/>
              <a:defRPr b="1" sz="4800">
                <a:solidFill>
                  <a:schemeClr val="lt1"/>
                </a:solidFill>
                <a:latin typeface="Raleway"/>
                <a:ea typeface="Raleway"/>
                <a:cs typeface="Raleway"/>
                <a:sym typeface="Raleway"/>
              </a:defRPr>
            </a:lvl9pPr>
          </a:lstStyle>
          <a:p/>
        </p:txBody>
      </p:sp>
      <p:sp>
        <p:nvSpPr>
          <p:cNvPr id="58" name="Shape 58"/>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65"/>
            <a:ext cx="4572000" cy="6858000"/>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1" name="Shape 61"/>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863133"/>
            <a:ext cx="4045199" cy="1757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Raleway"/>
              <a:buNone/>
              <a:defRPr b="1" i="0" sz="3600" u="none" cap="none" strike="noStrike">
                <a:solidFill>
                  <a:schemeClr val="dk1"/>
                </a:solidFill>
                <a:latin typeface="Raleway"/>
                <a:ea typeface="Raleway"/>
                <a:cs typeface="Raleway"/>
                <a:sym typeface="Raleway"/>
              </a:defRPr>
            </a:lvl1pPr>
            <a:lvl2pPr indent="0" lvl="1" algn="ctr">
              <a:spcBef>
                <a:spcPts val="0"/>
              </a:spcBef>
              <a:buClr>
                <a:schemeClr val="dk1"/>
              </a:buClr>
              <a:buFont typeface="Raleway"/>
              <a:buNone/>
              <a:defRPr b="1" sz="3600">
                <a:solidFill>
                  <a:schemeClr val="dk1"/>
                </a:solidFill>
                <a:latin typeface="Raleway"/>
                <a:ea typeface="Raleway"/>
                <a:cs typeface="Raleway"/>
                <a:sym typeface="Raleway"/>
              </a:defRPr>
            </a:lvl2pPr>
            <a:lvl3pPr indent="0" lvl="2" algn="ctr">
              <a:spcBef>
                <a:spcPts val="0"/>
              </a:spcBef>
              <a:buClr>
                <a:schemeClr val="dk1"/>
              </a:buClr>
              <a:buFont typeface="Raleway"/>
              <a:buNone/>
              <a:defRPr b="1" sz="3600">
                <a:solidFill>
                  <a:schemeClr val="dk1"/>
                </a:solidFill>
                <a:latin typeface="Raleway"/>
                <a:ea typeface="Raleway"/>
                <a:cs typeface="Raleway"/>
                <a:sym typeface="Raleway"/>
              </a:defRPr>
            </a:lvl3pPr>
            <a:lvl4pPr indent="0" lvl="3" algn="ctr">
              <a:spcBef>
                <a:spcPts val="0"/>
              </a:spcBef>
              <a:buClr>
                <a:schemeClr val="dk1"/>
              </a:buClr>
              <a:buFont typeface="Raleway"/>
              <a:buNone/>
              <a:defRPr b="1" sz="3600">
                <a:solidFill>
                  <a:schemeClr val="dk1"/>
                </a:solidFill>
                <a:latin typeface="Raleway"/>
                <a:ea typeface="Raleway"/>
                <a:cs typeface="Raleway"/>
                <a:sym typeface="Raleway"/>
              </a:defRPr>
            </a:lvl4pPr>
            <a:lvl5pPr indent="0" lvl="4" algn="ctr">
              <a:spcBef>
                <a:spcPts val="0"/>
              </a:spcBef>
              <a:buClr>
                <a:schemeClr val="dk1"/>
              </a:buClr>
              <a:buFont typeface="Raleway"/>
              <a:buNone/>
              <a:defRPr b="1" sz="3600">
                <a:solidFill>
                  <a:schemeClr val="dk1"/>
                </a:solidFill>
                <a:latin typeface="Raleway"/>
                <a:ea typeface="Raleway"/>
                <a:cs typeface="Raleway"/>
                <a:sym typeface="Raleway"/>
              </a:defRPr>
            </a:lvl5pPr>
            <a:lvl6pPr indent="0" lvl="5" algn="ctr">
              <a:spcBef>
                <a:spcPts val="0"/>
              </a:spcBef>
              <a:buClr>
                <a:schemeClr val="dk1"/>
              </a:buClr>
              <a:buFont typeface="Raleway"/>
              <a:buNone/>
              <a:defRPr b="1" sz="3600">
                <a:solidFill>
                  <a:schemeClr val="dk1"/>
                </a:solidFill>
                <a:latin typeface="Raleway"/>
                <a:ea typeface="Raleway"/>
                <a:cs typeface="Raleway"/>
                <a:sym typeface="Raleway"/>
              </a:defRPr>
            </a:lvl6pPr>
            <a:lvl7pPr indent="0" lvl="6" algn="ctr">
              <a:spcBef>
                <a:spcPts val="0"/>
              </a:spcBef>
              <a:buClr>
                <a:schemeClr val="dk1"/>
              </a:buClr>
              <a:buFont typeface="Raleway"/>
              <a:buNone/>
              <a:defRPr b="1" sz="3600">
                <a:solidFill>
                  <a:schemeClr val="dk1"/>
                </a:solidFill>
                <a:latin typeface="Raleway"/>
                <a:ea typeface="Raleway"/>
                <a:cs typeface="Raleway"/>
                <a:sym typeface="Raleway"/>
              </a:defRPr>
            </a:lvl7pPr>
            <a:lvl8pPr indent="0" lvl="7" algn="ctr">
              <a:spcBef>
                <a:spcPts val="0"/>
              </a:spcBef>
              <a:buClr>
                <a:schemeClr val="dk1"/>
              </a:buClr>
              <a:buFont typeface="Raleway"/>
              <a:buNone/>
              <a:defRPr b="1" sz="3600">
                <a:solidFill>
                  <a:schemeClr val="dk1"/>
                </a:solidFill>
                <a:latin typeface="Raleway"/>
                <a:ea typeface="Raleway"/>
                <a:cs typeface="Raleway"/>
                <a:sym typeface="Raleway"/>
              </a:defRPr>
            </a:lvl8pPr>
            <a:lvl9pPr indent="0" lvl="8" algn="ctr">
              <a:spcBef>
                <a:spcPts val="0"/>
              </a:spcBef>
              <a:buClr>
                <a:schemeClr val="dk1"/>
              </a:buClr>
              <a:buFont typeface="Raleway"/>
              <a:buNone/>
              <a:defRPr b="1" sz="3600">
                <a:solidFill>
                  <a:schemeClr val="dk1"/>
                </a:solidFill>
                <a:latin typeface="Raleway"/>
                <a:ea typeface="Raleway"/>
                <a:cs typeface="Raleway"/>
                <a:sym typeface="Raleway"/>
              </a:defRPr>
            </a:lvl9pPr>
          </a:lstStyle>
          <a:p/>
        </p:txBody>
      </p:sp>
      <p:sp>
        <p:nvSpPr>
          <p:cNvPr id="63" name="Shape 63"/>
          <p:cNvSpPr txBox="1"/>
          <p:nvPr>
            <p:ph idx="1" type="subTitle"/>
          </p:nvPr>
        </p:nvSpPr>
        <p:spPr>
          <a:xfrm>
            <a:off x="265500" y="3647160"/>
            <a:ext cx="4045199" cy="17939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1pPr>
            <a:lvl2pPr indent="0" lvl="1" marL="4572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2pPr>
            <a:lvl3pPr indent="0" lvl="2" marL="9144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3pPr>
            <a:lvl4pPr indent="0" lvl="3" marL="13716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4pPr>
            <a:lvl5pPr indent="0" lvl="4" marL="18288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5pPr>
            <a:lvl6pPr indent="0" lvl="5" marL="22860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6pPr>
            <a:lvl7pPr indent="0" lvl="6" marL="27432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7pPr>
            <a:lvl8pPr indent="0" lvl="7" marL="32004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8pPr>
            <a:lvl9pPr indent="0" lvl="8" marL="3657600" marR="0" rtl="0" algn="ctr">
              <a:lnSpc>
                <a:spcPct val="100000"/>
              </a:lnSpc>
              <a:spcBef>
                <a:spcPts val="0"/>
              </a:spcBef>
              <a:spcAft>
                <a:spcPts val="0"/>
              </a:spcAft>
              <a:buClr>
                <a:schemeClr val="dk2"/>
              </a:buClr>
              <a:buFont typeface="Lato"/>
              <a:buNone/>
              <a:defRPr b="0" i="0" sz="2100" u="none" cap="none" strike="noStrike">
                <a:solidFill>
                  <a:schemeClr val="dk2"/>
                </a:solidFill>
                <a:latin typeface="Lato"/>
                <a:ea typeface="Lato"/>
                <a:cs typeface="Lato"/>
                <a:sym typeface="Lato"/>
              </a:defRPr>
            </a:lvl9pPr>
          </a:lstStyle>
          <a:p/>
        </p:txBody>
      </p:sp>
      <p:sp>
        <p:nvSpPr>
          <p:cNvPr id="64" name="Shape 64"/>
          <p:cNvSpPr txBox="1"/>
          <p:nvPr>
            <p:ph idx="2" type="body"/>
          </p:nvPr>
        </p:nvSpPr>
        <p:spPr>
          <a:xfrm>
            <a:off x="4939500" y="965600"/>
            <a:ext cx="3837000" cy="4926900"/>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Lato"/>
              <a:buNone/>
              <a:defRPr b="0" i="0" sz="1800" u="none" cap="none" strike="noStrike">
                <a:solidFill>
                  <a:schemeClr val="lt1"/>
                </a:solidFill>
                <a:latin typeface="Lato"/>
                <a:ea typeface="Lato"/>
                <a:cs typeface="Lato"/>
                <a:sym typeface="Lato"/>
              </a:defRPr>
            </a:lvl1pPr>
            <a:lvl2pPr indent="0" lvl="1" marL="4572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2pPr>
            <a:lvl3pPr indent="0" lvl="2" marL="9144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3pPr>
            <a:lvl4pPr indent="0" lvl="3" marL="13716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4pPr>
            <a:lvl5pPr indent="0" lvl="4" marL="18288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5pPr>
            <a:lvl6pPr indent="0" lvl="5" marL="22860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6pPr>
            <a:lvl7pPr indent="0" lvl="6" marL="27432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7pPr>
            <a:lvl8pPr indent="0" lvl="7" marL="32004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8pPr>
            <a:lvl9pPr indent="0" lvl="8" marL="3657600" marR="0" rtl="0" algn="l">
              <a:lnSpc>
                <a:spcPct val="115000"/>
              </a:lnSpc>
              <a:spcBef>
                <a:spcPts val="0"/>
              </a:spcBef>
              <a:spcAft>
                <a:spcPts val="1600"/>
              </a:spcAft>
              <a:buClr>
                <a:schemeClr val="lt1"/>
              </a:buClr>
              <a:buFont typeface="Lato"/>
              <a:buNone/>
              <a:defRPr b="0" i="0" sz="1400" u="none" cap="none" strike="noStrike">
                <a:solidFill>
                  <a:schemeClr val="lt1"/>
                </a:solidFill>
                <a:latin typeface="Lato"/>
                <a:ea typeface="Lato"/>
                <a:cs typeface="Lato"/>
                <a:sym typeface="Lato"/>
              </a:defRPr>
            </a:lvl9pPr>
          </a:lstStyle>
          <a:p/>
        </p:txBody>
      </p:sp>
      <p:sp>
        <p:nvSpPr>
          <p:cNvPr id="65" name="Shape 65"/>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400250" y="767933"/>
            <a:ext cx="6321599" cy="84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Raleway"/>
              <a:buNone/>
              <a:defRPr b="1" i="0" sz="3000" u="none" cap="none" strike="noStrike">
                <a:solidFill>
                  <a:schemeClr val="dk2"/>
                </a:solidFill>
                <a:latin typeface="Raleway"/>
                <a:ea typeface="Raleway"/>
                <a:cs typeface="Raleway"/>
                <a:sym typeface="Raleway"/>
              </a:defRPr>
            </a:lvl1pPr>
            <a:lvl2pPr indent="0" lvl="1">
              <a:spcBef>
                <a:spcPts val="0"/>
              </a:spcBef>
              <a:buClr>
                <a:schemeClr val="dk2"/>
              </a:buClr>
              <a:buFont typeface="Raleway"/>
              <a:buNone/>
              <a:defRPr b="1" sz="3000">
                <a:solidFill>
                  <a:schemeClr val="dk2"/>
                </a:solidFill>
                <a:latin typeface="Raleway"/>
                <a:ea typeface="Raleway"/>
                <a:cs typeface="Raleway"/>
                <a:sym typeface="Raleway"/>
              </a:defRPr>
            </a:lvl2pPr>
            <a:lvl3pPr indent="0" lvl="2">
              <a:spcBef>
                <a:spcPts val="0"/>
              </a:spcBef>
              <a:buClr>
                <a:schemeClr val="dk2"/>
              </a:buClr>
              <a:buFont typeface="Raleway"/>
              <a:buNone/>
              <a:defRPr b="1" sz="3000">
                <a:solidFill>
                  <a:schemeClr val="dk2"/>
                </a:solidFill>
                <a:latin typeface="Raleway"/>
                <a:ea typeface="Raleway"/>
                <a:cs typeface="Raleway"/>
                <a:sym typeface="Raleway"/>
              </a:defRPr>
            </a:lvl3pPr>
            <a:lvl4pPr indent="0" lvl="3">
              <a:spcBef>
                <a:spcPts val="0"/>
              </a:spcBef>
              <a:buClr>
                <a:schemeClr val="dk2"/>
              </a:buClr>
              <a:buFont typeface="Raleway"/>
              <a:buNone/>
              <a:defRPr b="1" sz="3000">
                <a:solidFill>
                  <a:schemeClr val="dk2"/>
                </a:solidFill>
                <a:latin typeface="Raleway"/>
                <a:ea typeface="Raleway"/>
                <a:cs typeface="Raleway"/>
                <a:sym typeface="Raleway"/>
              </a:defRPr>
            </a:lvl4pPr>
            <a:lvl5pPr indent="0" lvl="4">
              <a:spcBef>
                <a:spcPts val="0"/>
              </a:spcBef>
              <a:buClr>
                <a:schemeClr val="dk2"/>
              </a:buClr>
              <a:buFont typeface="Raleway"/>
              <a:buNone/>
              <a:defRPr b="1" sz="3000">
                <a:solidFill>
                  <a:schemeClr val="dk2"/>
                </a:solidFill>
                <a:latin typeface="Raleway"/>
                <a:ea typeface="Raleway"/>
                <a:cs typeface="Raleway"/>
                <a:sym typeface="Raleway"/>
              </a:defRPr>
            </a:lvl5pPr>
            <a:lvl6pPr indent="0" lvl="5">
              <a:spcBef>
                <a:spcPts val="0"/>
              </a:spcBef>
              <a:buClr>
                <a:schemeClr val="dk2"/>
              </a:buClr>
              <a:buFont typeface="Raleway"/>
              <a:buNone/>
              <a:defRPr b="1" sz="3000">
                <a:solidFill>
                  <a:schemeClr val="dk2"/>
                </a:solidFill>
                <a:latin typeface="Raleway"/>
                <a:ea typeface="Raleway"/>
                <a:cs typeface="Raleway"/>
                <a:sym typeface="Raleway"/>
              </a:defRPr>
            </a:lvl6pPr>
            <a:lvl7pPr indent="0" lvl="6">
              <a:spcBef>
                <a:spcPts val="0"/>
              </a:spcBef>
              <a:buClr>
                <a:schemeClr val="dk2"/>
              </a:buClr>
              <a:buFont typeface="Raleway"/>
              <a:buNone/>
              <a:defRPr b="1" sz="3000">
                <a:solidFill>
                  <a:schemeClr val="dk2"/>
                </a:solidFill>
                <a:latin typeface="Raleway"/>
                <a:ea typeface="Raleway"/>
                <a:cs typeface="Raleway"/>
                <a:sym typeface="Raleway"/>
              </a:defRPr>
            </a:lvl7pPr>
            <a:lvl8pPr indent="0" lvl="7">
              <a:spcBef>
                <a:spcPts val="0"/>
              </a:spcBef>
              <a:buClr>
                <a:schemeClr val="dk2"/>
              </a:buClr>
              <a:buFont typeface="Raleway"/>
              <a:buNone/>
              <a:defRPr b="1" sz="3000">
                <a:solidFill>
                  <a:schemeClr val="dk2"/>
                </a:solidFill>
                <a:latin typeface="Raleway"/>
                <a:ea typeface="Raleway"/>
                <a:cs typeface="Raleway"/>
                <a:sym typeface="Raleway"/>
              </a:defRPr>
            </a:lvl8pPr>
            <a:lvl9pPr indent="0" lvl="8">
              <a:spcBef>
                <a:spcPts val="0"/>
              </a:spcBef>
              <a:buClr>
                <a:schemeClr val="dk2"/>
              </a:buClr>
              <a:buFont typeface="Raleway"/>
              <a:buNone/>
              <a:defRPr b="1" sz="3000">
                <a:solidFill>
                  <a:schemeClr val="dk2"/>
                </a:solidFill>
                <a:latin typeface="Raleway"/>
                <a:ea typeface="Raleway"/>
                <a:cs typeface="Raleway"/>
                <a:sym typeface="Raleway"/>
              </a:defRPr>
            </a:lvl9pPr>
          </a:lstStyle>
          <a:p/>
        </p:txBody>
      </p:sp>
      <p:sp>
        <p:nvSpPr>
          <p:cNvPr id="11" name="Shape 11"/>
          <p:cNvSpPr txBox="1"/>
          <p:nvPr>
            <p:ph idx="1" type="body"/>
          </p:nvPr>
        </p:nvSpPr>
        <p:spPr>
          <a:xfrm>
            <a:off x="2410111" y="2127700"/>
            <a:ext cx="6321599" cy="4003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Lato"/>
              <a:buNone/>
              <a:defRPr b="0" i="0" sz="1800" u="none" cap="none" strike="noStrike">
                <a:solidFill>
                  <a:schemeClr val="dk2"/>
                </a:solidFill>
                <a:latin typeface="Lato"/>
                <a:ea typeface="Lato"/>
                <a:cs typeface="Lato"/>
                <a:sym typeface="Lato"/>
              </a:defRPr>
            </a:lvl1pPr>
            <a:lvl2pPr indent="0" lvl="1" marL="457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2pPr>
            <a:lvl3pPr indent="0" lvl="2" marL="914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3pPr>
            <a:lvl4pPr indent="0" lvl="3" marL="1371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4pPr>
            <a:lvl5pPr indent="0" lvl="4" marL="18288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5pPr>
            <a:lvl6pPr indent="0" lvl="5" marL="22860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6pPr>
            <a:lvl7pPr indent="0" lvl="6" marL="27432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7pPr>
            <a:lvl8pPr indent="0" lvl="7" marL="32004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8pPr>
            <a:lvl9pPr indent="0" lvl="8" marL="3657600" marR="0" rtl="0" algn="l">
              <a:lnSpc>
                <a:spcPct val="115000"/>
              </a:lnSpc>
              <a:spcBef>
                <a:spcPts val="0"/>
              </a:spcBef>
              <a:spcAft>
                <a:spcPts val="1600"/>
              </a:spcAft>
              <a:buClr>
                <a:schemeClr val="dk2"/>
              </a:buClr>
              <a:buFont typeface="Lato"/>
              <a:buNone/>
              <a:defRPr b="0" i="0" sz="1400" u="none" cap="none" strike="noStrike">
                <a:solidFill>
                  <a:schemeClr val="dk2"/>
                </a:solidFill>
                <a:latin typeface="Lato"/>
                <a:ea typeface="Lato"/>
                <a:cs typeface="Lato"/>
                <a:sym typeface="Lato"/>
              </a:defRPr>
            </a:lvl9pPr>
          </a:lstStyle>
          <a:p/>
        </p:txBody>
      </p:sp>
      <p:sp>
        <p:nvSpPr>
          <p:cNvPr id="12" name="Shape 12"/>
          <p:cNvSpPr txBox="1"/>
          <p:nvPr>
            <p:ph idx="12" type="sldNum"/>
          </p:nvPr>
        </p:nvSpPr>
        <p:spPr>
          <a:xfrm>
            <a:off x="8497999" y="6251678"/>
            <a:ext cx="548699" cy="5246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Lato"/>
              <a:buNone/>
            </a:pPr>
            <a:fld id="{00000000-1234-1234-1234-123412341234}" type="slidenum">
              <a:rPr b="0" i="0" lang="en-US" sz="1000" u="none" cap="none" strike="noStrike">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28600" y="1706200"/>
            <a:ext cx="8686800" cy="420330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Raleway"/>
              <a:buNone/>
            </a:pPr>
            <a:r>
              <a:rPr b="1" i="0" lang="en-US" sz="4800" u="none" cap="none" strike="noStrike">
                <a:solidFill>
                  <a:srgbClr val="FFFFFF"/>
                </a:solidFill>
                <a:latin typeface="Ubuntu"/>
                <a:ea typeface="Ubuntu"/>
                <a:cs typeface="Ubuntu"/>
                <a:sym typeface="Ubuntu"/>
              </a:rPr>
              <a:t>VIP 2.0</a:t>
            </a:r>
          </a:p>
          <a:p>
            <a:pPr indent="0" lvl="0" marL="0" marR="0" rtl="0" algn="ctr">
              <a:lnSpc>
                <a:spcPct val="100000"/>
              </a:lnSpc>
              <a:spcBef>
                <a:spcPts val="0"/>
              </a:spcBef>
              <a:spcAft>
                <a:spcPts val="0"/>
              </a:spcAft>
              <a:buClr>
                <a:schemeClr val="lt1"/>
              </a:buClr>
              <a:buSzPct val="25000"/>
              <a:buFont typeface="Raleway"/>
              <a:buNone/>
            </a:pPr>
            <a:r>
              <a:t/>
            </a:r>
            <a:endParaRPr b="1" i="0" sz="2400" u="none" cap="none" strike="noStrike">
              <a:solidFill>
                <a:srgbClr val="FFFFFF"/>
              </a:solidFill>
              <a:latin typeface="Ubuntu"/>
              <a:ea typeface="Ubuntu"/>
              <a:cs typeface="Ubuntu"/>
              <a:sym typeface="Ubuntu"/>
            </a:endParaRPr>
          </a:p>
          <a:p>
            <a:pPr indent="0" lvl="0" marL="0" marR="0" rtl="0" algn="ctr">
              <a:lnSpc>
                <a:spcPct val="100000"/>
              </a:lnSpc>
              <a:spcBef>
                <a:spcPts val="0"/>
              </a:spcBef>
              <a:spcAft>
                <a:spcPts val="0"/>
              </a:spcAft>
              <a:buClr>
                <a:schemeClr val="lt1"/>
              </a:buClr>
              <a:buSzPct val="25000"/>
              <a:buFont typeface="Raleway"/>
              <a:buNone/>
            </a:pPr>
            <a:r>
              <a:rPr b="1" i="0" lang="en-US" sz="2400" u="none" cap="none" strike="noStrike">
                <a:solidFill>
                  <a:srgbClr val="6FA8DC"/>
                </a:solidFill>
                <a:latin typeface="Ubuntu"/>
                <a:ea typeface="Ubuntu"/>
                <a:cs typeface="Ubuntu"/>
                <a:sym typeface="Ubuntu"/>
              </a:rPr>
              <a:t>Team Members:</a:t>
            </a:r>
          </a:p>
          <a:p>
            <a:pPr indent="0" lvl="0" marL="0" marR="0" rtl="0" algn="ctr">
              <a:lnSpc>
                <a:spcPct val="100000"/>
              </a:lnSpc>
              <a:spcBef>
                <a:spcPts val="0"/>
              </a:spcBef>
              <a:spcAft>
                <a:spcPts val="0"/>
              </a:spcAft>
              <a:buClr>
                <a:schemeClr val="lt1"/>
              </a:buClr>
              <a:buSzPct val="25000"/>
              <a:buFont typeface="Raleway"/>
              <a:buNone/>
            </a:pPr>
            <a:r>
              <a:rPr b="0" i="0" lang="en-US" sz="1800" u="none" cap="none" strike="noStrike">
                <a:solidFill>
                  <a:srgbClr val="FFFFFF"/>
                </a:solidFill>
                <a:latin typeface="Ubuntu"/>
                <a:ea typeface="Ubuntu"/>
                <a:cs typeface="Ubuntu"/>
                <a:sym typeface="Ubuntu"/>
              </a:rPr>
              <a:t>Tiago Moore, Victoriano Vega, Steven Rowe,</a:t>
            </a:r>
          </a:p>
          <a:p>
            <a:pPr indent="0" lvl="0" marL="0" marR="0" rtl="0" algn="ctr">
              <a:lnSpc>
                <a:spcPct val="100000"/>
              </a:lnSpc>
              <a:spcBef>
                <a:spcPts val="0"/>
              </a:spcBef>
              <a:spcAft>
                <a:spcPts val="0"/>
              </a:spcAft>
              <a:buClr>
                <a:schemeClr val="lt1"/>
              </a:buClr>
              <a:buSzPct val="25000"/>
              <a:buFont typeface="Raleway"/>
              <a:buNone/>
            </a:pPr>
            <a:r>
              <a:rPr b="0" i="0" lang="en-US" sz="1800" u="none" cap="none" strike="noStrike">
                <a:solidFill>
                  <a:srgbClr val="FFFFFF"/>
                </a:solidFill>
                <a:latin typeface="Ubuntu"/>
                <a:ea typeface="Ubuntu"/>
                <a:cs typeface="Ubuntu"/>
                <a:sym typeface="Ubuntu"/>
              </a:rPr>
              <a:t>Jorge Perez, Andres Villa, Miguel Conde, Rodolfo Viant</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Product Owner:</a:t>
            </a:r>
          </a:p>
          <a:p>
            <a:pPr indent="0" lvl="0" marL="0" marR="0" rtl="0" algn="ctr">
              <a:lnSpc>
                <a:spcPct val="100000"/>
              </a:lnSpc>
              <a:spcBef>
                <a:spcPts val="0"/>
              </a:spcBef>
              <a:spcAft>
                <a:spcPts val="0"/>
              </a:spcAft>
              <a:buClr>
                <a:schemeClr val="lt1"/>
              </a:buClr>
              <a:buSzPct val="25000"/>
              <a:buFont typeface="Raleway"/>
              <a:buNone/>
            </a:pPr>
            <a:r>
              <a:rPr b="0" i="0" lang="en-US" sz="1800" u="none" cap="none" strike="noStrike">
                <a:solidFill>
                  <a:srgbClr val="FFFFFF"/>
                </a:solidFill>
                <a:latin typeface="Ubuntu"/>
                <a:ea typeface="Ubuntu"/>
                <a:cs typeface="Ubuntu"/>
                <a:sym typeface="Ubuntu"/>
              </a:rPr>
              <a:t>Masoud Sadjadi</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Instructor:</a:t>
            </a:r>
          </a:p>
          <a:p>
            <a:pPr indent="0" lvl="0" marL="0" marR="0" rtl="0" algn="ctr">
              <a:lnSpc>
                <a:spcPct val="100000"/>
              </a:lnSpc>
              <a:spcBef>
                <a:spcPts val="0"/>
              </a:spcBef>
              <a:spcAft>
                <a:spcPts val="0"/>
              </a:spcAft>
              <a:buClr>
                <a:schemeClr val="lt1"/>
              </a:buClr>
              <a:buSzPct val="25000"/>
              <a:buFont typeface="Raleway"/>
              <a:buNone/>
            </a:pPr>
            <a:r>
              <a:rPr b="0" i="0" lang="en-US" sz="1800" u="none" cap="none" strike="noStrike">
                <a:solidFill>
                  <a:srgbClr val="FFFFFF"/>
                </a:solidFill>
                <a:latin typeface="Ubuntu"/>
                <a:ea typeface="Ubuntu"/>
                <a:cs typeface="Ubuntu"/>
                <a:sym typeface="Ubuntu"/>
              </a:rPr>
              <a:t>Masoud Sadjadi</a:t>
            </a:r>
          </a:p>
          <a:p>
            <a:pPr indent="0" lvl="0" marL="0" marR="0" rtl="0" algn="ctr">
              <a:lnSpc>
                <a:spcPct val="100000"/>
              </a:lnSpc>
              <a:spcBef>
                <a:spcPts val="0"/>
              </a:spcBef>
              <a:spcAft>
                <a:spcPts val="0"/>
              </a:spcAft>
              <a:buClr>
                <a:schemeClr val="lt1"/>
              </a:buClr>
              <a:buSzPct val="25000"/>
              <a:buFont typeface="Raleway"/>
              <a:buNone/>
            </a:pP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School of Computing and Information Sciences</a:t>
            </a: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Florida International University</a:t>
            </a:r>
          </a:p>
        </p:txBody>
      </p:sp>
      <p:sp>
        <p:nvSpPr>
          <p:cNvPr id="85" name="Shape 85"/>
          <p:cNvSpPr txBox="1"/>
          <p:nvPr>
            <p:ph idx="1" type="subTitle"/>
          </p:nvPr>
        </p:nvSpPr>
        <p:spPr>
          <a:xfrm>
            <a:off x="0" y="6129650"/>
            <a:ext cx="9144000" cy="495599"/>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Noto Sans Symbols"/>
              <a:buNone/>
            </a:pPr>
            <a:r>
              <a:rPr lang="en-US">
                <a:solidFill>
                  <a:srgbClr val="FFFFFF"/>
                </a:solidFill>
              </a:rPr>
              <a:t>4</a:t>
            </a:r>
            <a:r>
              <a:rPr b="0" i="0" lang="en-US" sz="1800" u="none" cap="none" strike="noStrike">
                <a:solidFill>
                  <a:srgbClr val="FFFFFF"/>
                </a:solidFill>
                <a:latin typeface="Lato"/>
                <a:ea typeface="Lato"/>
                <a:cs typeface="Lato"/>
                <a:sym typeface="Lato"/>
              </a:rPr>
              <a:t>/</a:t>
            </a:r>
            <a:r>
              <a:rPr lang="en-US">
                <a:solidFill>
                  <a:srgbClr val="FFFFFF"/>
                </a:solidFill>
              </a:rPr>
              <a:t>25</a:t>
            </a:r>
            <a:r>
              <a:rPr b="0" i="0" lang="en-US" sz="1800" u="none" cap="none" strike="noStrike">
                <a:solidFill>
                  <a:srgbClr val="FFFFFF"/>
                </a:solidFill>
                <a:latin typeface="Lato"/>
                <a:ea typeface="Lato"/>
                <a:cs typeface="Lato"/>
                <a:sym typeface="Lato"/>
              </a:rPr>
              <a:t>/2016</a:t>
            </a:r>
          </a:p>
        </p:txBody>
      </p:sp>
      <p:sp>
        <p:nvSpPr>
          <p:cNvPr id="86" name="Shape 86"/>
          <p:cNvSpPr txBox="1"/>
          <p:nvPr/>
        </p:nvSpPr>
        <p:spPr>
          <a:xfrm>
            <a:off x="0" y="387775"/>
            <a:ext cx="9144000" cy="1196399"/>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Ubuntu"/>
              <a:buNone/>
            </a:pPr>
            <a:r>
              <a:rPr b="1" i="0" lang="en-US" sz="3600" u="none" cap="none" strike="noStrike">
                <a:solidFill>
                  <a:srgbClr val="FFFFFF"/>
                </a:solidFill>
                <a:latin typeface="Ubuntu"/>
                <a:ea typeface="Ubuntu"/>
                <a:cs typeface="Ubuntu"/>
                <a:sym typeface="Ubuntu"/>
              </a:rPr>
              <a:t>Senior Project Final Presentation</a:t>
            </a:r>
            <a:br>
              <a:rPr b="1" i="0" lang="en-US" sz="4400" u="none" cap="none" strike="noStrike">
                <a:solidFill>
                  <a:srgbClr val="FFFFFF"/>
                </a:solidFill>
                <a:latin typeface="Ubuntu"/>
                <a:ea typeface="Ubuntu"/>
                <a:cs typeface="Ubuntu"/>
                <a:sym typeface="Ubuntu"/>
              </a:rPr>
            </a:br>
            <a:r>
              <a:rPr b="1" i="0" lang="en-US" sz="2800" u="none" cap="none" strike="noStrike">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79462" y="381000"/>
            <a:ext cx="7583400" cy="1044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Requirements: Use Cases</a:t>
            </a:r>
          </a:p>
          <a:p>
            <a:pPr indent="457200" lvl="0" marL="0" marR="0" rtl="0" algn="l">
              <a:lnSpc>
                <a:spcPct val="115000"/>
              </a:lnSpc>
              <a:spcBef>
                <a:spcPts val="0"/>
              </a:spcBef>
              <a:spcAft>
                <a:spcPts val="0"/>
              </a:spcAft>
              <a:buClr>
                <a:schemeClr val="dk2"/>
              </a:buClr>
              <a:buSzPct val="25000"/>
              <a:buFont typeface="Raleway"/>
              <a:buNone/>
            </a:pPr>
            <a:r>
              <a:rPr b="0" i="0" lang="en-US" sz="2200" u="none" cap="none" strike="noStrike">
                <a:solidFill>
                  <a:schemeClr val="lt1"/>
                </a:solidFill>
                <a:latin typeface="Trebuchet MS"/>
                <a:ea typeface="Trebuchet MS"/>
                <a:cs typeface="Trebuchet MS"/>
                <a:sym typeface="Trebuchet MS"/>
              </a:rPr>
              <a:t>#622-Unlink Accounts</a:t>
            </a:r>
          </a:p>
        </p:txBody>
      </p:sp>
      <p:sp>
        <p:nvSpPr>
          <p:cNvPr id="170" name="Shape 170"/>
          <p:cNvSpPr txBox="1"/>
          <p:nvPr/>
        </p:nvSpPr>
        <p:spPr>
          <a:xfrm>
            <a:off x="710625" y="1425600"/>
            <a:ext cx="7974600" cy="4974300"/>
          </a:xfrm>
          <a:prstGeom prst="rect">
            <a:avLst/>
          </a:prstGeom>
          <a:noFill/>
          <a:ln>
            <a:noFill/>
          </a:ln>
        </p:spPr>
        <p:txBody>
          <a:bodyPr anchorCtr="0" anchor="t" bIns="91425" lIns="91425" rIns="91425" tIns="91425">
            <a:noAutofit/>
          </a:bodyPr>
          <a:lstStyle/>
          <a:p>
            <a:pPr indent="-76200" lvl="0" marL="22860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Details: </a:t>
            </a:r>
          </a:p>
          <a:p>
            <a:pPr indent="152400" lvl="0" marL="22860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Actor: </a:t>
            </a:r>
            <a:r>
              <a:rPr lang="en-US">
                <a:solidFill>
                  <a:srgbClr val="FFFFFF"/>
                </a:solidFill>
                <a:latin typeface="Trebuchet MS"/>
                <a:ea typeface="Trebuchet MS"/>
                <a:cs typeface="Trebuchet MS"/>
                <a:sym typeface="Trebuchet MS"/>
              </a:rPr>
              <a:t>User</a:t>
            </a:r>
          </a:p>
          <a:p>
            <a:pPr indent="152400" lvl="0" marL="22860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Pre-conditions: </a:t>
            </a:r>
          </a:p>
          <a:p>
            <a:pPr indent="-228600" lvl="0" marL="914400" marR="0" rtl="0" algn="l">
              <a:lnSpc>
                <a:spcPct val="150000"/>
              </a:lnSpc>
              <a:spcBef>
                <a:spcPts val="0"/>
              </a:spcBef>
              <a:spcAft>
                <a:spcPts val="0"/>
              </a:spcAft>
              <a:buClr>
                <a:srgbClr val="FFFFFF"/>
              </a:buClr>
              <a:buFont typeface="Trebuchet MS"/>
              <a:buAutoNum type="arabicPeriod"/>
            </a:pPr>
            <a:r>
              <a:rPr lang="en-US">
                <a:solidFill>
                  <a:srgbClr val="FFFFFF"/>
                </a:solidFill>
                <a:latin typeface="Trebuchet MS"/>
                <a:ea typeface="Trebuchet MS"/>
                <a:cs typeface="Trebuchet MS"/>
                <a:sym typeface="Trebuchet MS"/>
              </a:rPr>
              <a:t>User</a:t>
            </a:r>
            <a:r>
              <a:rPr b="0" i="0" lang="en-US" sz="1400" u="none" cap="none" strike="noStrike">
                <a:solidFill>
                  <a:srgbClr val="FFFFFF"/>
                </a:solidFill>
                <a:latin typeface="Trebuchet MS"/>
                <a:ea typeface="Trebuchet MS"/>
                <a:cs typeface="Trebuchet MS"/>
                <a:sym typeface="Trebuchet MS"/>
              </a:rPr>
              <a:t> has successfully logged onto the system.</a:t>
            </a:r>
          </a:p>
          <a:p>
            <a:pPr indent="-228600" lvl="0" marL="914400" marR="0" rtl="0" algn="l">
              <a:lnSpc>
                <a:spcPct val="150000"/>
              </a:lnSpc>
              <a:spcBef>
                <a:spcPts val="0"/>
              </a:spcBef>
              <a:spcAft>
                <a:spcPts val="0"/>
              </a:spcAft>
              <a:buClr>
                <a:srgbClr val="FFFFFF"/>
              </a:buClr>
              <a:buFont typeface="Trebuchet MS"/>
              <a:buAutoNum type="arabicPeriod"/>
            </a:pPr>
            <a:r>
              <a:rPr lang="en-US">
                <a:solidFill>
                  <a:srgbClr val="FFFFFF"/>
                </a:solidFill>
                <a:latin typeface="Trebuchet MS"/>
                <a:ea typeface="Trebuchet MS"/>
                <a:cs typeface="Trebuchet MS"/>
                <a:sym typeface="Trebuchet MS"/>
              </a:rPr>
              <a:t>User</a:t>
            </a:r>
            <a:r>
              <a:rPr b="0" i="0" lang="en-US" sz="1400" u="none" cap="none" strike="noStrike">
                <a:solidFill>
                  <a:srgbClr val="FFFFFF"/>
                </a:solidFill>
                <a:latin typeface="Trebuchet MS"/>
                <a:ea typeface="Trebuchet MS"/>
                <a:cs typeface="Trebuchet MS"/>
                <a:sym typeface="Trebuchet MS"/>
              </a:rPr>
              <a:t> is using the Profile feature.  </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An account has to be previously unlinked.</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A checkbox will display a linked account.</a:t>
            </a:r>
          </a:p>
          <a:p>
            <a:pPr indent="152400" lvl="0" marL="22860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Description: </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Use case begins when the admin clicks his name or picture.</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The system shall </a:t>
            </a:r>
            <a:r>
              <a:rPr lang="en-US">
                <a:solidFill>
                  <a:srgbClr val="FFFFFF"/>
                </a:solidFill>
                <a:latin typeface="Trebuchet MS"/>
                <a:ea typeface="Trebuchet MS"/>
                <a:cs typeface="Trebuchet MS"/>
                <a:sym typeface="Trebuchet MS"/>
              </a:rPr>
              <a:t>indicate which accounts are currently linked</a:t>
            </a:r>
            <a:r>
              <a:rPr b="0" i="0" lang="en-US" sz="1400" u="none" cap="none" strike="noStrike">
                <a:solidFill>
                  <a:srgbClr val="FFFFFF"/>
                </a:solidFill>
                <a:latin typeface="Trebuchet MS"/>
                <a:ea typeface="Trebuchet MS"/>
                <a:cs typeface="Trebuchet MS"/>
                <a:sym typeface="Trebuchet MS"/>
              </a:rPr>
              <a:t>.</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The </a:t>
            </a:r>
            <a:r>
              <a:rPr lang="en-US">
                <a:solidFill>
                  <a:srgbClr val="FFFFFF"/>
                </a:solidFill>
                <a:latin typeface="Trebuchet MS"/>
                <a:ea typeface="Trebuchet MS"/>
                <a:cs typeface="Trebuchet MS"/>
                <a:sym typeface="Trebuchet MS"/>
              </a:rPr>
              <a:t>User</a:t>
            </a:r>
            <a:r>
              <a:rPr b="0" i="0" lang="en-US" sz="1400" u="none" cap="none" strike="noStrike">
                <a:solidFill>
                  <a:srgbClr val="FFFFFF"/>
                </a:solidFill>
                <a:latin typeface="Trebuchet MS"/>
                <a:ea typeface="Trebuchet MS"/>
                <a:cs typeface="Trebuchet MS"/>
                <a:sym typeface="Trebuchet MS"/>
              </a:rPr>
              <a:t> shall click the icon for the account he would like to unlink. </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The system will prompt with a confirmation alert. </a:t>
            </a:r>
          </a:p>
          <a:p>
            <a:pPr indent="152400" lvl="0" marL="22860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Post-conditions:</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The account will be unlinked until it is relinked. </a:t>
            </a:r>
          </a:p>
          <a:p>
            <a:pPr indent="0" lvl="0" marL="0" marR="0" rtl="0" algn="l">
              <a:lnSpc>
                <a:spcPct val="150000"/>
              </a:lnSpc>
              <a:spcBef>
                <a:spcPts val="0"/>
              </a:spcBef>
              <a:spcAft>
                <a:spcPts val="0"/>
              </a:spcAft>
              <a:buClr>
                <a:schemeClr val="dk2"/>
              </a:buClr>
              <a:buSzPct val="25000"/>
              <a:buFont typeface="Arial"/>
              <a:buNone/>
            </a:pPr>
            <a:r>
              <a:rPr b="0" i="0" lang="en-US" sz="1400" u="none" cap="none" strike="noStrike">
                <a:solidFill>
                  <a:srgbClr val="FFFFFF"/>
                </a:solidFill>
                <a:latin typeface="Trebuchet MS"/>
                <a:ea typeface="Trebuchet MS"/>
                <a:cs typeface="Trebuchet MS"/>
                <a:sym typeface="Trebuchet MS"/>
              </a:rPr>
              <a:t>	Alternate:</a:t>
            </a:r>
          </a:p>
          <a:p>
            <a:pPr indent="-228600" lvl="0" marL="914400" marR="0" rtl="0" algn="l">
              <a:lnSpc>
                <a:spcPct val="150000"/>
              </a:lnSpc>
              <a:spcBef>
                <a:spcPts val="0"/>
              </a:spcBef>
              <a:spcAft>
                <a:spcPts val="0"/>
              </a:spcAft>
              <a:buClr>
                <a:srgbClr val="FFFFFF"/>
              </a:buClr>
              <a:buSzPct val="100000"/>
              <a:buFont typeface="Trebuchet MS"/>
              <a:buAutoNum type="arabicPeriod"/>
            </a:pPr>
            <a:r>
              <a:rPr b="0" i="0" lang="en-US" sz="1400" u="none" cap="none" strike="noStrike">
                <a:solidFill>
                  <a:srgbClr val="FFFFFF"/>
                </a:solidFill>
                <a:latin typeface="Trebuchet MS"/>
                <a:ea typeface="Trebuchet MS"/>
                <a:cs typeface="Trebuchet MS"/>
                <a:sym typeface="Trebuchet MS"/>
              </a:rPr>
              <a:t>The database access will manually remove linked accounts.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71" name="Shape 171"/>
          <p:cNvPicPr preferRelativeResize="0"/>
          <p:nvPr/>
        </p:nvPicPr>
        <p:blipFill>
          <a:blip r:embed="rId3">
            <a:alphaModFix/>
          </a:blip>
          <a:stretch>
            <a:fillRect/>
          </a:stretch>
        </p:blipFill>
        <p:spPr>
          <a:xfrm>
            <a:off x="4823025" y="1089325"/>
            <a:ext cx="3690899" cy="13049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25" y="1325225"/>
            <a:ext cx="9144000" cy="53891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txBox="1"/>
          <p:nvPr>
            <p:ph type="title"/>
          </p:nvPr>
        </p:nvSpPr>
        <p:spPr>
          <a:xfrm>
            <a:off x="779462" y="381000"/>
            <a:ext cx="8059799" cy="1044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Requirements: Sequence Diagrams</a:t>
            </a:r>
          </a:p>
          <a:p>
            <a:pPr indent="381000" lvl="0" marL="0" marR="0" rtl="0" algn="l">
              <a:lnSpc>
                <a:spcPct val="115000"/>
              </a:lnSpc>
              <a:spcBef>
                <a:spcPts val="0"/>
              </a:spcBef>
              <a:spcAft>
                <a:spcPts val="0"/>
              </a:spcAft>
              <a:buClr>
                <a:schemeClr val="dk2"/>
              </a:buClr>
              <a:buSzPct val="25000"/>
              <a:buFont typeface="Raleway"/>
              <a:buNone/>
            </a:pPr>
            <a:r>
              <a:rPr b="0" i="0" lang="en-US" sz="2200" u="none" cap="none" strike="noStrike">
                <a:solidFill>
                  <a:schemeClr val="lt1"/>
                </a:solidFill>
                <a:latin typeface="Trebuchet MS"/>
                <a:ea typeface="Trebuchet MS"/>
                <a:cs typeface="Trebuchet MS"/>
                <a:sym typeface="Trebuchet MS"/>
              </a:rPr>
              <a:t>#622-Unlink User Accounts</a:t>
            </a:r>
          </a:p>
        </p:txBody>
      </p:sp>
      <p:pic>
        <p:nvPicPr>
          <p:cNvPr id="179" name="Shape 179"/>
          <p:cNvPicPr preferRelativeResize="0"/>
          <p:nvPr/>
        </p:nvPicPr>
        <p:blipFill rotWithShape="1">
          <a:blip r:embed="rId3">
            <a:alphaModFix/>
          </a:blip>
          <a:srcRect b="0" l="0" r="0" t="0"/>
          <a:stretch/>
        </p:blipFill>
        <p:spPr>
          <a:xfrm>
            <a:off x="-176450" y="1425599"/>
            <a:ext cx="9496833" cy="53891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chemeClr val="lt1"/>
                </a:solidFill>
                <a:latin typeface="Trebuchet MS"/>
                <a:ea typeface="Trebuchet MS"/>
                <a:cs typeface="Trebuchet MS"/>
                <a:sym typeface="Trebuchet MS"/>
              </a:rPr>
              <a:t>Interesting Algorithm</a:t>
            </a:r>
          </a:p>
        </p:txBody>
      </p:sp>
      <p:sp>
        <p:nvSpPr>
          <p:cNvPr id="186" name="Shape 186"/>
          <p:cNvSpPr txBox="1"/>
          <p:nvPr>
            <p:ph idx="1" type="body"/>
          </p:nvPr>
        </p:nvSpPr>
        <p:spPr>
          <a:xfrm>
            <a:off x="779475" y="1596675"/>
            <a:ext cx="7849800" cy="4673999"/>
          </a:xfrm>
          <a:prstGeom prst="rect">
            <a:avLst/>
          </a:prstGeom>
          <a:solidFill>
            <a:srgbClr val="FFFFFF"/>
          </a:solidFill>
          <a:ln>
            <a:noFill/>
          </a:ln>
        </p:spPr>
        <p:txBody>
          <a:bodyPr anchorCtr="0" anchor="t" bIns="45700" lIns="91425" rIns="91425" tIns="45700">
            <a:noAutofit/>
          </a:bodyPr>
          <a:lstStyle/>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oauthList = Get current.user oauth value</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for(oauthKey in oauthList)</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if(oauthKey === provider)</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userOauth = Get value at oauthKey</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if(userOauth!=='')</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Alert “Warning, &lt;provider&gt; account already linked. Would you like to unlink it?”</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if(user clicks yes)</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Delete provider key from oauthList;</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Store current.user.oauth(oauthList)</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success(resp)</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Alert "Success!  &lt;provider&gt;  account has been unlinked”</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var checkbox = Get provider’s respective checkbox</a:t>
            </a:r>
          </a:p>
          <a:p>
            <a:pPr indent="0" lvl="0" marL="0" marR="0" rtl="0" algn="l">
              <a:lnSpc>
                <a:spcPct val="150000"/>
              </a:lnSpc>
              <a:spcBef>
                <a:spcPts val="0"/>
              </a:spcBef>
              <a:spcAft>
                <a:spcPts val="0"/>
              </a:spcAft>
              <a:buClr>
                <a:srgbClr val="001D4D"/>
              </a:buClr>
              <a:buSzPct val="25000"/>
              <a:buFont typeface="Noto Sans Symbols"/>
              <a:buNone/>
            </a:pPr>
            <a:r>
              <a:rPr b="0" i="0" lang="en-US" sz="1400" u="none" cap="none" strike="noStrike">
                <a:solidFill>
                  <a:srgbClr val="000000"/>
                </a:solidFill>
                <a:latin typeface="Trebuchet MS"/>
                <a:ea typeface="Trebuchet MS"/>
                <a:cs typeface="Trebuchet MS"/>
                <a:sym typeface="Trebuchet MS"/>
              </a:rPr>
              <a:t>                                            deselect checkbox  </a:t>
            </a:r>
          </a:p>
          <a:p>
            <a:pPr indent="0" lvl="0" marL="0" marR="0" rtl="0" algn="l">
              <a:lnSpc>
                <a:spcPct val="150000"/>
              </a:lnSpc>
              <a:spcBef>
                <a:spcPts val="0"/>
              </a:spcBef>
              <a:spcAft>
                <a:spcPts val="0"/>
              </a:spcAft>
              <a:buClr>
                <a:srgbClr val="001D4D"/>
              </a:buClr>
              <a:buSzPct val="25000"/>
              <a:buFont typeface="Noto Sans Symbols"/>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chemeClr val="lt1"/>
                </a:solidFill>
                <a:latin typeface="Trebuchet MS"/>
                <a:ea typeface="Trebuchet MS"/>
                <a:cs typeface="Trebuchet MS"/>
                <a:sym typeface="Trebuchet MS"/>
              </a:rPr>
              <a:t>Test Cases - #622 Unlink Login</a:t>
            </a:r>
          </a:p>
        </p:txBody>
      </p:sp>
      <p:sp>
        <p:nvSpPr>
          <p:cNvPr id="193" name="Shape 193"/>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117475" lvl="0" marL="282575" marR="0" rtl="0" algn="l">
              <a:lnSpc>
                <a:spcPct val="115000"/>
              </a:lnSpc>
              <a:spcBef>
                <a:spcPts val="0"/>
              </a:spcBef>
              <a:spcAft>
                <a:spcPts val="0"/>
              </a:spcAft>
              <a:buClr>
                <a:schemeClr val="lt1"/>
              </a:buClr>
              <a:buSzPct val="81818"/>
              <a:buFont typeface="Noto Sans Symbols"/>
              <a:buChar char="●"/>
            </a:pPr>
            <a:r>
              <a:rPr b="0" i="0" lang="en-US" sz="2200" u="none" cap="none" strike="noStrike">
                <a:solidFill>
                  <a:schemeClr val="lt1"/>
                </a:solidFill>
                <a:latin typeface="Trebuchet MS"/>
                <a:ea typeface="Trebuchet MS"/>
                <a:cs typeface="Trebuchet MS"/>
                <a:sym typeface="Trebuchet MS"/>
              </a:rPr>
              <a:t>Sunny Day</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Purpose</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Test if account is properly unlinked. </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Precondition</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User has previously linked accounts.</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Input</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User clicks on social media icon.</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Expected Result</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A pop up window comes up for confirmation </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The social media account  is unlinked.</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Actual Result</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A pop up window comes up for confirmation </a:t>
            </a:r>
          </a:p>
          <a:p>
            <a:pPr indent="-342900" lvl="0" marL="914400" marR="0" rtl="0" algn="l">
              <a:lnSpc>
                <a:spcPct val="115000"/>
              </a:lnSpc>
              <a:spcBef>
                <a:spcPts val="0"/>
              </a:spcBef>
              <a:spcAft>
                <a:spcPts val="0"/>
              </a:spcAft>
              <a:buClr>
                <a:srgbClr val="FFFFFF"/>
              </a:buClr>
              <a:buSzPct val="128571"/>
              <a:buFont typeface="Trebuchet MS"/>
              <a:buChar char="●"/>
            </a:pPr>
            <a:r>
              <a:rPr b="0" i="0" lang="en-US" sz="1400" u="none" cap="none" strike="noStrike">
                <a:solidFill>
                  <a:srgbClr val="FFFFFF"/>
                </a:solidFill>
                <a:latin typeface="Trebuchet MS"/>
                <a:ea typeface="Trebuchet MS"/>
                <a:cs typeface="Trebuchet MS"/>
                <a:sym typeface="Trebuchet MS"/>
              </a:rPr>
              <a:t>The social media account  is unlinked.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780287" y="256925"/>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chemeClr val="lt1"/>
                </a:solidFill>
                <a:latin typeface="Trebuchet MS"/>
                <a:ea typeface="Trebuchet MS"/>
                <a:cs typeface="Trebuchet MS"/>
                <a:sym typeface="Trebuchet MS"/>
              </a:rPr>
              <a:t>Test Cases - #622 Unlink Login</a:t>
            </a:r>
          </a:p>
        </p:txBody>
      </p:sp>
      <p:sp>
        <p:nvSpPr>
          <p:cNvPr id="200" name="Shape 200"/>
          <p:cNvSpPr txBox="1"/>
          <p:nvPr>
            <p:ph idx="1" type="body"/>
          </p:nvPr>
        </p:nvSpPr>
        <p:spPr>
          <a:xfrm>
            <a:off x="780300" y="1477625"/>
            <a:ext cx="7583400" cy="4379099"/>
          </a:xfrm>
          <a:prstGeom prst="rect">
            <a:avLst/>
          </a:prstGeom>
          <a:noFill/>
          <a:ln>
            <a:noFill/>
          </a:ln>
        </p:spPr>
        <p:txBody>
          <a:bodyPr anchorCtr="0" anchor="t" bIns="45700" lIns="91425" rIns="91425" tIns="45700">
            <a:noAutofit/>
          </a:bodyPr>
          <a:lstStyle/>
          <a:p>
            <a:pPr indent="-117475" lvl="0" marL="282575" marR="0" rtl="0" algn="l">
              <a:lnSpc>
                <a:spcPct val="115000"/>
              </a:lnSpc>
              <a:spcBef>
                <a:spcPts val="0"/>
              </a:spcBef>
              <a:spcAft>
                <a:spcPts val="0"/>
              </a:spcAft>
              <a:buClr>
                <a:schemeClr val="lt1"/>
              </a:buClr>
              <a:buSzPct val="81818"/>
              <a:buFont typeface="Noto Sans Symbols"/>
              <a:buChar char="●"/>
            </a:pPr>
            <a:r>
              <a:rPr b="0" i="0" lang="en-US" sz="2200" u="none" cap="none" strike="noStrike">
                <a:solidFill>
                  <a:schemeClr val="lt1"/>
                </a:solidFill>
                <a:latin typeface="Trebuchet MS"/>
                <a:ea typeface="Trebuchet MS"/>
                <a:cs typeface="Trebuchet MS"/>
                <a:sym typeface="Trebuchet MS"/>
              </a:rPr>
              <a:t>Rainy Day</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Purpose</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Account </a:t>
            </a:r>
            <a:r>
              <a:rPr lang="en-US" sz="1400">
                <a:solidFill>
                  <a:srgbClr val="FFFFFF"/>
                </a:solidFill>
              </a:rPr>
              <a:t>unlink fails</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Precondition</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User has successfully logged onto the system.</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User is using the Profile feature.  </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The user clicks no on unlink confirmation prompt </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Input</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User clicks on social media icon </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User clicks no on confirmation prompt </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Expected Result</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A pop up window comes for confirmation.</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The user account does not get unlinked to the social media account.</a:t>
            </a:r>
          </a:p>
          <a:p>
            <a:pPr indent="-76200" lvl="0" marL="457200" marR="0" rtl="0" algn="l">
              <a:lnSpc>
                <a:spcPct val="115000"/>
              </a:lnSpc>
              <a:spcBef>
                <a:spcPts val="0"/>
              </a:spcBef>
              <a:spcAft>
                <a:spcPts val="0"/>
              </a:spcAft>
              <a:buClr>
                <a:srgbClr val="000000"/>
              </a:buClr>
              <a:buSzPct val="25000"/>
              <a:buFont typeface="Arial"/>
              <a:buNone/>
            </a:pPr>
            <a:r>
              <a:rPr b="1" i="0" lang="en-US" sz="1400" u="none" cap="none" strike="noStrike">
                <a:solidFill>
                  <a:srgbClr val="FFFFFF"/>
                </a:solidFill>
                <a:latin typeface="Trebuchet MS"/>
                <a:ea typeface="Trebuchet MS"/>
                <a:cs typeface="Trebuchet MS"/>
                <a:sym typeface="Trebuchet MS"/>
              </a:rPr>
              <a:t>Actual Result</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A pop up window comes for confirmation.</a:t>
            </a:r>
          </a:p>
          <a:p>
            <a:pPr indent="-317500" lvl="0" marL="914400" marR="0" rtl="0" algn="l">
              <a:lnSpc>
                <a:spcPct val="115000"/>
              </a:lnSpc>
              <a:spcBef>
                <a:spcPts val="0"/>
              </a:spcBef>
              <a:spcAft>
                <a:spcPts val="0"/>
              </a:spcAft>
              <a:buClr>
                <a:srgbClr val="FFFFFF"/>
              </a:buClr>
              <a:buSzPct val="100000"/>
              <a:buFont typeface="Trebuchet MS"/>
              <a:buChar char="●"/>
            </a:pPr>
            <a:r>
              <a:rPr b="0" i="0" lang="en-US" sz="1400" u="none" cap="none" strike="noStrike">
                <a:solidFill>
                  <a:srgbClr val="FFFFFF"/>
                </a:solidFill>
                <a:latin typeface="Trebuchet MS"/>
                <a:ea typeface="Trebuchet MS"/>
                <a:cs typeface="Trebuchet MS"/>
                <a:sym typeface="Trebuchet MS"/>
              </a:rPr>
              <a:t>The user account does not get unlinked to the social media account.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p:nvPr/>
        </p:nvSpPr>
        <p:spPr>
          <a:xfrm>
            <a:off x="75" y="4222525"/>
            <a:ext cx="9144000" cy="2164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chemeClr val="lt1"/>
                </a:solidFill>
                <a:latin typeface="Trebuchet MS"/>
                <a:ea typeface="Trebuchet MS"/>
                <a:cs typeface="Trebuchet MS"/>
                <a:sym typeface="Trebuchet MS"/>
              </a:rPr>
              <a:t>Thank you!</a:t>
            </a:r>
          </a:p>
        </p:txBody>
      </p:sp>
      <p:sp>
        <p:nvSpPr>
          <p:cNvPr id="208" name="Shape 208"/>
          <p:cNvSpPr txBox="1"/>
          <p:nvPr>
            <p:ph idx="1" type="body"/>
          </p:nvPr>
        </p:nvSpPr>
        <p:spPr>
          <a:xfrm>
            <a:off x="317398" y="4314625"/>
            <a:ext cx="8550900" cy="1980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3240" u="none" cap="none" strike="noStrike">
                <a:solidFill>
                  <a:srgbClr val="FFFFFF"/>
                </a:solidFill>
                <a:latin typeface="Questrial"/>
                <a:ea typeface="Questrial"/>
                <a:cs typeface="Questrial"/>
                <a:sym typeface="Questrial"/>
              </a:rPr>
              <a:t>Contact information:</a:t>
            </a:r>
          </a:p>
          <a:p>
            <a:pPr indent="0" lvl="0" marL="0" marR="0" rtl="0" algn="l">
              <a:lnSpc>
                <a:spcPct val="100000"/>
              </a:lnSpc>
              <a:spcBef>
                <a:spcPts val="0"/>
              </a:spcBef>
              <a:spcAft>
                <a:spcPts val="0"/>
              </a:spcAft>
              <a:buClr>
                <a:srgbClr val="001D4D"/>
              </a:buClr>
              <a:buSzPct val="25000"/>
              <a:buFont typeface="Noto Sans Symbols"/>
              <a:buNone/>
            </a:pPr>
            <a:r>
              <a:rPr b="0" i="0" lang="en-US" sz="3240" u="none" cap="none" strike="noStrike">
                <a:solidFill>
                  <a:srgbClr val="FFFFFF"/>
                </a:solidFill>
                <a:latin typeface="Questrial"/>
                <a:ea typeface="Questrial"/>
                <a:cs typeface="Questrial"/>
                <a:sym typeface="Questrial"/>
              </a:rPr>
              <a:t>Andres Villa</a:t>
            </a:r>
            <a:br>
              <a:rPr b="0" i="0" lang="en-US" sz="3240" u="none" cap="none" strike="noStrike">
                <a:solidFill>
                  <a:srgbClr val="FFFFFF"/>
                </a:solidFill>
                <a:latin typeface="Questrial"/>
                <a:ea typeface="Questrial"/>
                <a:cs typeface="Questrial"/>
                <a:sym typeface="Questrial"/>
              </a:rPr>
            </a:br>
            <a:r>
              <a:rPr b="0" i="0" lang="en-US" sz="3240" u="none" cap="none" strike="noStrike">
                <a:solidFill>
                  <a:srgbClr val="FFFFFF"/>
                </a:solidFill>
                <a:latin typeface="Questrial"/>
                <a:ea typeface="Questrial"/>
                <a:cs typeface="Questrial"/>
                <a:sym typeface="Questrial"/>
              </a:rPr>
              <a:t>email: Avill152@fiu.edu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0" y="1174850"/>
            <a:ext cx="9144000" cy="4751399"/>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txBox="1"/>
          <p:nvPr>
            <p:ph type="title"/>
          </p:nvPr>
        </p:nvSpPr>
        <p:spPr>
          <a:xfrm>
            <a:off x="779462" y="381000"/>
            <a:ext cx="7583400" cy="1044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Problem Definition</a:t>
            </a:r>
          </a:p>
        </p:txBody>
      </p:sp>
      <p:sp>
        <p:nvSpPr>
          <p:cNvPr id="94" name="Shape 94"/>
          <p:cNvSpPr txBox="1"/>
          <p:nvPr>
            <p:ph idx="1" type="body"/>
          </p:nvPr>
        </p:nvSpPr>
        <p:spPr>
          <a:xfrm>
            <a:off x="379237" y="1676241"/>
            <a:ext cx="7583400" cy="1290000"/>
          </a:xfrm>
          <a:prstGeom prst="rect">
            <a:avLst/>
          </a:prstGeom>
          <a:noFill/>
          <a:ln>
            <a:noFill/>
          </a:ln>
        </p:spPr>
        <p:txBody>
          <a:bodyPr anchorCtr="0" anchor="ctr" bIns="45700" lIns="91425" rIns="91425" tIns="45700">
            <a:noAutofit/>
          </a:bodyPr>
          <a:lstStyle/>
          <a:p>
            <a:pPr indent="0" lvl="0" marL="0" marR="0" rtl="0" algn="l">
              <a:lnSpc>
                <a:spcPct val="115000"/>
              </a:lnSpc>
              <a:spcBef>
                <a:spcPts val="0"/>
              </a:spcBef>
              <a:spcAft>
                <a:spcPts val="0"/>
              </a:spcAft>
              <a:buClr>
                <a:srgbClr val="001D4D"/>
              </a:buClr>
              <a:buSzPct val="25000"/>
              <a:buFont typeface="Noto Sans Symbols"/>
              <a:buNone/>
            </a:pPr>
            <a:r>
              <a:rPr b="0" i="0" lang="en-US" sz="1800" u="none" cap="none" strike="noStrike">
                <a:solidFill>
                  <a:srgbClr val="FFFFFF"/>
                </a:solidFill>
                <a:latin typeface="Trebuchet MS"/>
                <a:ea typeface="Trebuchet MS"/>
                <a:cs typeface="Trebuchet MS"/>
                <a:sym typeface="Trebuchet MS"/>
              </a:rPr>
              <a:t>Mobile Judge is a web application that is built more for mobile devices to be the primary use. Mobile Judge is the application that judges will be using to score students during the senior project showcase.</a:t>
            </a:r>
          </a:p>
        </p:txBody>
      </p:sp>
      <p:sp>
        <p:nvSpPr>
          <p:cNvPr id="95" name="Shape 95"/>
          <p:cNvSpPr/>
          <p:nvPr/>
        </p:nvSpPr>
        <p:spPr>
          <a:xfrm>
            <a:off x="379237" y="1425600"/>
            <a:ext cx="1942799"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Ubuntu"/>
              <a:buNone/>
            </a:pPr>
            <a:r>
              <a:rPr b="1" i="0" lang="en-US" sz="2400" u="none" cap="none" strike="noStrike">
                <a:solidFill>
                  <a:srgbClr val="FFFFFF"/>
                </a:solidFill>
                <a:latin typeface="Ubuntu"/>
                <a:ea typeface="Ubuntu"/>
                <a:cs typeface="Ubuntu"/>
                <a:sym typeface="Ubuntu"/>
              </a:rPr>
              <a:t>Our Project</a:t>
            </a:r>
          </a:p>
        </p:txBody>
      </p:sp>
      <p:sp>
        <p:nvSpPr>
          <p:cNvPr id="96" name="Shape 96"/>
          <p:cNvSpPr/>
          <p:nvPr/>
        </p:nvSpPr>
        <p:spPr>
          <a:xfrm>
            <a:off x="379237" y="2971925"/>
            <a:ext cx="28083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Ubuntu"/>
              <a:buNone/>
            </a:pPr>
            <a:r>
              <a:rPr b="1" i="0" lang="en-US" sz="2400" u="none" cap="none" strike="noStrike">
                <a:solidFill>
                  <a:srgbClr val="FFFFFF"/>
                </a:solidFill>
                <a:latin typeface="Ubuntu"/>
                <a:ea typeface="Ubuntu"/>
                <a:cs typeface="Ubuntu"/>
                <a:sym typeface="Ubuntu"/>
              </a:rPr>
              <a:t>Current Problems</a:t>
            </a:r>
          </a:p>
        </p:txBody>
      </p:sp>
      <p:sp>
        <p:nvSpPr>
          <p:cNvPr id="97" name="Shape 97"/>
          <p:cNvSpPr txBox="1"/>
          <p:nvPr/>
        </p:nvSpPr>
        <p:spPr>
          <a:xfrm>
            <a:off x="379244" y="3269548"/>
            <a:ext cx="4603199" cy="2472000"/>
          </a:xfrm>
          <a:prstGeom prst="rect">
            <a:avLst/>
          </a:prstGeom>
          <a:noFill/>
          <a:ln>
            <a:noFill/>
          </a:ln>
        </p:spPr>
        <p:txBody>
          <a:bodyPr anchorCtr="0" anchor="ctr" bIns="91425" lIns="91425" rIns="91425" tIns="91425">
            <a:noAutofit/>
          </a:bodyPr>
          <a:lstStyle/>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Lacked the ability to accept/reject grades</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View/update user profile page</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Ability for admin to filter email selections</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Social media account linking</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Pagination on all grids</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Export grades/judges</a:t>
            </a:r>
          </a:p>
          <a:p>
            <a:pPr indent="-330200" lvl="0" marL="457200" marR="0" rtl="0" algn="l">
              <a:lnSpc>
                <a:spcPct val="115000"/>
              </a:lnSpc>
              <a:spcBef>
                <a:spcPts val="0"/>
              </a:spcBef>
              <a:spcAft>
                <a:spcPts val="0"/>
              </a:spcAft>
              <a:buClr>
                <a:schemeClr val="lt1"/>
              </a:buClr>
              <a:buSzPct val="100000"/>
              <a:buFont typeface="Noto Sans Symbols"/>
              <a:buChar char="●"/>
            </a:pPr>
            <a:r>
              <a:rPr b="0" i="0" lang="en-US" sz="1600" u="none" cap="none" strike="noStrike">
                <a:solidFill>
                  <a:schemeClr val="lt1"/>
                </a:solidFill>
                <a:latin typeface="Trebuchet MS"/>
                <a:ea typeface="Trebuchet MS"/>
                <a:cs typeface="Trebuchet MS"/>
                <a:sym typeface="Trebuchet MS"/>
              </a:rPr>
              <a:t>Import Students</a:t>
            </a:r>
          </a:p>
          <a:p>
            <a:pPr indent="-330200" lvl="0" marL="457200" marR="0" rtl="0" algn="l">
              <a:lnSpc>
                <a:spcPct val="115000"/>
              </a:lnSpc>
              <a:spcBef>
                <a:spcPts val="0"/>
              </a:spcBef>
              <a:spcAft>
                <a:spcPts val="0"/>
              </a:spcAft>
              <a:buClr>
                <a:schemeClr val="lt1"/>
              </a:buClr>
              <a:buSzPct val="100000"/>
              <a:buFont typeface="Trebuchet MS"/>
              <a:buChar char="●"/>
            </a:pPr>
            <a:r>
              <a:rPr b="0" i="0" lang="en-US" sz="1600" u="none" cap="none" strike="noStrike">
                <a:solidFill>
                  <a:schemeClr val="lt1"/>
                </a:solidFill>
                <a:latin typeface="Trebuchet MS"/>
                <a:ea typeface="Trebuchet MS"/>
                <a:cs typeface="Trebuchet MS"/>
                <a:sym typeface="Trebuchet MS"/>
              </a:rPr>
              <a:t>Manage Student/Judges information</a:t>
            </a:r>
          </a:p>
        </p:txBody>
      </p:sp>
      <p:sp>
        <p:nvSpPr>
          <p:cNvPr id="98" name="Shape 98"/>
          <p:cNvSpPr/>
          <p:nvPr/>
        </p:nvSpPr>
        <p:spPr>
          <a:xfrm>
            <a:off x="5732625" y="3269550"/>
            <a:ext cx="3242100" cy="17610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317500" lvl="0" marL="457200" marR="0" rtl="0" algn="l">
              <a:lnSpc>
                <a:spcPct val="115000"/>
              </a:lnSpc>
              <a:spcBef>
                <a:spcPts val="0"/>
              </a:spcBef>
              <a:spcAft>
                <a:spcPts val="0"/>
              </a:spcAft>
              <a:buClr>
                <a:schemeClr val="lt1"/>
              </a:buClr>
              <a:buSzPct val="100000"/>
              <a:buFont typeface="Trebuchet MS"/>
              <a:buChar char="●"/>
            </a:pPr>
            <a:r>
              <a:rPr b="0" i="0" lang="en-US" sz="1400" u="none" cap="none" strike="noStrike">
                <a:solidFill>
                  <a:schemeClr val="lt1"/>
                </a:solidFill>
                <a:latin typeface="Trebuchet MS"/>
                <a:ea typeface="Trebuchet MS"/>
                <a:cs typeface="Trebuchet MS"/>
                <a:sym typeface="Trebuchet MS"/>
              </a:rPr>
              <a:t>Implement Docker CI</a:t>
            </a:r>
            <a:br>
              <a:rPr b="0" i="0" lang="en-US" sz="1400" u="none" cap="none" strike="noStrike">
                <a:solidFill>
                  <a:schemeClr val="lt1"/>
                </a:solidFill>
                <a:latin typeface="Trebuchet MS"/>
                <a:ea typeface="Trebuchet MS"/>
                <a:cs typeface="Trebuchet MS"/>
                <a:sym typeface="Trebuchet MS"/>
              </a:rPr>
            </a:br>
          </a:p>
          <a:p>
            <a:pPr indent="-317500" lvl="0" marL="457200" marR="0" rtl="0" algn="l">
              <a:lnSpc>
                <a:spcPct val="115000"/>
              </a:lnSpc>
              <a:spcBef>
                <a:spcPts val="2000"/>
              </a:spcBef>
              <a:spcAft>
                <a:spcPts val="0"/>
              </a:spcAft>
              <a:buClr>
                <a:schemeClr val="lt1"/>
              </a:buClr>
              <a:buSzPct val="100000"/>
              <a:buFont typeface="Trebuchet MS"/>
              <a:buChar char="●"/>
            </a:pPr>
            <a:r>
              <a:rPr b="0" i="0" lang="en-US" sz="1400" u="none" cap="none" strike="noStrike">
                <a:solidFill>
                  <a:schemeClr val="lt1"/>
                </a:solidFill>
                <a:latin typeface="Trebuchet MS"/>
                <a:ea typeface="Trebuchet MS"/>
                <a:cs typeface="Trebuchet MS"/>
                <a:sym typeface="Trebuchet MS"/>
              </a:rPr>
              <a:t>Filter emails and maintain states</a:t>
            </a:r>
          </a:p>
          <a:p>
            <a:pPr indent="-368300" lvl="0" marL="457200" marR="0" rtl="0" algn="l">
              <a:lnSpc>
                <a:spcPct val="115000"/>
              </a:lnSpc>
              <a:spcBef>
                <a:spcPts val="2000"/>
              </a:spcBef>
              <a:spcAft>
                <a:spcPts val="0"/>
              </a:spcAft>
              <a:buClr>
                <a:schemeClr val="lt1"/>
              </a:buClr>
              <a:buSzPct val="100000"/>
              <a:buFont typeface="Trebuchet MS"/>
              <a:buChar char="●"/>
            </a:pPr>
            <a:r>
              <a:rPr b="0" i="0" lang="en-US" sz="1400" u="none" cap="none" strike="noStrike">
                <a:solidFill>
                  <a:schemeClr val="lt1"/>
                </a:solidFill>
                <a:latin typeface="Trebuchet MS"/>
                <a:ea typeface="Trebuchet MS"/>
                <a:cs typeface="Trebuchet MS"/>
                <a:sym typeface="Trebuchet MS"/>
              </a:rPr>
              <a:t>Linking/Unlinking logins</a:t>
            </a:r>
          </a:p>
        </p:txBody>
      </p:sp>
      <p:sp>
        <p:nvSpPr>
          <p:cNvPr id="99" name="Shape 99"/>
          <p:cNvSpPr/>
          <p:nvPr/>
        </p:nvSpPr>
        <p:spPr>
          <a:xfrm>
            <a:off x="7500350" y="2875050"/>
            <a:ext cx="1375499" cy="394500"/>
          </a:xfrm>
          <a:prstGeom prst="rect">
            <a:avLst/>
          </a:prstGeom>
          <a:solidFill>
            <a:srgbClr val="4A86E8"/>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Ubuntu"/>
              <a:buNone/>
            </a:pPr>
            <a:r>
              <a:rPr b="1" i="0" lang="en-US" sz="2400" u="none" cap="none" strike="noStrike">
                <a:solidFill>
                  <a:srgbClr val="FFFFFF"/>
                </a:solidFill>
                <a:latin typeface="Ubuntu"/>
                <a:ea typeface="Ubuntu"/>
                <a:cs typeface="Ubuntu"/>
                <a:sym typeface="Ubuntu"/>
              </a:rPr>
              <a:t>My Part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779462" y="381000"/>
            <a:ext cx="7583400" cy="1044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Full Gantt chart</a:t>
            </a:r>
          </a:p>
        </p:txBody>
      </p:sp>
      <p:pic>
        <p:nvPicPr>
          <p:cNvPr id="106" name="Shape 106"/>
          <p:cNvPicPr preferRelativeResize="0"/>
          <p:nvPr/>
        </p:nvPicPr>
        <p:blipFill rotWithShape="1">
          <a:blip r:embed="rId3">
            <a:alphaModFix/>
          </a:blip>
          <a:srcRect b="0" l="0" r="0" t="0"/>
          <a:stretch/>
        </p:blipFill>
        <p:spPr>
          <a:xfrm>
            <a:off x="230200" y="1086675"/>
            <a:ext cx="8743200" cy="55326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System Design: Architecture</a:t>
            </a:r>
          </a:p>
        </p:txBody>
      </p:sp>
      <p:sp>
        <p:nvSpPr>
          <p:cNvPr id="113" name="Shape 113"/>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282575" lvl="0" marL="282575" marR="0" rtl="0" algn="l">
              <a:lnSpc>
                <a:spcPct val="115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3-tier architecture and Client-Server</a:t>
            </a:r>
          </a:p>
          <a:p>
            <a:pPr indent="-142875" lvl="0" marL="282575" marR="0" rtl="0" algn="l">
              <a:lnSpc>
                <a:spcPct val="100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Security/Privacy</a:t>
            </a:r>
          </a:p>
          <a:p>
            <a:pPr indent="-228600" lvl="0" marL="914400" marR="0" rtl="0" algn="l">
              <a:lnSpc>
                <a:spcPct val="100000"/>
              </a:lnSpc>
              <a:spcBef>
                <a:spcPts val="0"/>
              </a:spcBef>
              <a:spcAft>
                <a:spcPts val="0"/>
              </a:spcAft>
              <a:buClr>
                <a:srgbClr val="FFFFFF"/>
              </a:buClr>
              <a:buSzPct val="100000"/>
              <a:buFont typeface="Noto Sans Symbols"/>
              <a:buAutoNum type="arabicPeriod"/>
            </a:pPr>
            <a:r>
              <a:rPr b="0" i="0" lang="en-US" sz="2200" u="none" cap="none" strike="noStrike">
                <a:solidFill>
                  <a:srgbClr val="FFFFFF"/>
                </a:solidFill>
                <a:latin typeface="Trebuchet MS"/>
                <a:ea typeface="Trebuchet MS"/>
                <a:cs typeface="Trebuchet MS"/>
                <a:sym typeface="Trebuchet MS"/>
              </a:rPr>
              <a:t>Oauthd authentication</a:t>
            </a:r>
          </a:p>
          <a:p>
            <a:pPr indent="-228600" lvl="0" marL="914400" marR="0" rtl="0" algn="l">
              <a:lnSpc>
                <a:spcPct val="100000"/>
              </a:lnSpc>
              <a:spcBef>
                <a:spcPts val="0"/>
              </a:spcBef>
              <a:spcAft>
                <a:spcPts val="0"/>
              </a:spcAft>
              <a:buClr>
                <a:srgbClr val="FFFFFF"/>
              </a:buClr>
              <a:buSzPct val="100000"/>
              <a:buFont typeface="Noto Sans Symbols"/>
              <a:buAutoNum type="arabicPeriod"/>
            </a:pPr>
            <a:r>
              <a:rPr b="0" i="0" lang="en-US" sz="2200" u="none" cap="none" strike="noStrike">
                <a:solidFill>
                  <a:srgbClr val="FFFFFF"/>
                </a:solidFill>
                <a:latin typeface="Trebuchet MS"/>
                <a:ea typeface="Trebuchet MS"/>
                <a:cs typeface="Trebuchet MS"/>
                <a:sym typeface="Trebuchet MS"/>
              </a:rPr>
              <a:t>Hashing and salting of passwords</a:t>
            </a:r>
          </a:p>
          <a:p>
            <a:pPr indent="-228600" lvl="0" marL="914400" marR="0" rtl="0" algn="l">
              <a:lnSpc>
                <a:spcPct val="100000"/>
              </a:lnSpc>
              <a:spcBef>
                <a:spcPts val="0"/>
              </a:spcBef>
              <a:spcAft>
                <a:spcPts val="0"/>
              </a:spcAft>
              <a:buClr>
                <a:srgbClr val="FFFFFF"/>
              </a:buClr>
              <a:buSzPct val="100000"/>
              <a:buFont typeface="Noto Sans Symbols"/>
              <a:buAutoNum type="arabicPeriod"/>
            </a:pPr>
            <a:r>
              <a:rPr b="0" i="0" lang="en-US" sz="2200" u="none" cap="none" strike="noStrike">
                <a:solidFill>
                  <a:srgbClr val="FFFFFF"/>
                </a:solidFill>
                <a:latin typeface="Trebuchet MS"/>
                <a:ea typeface="Trebuchet MS"/>
                <a:cs typeface="Trebuchet MS"/>
                <a:sym typeface="Trebuchet MS"/>
              </a:rPr>
              <a:t>Sanitizing user input</a:t>
            </a:r>
          </a:p>
          <a:p>
            <a:pPr indent="-228600" lvl="0" marL="914400" marR="0" rtl="0" algn="l">
              <a:lnSpc>
                <a:spcPct val="100000"/>
              </a:lnSpc>
              <a:spcBef>
                <a:spcPts val="0"/>
              </a:spcBef>
              <a:spcAft>
                <a:spcPts val="0"/>
              </a:spcAft>
              <a:buClr>
                <a:srgbClr val="FFFFFF"/>
              </a:buClr>
              <a:buSzPct val="100000"/>
              <a:buFont typeface="Noto Sans Symbols"/>
              <a:buAutoNum type="arabicPeriod"/>
            </a:pPr>
            <a:r>
              <a:rPr b="0" i="0" lang="en-US" sz="2200" u="none" cap="none" strike="noStrike">
                <a:solidFill>
                  <a:srgbClr val="FFFFFF"/>
                </a:solidFill>
                <a:latin typeface="Trebuchet MS"/>
                <a:ea typeface="Trebuchet MS"/>
                <a:cs typeface="Trebuchet MS"/>
                <a:sym typeface="Trebuchet MS"/>
              </a:rPr>
              <a:t>Token based authentication (bcrypt)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0" y="1078475"/>
            <a:ext cx="9144000" cy="558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System Design: </a:t>
            </a:r>
            <a:r>
              <a:rPr b="0" i="0" lang="en-US" sz="3000" u="none" cap="none" strike="noStrike">
                <a:solidFill>
                  <a:srgbClr val="FFFFFF"/>
                </a:solidFill>
                <a:latin typeface="Trebuchet MS"/>
                <a:ea typeface="Trebuchet MS"/>
                <a:cs typeface="Trebuchet MS"/>
                <a:sym typeface="Trebuchet MS"/>
              </a:rPr>
              <a:t>Persistent data design</a:t>
            </a:r>
          </a:p>
        </p:txBody>
      </p:sp>
      <p:pic>
        <p:nvPicPr>
          <p:cNvPr id="121" name="Shape 121"/>
          <p:cNvPicPr preferRelativeResize="0"/>
          <p:nvPr/>
        </p:nvPicPr>
        <p:blipFill rotWithShape="1">
          <a:blip r:embed="rId3">
            <a:alphaModFix/>
          </a:blip>
          <a:srcRect b="0" l="0" r="0" t="0"/>
          <a:stretch/>
        </p:blipFill>
        <p:spPr>
          <a:xfrm>
            <a:off x="967762" y="1074425"/>
            <a:ext cx="7206875" cy="55922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p:nvPr/>
        </p:nvSpPr>
        <p:spPr>
          <a:xfrm>
            <a:off x="0" y="1293125"/>
            <a:ext cx="9144000" cy="50921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System Design: Deployment</a:t>
            </a:r>
          </a:p>
        </p:txBody>
      </p:sp>
      <p:pic>
        <p:nvPicPr>
          <p:cNvPr id="129" name="Shape 129"/>
          <p:cNvPicPr preferRelativeResize="0"/>
          <p:nvPr/>
        </p:nvPicPr>
        <p:blipFill rotWithShape="1">
          <a:blip r:embed="rId3">
            <a:alphaModFix/>
          </a:blip>
          <a:srcRect b="0" l="0" r="0" t="0"/>
          <a:stretch/>
        </p:blipFill>
        <p:spPr>
          <a:xfrm>
            <a:off x="1022950" y="1853825"/>
            <a:ext cx="7096500" cy="39708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p:nvPr/>
        </p:nvSpPr>
        <p:spPr>
          <a:xfrm>
            <a:off x="0" y="1558050"/>
            <a:ext cx="9144000" cy="2501999"/>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Requirements: User Stories </a:t>
            </a:r>
          </a:p>
        </p:txBody>
      </p:sp>
      <p:sp>
        <p:nvSpPr>
          <p:cNvPr id="137" name="Shape 137"/>
          <p:cNvSpPr txBox="1"/>
          <p:nvPr>
            <p:ph idx="1" type="body"/>
          </p:nvPr>
        </p:nvSpPr>
        <p:spPr>
          <a:xfrm>
            <a:off x="779525" y="1662450"/>
            <a:ext cx="7583400" cy="2164499"/>
          </a:xfrm>
          <a:prstGeom prst="rect">
            <a:avLst/>
          </a:prstGeom>
          <a:noFill/>
          <a:ln>
            <a:noFill/>
          </a:ln>
        </p:spPr>
        <p:txBody>
          <a:bodyPr anchorCtr="0" anchor="ctr" bIns="45700" lIns="91425" rIns="91425" tIns="45700">
            <a:noAutofit/>
          </a:bodyPr>
          <a:lstStyle/>
          <a:p>
            <a:pPr indent="-282575" lvl="0" marL="282575" marR="0" rtl="0" algn="l">
              <a:lnSpc>
                <a:spcPct val="115000"/>
              </a:lnSpc>
              <a:spcBef>
                <a:spcPts val="0"/>
              </a:spcBef>
              <a:spcAft>
                <a:spcPts val="0"/>
              </a:spcAft>
              <a:buClr>
                <a:srgbClr val="FFFFFF"/>
              </a:buClr>
              <a:buSzPct val="122221"/>
              <a:buFont typeface="Noto Sans Symbols"/>
              <a:buChar char="●"/>
            </a:pPr>
            <a:r>
              <a:rPr b="0" i="0" lang="en-US" sz="2200" u="none" cap="none" strike="noStrike">
                <a:solidFill>
                  <a:srgbClr val="FFFFFF"/>
                </a:solidFill>
                <a:latin typeface="Trebuchet MS"/>
                <a:ea typeface="Trebuchet MS"/>
                <a:cs typeface="Trebuchet MS"/>
                <a:sym typeface="Trebuchet MS"/>
              </a:rPr>
              <a:t>#547-Implement Docker CI</a:t>
            </a:r>
          </a:p>
          <a:p>
            <a:pPr indent="-282575" lvl="0" marL="282575" marR="0" rtl="0" algn="l">
              <a:lnSpc>
                <a:spcPct val="115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#523-Add Search Feature to Email Wizard</a:t>
            </a:r>
          </a:p>
          <a:p>
            <a:pPr indent="-282575" lvl="0" marL="282575" marR="0" rtl="0" algn="l">
              <a:lnSpc>
                <a:spcPct val="115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#519-Link Login Accounts</a:t>
            </a:r>
          </a:p>
          <a:p>
            <a:pPr indent="-282575" lvl="0" marL="282575" marR="0" rtl="0" algn="l">
              <a:lnSpc>
                <a:spcPct val="115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#622-Unlink Accounts</a:t>
            </a:r>
          </a:p>
          <a:p>
            <a:pPr indent="-282575" lvl="0" marL="282575" marR="0" rtl="0" algn="l">
              <a:lnSpc>
                <a:spcPct val="115000"/>
              </a:lnSpc>
              <a:spcBef>
                <a:spcPts val="0"/>
              </a:spcBef>
              <a:spcAft>
                <a:spcPts val="0"/>
              </a:spcAft>
              <a:buClr>
                <a:srgbClr val="FFFFFF"/>
              </a:buClr>
              <a:buSzPct val="100000"/>
              <a:buFont typeface="Noto Sans Symbols"/>
              <a:buChar char="●"/>
            </a:pPr>
            <a:r>
              <a:rPr b="0" i="0" lang="en-US" sz="2200" u="none" cap="none" strike="noStrike">
                <a:solidFill>
                  <a:srgbClr val="FFFFFF"/>
                </a:solidFill>
                <a:latin typeface="Trebuchet MS"/>
                <a:ea typeface="Trebuchet MS"/>
                <a:cs typeface="Trebuchet MS"/>
                <a:sym typeface="Trebuchet MS"/>
              </a:rPr>
              <a:t>#623-Visualize Linked/ Unlinked Accounts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0" y="1425600"/>
            <a:ext cx="9144000" cy="54381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txBox="1"/>
          <p:nvPr>
            <p:ph type="title"/>
          </p:nvPr>
        </p:nvSpPr>
        <p:spPr>
          <a:xfrm>
            <a:off x="779462" y="381000"/>
            <a:ext cx="7583400" cy="1044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Requirements: Use Cases</a:t>
            </a:r>
          </a:p>
        </p:txBody>
      </p:sp>
      <p:pic>
        <p:nvPicPr>
          <p:cNvPr id="145" name="Shape 145"/>
          <p:cNvPicPr preferRelativeResize="0"/>
          <p:nvPr/>
        </p:nvPicPr>
        <p:blipFill rotWithShape="1">
          <a:blip r:embed="rId3">
            <a:alphaModFix/>
          </a:blip>
          <a:srcRect b="0" l="0" r="0" t="0"/>
          <a:stretch/>
        </p:blipFill>
        <p:spPr>
          <a:xfrm>
            <a:off x="373748" y="1468275"/>
            <a:ext cx="8252998" cy="5352750"/>
          </a:xfrm>
          <a:prstGeom prst="rect">
            <a:avLst/>
          </a:prstGeom>
          <a:noFill/>
          <a:ln>
            <a:noFill/>
          </a:ln>
        </p:spPr>
      </p:pic>
      <p:sp>
        <p:nvSpPr>
          <p:cNvPr id="146" name="Shape 146"/>
          <p:cNvSpPr/>
          <p:nvPr/>
        </p:nvSpPr>
        <p:spPr>
          <a:xfrm>
            <a:off x="2054475" y="3076725"/>
            <a:ext cx="1387799" cy="606299"/>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2054475" y="1998425"/>
            <a:ext cx="1387799" cy="606299"/>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5810575" y="4095775"/>
            <a:ext cx="1387799" cy="6062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5810575" y="4774400"/>
            <a:ext cx="1387799" cy="6062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Raleway"/>
              <a:buNone/>
            </a:pPr>
            <a:r>
              <a:rPr b="0" i="0" lang="en-US" sz="3800" u="none" cap="none" strike="noStrike">
                <a:solidFill>
                  <a:srgbClr val="FFFFFF"/>
                </a:solidFill>
                <a:latin typeface="Trebuchet MS"/>
                <a:ea typeface="Trebuchet MS"/>
                <a:cs typeface="Trebuchet MS"/>
                <a:sym typeface="Trebuchet MS"/>
              </a:rPr>
              <a:t>Minimal Class Diagram</a:t>
            </a:r>
          </a:p>
        </p:txBody>
      </p:sp>
      <p:sp>
        <p:nvSpPr>
          <p:cNvPr id="156" name="Shape 156"/>
          <p:cNvSpPr/>
          <p:nvPr/>
        </p:nvSpPr>
        <p:spPr>
          <a:xfrm>
            <a:off x="0" y="1149975"/>
            <a:ext cx="9144000" cy="4760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57" name="Shape 157"/>
          <p:cNvPicPr preferRelativeResize="0"/>
          <p:nvPr/>
        </p:nvPicPr>
        <p:blipFill rotWithShape="1">
          <a:blip r:embed="rId3">
            <a:alphaModFix/>
          </a:blip>
          <a:srcRect b="0" l="0" r="0" t="0"/>
          <a:stretch/>
        </p:blipFill>
        <p:spPr>
          <a:xfrm>
            <a:off x="314100" y="1277100"/>
            <a:ext cx="8515799" cy="4505849"/>
          </a:xfrm>
          <a:prstGeom prst="rect">
            <a:avLst/>
          </a:prstGeom>
          <a:noFill/>
          <a:ln>
            <a:noFill/>
          </a:ln>
        </p:spPr>
      </p:pic>
      <p:sp>
        <p:nvSpPr>
          <p:cNvPr id="158" name="Shape 158"/>
          <p:cNvSpPr/>
          <p:nvPr/>
        </p:nvSpPr>
        <p:spPr>
          <a:xfrm>
            <a:off x="398625" y="2038700"/>
            <a:ext cx="1413900" cy="606000"/>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2684650" y="1149975"/>
            <a:ext cx="1413900" cy="606000"/>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2159375" y="2038700"/>
            <a:ext cx="1413900" cy="606000"/>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3002675" y="426727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2260550" y="487327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3002675" y="292742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