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9144000"/>
  <p:notesSz cx="6858000" cy="9144000"/>
  <p:embeddedFontLst>
    <p:embeddedFont>
      <p:font typeface="Ubuntu"/>
      <p:regular r:id="rId20"/>
      <p:bold r:id="rId21"/>
      <p:italic r:id="rId22"/>
      <p:boldItalic r:id="rId23"/>
    </p:embeddedFont>
    <p:embeddedFont>
      <p:font typeface="Raleway"/>
      <p:regular r:id="rId24"/>
      <p:bold r:id="rId25"/>
      <p:italic r:id="rId26"/>
      <p:boldItalic r:id="rId27"/>
    </p:embeddedFont>
    <p:embeddedFont>
      <p:font typeface="Lato"/>
      <p:regular r:id="rId28"/>
      <p:bold r:id="rId29"/>
      <p:italic r:id="rId30"/>
      <p:boldItalic r:id="rId31"/>
    </p:embeddedFont>
    <p:embeddedFont>
      <p:font typeface="Questrial"/>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Ubuntu-regular.fntdata"/><Relationship Id="rId22" Type="http://schemas.openxmlformats.org/officeDocument/2006/relationships/font" Target="fonts/Ubuntu-italic.fntdata"/><Relationship Id="rId21" Type="http://schemas.openxmlformats.org/officeDocument/2006/relationships/font" Target="fonts/Ubuntu-bold.fntdata"/><Relationship Id="rId24" Type="http://schemas.openxmlformats.org/officeDocument/2006/relationships/font" Target="fonts/Raleway-regular.fntdata"/><Relationship Id="rId23" Type="http://schemas.openxmlformats.org/officeDocument/2006/relationships/font" Target="fonts/Ubuntu-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Questrial-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36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82" name="Shape 8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5. System design: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5.1. System decomposition; identify the architecture patterns used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5.2. System deployment – h/w and s/w requirements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5.3. Persistent data design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5.4. Security/Privacy (one slide).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55" name="Shape 15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5. System design: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5.1. System decomposition; identify the architecture patterns used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5.2. System deployment – h/w and s/w requirements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5.3. Persistent data design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5.4. Security/Privacy (one slide).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63" name="Shape 16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0" name="Shape 17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6. Detailed design: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6.1. Minimal class diagram. Identify the design patterns used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6.2. State machine for the main control object or the most important object of the implemented uses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6.3. Main algorithm used related to an implemented use case described above (one or more slides).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71" name="Shape 17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0" name="Shape 18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7. Test Suites and Test Cases (one sunny day and one rainy day) for the use case represented in part (5) above (2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7.1 One sunny day and one rainy day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7.2 Automated test scripts for the implemented use cases (one or more slides).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81" name="Shape 181"/>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7" name="Shape 18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7. Test Suites and Test Cases (one sunny day and one rainy day) for the use case represented in part (5) above (2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7.1 One sunny day and one rainy day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7.2 Automated test scripts for the implemented use cases (one or more slides).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88" name="Shape 188"/>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4" name="Shape 19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Summarize your contribution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Include your contact information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Ask if anyone has any questions for you.</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Thank your audience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95" name="Shape 19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Introduce the problem that the whole project tackles and stay focused on the parts that you have been working. Indicate if there is an existing previous system, enumerate its problems/limitations, etc.</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90" name="Shape 9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Project Management (schedule for entire semester) (one slide; Gantt Chart).</a:t>
            </a:r>
          </a:p>
        </p:txBody>
      </p:sp>
      <p:sp>
        <p:nvSpPr>
          <p:cNvPr id="103" name="Shape 10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10" name="Shape 110"/>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4. Requirements: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4.1. User stories implemented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4.2. UML use cases and the use case diagram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4.3. UML sequence diagrams for the implemented use cases.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17" name="Shape 11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4. Requirements: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4.1. User stories implemented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4.2. UML use cases and the use case diagram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4.3. UML sequence diagrams for the implemented use cases.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25" name="Shape 125"/>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4. Requirements: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4.1. User stories implemented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4.2. UML use cases and the use case diagram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4.3. UML sequence diagrams for the implemented use cases.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34" name="Shape 13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4. Requirements: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4.1. User stories implemented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4.2. UML use cases and the use case diagram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4.3. UML sequence diagrams for the implemented use cases.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41" name="Shape 141"/>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7" name="Shape 14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5. System design: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5.1. System decomposition; identify the architecture patterns used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5.2. System deployment – h/w and s/w requirements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5.3. Persistent data design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5.4. Security/Privacy (one slide).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48" name="Shape 14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3" name="Shape 13"/>
        <p:cNvGrpSpPr/>
        <p:nvPr/>
      </p:nvGrpSpPr>
      <p:grpSpPr>
        <a:xfrm>
          <a:off x="0" y="0"/>
          <a:ext cx="0" cy="0"/>
          <a:chOff x="0" y="0"/>
          <a:chExt cx="0" cy="0"/>
        </a:xfrm>
      </p:grpSpPr>
      <p:cxnSp>
        <p:nvCxnSpPr>
          <p:cNvPr id="14" name="Shape 14"/>
          <p:cNvCxnSpPr/>
          <p:nvPr/>
        </p:nvCxnSpPr>
        <p:spPr>
          <a:xfrm>
            <a:off x="2477724" y="554200"/>
            <a:ext cx="6244200" cy="0"/>
          </a:xfrm>
          <a:prstGeom prst="straightConnector1">
            <a:avLst/>
          </a:prstGeom>
          <a:noFill/>
          <a:ln cap="flat" cmpd="sng" w="38100">
            <a:solidFill>
              <a:schemeClr val="lt1"/>
            </a:solidFill>
            <a:prstDash val="solid"/>
            <a:round/>
            <a:headEnd len="med" w="med" type="none"/>
            <a:tailEnd len="med" w="med" type="none"/>
          </a:ln>
        </p:spPr>
      </p:cxnSp>
      <p:cxnSp>
        <p:nvCxnSpPr>
          <p:cNvPr id="15" name="Shape 15"/>
          <p:cNvCxnSpPr/>
          <p:nvPr/>
        </p:nvCxnSpPr>
        <p:spPr>
          <a:xfrm>
            <a:off x="2477724" y="6320000"/>
            <a:ext cx="6244200" cy="0"/>
          </a:xfrm>
          <a:prstGeom prst="straightConnector1">
            <a:avLst/>
          </a:prstGeom>
          <a:noFill/>
          <a:ln cap="flat" cmpd="sng" w="19050">
            <a:solidFill>
              <a:schemeClr val="lt1"/>
            </a:solidFill>
            <a:prstDash val="solid"/>
            <a:round/>
            <a:headEnd len="med" w="med" type="none"/>
            <a:tailEnd len="med" w="med" type="none"/>
          </a:ln>
        </p:spPr>
      </p:cxnSp>
      <p:cxnSp>
        <p:nvCxnSpPr>
          <p:cNvPr id="16" name="Shape 16"/>
          <p:cNvCxnSpPr/>
          <p:nvPr/>
        </p:nvCxnSpPr>
        <p:spPr>
          <a:xfrm>
            <a:off x="425198" y="554200"/>
            <a:ext cx="183300" cy="0"/>
          </a:xfrm>
          <a:prstGeom prst="straightConnector1">
            <a:avLst/>
          </a:prstGeom>
          <a:noFill/>
          <a:ln cap="flat" cmpd="sng" w="19050">
            <a:solidFill>
              <a:schemeClr val="lt1"/>
            </a:solidFill>
            <a:prstDash val="solid"/>
            <a:round/>
            <a:headEnd len="med" w="med" type="none"/>
            <a:tailEnd len="med" w="med" type="none"/>
          </a:ln>
        </p:spPr>
      </p:cxnSp>
      <p:sp>
        <p:nvSpPr>
          <p:cNvPr id="17" name="Shape 17"/>
          <p:cNvSpPr txBox="1"/>
          <p:nvPr>
            <p:ph type="ctrTitle"/>
          </p:nvPr>
        </p:nvSpPr>
        <p:spPr>
          <a:xfrm>
            <a:off x="2371725" y="840300"/>
            <a:ext cx="6331500" cy="2055900"/>
          </a:xfrm>
          <a:prstGeom prst="rect">
            <a:avLst/>
          </a:prstGeom>
        </p:spPr>
        <p:txBody>
          <a:bodyPr anchorCtr="0" anchor="t"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8" name="Shape 18"/>
          <p:cNvSpPr txBox="1"/>
          <p:nvPr>
            <p:ph idx="1" type="subTitle"/>
          </p:nvPr>
        </p:nvSpPr>
        <p:spPr>
          <a:xfrm>
            <a:off x="2390266" y="4317933"/>
            <a:ext cx="6331500" cy="1655700"/>
          </a:xfrm>
          <a:prstGeom prst="rect">
            <a:avLst/>
          </a:prstGeom>
        </p:spPr>
        <p:txBody>
          <a:bodyPr anchorCtr="0" anchor="b"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9" name="Shape 19"/>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64" name="Shape 64"/>
        <p:cNvGrpSpPr/>
        <p:nvPr/>
      </p:nvGrpSpPr>
      <p:grpSpPr>
        <a:xfrm>
          <a:off x="0" y="0"/>
          <a:ext cx="0" cy="0"/>
          <a:chOff x="0" y="0"/>
          <a:chExt cx="0" cy="0"/>
        </a:xfrm>
      </p:grpSpPr>
      <p:cxnSp>
        <p:nvCxnSpPr>
          <p:cNvPr id="65" name="Shape 65"/>
          <p:cNvCxnSpPr/>
          <p:nvPr/>
        </p:nvCxnSpPr>
        <p:spPr>
          <a:xfrm>
            <a:off x="425200" y="632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66" name="Shape 66"/>
          <p:cNvCxnSpPr/>
          <p:nvPr/>
        </p:nvCxnSpPr>
        <p:spPr>
          <a:xfrm>
            <a:off x="425200" y="554200"/>
            <a:ext cx="8296800" cy="0"/>
          </a:xfrm>
          <a:prstGeom prst="straightConnector1">
            <a:avLst/>
          </a:prstGeom>
          <a:noFill/>
          <a:ln cap="flat" cmpd="sng" w="38100">
            <a:solidFill>
              <a:schemeClr val="dk2"/>
            </a:solidFill>
            <a:prstDash val="solid"/>
            <a:round/>
            <a:headEnd len="med" w="med" type="none"/>
            <a:tailEnd len="med" w="med" type="none"/>
          </a:ln>
        </p:spPr>
      </p:cxnSp>
      <p:sp>
        <p:nvSpPr>
          <p:cNvPr id="67" name="Shape 67"/>
          <p:cNvSpPr txBox="1"/>
          <p:nvPr>
            <p:ph type="title"/>
          </p:nvPr>
        </p:nvSpPr>
        <p:spPr>
          <a:xfrm>
            <a:off x="853950" y="1739800"/>
            <a:ext cx="7436100" cy="2051100"/>
          </a:xfrm>
          <a:prstGeom prst="rect">
            <a:avLst/>
          </a:prstGeom>
        </p:spPr>
        <p:txBody>
          <a:bodyPr anchorCtr="0" anchor="ctr" bIns="91425" lIns="91425" rIns="91425" tIns="91425"/>
          <a:lstStyle>
            <a:lvl1pPr lvl="0" algn="ctr">
              <a:spcBef>
                <a:spcPts val="0"/>
              </a:spcBef>
              <a:buClr>
                <a:schemeClr val="dk1"/>
              </a:buClr>
              <a:buSzPct val="100000"/>
              <a:buFont typeface="Lato"/>
              <a:defRPr sz="9600">
                <a:solidFill>
                  <a:schemeClr val="dk1"/>
                </a:solidFill>
                <a:latin typeface="Lato"/>
                <a:ea typeface="Lato"/>
                <a:cs typeface="Lato"/>
                <a:sym typeface="Lato"/>
              </a:defRPr>
            </a:lvl1pPr>
            <a:lvl2pPr lvl="1" algn="ctr">
              <a:spcBef>
                <a:spcPts val="0"/>
              </a:spcBef>
              <a:buClr>
                <a:schemeClr val="dk1"/>
              </a:buClr>
              <a:buSzPct val="100000"/>
              <a:buFont typeface="Lato"/>
              <a:defRPr sz="9600">
                <a:solidFill>
                  <a:schemeClr val="dk1"/>
                </a:solidFill>
                <a:latin typeface="Lato"/>
                <a:ea typeface="Lato"/>
                <a:cs typeface="Lato"/>
                <a:sym typeface="Lato"/>
              </a:defRPr>
            </a:lvl2pPr>
            <a:lvl3pPr lvl="2" algn="ctr">
              <a:spcBef>
                <a:spcPts val="0"/>
              </a:spcBef>
              <a:buClr>
                <a:schemeClr val="dk1"/>
              </a:buClr>
              <a:buSzPct val="100000"/>
              <a:buFont typeface="Lato"/>
              <a:defRPr sz="9600">
                <a:solidFill>
                  <a:schemeClr val="dk1"/>
                </a:solidFill>
                <a:latin typeface="Lato"/>
                <a:ea typeface="Lato"/>
                <a:cs typeface="Lato"/>
                <a:sym typeface="Lato"/>
              </a:defRPr>
            </a:lvl3pPr>
            <a:lvl4pPr lvl="3" algn="ctr">
              <a:spcBef>
                <a:spcPts val="0"/>
              </a:spcBef>
              <a:buClr>
                <a:schemeClr val="dk1"/>
              </a:buClr>
              <a:buSzPct val="100000"/>
              <a:buFont typeface="Lato"/>
              <a:defRPr sz="9600">
                <a:solidFill>
                  <a:schemeClr val="dk1"/>
                </a:solidFill>
                <a:latin typeface="Lato"/>
                <a:ea typeface="Lato"/>
                <a:cs typeface="Lato"/>
                <a:sym typeface="Lato"/>
              </a:defRPr>
            </a:lvl4pPr>
            <a:lvl5pPr lvl="4" algn="ctr">
              <a:spcBef>
                <a:spcPts val="0"/>
              </a:spcBef>
              <a:buClr>
                <a:schemeClr val="dk1"/>
              </a:buClr>
              <a:buSzPct val="100000"/>
              <a:buFont typeface="Lato"/>
              <a:defRPr sz="9600">
                <a:solidFill>
                  <a:schemeClr val="dk1"/>
                </a:solidFill>
                <a:latin typeface="Lato"/>
                <a:ea typeface="Lato"/>
                <a:cs typeface="Lato"/>
                <a:sym typeface="Lato"/>
              </a:defRPr>
            </a:lvl5pPr>
            <a:lvl6pPr lvl="5" algn="ctr">
              <a:spcBef>
                <a:spcPts val="0"/>
              </a:spcBef>
              <a:buClr>
                <a:schemeClr val="dk1"/>
              </a:buClr>
              <a:buSzPct val="100000"/>
              <a:buFont typeface="Lato"/>
              <a:defRPr sz="9600">
                <a:solidFill>
                  <a:schemeClr val="dk1"/>
                </a:solidFill>
                <a:latin typeface="Lato"/>
                <a:ea typeface="Lato"/>
                <a:cs typeface="Lato"/>
                <a:sym typeface="Lato"/>
              </a:defRPr>
            </a:lvl6pPr>
            <a:lvl7pPr lvl="6" algn="ctr">
              <a:spcBef>
                <a:spcPts val="0"/>
              </a:spcBef>
              <a:buClr>
                <a:schemeClr val="dk1"/>
              </a:buClr>
              <a:buSzPct val="100000"/>
              <a:buFont typeface="Lato"/>
              <a:defRPr sz="9600">
                <a:solidFill>
                  <a:schemeClr val="dk1"/>
                </a:solidFill>
                <a:latin typeface="Lato"/>
                <a:ea typeface="Lato"/>
                <a:cs typeface="Lato"/>
                <a:sym typeface="Lato"/>
              </a:defRPr>
            </a:lvl7pPr>
            <a:lvl8pPr lvl="7" algn="ctr">
              <a:spcBef>
                <a:spcPts val="0"/>
              </a:spcBef>
              <a:buClr>
                <a:schemeClr val="dk1"/>
              </a:buClr>
              <a:buSzPct val="100000"/>
              <a:buFont typeface="Lato"/>
              <a:defRPr sz="9600">
                <a:solidFill>
                  <a:schemeClr val="dk1"/>
                </a:solidFill>
                <a:latin typeface="Lato"/>
                <a:ea typeface="Lato"/>
                <a:cs typeface="Lato"/>
                <a:sym typeface="Lato"/>
              </a:defRPr>
            </a:lvl8pPr>
            <a:lvl9pPr lvl="8" algn="ctr">
              <a:spcBef>
                <a:spcPts val="0"/>
              </a:spcBef>
              <a:buClr>
                <a:schemeClr val="dk1"/>
              </a:buClr>
              <a:buSzPct val="100000"/>
              <a:buFont typeface="Lato"/>
              <a:defRPr sz="9600">
                <a:solidFill>
                  <a:schemeClr val="dk1"/>
                </a:solidFill>
                <a:latin typeface="Lato"/>
                <a:ea typeface="Lato"/>
                <a:cs typeface="Lato"/>
                <a:sym typeface="Lato"/>
              </a:defRPr>
            </a:lvl9pPr>
          </a:lstStyle>
          <a:p/>
        </p:txBody>
      </p:sp>
      <p:sp>
        <p:nvSpPr>
          <p:cNvPr id="68" name="Shape 68"/>
          <p:cNvSpPr txBox="1"/>
          <p:nvPr>
            <p:ph idx="1" type="body"/>
          </p:nvPr>
        </p:nvSpPr>
        <p:spPr>
          <a:xfrm>
            <a:off x="853950" y="3892600"/>
            <a:ext cx="7436100" cy="14289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9" name="Shape 69"/>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0" name="Shape 70"/>
        <p:cNvGrpSpPr/>
        <p:nvPr/>
      </p:nvGrpSpPr>
      <p:grpSpPr>
        <a:xfrm>
          <a:off x="0" y="0"/>
          <a:ext cx="0" cy="0"/>
          <a:chOff x="0" y="0"/>
          <a:chExt cx="0" cy="0"/>
        </a:xfrm>
      </p:grpSpPr>
      <p:sp>
        <p:nvSpPr>
          <p:cNvPr id="71" name="Shape 71"/>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2" name="Shape 72"/>
        <p:cNvGrpSpPr/>
        <p:nvPr/>
      </p:nvGrpSpPr>
      <p:grpSpPr>
        <a:xfrm>
          <a:off x="0" y="0"/>
          <a:ext cx="0" cy="0"/>
          <a:chOff x="0" y="0"/>
          <a:chExt cx="0" cy="0"/>
        </a:xfrm>
      </p:grpSpPr>
      <p:pic>
        <p:nvPicPr>
          <p:cNvPr id="73" name="Shape 73"/>
          <p:cNvPicPr preferRelativeResize="0"/>
          <p:nvPr/>
        </p:nvPicPr>
        <p:blipFill rotWithShape="1">
          <a:blip r:embed="rId2">
            <a:alphaModFix/>
          </a:blip>
          <a:srcRect b="0" l="0" r="0" t="0"/>
          <a:stretch/>
        </p:blipFill>
        <p:spPr>
          <a:xfrm>
            <a:off x="150812" y="187325"/>
            <a:ext cx="8828100" cy="6481800"/>
          </a:xfrm>
          <a:prstGeom prst="rect">
            <a:avLst/>
          </a:prstGeom>
          <a:noFill/>
          <a:ln>
            <a:noFill/>
          </a:ln>
        </p:spPr>
      </p:pic>
      <p:sp>
        <p:nvSpPr>
          <p:cNvPr id="74" name="Shape 74"/>
          <p:cNvSpPr txBox="1"/>
          <p:nvPr>
            <p:ph type="title"/>
          </p:nvPr>
        </p:nvSpPr>
        <p:spPr>
          <a:xfrm>
            <a:off x="779462" y="381000"/>
            <a:ext cx="7583400" cy="10446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75" name="Shape 75"/>
          <p:cNvSpPr txBox="1"/>
          <p:nvPr>
            <p:ph idx="1" type="body"/>
          </p:nvPr>
        </p:nvSpPr>
        <p:spPr>
          <a:xfrm>
            <a:off x="779462" y="1828800"/>
            <a:ext cx="7583400" cy="4208400"/>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76" name="Shape 76"/>
          <p:cNvSpPr txBox="1"/>
          <p:nvPr>
            <p:ph idx="10" type="dt"/>
          </p:nvPr>
        </p:nvSpPr>
        <p:spPr>
          <a:xfrm>
            <a:off x="381000" y="6288087"/>
            <a:ext cx="18876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7" name="Shape 77"/>
          <p:cNvSpPr txBox="1"/>
          <p:nvPr>
            <p:ph idx="11" type="ftr"/>
          </p:nvPr>
        </p:nvSpPr>
        <p:spPr>
          <a:xfrm>
            <a:off x="3305175" y="6288087"/>
            <a:ext cx="52389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8" name="Shape 78"/>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0" name="Shape 20"/>
        <p:cNvGrpSpPr/>
        <p:nvPr/>
      </p:nvGrpSpPr>
      <p:grpSpPr>
        <a:xfrm>
          <a:off x="0" y="0"/>
          <a:ext cx="0" cy="0"/>
          <a:chOff x="0" y="0"/>
          <a:chExt cx="0" cy="0"/>
        </a:xfrm>
      </p:grpSpPr>
      <p:cxnSp>
        <p:nvCxnSpPr>
          <p:cNvPr id="21" name="Shape 21"/>
          <p:cNvCxnSpPr/>
          <p:nvPr/>
        </p:nvCxnSpPr>
        <p:spPr>
          <a:xfrm>
            <a:off x="425200" y="554200"/>
            <a:ext cx="8296800" cy="0"/>
          </a:xfrm>
          <a:prstGeom prst="straightConnector1">
            <a:avLst/>
          </a:prstGeom>
          <a:noFill/>
          <a:ln cap="flat" cmpd="sng" w="38100">
            <a:solidFill>
              <a:schemeClr val="lt1"/>
            </a:solidFill>
            <a:prstDash val="solid"/>
            <a:round/>
            <a:headEnd len="med" w="med" type="none"/>
            <a:tailEnd len="med" w="med" type="none"/>
          </a:ln>
        </p:spPr>
      </p:cxnSp>
      <p:cxnSp>
        <p:nvCxnSpPr>
          <p:cNvPr id="22" name="Shape 22"/>
          <p:cNvCxnSpPr/>
          <p:nvPr/>
        </p:nvCxnSpPr>
        <p:spPr>
          <a:xfrm>
            <a:off x="425200" y="6320000"/>
            <a:ext cx="8296800" cy="0"/>
          </a:xfrm>
          <a:prstGeom prst="straightConnector1">
            <a:avLst/>
          </a:prstGeom>
          <a:noFill/>
          <a:ln cap="flat" cmpd="sng" w="19050">
            <a:solidFill>
              <a:schemeClr val="lt1"/>
            </a:solidFill>
            <a:prstDash val="solid"/>
            <a:round/>
            <a:headEnd len="med" w="med" type="none"/>
            <a:tailEnd len="med" w="med" type="none"/>
          </a:ln>
        </p:spPr>
      </p:cxnSp>
      <p:sp>
        <p:nvSpPr>
          <p:cNvPr id="23" name="Shape 23"/>
          <p:cNvSpPr txBox="1"/>
          <p:nvPr>
            <p:ph type="title"/>
          </p:nvPr>
        </p:nvSpPr>
        <p:spPr>
          <a:xfrm>
            <a:off x="406425" y="2409100"/>
            <a:ext cx="8296800" cy="2055900"/>
          </a:xfrm>
          <a:prstGeom prst="rect">
            <a:avLst/>
          </a:prstGeom>
        </p:spPr>
        <p:txBody>
          <a:bodyPr anchorCtr="0" anchor="ctr" bIns="91425" lIns="91425" rIns="91425" tIns="91425"/>
          <a:lstStyle>
            <a:lvl1pPr lvl="0" algn="ctr">
              <a:spcBef>
                <a:spcPts val="0"/>
              </a:spcBef>
              <a:buClr>
                <a:schemeClr val="lt1"/>
              </a:buClr>
              <a:buSzPct val="100000"/>
              <a:defRPr sz="4800">
                <a:solidFill>
                  <a:schemeClr val="lt1"/>
                </a:solidFill>
              </a:defRPr>
            </a:lvl1pPr>
            <a:lvl2pPr lvl="1" algn="ctr">
              <a:spcBef>
                <a:spcPts val="0"/>
              </a:spcBef>
              <a:buClr>
                <a:schemeClr val="lt1"/>
              </a:buClr>
              <a:buSzPct val="100000"/>
              <a:defRPr sz="4800">
                <a:solidFill>
                  <a:schemeClr val="lt1"/>
                </a:solidFill>
              </a:defRPr>
            </a:lvl2pPr>
            <a:lvl3pPr lvl="2" algn="ctr">
              <a:spcBef>
                <a:spcPts val="0"/>
              </a:spcBef>
              <a:buClr>
                <a:schemeClr val="lt1"/>
              </a:buClr>
              <a:buSzPct val="100000"/>
              <a:defRPr sz="4800">
                <a:solidFill>
                  <a:schemeClr val="lt1"/>
                </a:solidFill>
              </a:defRPr>
            </a:lvl3pPr>
            <a:lvl4pPr lvl="3" algn="ctr">
              <a:spcBef>
                <a:spcPts val="0"/>
              </a:spcBef>
              <a:buClr>
                <a:schemeClr val="lt1"/>
              </a:buClr>
              <a:buSzPct val="100000"/>
              <a:defRPr sz="4800">
                <a:solidFill>
                  <a:schemeClr val="lt1"/>
                </a:solidFill>
              </a:defRPr>
            </a:lvl4pPr>
            <a:lvl5pPr lvl="4" algn="ctr">
              <a:spcBef>
                <a:spcPts val="0"/>
              </a:spcBef>
              <a:buClr>
                <a:schemeClr val="lt1"/>
              </a:buClr>
              <a:buSzPct val="100000"/>
              <a:defRPr sz="4800">
                <a:solidFill>
                  <a:schemeClr val="lt1"/>
                </a:solidFill>
              </a:defRPr>
            </a:lvl5pPr>
            <a:lvl6pPr lvl="5" algn="ctr">
              <a:spcBef>
                <a:spcPts val="0"/>
              </a:spcBef>
              <a:buClr>
                <a:schemeClr val="lt1"/>
              </a:buClr>
              <a:buSzPct val="100000"/>
              <a:defRPr sz="4800">
                <a:solidFill>
                  <a:schemeClr val="lt1"/>
                </a:solidFill>
              </a:defRPr>
            </a:lvl6pPr>
            <a:lvl7pPr lvl="6" algn="ctr">
              <a:spcBef>
                <a:spcPts val="0"/>
              </a:spcBef>
              <a:buClr>
                <a:schemeClr val="lt1"/>
              </a:buClr>
              <a:buSzPct val="100000"/>
              <a:defRPr sz="4800">
                <a:solidFill>
                  <a:schemeClr val="lt1"/>
                </a:solidFill>
              </a:defRPr>
            </a:lvl7pPr>
            <a:lvl8pPr lvl="7" algn="ctr">
              <a:spcBef>
                <a:spcPts val="0"/>
              </a:spcBef>
              <a:buClr>
                <a:schemeClr val="lt1"/>
              </a:buClr>
              <a:buSzPct val="100000"/>
              <a:defRPr sz="4800">
                <a:solidFill>
                  <a:schemeClr val="lt1"/>
                </a:solidFill>
              </a:defRPr>
            </a:lvl8pPr>
            <a:lvl9pPr lvl="8" algn="ctr">
              <a:spcBef>
                <a:spcPts val="0"/>
              </a:spcBef>
              <a:buClr>
                <a:schemeClr val="lt1"/>
              </a:buClr>
              <a:buSzPct val="100000"/>
              <a:defRPr sz="4800">
                <a:solidFill>
                  <a:schemeClr val="lt1"/>
                </a:solidFill>
              </a:defRPr>
            </a:lvl9pPr>
          </a:lstStyle>
          <a:p/>
        </p:txBody>
      </p:sp>
      <p:sp>
        <p:nvSpPr>
          <p:cNvPr id="24" name="Shape 24"/>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cxnSp>
        <p:nvCxnSpPr>
          <p:cNvPr id="26" name="Shape 26"/>
          <p:cNvCxnSpPr/>
          <p:nvPr/>
        </p:nvCxnSpPr>
        <p:spPr>
          <a:xfrm>
            <a:off x="2477724" y="55420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27" name="Shape 27"/>
          <p:cNvCxnSpPr/>
          <p:nvPr/>
        </p:nvCxnSpPr>
        <p:spPr>
          <a:xfrm>
            <a:off x="2477724" y="632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28" name="Shape 28"/>
          <p:cNvCxnSpPr/>
          <p:nvPr/>
        </p:nvCxnSpPr>
        <p:spPr>
          <a:xfrm>
            <a:off x="425198" y="554200"/>
            <a:ext cx="183300" cy="0"/>
          </a:xfrm>
          <a:prstGeom prst="straightConnector1">
            <a:avLst/>
          </a:prstGeom>
          <a:noFill/>
          <a:ln cap="flat" cmpd="sng" w="19050">
            <a:solidFill>
              <a:schemeClr val="dk2"/>
            </a:solidFill>
            <a:prstDash val="solid"/>
            <a:round/>
            <a:headEnd len="med" w="med" type="none"/>
            <a:tailEnd len="med" w="med" type="none"/>
          </a:ln>
        </p:spPr>
      </p:cxnSp>
      <p:sp>
        <p:nvSpPr>
          <p:cNvPr id="29" name="Shape 29"/>
          <p:cNvSpPr txBox="1"/>
          <p:nvPr>
            <p:ph type="title"/>
          </p:nvPr>
        </p:nvSpPr>
        <p:spPr>
          <a:xfrm>
            <a:off x="2400250" y="767933"/>
            <a:ext cx="6321600" cy="847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 type="body"/>
          </p:nvPr>
        </p:nvSpPr>
        <p:spPr>
          <a:xfrm>
            <a:off x="2410112" y="2127701"/>
            <a:ext cx="6321600" cy="400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2" name="Shape 32"/>
        <p:cNvGrpSpPr/>
        <p:nvPr/>
      </p:nvGrpSpPr>
      <p:grpSpPr>
        <a:xfrm>
          <a:off x="0" y="0"/>
          <a:ext cx="0" cy="0"/>
          <a:chOff x="0" y="0"/>
          <a:chExt cx="0" cy="0"/>
        </a:xfrm>
      </p:grpSpPr>
      <p:cxnSp>
        <p:nvCxnSpPr>
          <p:cNvPr id="33" name="Shape 33"/>
          <p:cNvCxnSpPr/>
          <p:nvPr/>
        </p:nvCxnSpPr>
        <p:spPr>
          <a:xfrm>
            <a:off x="2477724" y="55420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34" name="Shape 34"/>
          <p:cNvCxnSpPr/>
          <p:nvPr/>
        </p:nvCxnSpPr>
        <p:spPr>
          <a:xfrm>
            <a:off x="2477724" y="632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35" name="Shape 35"/>
          <p:cNvCxnSpPr/>
          <p:nvPr/>
        </p:nvCxnSpPr>
        <p:spPr>
          <a:xfrm>
            <a:off x="425198" y="554200"/>
            <a:ext cx="183300" cy="0"/>
          </a:xfrm>
          <a:prstGeom prst="straightConnector1">
            <a:avLst/>
          </a:prstGeom>
          <a:noFill/>
          <a:ln cap="flat" cmpd="sng" w="19050">
            <a:solidFill>
              <a:schemeClr val="dk2"/>
            </a:solidFill>
            <a:prstDash val="solid"/>
            <a:round/>
            <a:headEnd len="med" w="med" type="none"/>
            <a:tailEnd len="med" w="med" type="none"/>
          </a:ln>
        </p:spPr>
      </p:cxnSp>
      <p:sp>
        <p:nvSpPr>
          <p:cNvPr id="36" name="Shape 36"/>
          <p:cNvSpPr txBox="1"/>
          <p:nvPr>
            <p:ph type="title"/>
          </p:nvPr>
        </p:nvSpPr>
        <p:spPr>
          <a:xfrm>
            <a:off x="2400250" y="767933"/>
            <a:ext cx="6321600" cy="847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 type="body"/>
          </p:nvPr>
        </p:nvSpPr>
        <p:spPr>
          <a:xfrm>
            <a:off x="2400302" y="2136900"/>
            <a:ext cx="3071400" cy="4003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2" type="body"/>
          </p:nvPr>
        </p:nvSpPr>
        <p:spPr>
          <a:xfrm>
            <a:off x="5650571" y="2136900"/>
            <a:ext cx="3071400" cy="4003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9" name="Shape 39"/>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0" name="Shape 40"/>
        <p:cNvGrpSpPr/>
        <p:nvPr/>
      </p:nvGrpSpPr>
      <p:grpSpPr>
        <a:xfrm>
          <a:off x="0" y="0"/>
          <a:ext cx="0" cy="0"/>
          <a:chOff x="0" y="0"/>
          <a:chExt cx="0" cy="0"/>
        </a:xfrm>
      </p:grpSpPr>
      <p:sp>
        <p:nvSpPr>
          <p:cNvPr id="41" name="Shape 41"/>
          <p:cNvSpPr txBox="1"/>
          <p:nvPr>
            <p:ph type="title"/>
          </p:nvPr>
        </p:nvSpPr>
        <p:spPr>
          <a:xfrm>
            <a:off x="303300" y="548766"/>
            <a:ext cx="8520600" cy="852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2" name="Shape 42"/>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3" name="Shape 43"/>
        <p:cNvGrpSpPr/>
        <p:nvPr/>
      </p:nvGrpSpPr>
      <p:grpSpPr>
        <a:xfrm>
          <a:off x="0" y="0"/>
          <a:ext cx="0" cy="0"/>
          <a:chOff x="0" y="0"/>
          <a:chExt cx="0" cy="0"/>
        </a:xfrm>
      </p:grpSpPr>
      <p:cxnSp>
        <p:nvCxnSpPr>
          <p:cNvPr id="44" name="Shape 44"/>
          <p:cNvCxnSpPr/>
          <p:nvPr/>
        </p:nvCxnSpPr>
        <p:spPr>
          <a:xfrm>
            <a:off x="425198" y="554200"/>
            <a:ext cx="183300" cy="0"/>
          </a:xfrm>
          <a:prstGeom prst="straightConnector1">
            <a:avLst/>
          </a:prstGeom>
          <a:noFill/>
          <a:ln cap="flat" cmpd="sng" w="19050">
            <a:solidFill>
              <a:schemeClr val="dk2"/>
            </a:solidFill>
            <a:prstDash val="solid"/>
            <a:round/>
            <a:headEnd len="med" w="med" type="none"/>
            <a:tailEnd len="med" w="med" type="none"/>
          </a:ln>
        </p:spPr>
      </p:cxnSp>
      <p:sp>
        <p:nvSpPr>
          <p:cNvPr id="45" name="Shape 45"/>
          <p:cNvSpPr txBox="1"/>
          <p:nvPr>
            <p:ph type="title"/>
          </p:nvPr>
        </p:nvSpPr>
        <p:spPr>
          <a:xfrm>
            <a:off x="319500" y="1248800"/>
            <a:ext cx="2808000" cy="1007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6" name="Shape 46"/>
          <p:cNvSpPr txBox="1"/>
          <p:nvPr>
            <p:ph idx="1" type="body"/>
          </p:nvPr>
        </p:nvSpPr>
        <p:spPr>
          <a:xfrm>
            <a:off x="319500" y="2462405"/>
            <a:ext cx="2808000" cy="37416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7" name="Shape 47"/>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8" name="Shape 48"/>
        <p:cNvGrpSpPr/>
        <p:nvPr/>
      </p:nvGrpSpPr>
      <p:grpSpPr>
        <a:xfrm>
          <a:off x="0" y="0"/>
          <a:ext cx="0" cy="0"/>
          <a:chOff x="0" y="0"/>
          <a:chExt cx="0" cy="0"/>
        </a:xfrm>
      </p:grpSpPr>
      <p:cxnSp>
        <p:nvCxnSpPr>
          <p:cNvPr id="49" name="Shape 49"/>
          <p:cNvCxnSpPr/>
          <p:nvPr/>
        </p:nvCxnSpPr>
        <p:spPr>
          <a:xfrm>
            <a:off x="425198" y="554200"/>
            <a:ext cx="183300" cy="0"/>
          </a:xfrm>
          <a:prstGeom prst="straightConnector1">
            <a:avLst/>
          </a:prstGeom>
          <a:noFill/>
          <a:ln cap="flat" cmpd="sng" w="19050">
            <a:solidFill>
              <a:schemeClr val="lt1"/>
            </a:solidFill>
            <a:prstDash val="solid"/>
            <a:round/>
            <a:headEnd len="med" w="med" type="none"/>
            <a:tailEnd len="med" w="med" type="none"/>
          </a:ln>
        </p:spPr>
      </p:cxnSp>
      <p:sp>
        <p:nvSpPr>
          <p:cNvPr id="50" name="Shape 50"/>
          <p:cNvSpPr txBox="1"/>
          <p:nvPr>
            <p:ph type="title"/>
          </p:nvPr>
        </p:nvSpPr>
        <p:spPr>
          <a:xfrm>
            <a:off x="283103" y="949520"/>
            <a:ext cx="6244200" cy="51141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1" name="Shape 51"/>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2" name="Shape 52"/>
        <p:cNvGrpSpPr/>
        <p:nvPr/>
      </p:nvGrpSpPr>
      <p:grpSpPr>
        <a:xfrm>
          <a:off x="0" y="0"/>
          <a:ext cx="0" cy="0"/>
          <a:chOff x="0" y="0"/>
          <a:chExt cx="0" cy="0"/>
        </a:xfrm>
      </p:grpSpPr>
      <p:sp>
        <p:nvSpPr>
          <p:cNvPr id="53" name="Shape 53"/>
          <p:cNvSpPr/>
          <p:nvPr/>
        </p:nvSpPr>
        <p:spPr>
          <a:xfrm>
            <a:off x="4572000" y="166"/>
            <a:ext cx="4572000" cy="6858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54" name="Shape 54"/>
          <p:cNvCxnSpPr/>
          <p:nvPr/>
        </p:nvCxnSpPr>
        <p:spPr>
          <a:xfrm>
            <a:off x="5029675" y="5994000"/>
            <a:ext cx="468300" cy="0"/>
          </a:xfrm>
          <a:prstGeom prst="straightConnector1">
            <a:avLst/>
          </a:prstGeom>
          <a:noFill/>
          <a:ln cap="flat" cmpd="sng" w="19050">
            <a:solidFill>
              <a:schemeClr val="lt1"/>
            </a:solidFill>
            <a:prstDash val="solid"/>
            <a:round/>
            <a:headEnd len="med" w="med" type="none"/>
            <a:tailEnd len="med" w="med" type="none"/>
          </a:ln>
        </p:spPr>
      </p:cxnSp>
      <p:sp>
        <p:nvSpPr>
          <p:cNvPr id="55" name="Shape 55"/>
          <p:cNvSpPr txBox="1"/>
          <p:nvPr>
            <p:ph type="title"/>
          </p:nvPr>
        </p:nvSpPr>
        <p:spPr>
          <a:xfrm>
            <a:off x="265500" y="1863133"/>
            <a:ext cx="4045200" cy="1757700"/>
          </a:xfrm>
          <a:prstGeom prst="rect">
            <a:avLst/>
          </a:prstGeom>
        </p:spPr>
        <p:txBody>
          <a:bodyPr anchorCtr="0" anchor="b" bIns="91425" lIns="91425" rIns="91425" tIns="91425"/>
          <a:lstStyle>
            <a:lvl1pPr lvl="0" algn="ctr">
              <a:spcBef>
                <a:spcPts val="0"/>
              </a:spcBef>
              <a:buClr>
                <a:schemeClr val="dk1"/>
              </a:buClr>
              <a:buSzPct val="100000"/>
              <a:defRPr sz="3600">
                <a:solidFill>
                  <a:schemeClr val="dk1"/>
                </a:solidFill>
              </a:defRPr>
            </a:lvl1pPr>
            <a:lvl2pPr lvl="1" algn="ctr">
              <a:spcBef>
                <a:spcPts val="0"/>
              </a:spcBef>
              <a:buClr>
                <a:schemeClr val="dk1"/>
              </a:buClr>
              <a:buSzPct val="100000"/>
              <a:defRPr sz="3600">
                <a:solidFill>
                  <a:schemeClr val="dk1"/>
                </a:solidFill>
              </a:defRPr>
            </a:lvl2pPr>
            <a:lvl3pPr lvl="2" algn="ctr">
              <a:spcBef>
                <a:spcPts val="0"/>
              </a:spcBef>
              <a:buClr>
                <a:schemeClr val="dk1"/>
              </a:buClr>
              <a:buSzPct val="100000"/>
              <a:defRPr sz="3600">
                <a:solidFill>
                  <a:schemeClr val="dk1"/>
                </a:solidFill>
              </a:defRPr>
            </a:lvl3pPr>
            <a:lvl4pPr lvl="3" algn="ctr">
              <a:spcBef>
                <a:spcPts val="0"/>
              </a:spcBef>
              <a:buClr>
                <a:schemeClr val="dk1"/>
              </a:buClr>
              <a:buSzPct val="100000"/>
              <a:defRPr sz="3600">
                <a:solidFill>
                  <a:schemeClr val="dk1"/>
                </a:solidFill>
              </a:defRPr>
            </a:lvl4pPr>
            <a:lvl5pPr lvl="4" algn="ctr">
              <a:spcBef>
                <a:spcPts val="0"/>
              </a:spcBef>
              <a:buClr>
                <a:schemeClr val="dk1"/>
              </a:buClr>
              <a:buSzPct val="100000"/>
              <a:defRPr sz="3600">
                <a:solidFill>
                  <a:schemeClr val="dk1"/>
                </a:solidFill>
              </a:defRPr>
            </a:lvl5pPr>
            <a:lvl6pPr lvl="5" algn="ctr">
              <a:spcBef>
                <a:spcPts val="0"/>
              </a:spcBef>
              <a:buClr>
                <a:schemeClr val="dk1"/>
              </a:buClr>
              <a:buSzPct val="100000"/>
              <a:defRPr sz="3600">
                <a:solidFill>
                  <a:schemeClr val="dk1"/>
                </a:solidFill>
              </a:defRPr>
            </a:lvl6pPr>
            <a:lvl7pPr lvl="6" algn="ctr">
              <a:spcBef>
                <a:spcPts val="0"/>
              </a:spcBef>
              <a:buClr>
                <a:schemeClr val="dk1"/>
              </a:buClr>
              <a:buSzPct val="100000"/>
              <a:defRPr sz="3600">
                <a:solidFill>
                  <a:schemeClr val="dk1"/>
                </a:solidFill>
              </a:defRPr>
            </a:lvl7pPr>
            <a:lvl8pPr lvl="7" algn="ctr">
              <a:spcBef>
                <a:spcPts val="0"/>
              </a:spcBef>
              <a:buClr>
                <a:schemeClr val="dk1"/>
              </a:buClr>
              <a:buSzPct val="100000"/>
              <a:defRPr sz="3600">
                <a:solidFill>
                  <a:schemeClr val="dk1"/>
                </a:solidFill>
              </a:defRPr>
            </a:lvl8pPr>
            <a:lvl9pPr lvl="8" algn="ctr">
              <a:spcBef>
                <a:spcPts val="0"/>
              </a:spcBef>
              <a:buClr>
                <a:schemeClr val="dk1"/>
              </a:buClr>
              <a:buSzPct val="100000"/>
              <a:defRPr sz="3600">
                <a:solidFill>
                  <a:schemeClr val="dk1"/>
                </a:solidFill>
              </a:defRPr>
            </a:lvl9pPr>
          </a:lstStyle>
          <a:p/>
        </p:txBody>
      </p:sp>
      <p:sp>
        <p:nvSpPr>
          <p:cNvPr id="56" name="Shape 56"/>
          <p:cNvSpPr txBox="1"/>
          <p:nvPr>
            <p:ph idx="1" type="subTitle"/>
          </p:nvPr>
        </p:nvSpPr>
        <p:spPr>
          <a:xfrm>
            <a:off x="265500" y="3647160"/>
            <a:ext cx="4045200" cy="17940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7" name="Shape 57"/>
          <p:cNvSpPr txBox="1"/>
          <p:nvPr>
            <p:ph idx="2" type="body"/>
          </p:nvPr>
        </p:nvSpPr>
        <p:spPr>
          <a:xfrm>
            <a:off x="4939500" y="965600"/>
            <a:ext cx="3837000" cy="49269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8" name="Shape 58"/>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9" name="Shape 59"/>
        <p:cNvGrpSpPr/>
        <p:nvPr/>
      </p:nvGrpSpPr>
      <p:grpSpPr>
        <a:xfrm>
          <a:off x="0" y="0"/>
          <a:ext cx="0" cy="0"/>
          <a:chOff x="0" y="0"/>
          <a:chExt cx="0" cy="0"/>
        </a:xfrm>
      </p:grpSpPr>
      <p:cxnSp>
        <p:nvCxnSpPr>
          <p:cNvPr id="60" name="Shape 60"/>
          <p:cNvCxnSpPr/>
          <p:nvPr/>
        </p:nvCxnSpPr>
        <p:spPr>
          <a:xfrm>
            <a:off x="425200" y="632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61" name="Shape 61"/>
          <p:cNvCxnSpPr/>
          <p:nvPr/>
        </p:nvCxnSpPr>
        <p:spPr>
          <a:xfrm>
            <a:off x="425198" y="554200"/>
            <a:ext cx="183300" cy="0"/>
          </a:xfrm>
          <a:prstGeom prst="straightConnector1">
            <a:avLst/>
          </a:prstGeom>
          <a:noFill/>
          <a:ln cap="flat" cmpd="sng" w="19050">
            <a:solidFill>
              <a:schemeClr val="dk2"/>
            </a:solidFill>
            <a:prstDash val="solid"/>
            <a:round/>
            <a:headEnd len="med" w="med" type="none"/>
            <a:tailEnd len="med" w="med" type="none"/>
          </a:ln>
        </p:spPr>
      </p:cxnSp>
      <p:sp>
        <p:nvSpPr>
          <p:cNvPr id="62" name="Shape 62"/>
          <p:cNvSpPr txBox="1"/>
          <p:nvPr>
            <p:ph idx="1" type="body"/>
          </p:nvPr>
        </p:nvSpPr>
        <p:spPr>
          <a:xfrm>
            <a:off x="328017" y="5634700"/>
            <a:ext cx="8388600" cy="5247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3" name="Shape 63"/>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34343"/>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2400250" y="767933"/>
            <a:ext cx="6321600" cy="847200"/>
          </a:xfrm>
          <a:prstGeom prst="rect">
            <a:avLst/>
          </a:prstGeom>
          <a:noFill/>
          <a:ln>
            <a:noFill/>
          </a:ln>
        </p:spPr>
        <p:txBody>
          <a:bodyPr anchorCtr="0" anchor="t" bIns="91425" lIns="91425" rIns="91425" tIns="91425"/>
          <a:lstStyle>
            <a:lvl1pPr lv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11" name="Shape 11"/>
          <p:cNvSpPr txBox="1"/>
          <p:nvPr>
            <p:ph idx="1" type="body"/>
          </p:nvPr>
        </p:nvSpPr>
        <p:spPr>
          <a:xfrm>
            <a:off x="2410112" y="2127701"/>
            <a:ext cx="6321600" cy="4003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p:txBody>
      </p:sp>
      <p:sp>
        <p:nvSpPr>
          <p:cNvPr id="12" name="Shape 12"/>
          <p:cNvSpPr txBox="1"/>
          <p:nvPr>
            <p:ph idx="12" type="sldNum"/>
          </p:nvPr>
        </p:nvSpPr>
        <p:spPr>
          <a:xfrm>
            <a:off x="8497999" y="6251678"/>
            <a:ext cx="548700" cy="5247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US"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0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0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0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0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0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228600" y="1706200"/>
            <a:ext cx="8686800" cy="42033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lang="en-US">
                <a:solidFill>
                  <a:srgbClr val="FFFFFF"/>
                </a:solidFill>
                <a:latin typeface="Ubuntu"/>
                <a:ea typeface="Ubuntu"/>
                <a:cs typeface="Ubuntu"/>
                <a:sym typeface="Ubuntu"/>
              </a:rPr>
              <a:t>VIP 2.0</a:t>
            </a:r>
          </a:p>
          <a:p>
            <a:pPr indent="0" lvl="0" marL="0" marR="0" rtl="0" algn="ctr">
              <a:spcBef>
                <a:spcPts val="0"/>
              </a:spcBef>
              <a:spcAft>
                <a:spcPts val="0"/>
              </a:spcAft>
              <a:buSzPct val="25000"/>
              <a:buNone/>
            </a:pPr>
            <a:r>
              <a:t/>
            </a:r>
            <a:endParaRPr sz="2400">
              <a:solidFill>
                <a:srgbClr val="FFFFFF"/>
              </a:solidFill>
              <a:latin typeface="Ubuntu"/>
              <a:ea typeface="Ubuntu"/>
              <a:cs typeface="Ubuntu"/>
              <a:sym typeface="Ubuntu"/>
            </a:endParaRPr>
          </a:p>
          <a:p>
            <a:pPr indent="0" lvl="0" marL="0" marR="0" rtl="0" algn="ctr">
              <a:spcBef>
                <a:spcPts val="0"/>
              </a:spcBef>
              <a:spcAft>
                <a:spcPts val="0"/>
              </a:spcAft>
              <a:buSzPct val="25000"/>
              <a:buNone/>
            </a:pPr>
            <a:r>
              <a:rPr b="1" i="0" lang="en-US" sz="2400" u="none" cap="none" strike="noStrike">
                <a:solidFill>
                  <a:srgbClr val="6FA8DC"/>
                </a:solidFill>
                <a:latin typeface="Ubuntu"/>
                <a:ea typeface="Ubuntu"/>
                <a:cs typeface="Ubuntu"/>
                <a:sym typeface="Ubuntu"/>
              </a:rPr>
              <a:t>Team Membe</a:t>
            </a:r>
            <a:r>
              <a:rPr b="1" lang="en-US" sz="2400">
                <a:solidFill>
                  <a:srgbClr val="6FA8DC"/>
                </a:solidFill>
                <a:latin typeface="Ubuntu"/>
                <a:ea typeface="Ubuntu"/>
                <a:cs typeface="Ubuntu"/>
                <a:sym typeface="Ubuntu"/>
              </a:rPr>
              <a:t>r</a:t>
            </a:r>
            <a:r>
              <a:rPr b="1" i="0" lang="en-US" sz="2400" u="none" cap="none" strike="noStrike">
                <a:solidFill>
                  <a:srgbClr val="6FA8DC"/>
                </a:solidFill>
                <a:latin typeface="Ubuntu"/>
                <a:ea typeface="Ubuntu"/>
                <a:cs typeface="Ubuntu"/>
                <a:sym typeface="Ubuntu"/>
              </a:rPr>
              <a:t>s:</a:t>
            </a:r>
          </a:p>
          <a:p>
            <a:pPr indent="0" lvl="0" marL="0" marR="0" rtl="0" algn="ctr">
              <a:spcBef>
                <a:spcPts val="0"/>
              </a:spcBef>
              <a:spcAft>
                <a:spcPts val="0"/>
              </a:spcAft>
              <a:buSzPct val="25000"/>
              <a:buNone/>
            </a:pPr>
            <a:r>
              <a:rPr b="0" lang="en-US" sz="1800">
                <a:solidFill>
                  <a:srgbClr val="FFFFFF"/>
                </a:solidFill>
                <a:latin typeface="Ubuntu"/>
                <a:ea typeface="Ubuntu"/>
                <a:cs typeface="Ubuntu"/>
                <a:sym typeface="Ubuntu"/>
              </a:rPr>
              <a:t>Tiago Moore, Victoriano Vega, Steven Rowe,</a:t>
            </a:r>
          </a:p>
          <a:p>
            <a:pPr indent="0" lvl="0" marL="0" marR="0" rtl="0" algn="ctr">
              <a:spcBef>
                <a:spcPts val="0"/>
              </a:spcBef>
              <a:spcAft>
                <a:spcPts val="0"/>
              </a:spcAft>
              <a:buSzPct val="25000"/>
              <a:buNone/>
            </a:pPr>
            <a:r>
              <a:rPr b="0" lang="en-US" sz="1800">
                <a:solidFill>
                  <a:srgbClr val="FFFFFF"/>
                </a:solidFill>
                <a:latin typeface="Ubuntu"/>
                <a:ea typeface="Ubuntu"/>
                <a:cs typeface="Ubuntu"/>
                <a:sym typeface="Ubuntu"/>
              </a:rPr>
              <a:t>Jorge Perez, Andres Villa, Miguel Conde, Rodolfo Viant</a:t>
            </a:r>
            <a:br>
              <a:rPr b="0" i="0" lang="en-US" sz="2400" u="none" cap="none" strike="noStrike">
                <a:solidFill>
                  <a:srgbClr val="FFFFFF"/>
                </a:solidFill>
                <a:latin typeface="Ubuntu"/>
                <a:ea typeface="Ubuntu"/>
                <a:cs typeface="Ubuntu"/>
                <a:sym typeface="Ubuntu"/>
              </a:rPr>
            </a:br>
            <a:r>
              <a:rPr b="1" i="0" lang="en-US" sz="2400" u="none" cap="none" strike="noStrike">
                <a:solidFill>
                  <a:srgbClr val="6FA8DC"/>
                </a:solidFill>
                <a:latin typeface="Ubuntu"/>
                <a:ea typeface="Ubuntu"/>
                <a:cs typeface="Ubuntu"/>
                <a:sym typeface="Ubuntu"/>
              </a:rPr>
              <a:t>Product Owner:</a:t>
            </a:r>
          </a:p>
          <a:p>
            <a:pPr indent="0" lvl="0" marL="0" marR="0" rtl="0" algn="ctr">
              <a:spcBef>
                <a:spcPts val="0"/>
              </a:spcBef>
              <a:spcAft>
                <a:spcPts val="0"/>
              </a:spcAft>
              <a:buSzPct val="25000"/>
              <a:buNone/>
            </a:pPr>
            <a:r>
              <a:rPr b="0" lang="en-US" sz="1800">
                <a:solidFill>
                  <a:srgbClr val="FFFFFF"/>
                </a:solidFill>
                <a:latin typeface="Ubuntu"/>
                <a:ea typeface="Ubuntu"/>
                <a:cs typeface="Ubuntu"/>
                <a:sym typeface="Ubuntu"/>
              </a:rPr>
              <a:t>Masoud Sadjadi</a:t>
            </a:r>
            <a:br>
              <a:rPr b="0" i="0" lang="en-US" sz="2400" u="none" cap="none" strike="noStrike">
                <a:solidFill>
                  <a:srgbClr val="FFFFFF"/>
                </a:solidFill>
                <a:latin typeface="Ubuntu"/>
                <a:ea typeface="Ubuntu"/>
                <a:cs typeface="Ubuntu"/>
                <a:sym typeface="Ubuntu"/>
              </a:rPr>
            </a:br>
            <a:r>
              <a:rPr b="1" i="0" lang="en-US" sz="2400" u="none" cap="none" strike="noStrike">
                <a:solidFill>
                  <a:srgbClr val="6FA8DC"/>
                </a:solidFill>
                <a:latin typeface="Ubuntu"/>
                <a:ea typeface="Ubuntu"/>
                <a:cs typeface="Ubuntu"/>
                <a:sym typeface="Ubuntu"/>
              </a:rPr>
              <a:t>Instructor:</a:t>
            </a:r>
          </a:p>
          <a:p>
            <a:pPr indent="0" lvl="0" marL="0" marR="0" rtl="0" algn="ctr">
              <a:spcBef>
                <a:spcPts val="0"/>
              </a:spcBef>
              <a:spcAft>
                <a:spcPts val="0"/>
              </a:spcAft>
              <a:buSzPct val="25000"/>
              <a:buNone/>
            </a:pPr>
            <a:r>
              <a:rPr b="0" i="0" lang="en-US" sz="1800" u="none" cap="none" strike="noStrike">
                <a:solidFill>
                  <a:srgbClr val="FFFFFF"/>
                </a:solidFill>
                <a:latin typeface="Ubuntu"/>
                <a:ea typeface="Ubuntu"/>
                <a:cs typeface="Ubuntu"/>
                <a:sym typeface="Ubuntu"/>
              </a:rPr>
              <a:t>Masoud Sadjadi</a:t>
            </a:r>
          </a:p>
          <a:p>
            <a:pPr indent="0" lvl="0" marL="0" marR="0" rtl="0" algn="ctr">
              <a:spcBef>
                <a:spcPts val="0"/>
              </a:spcBef>
              <a:spcAft>
                <a:spcPts val="0"/>
              </a:spcAft>
              <a:buSzPct val="25000"/>
              <a:buNone/>
            </a:pPr>
            <a:br>
              <a:rPr b="0" i="0" lang="en-US" sz="1800" u="none" cap="none" strike="noStrike">
                <a:solidFill>
                  <a:srgbClr val="FFFFFF"/>
                </a:solidFill>
                <a:latin typeface="Ubuntu"/>
                <a:ea typeface="Ubuntu"/>
                <a:cs typeface="Ubuntu"/>
                <a:sym typeface="Ubuntu"/>
              </a:rPr>
            </a:br>
            <a:r>
              <a:rPr b="0" i="0" lang="en-US" sz="1800" u="none" cap="none" strike="noStrike">
                <a:solidFill>
                  <a:srgbClr val="FFFFFF"/>
                </a:solidFill>
                <a:latin typeface="Ubuntu"/>
                <a:ea typeface="Ubuntu"/>
                <a:cs typeface="Ubuntu"/>
                <a:sym typeface="Ubuntu"/>
              </a:rPr>
              <a:t>School of Computing and Information Sciences</a:t>
            </a:r>
            <a:br>
              <a:rPr b="0" i="0" lang="en-US" sz="1800" u="none" cap="none" strike="noStrike">
                <a:solidFill>
                  <a:srgbClr val="FFFFFF"/>
                </a:solidFill>
                <a:latin typeface="Ubuntu"/>
                <a:ea typeface="Ubuntu"/>
                <a:cs typeface="Ubuntu"/>
                <a:sym typeface="Ubuntu"/>
              </a:rPr>
            </a:br>
            <a:r>
              <a:rPr b="0" i="0" lang="en-US" sz="1800" u="none" cap="none" strike="noStrike">
                <a:solidFill>
                  <a:srgbClr val="FFFFFF"/>
                </a:solidFill>
                <a:latin typeface="Ubuntu"/>
                <a:ea typeface="Ubuntu"/>
                <a:cs typeface="Ubuntu"/>
                <a:sym typeface="Ubuntu"/>
              </a:rPr>
              <a:t>Florida International University</a:t>
            </a:r>
          </a:p>
        </p:txBody>
      </p:sp>
      <p:sp>
        <p:nvSpPr>
          <p:cNvPr id="85" name="Shape 85"/>
          <p:cNvSpPr txBox="1"/>
          <p:nvPr>
            <p:ph idx="1" type="subTitle"/>
          </p:nvPr>
        </p:nvSpPr>
        <p:spPr>
          <a:xfrm>
            <a:off x="0" y="6129650"/>
            <a:ext cx="9144000" cy="495600"/>
          </a:xfrm>
          <a:prstGeom prst="rect">
            <a:avLst/>
          </a:prstGeom>
          <a:solidFill>
            <a:srgbClr val="1C4587"/>
          </a:solidFill>
          <a:ln cap="flat" cmpd="sng" w="9525">
            <a:solidFill>
              <a:srgbClr val="000000">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Clr>
                <a:schemeClr val="lt1"/>
              </a:buClr>
              <a:buSzPct val="25000"/>
              <a:buFont typeface="Noto Sans Symbols"/>
              <a:buNone/>
            </a:pPr>
            <a:r>
              <a:rPr lang="en-US">
                <a:solidFill>
                  <a:srgbClr val="FFFFFF"/>
                </a:solidFill>
              </a:rPr>
              <a:t>3/7/2016</a:t>
            </a:r>
          </a:p>
        </p:txBody>
      </p:sp>
      <p:sp>
        <p:nvSpPr>
          <p:cNvPr id="86" name="Shape 86"/>
          <p:cNvSpPr txBox="1"/>
          <p:nvPr/>
        </p:nvSpPr>
        <p:spPr>
          <a:xfrm>
            <a:off x="0" y="387775"/>
            <a:ext cx="9144000" cy="1196400"/>
          </a:xfrm>
          <a:prstGeom prst="rect">
            <a:avLst/>
          </a:prstGeom>
          <a:solidFill>
            <a:srgbClr val="1C4587"/>
          </a:solidFill>
          <a:ln cap="flat" cmpd="sng" w="38100">
            <a:solidFill>
              <a:srgbClr val="FF0000">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SzPct val="25000"/>
              <a:buNone/>
            </a:pPr>
            <a:r>
              <a:rPr b="1" i="0" lang="en-US" sz="3600" u="none" cap="none" strike="noStrike">
                <a:solidFill>
                  <a:srgbClr val="FFFFFF"/>
                </a:solidFill>
                <a:latin typeface="Ubuntu"/>
                <a:ea typeface="Ubuntu"/>
                <a:cs typeface="Ubuntu"/>
                <a:sym typeface="Ubuntu"/>
              </a:rPr>
              <a:t>Senior Project Final Presentation</a:t>
            </a:r>
            <a:br>
              <a:rPr b="1" i="0" lang="en-US" sz="4400" u="none" cap="none" strike="noStrike">
                <a:solidFill>
                  <a:srgbClr val="FFFFFF"/>
                </a:solidFill>
                <a:latin typeface="Ubuntu"/>
                <a:ea typeface="Ubuntu"/>
                <a:cs typeface="Ubuntu"/>
                <a:sym typeface="Ubuntu"/>
              </a:rPr>
            </a:br>
            <a:r>
              <a:rPr b="1" lang="en-US" sz="2800">
                <a:solidFill>
                  <a:srgbClr val="FFFFFF"/>
                </a:solidFill>
                <a:latin typeface="Ubuntu"/>
                <a:ea typeface="Ubuntu"/>
                <a:cs typeface="Ubuntu"/>
                <a:sym typeface="Ubuntu"/>
              </a:rPr>
              <a:t>Spring 2016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p:nvPr/>
        </p:nvSpPr>
        <p:spPr>
          <a:xfrm>
            <a:off x="0" y="1293125"/>
            <a:ext cx="9144000" cy="50922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58" name="Shape 158"/>
          <p:cNvSpPr txBox="1"/>
          <p:nvPr>
            <p:ph type="title"/>
          </p:nvPr>
        </p:nvSpPr>
        <p:spPr>
          <a:xfrm>
            <a:off x="779462" y="381000"/>
            <a:ext cx="7583486" cy="104457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System Design: Deployment</a:t>
            </a:r>
          </a:p>
        </p:txBody>
      </p:sp>
      <p:pic>
        <p:nvPicPr>
          <p:cNvPr id="159" name="Shape 159"/>
          <p:cNvPicPr preferRelativeResize="0"/>
          <p:nvPr/>
        </p:nvPicPr>
        <p:blipFill>
          <a:blip r:embed="rId3">
            <a:alphaModFix/>
          </a:blip>
          <a:stretch>
            <a:fillRect/>
          </a:stretch>
        </p:blipFill>
        <p:spPr>
          <a:xfrm>
            <a:off x="219475" y="1425575"/>
            <a:ext cx="8703475" cy="487002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p:nvPr/>
        </p:nvSpPr>
        <p:spPr>
          <a:xfrm>
            <a:off x="0" y="1078475"/>
            <a:ext cx="9144000" cy="55881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66" name="Shape 166"/>
          <p:cNvSpPr txBox="1"/>
          <p:nvPr>
            <p:ph type="title"/>
          </p:nvPr>
        </p:nvSpPr>
        <p:spPr>
          <a:xfrm>
            <a:off x="779462" y="381000"/>
            <a:ext cx="7583486" cy="104457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System Design: </a:t>
            </a:r>
            <a:r>
              <a:rPr lang="en-US" sz="3000">
                <a:solidFill>
                  <a:srgbClr val="FFFFFF"/>
                </a:solidFill>
              </a:rPr>
              <a:t>Persistent data design</a:t>
            </a:r>
          </a:p>
        </p:txBody>
      </p:sp>
      <p:pic>
        <p:nvPicPr>
          <p:cNvPr id="167" name="Shape 167"/>
          <p:cNvPicPr preferRelativeResize="0"/>
          <p:nvPr/>
        </p:nvPicPr>
        <p:blipFill>
          <a:blip r:embed="rId3">
            <a:alphaModFix/>
          </a:blip>
          <a:stretch>
            <a:fillRect/>
          </a:stretch>
        </p:blipFill>
        <p:spPr>
          <a:xfrm>
            <a:off x="967762" y="1074425"/>
            <a:ext cx="7206875" cy="559224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779462" y="381000"/>
            <a:ext cx="7583486" cy="104457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Minimal Class Diagram</a:t>
            </a:r>
          </a:p>
        </p:txBody>
      </p:sp>
      <p:sp>
        <p:nvSpPr>
          <p:cNvPr id="174" name="Shape 174"/>
          <p:cNvSpPr/>
          <p:nvPr/>
        </p:nvSpPr>
        <p:spPr>
          <a:xfrm>
            <a:off x="0" y="1149975"/>
            <a:ext cx="9144000" cy="47601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pic>
        <p:nvPicPr>
          <p:cNvPr id="175" name="Shape 175"/>
          <p:cNvPicPr preferRelativeResize="0"/>
          <p:nvPr/>
        </p:nvPicPr>
        <p:blipFill>
          <a:blip r:embed="rId3">
            <a:alphaModFix/>
          </a:blip>
          <a:stretch>
            <a:fillRect/>
          </a:stretch>
        </p:blipFill>
        <p:spPr>
          <a:xfrm>
            <a:off x="314100" y="1277100"/>
            <a:ext cx="8515799" cy="4505849"/>
          </a:xfrm>
          <a:prstGeom prst="rect">
            <a:avLst/>
          </a:prstGeom>
          <a:noFill/>
          <a:ln>
            <a:noFill/>
          </a:ln>
        </p:spPr>
      </p:pic>
      <p:sp>
        <p:nvSpPr>
          <p:cNvPr id="176" name="Shape 176"/>
          <p:cNvSpPr/>
          <p:nvPr/>
        </p:nvSpPr>
        <p:spPr>
          <a:xfrm>
            <a:off x="6341079" y="2153850"/>
            <a:ext cx="1414199" cy="6060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7" name="Shape 177"/>
          <p:cNvSpPr/>
          <p:nvPr/>
        </p:nvSpPr>
        <p:spPr>
          <a:xfrm>
            <a:off x="5727125" y="2712625"/>
            <a:ext cx="1413900" cy="6060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chemeClr val="lt1"/>
                </a:solidFill>
                <a:latin typeface="Trebuchet MS"/>
                <a:ea typeface="Trebuchet MS"/>
                <a:cs typeface="Trebuchet MS"/>
                <a:sym typeface="Trebuchet MS"/>
              </a:rPr>
              <a:t>Test Cases -#</a:t>
            </a:r>
            <a:r>
              <a:rPr lang="en-US">
                <a:solidFill>
                  <a:schemeClr val="lt1"/>
                </a:solidFill>
              </a:rPr>
              <a:t>524</a:t>
            </a:r>
            <a:r>
              <a:rPr b="0" i="0" lang="en-US" sz="3800" u="none" cap="none" strike="noStrike">
                <a:solidFill>
                  <a:schemeClr val="lt1"/>
                </a:solidFill>
                <a:latin typeface="Trebuchet MS"/>
                <a:ea typeface="Trebuchet MS"/>
                <a:cs typeface="Trebuchet MS"/>
                <a:sym typeface="Trebuchet MS"/>
              </a:rPr>
              <a:t> </a:t>
            </a:r>
            <a:r>
              <a:rPr lang="en-US">
                <a:solidFill>
                  <a:schemeClr val="lt1"/>
                </a:solidFill>
              </a:rPr>
              <a:t>Manage List Size</a:t>
            </a:r>
          </a:p>
        </p:txBody>
      </p:sp>
      <p:sp>
        <p:nvSpPr>
          <p:cNvPr id="184" name="Shape 184"/>
          <p:cNvSpPr txBox="1"/>
          <p:nvPr>
            <p:ph idx="1" type="body"/>
          </p:nvPr>
        </p:nvSpPr>
        <p:spPr>
          <a:xfrm>
            <a:off x="779462" y="1524000"/>
            <a:ext cx="7583400" cy="4208400"/>
          </a:xfrm>
          <a:prstGeom prst="rect">
            <a:avLst/>
          </a:prstGeom>
          <a:noFill/>
          <a:ln>
            <a:noFill/>
          </a:ln>
        </p:spPr>
        <p:txBody>
          <a:bodyPr anchorCtr="0" anchor="t" bIns="45700" lIns="91425" rIns="91425" tIns="45700">
            <a:noAutofit/>
          </a:bodyPr>
          <a:lstStyle/>
          <a:p>
            <a:pPr indent="-282575" lvl="0" marL="282575" marR="0" rtl="0" algn="l">
              <a:spcBef>
                <a:spcPts val="0"/>
              </a:spcBef>
              <a:spcAft>
                <a:spcPts val="0"/>
              </a:spcAft>
              <a:buClr>
                <a:schemeClr val="lt1"/>
              </a:buClr>
              <a:buSzPct val="100000"/>
              <a:buFont typeface="Noto Sans Symbols"/>
              <a:buChar char="●"/>
            </a:pPr>
            <a:r>
              <a:rPr b="0" i="0" lang="en-US" sz="2200" u="none" cap="none" strike="noStrike">
                <a:solidFill>
                  <a:schemeClr val="lt1"/>
                </a:solidFill>
                <a:latin typeface="Trebuchet MS"/>
                <a:ea typeface="Trebuchet MS"/>
                <a:cs typeface="Trebuchet MS"/>
                <a:sym typeface="Trebuchet MS"/>
              </a:rPr>
              <a:t>Sunny Day</a:t>
            </a:r>
          </a:p>
          <a:p>
            <a:pPr indent="-69850" lvl="0" marL="457200" rtl="0">
              <a:lnSpc>
                <a:spcPct val="150000"/>
              </a:lnSpc>
              <a:spcBef>
                <a:spcPts val="0"/>
              </a:spcBef>
              <a:buClr>
                <a:srgbClr val="000000"/>
              </a:buClr>
              <a:buSzPct val="78571"/>
              <a:buFont typeface="Arial"/>
              <a:buNone/>
            </a:pPr>
            <a:r>
              <a:rPr b="1" lang="en-US" sz="1400">
                <a:solidFill>
                  <a:srgbClr val="FFFFFF"/>
                </a:solidFill>
              </a:rPr>
              <a:t>Purpose</a:t>
            </a:r>
          </a:p>
          <a:p>
            <a:pPr indent="-317500" lvl="0" marL="914400" rtl="0">
              <a:lnSpc>
                <a:spcPct val="150000"/>
              </a:lnSpc>
              <a:spcBef>
                <a:spcPts val="0"/>
              </a:spcBef>
              <a:buClr>
                <a:srgbClr val="FFFFFF"/>
              </a:buClr>
              <a:buSzPct val="100000"/>
              <a:buFont typeface="Trebuchet MS"/>
            </a:pPr>
            <a:r>
              <a:rPr lang="en-US" sz="1400">
                <a:solidFill>
                  <a:srgbClr val="FFFFFF"/>
                </a:solidFill>
              </a:rPr>
              <a:t>Test if the ‘10’ list size button changes the list to 10 items when the default size list size is shown.</a:t>
            </a:r>
          </a:p>
          <a:p>
            <a:pPr indent="-69850" lvl="0" marL="457200" rtl="0">
              <a:lnSpc>
                <a:spcPct val="150000"/>
              </a:lnSpc>
              <a:spcBef>
                <a:spcPts val="0"/>
              </a:spcBef>
              <a:buClr>
                <a:srgbClr val="000000"/>
              </a:buClr>
              <a:buSzPct val="78571"/>
              <a:buFont typeface="Arial"/>
              <a:buNone/>
            </a:pPr>
            <a:r>
              <a:rPr b="1" lang="en-US" sz="1400">
                <a:solidFill>
                  <a:srgbClr val="FFFFFF"/>
                </a:solidFill>
              </a:rPr>
              <a:t>Precondition</a:t>
            </a:r>
          </a:p>
          <a:p>
            <a:pPr indent="-317500" lvl="0" marL="914400" rtl="0">
              <a:lnSpc>
                <a:spcPct val="150000"/>
              </a:lnSpc>
              <a:spcBef>
                <a:spcPts val="0"/>
              </a:spcBef>
              <a:buClr>
                <a:srgbClr val="FFFFFF"/>
              </a:buClr>
              <a:buSzPct val="100000"/>
              <a:buFont typeface="Trebuchet MS"/>
            </a:pPr>
            <a:r>
              <a:rPr lang="en-US" sz="1400">
                <a:solidFill>
                  <a:srgbClr val="FFFFFF"/>
                </a:solidFill>
              </a:rPr>
              <a:t>User is logged into the system</a:t>
            </a:r>
          </a:p>
          <a:p>
            <a:pPr indent="-317500" lvl="0" marL="914400" rtl="0">
              <a:lnSpc>
                <a:spcPct val="150000"/>
              </a:lnSpc>
              <a:spcBef>
                <a:spcPts val="0"/>
              </a:spcBef>
              <a:buClr>
                <a:srgbClr val="FFFFFF"/>
              </a:buClr>
              <a:buSzPct val="100000"/>
            </a:pPr>
            <a:r>
              <a:rPr lang="en-US" sz="1400">
                <a:solidFill>
                  <a:srgbClr val="FFFFFF"/>
                </a:solidFill>
              </a:rPr>
              <a:t>User is in the People page</a:t>
            </a:r>
          </a:p>
          <a:p>
            <a:pPr indent="-317500" lvl="0" marL="914400" rtl="0">
              <a:lnSpc>
                <a:spcPct val="150000"/>
              </a:lnSpc>
              <a:spcBef>
                <a:spcPts val="0"/>
              </a:spcBef>
              <a:buClr>
                <a:srgbClr val="FFFFFF"/>
              </a:buClr>
              <a:buSzPct val="100000"/>
            </a:pPr>
            <a:r>
              <a:rPr lang="en-US" sz="1400">
                <a:solidFill>
                  <a:srgbClr val="FFFFFF"/>
                </a:solidFill>
              </a:rPr>
              <a:t>User is in the Students Tab</a:t>
            </a:r>
          </a:p>
          <a:p>
            <a:pPr indent="-317500" lvl="0" marL="914400" rtl="0">
              <a:lnSpc>
                <a:spcPct val="150000"/>
              </a:lnSpc>
              <a:spcBef>
                <a:spcPts val="0"/>
              </a:spcBef>
              <a:buClr>
                <a:srgbClr val="FFFFFF"/>
              </a:buClr>
              <a:buSzPct val="100000"/>
            </a:pPr>
            <a:r>
              <a:rPr lang="en-US" sz="1400">
                <a:solidFill>
                  <a:srgbClr val="FFFFFF"/>
                </a:solidFill>
              </a:rPr>
              <a:t>List size is currently 25 (default)</a:t>
            </a:r>
          </a:p>
          <a:p>
            <a:pPr indent="-69850" lvl="0" marL="457200" rtl="0">
              <a:lnSpc>
                <a:spcPct val="150000"/>
              </a:lnSpc>
              <a:spcBef>
                <a:spcPts val="0"/>
              </a:spcBef>
              <a:buClr>
                <a:srgbClr val="000000"/>
              </a:buClr>
              <a:buSzPct val="78571"/>
              <a:buFont typeface="Arial"/>
              <a:buNone/>
            </a:pPr>
            <a:r>
              <a:rPr b="1" lang="en-US" sz="1400">
                <a:solidFill>
                  <a:srgbClr val="FFFFFF"/>
                </a:solidFill>
              </a:rPr>
              <a:t>Input</a:t>
            </a:r>
          </a:p>
          <a:p>
            <a:pPr indent="-317500" lvl="0" marL="914400" rtl="0">
              <a:lnSpc>
                <a:spcPct val="150000"/>
              </a:lnSpc>
              <a:spcBef>
                <a:spcPts val="0"/>
              </a:spcBef>
              <a:buClr>
                <a:srgbClr val="FFFFFF"/>
              </a:buClr>
              <a:buSzPct val="100000"/>
              <a:buFont typeface="Trebuchet MS"/>
            </a:pPr>
            <a:r>
              <a:rPr lang="en-US" sz="1400">
                <a:solidFill>
                  <a:srgbClr val="FFFFFF"/>
                </a:solidFill>
              </a:rPr>
              <a:t>User clicks option ‘10’ in the List Size Combo Box </a:t>
            </a:r>
          </a:p>
          <a:p>
            <a:pPr indent="-69850" lvl="0" marL="457200" rtl="0">
              <a:lnSpc>
                <a:spcPct val="150000"/>
              </a:lnSpc>
              <a:spcBef>
                <a:spcPts val="0"/>
              </a:spcBef>
              <a:buClr>
                <a:srgbClr val="000000"/>
              </a:buClr>
              <a:buSzPct val="78571"/>
              <a:buFont typeface="Arial"/>
              <a:buNone/>
            </a:pPr>
            <a:r>
              <a:rPr b="1" lang="en-US" sz="1400">
                <a:solidFill>
                  <a:srgbClr val="FFFFFF"/>
                </a:solidFill>
              </a:rPr>
              <a:t>Expected Result</a:t>
            </a:r>
          </a:p>
          <a:p>
            <a:pPr indent="-317500" lvl="0" marL="914400" rtl="0">
              <a:lnSpc>
                <a:spcPct val="150000"/>
              </a:lnSpc>
              <a:spcBef>
                <a:spcPts val="0"/>
              </a:spcBef>
              <a:buClr>
                <a:srgbClr val="FFFFFF"/>
              </a:buClr>
              <a:buSzPct val="100000"/>
              <a:buFont typeface="Trebuchet MS"/>
            </a:pPr>
            <a:r>
              <a:rPr lang="en-US" sz="1400">
                <a:solidFill>
                  <a:srgbClr val="FFFFFF"/>
                </a:solidFill>
              </a:rPr>
              <a:t>List size of the Students grid changes from 25 to 10.</a:t>
            </a:r>
          </a:p>
          <a:p>
            <a:pPr indent="-69850" lvl="0" marL="457200" rtl="0">
              <a:lnSpc>
                <a:spcPct val="150000"/>
              </a:lnSpc>
              <a:spcBef>
                <a:spcPts val="0"/>
              </a:spcBef>
              <a:buClr>
                <a:srgbClr val="000000"/>
              </a:buClr>
              <a:buSzPct val="78571"/>
              <a:buFont typeface="Arial"/>
              <a:buNone/>
            </a:pPr>
            <a:r>
              <a:rPr b="1" lang="en-US" sz="1400">
                <a:solidFill>
                  <a:srgbClr val="FFFFFF"/>
                </a:solidFill>
              </a:rPr>
              <a:t>Actual Result</a:t>
            </a:r>
          </a:p>
          <a:p>
            <a:pPr indent="-317500" lvl="0" marL="914400" rtl="0">
              <a:lnSpc>
                <a:spcPct val="150000"/>
              </a:lnSpc>
              <a:spcBef>
                <a:spcPts val="0"/>
              </a:spcBef>
              <a:buClr>
                <a:srgbClr val="FFFFFF"/>
              </a:buClr>
              <a:buSzPct val="100000"/>
              <a:buFont typeface="Trebuchet MS"/>
            </a:pPr>
            <a:r>
              <a:rPr lang="en-US" sz="1400">
                <a:solidFill>
                  <a:schemeClr val="lt1"/>
                </a:solidFill>
              </a:rPr>
              <a:t>List size of the Students grid changes from 25 to 10.</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779462" y="2092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chemeClr val="lt1"/>
                </a:solidFill>
                <a:latin typeface="Trebuchet MS"/>
                <a:ea typeface="Trebuchet MS"/>
                <a:cs typeface="Trebuchet MS"/>
                <a:sym typeface="Trebuchet MS"/>
              </a:rPr>
              <a:t>Test Cases -#</a:t>
            </a:r>
            <a:r>
              <a:rPr lang="en-US">
                <a:solidFill>
                  <a:schemeClr val="lt1"/>
                </a:solidFill>
              </a:rPr>
              <a:t>524</a:t>
            </a:r>
            <a:r>
              <a:rPr b="0" i="0" lang="en-US" sz="3800" u="none" cap="none" strike="noStrike">
                <a:solidFill>
                  <a:schemeClr val="lt1"/>
                </a:solidFill>
                <a:latin typeface="Trebuchet MS"/>
                <a:ea typeface="Trebuchet MS"/>
                <a:cs typeface="Trebuchet MS"/>
                <a:sym typeface="Trebuchet MS"/>
              </a:rPr>
              <a:t> </a:t>
            </a:r>
            <a:r>
              <a:rPr lang="en-US">
                <a:solidFill>
                  <a:schemeClr val="lt1"/>
                </a:solidFill>
              </a:rPr>
              <a:t>Manage List Size</a:t>
            </a:r>
          </a:p>
        </p:txBody>
      </p:sp>
      <p:sp>
        <p:nvSpPr>
          <p:cNvPr id="191" name="Shape 191"/>
          <p:cNvSpPr txBox="1"/>
          <p:nvPr>
            <p:ph idx="1" type="body"/>
          </p:nvPr>
        </p:nvSpPr>
        <p:spPr>
          <a:xfrm>
            <a:off x="779462" y="1324800"/>
            <a:ext cx="7583400" cy="4208400"/>
          </a:xfrm>
          <a:prstGeom prst="rect">
            <a:avLst/>
          </a:prstGeom>
          <a:noFill/>
          <a:ln>
            <a:noFill/>
          </a:ln>
        </p:spPr>
        <p:txBody>
          <a:bodyPr anchorCtr="0" anchor="t" bIns="45700" lIns="91425" rIns="91425" tIns="45700">
            <a:noAutofit/>
          </a:bodyPr>
          <a:lstStyle/>
          <a:p>
            <a:pPr indent="-282575" lvl="0" marL="282575" marR="0" rtl="0" algn="l">
              <a:spcBef>
                <a:spcPts val="0"/>
              </a:spcBef>
              <a:spcAft>
                <a:spcPts val="0"/>
              </a:spcAft>
              <a:buClr>
                <a:schemeClr val="lt1"/>
              </a:buClr>
              <a:buSzPct val="200000"/>
              <a:buFont typeface="Noto Sans Symbols"/>
              <a:buChar char="●"/>
            </a:pPr>
            <a:r>
              <a:rPr lang="en-US">
                <a:solidFill>
                  <a:schemeClr val="lt1"/>
                </a:solidFill>
              </a:rPr>
              <a:t>Rainy</a:t>
            </a:r>
            <a:r>
              <a:rPr b="0" i="0" lang="en-US" sz="2200" u="none" cap="none" strike="noStrike">
                <a:solidFill>
                  <a:schemeClr val="lt1"/>
                </a:solidFill>
                <a:latin typeface="Trebuchet MS"/>
                <a:ea typeface="Trebuchet MS"/>
                <a:cs typeface="Trebuchet MS"/>
                <a:sym typeface="Trebuchet MS"/>
              </a:rPr>
              <a:t> Day</a:t>
            </a:r>
          </a:p>
          <a:p>
            <a:pPr indent="-69850" lvl="0" marL="457200" rtl="0">
              <a:lnSpc>
                <a:spcPct val="150000"/>
              </a:lnSpc>
              <a:spcBef>
                <a:spcPts val="0"/>
              </a:spcBef>
              <a:buClr>
                <a:srgbClr val="000000"/>
              </a:buClr>
              <a:buSzPct val="78571"/>
              <a:buFont typeface="Arial"/>
              <a:buNone/>
            </a:pPr>
            <a:r>
              <a:rPr b="1" lang="en-US" sz="1400">
                <a:solidFill>
                  <a:srgbClr val="FFFFFF"/>
                </a:solidFill>
              </a:rPr>
              <a:t>Purpose</a:t>
            </a:r>
          </a:p>
          <a:p>
            <a:pPr indent="-317500" lvl="0" marL="914400" rtl="0">
              <a:lnSpc>
                <a:spcPct val="150000"/>
              </a:lnSpc>
              <a:spcBef>
                <a:spcPts val="0"/>
              </a:spcBef>
              <a:buClr>
                <a:srgbClr val="FFFFFF"/>
              </a:buClr>
              <a:buSzPct val="100000"/>
              <a:buFont typeface="Trebuchet MS"/>
            </a:pPr>
            <a:r>
              <a:rPr lang="en-US" sz="1400">
                <a:solidFill>
                  <a:srgbClr val="FFFFFF"/>
                </a:solidFill>
              </a:rPr>
              <a:t>Ensure that the list size does not change when internet connection is lost</a:t>
            </a:r>
          </a:p>
          <a:p>
            <a:pPr indent="-69850" lvl="0" marL="457200" rtl="0">
              <a:lnSpc>
                <a:spcPct val="150000"/>
              </a:lnSpc>
              <a:spcBef>
                <a:spcPts val="0"/>
              </a:spcBef>
              <a:buClr>
                <a:srgbClr val="000000"/>
              </a:buClr>
              <a:buSzPct val="78571"/>
              <a:buFont typeface="Arial"/>
              <a:buNone/>
            </a:pPr>
            <a:r>
              <a:rPr b="1" lang="en-US" sz="1400">
                <a:solidFill>
                  <a:srgbClr val="FFFFFF"/>
                </a:solidFill>
              </a:rPr>
              <a:t>Precondition</a:t>
            </a:r>
          </a:p>
          <a:p>
            <a:pPr indent="-317500" lvl="0" marL="914400" rtl="0">
              <a:lnSpc>
                <a:spcPct val="150000"/>
              </a:lnSpc>
              <a:spcBef>
                <a:spcPts val="0"/>
              </a:spcBef>
              <a:buClr>
                <a:srgbClr val="FFFFFF"/>
              </a:buClr>
              <a:buSzPct val="100000"/>
              <a:buFont typeface="Trebuchet MS"/>
            </a:pPr>
            <a:r>
              <a:rPr lang="en-US" sz="1400">
                <a:solidFill>
                  <a:srgbClr val="FFFFFF"/>
                </a:solidFill>
              </a:rPr>
              <a:t>User has successfully logged into system</a:t>
            </a:r>
          </a:p>
          <a:p>
            <a:pPr indent="-317500" lvl="0" marL="914400" rtl="0">
              <a:lnSpc>
                <a:spcPct val="150000"/>
              </a:lnSpc>
              <a:spcBef>
                <a:spcPts val="0"/>
              </a:spcBef>
              <a:buClr>
                <a:srgbClr val="FFFFFF"/>
              </a:buClr>
              <a:buSzPct val="100000"/>
            </a:pPr>
            <a:r>
              <a:rPr lang="en-US" sz="1400">
                <a:solidFill>
                  <a:srgbClr val="FFFFFF"/>
                </a:solidFill>
              </a:rPr>
              <a:t>User is on the People page</a:t>
            </a:r>
          </a:p>
          <a:p>
            <a:pPr indent="-317500" lvl="0" marL="914400" rtl="0">
              <a:lnSpc>
                <a:spcPct val="150000"/>
              </a:lnSpc>
              <a:spcBef>
                <a:spcPts val="0"/>
              </a:spcBef>
              <a:buClr>
                <a:srgbClr val="FFFFFF"/>
              </a:buClr>
              <a:buSzPct val="100000"/>
            </a:pPr>
            <a:r>
              <a:rPr lang="en-US" sz="1400">
                <a:solidFill>
                  <a:srgbClr val="FFFFFF"/>
                </a:solidFill>
              </a:rPr>
              <a:t>User disconnects from internet</a:t>
            </a:r>
          </a:p>
          <a:p>
            <a:pPr indent="-317500" lvl="0" marL="914400" rtl="0">
              <a:lnSpc>
                <a:spcPct val="150000"/>
              </a:lnSpc>
              <a:spcBef>
                <a:spcPts val="0"/>
              </a:spcBef>
              <a:buClr>
                <a:srgbClr val="FFFFFF"/>
              </a:buClr>
              <a:buSzPct val="100000"/>
            </a:pPr>
            <a:r>
              <a:rPr lang="en-US" sz="1400">
                <a:solidFill>
                  <a:srgbClr val="FFFFFF"/>
                </a:solidFill>
              </a:rPr>
              <a:t>List size is 25 (default)</a:t>
            </a:r>
          </a:p>
          <a:p>
            <a:pPr indent="-69850" lvl="0" marL="457200" rtl="0">
              <a:lnSpc>
                <a:spcPct val="150000"/>
              </a:lnSpc>
              <a:spcBef>
                <a:spcPts val="0"/>
              </a:spcBef>
              <a:buClr>
                <a:srgbClr val="000000"/>
              </a:buClr>
              <a:buSzPct val="78571"/>
              <a:buFont typeface="Arial"/>
              <a:buNone/>
            </a:pPr>
            <a:r>
              <a:rPr b="1" lang="en-US" sz="1400">
                <a:solidFill>
                  <a:srgbClr val="FFFFFF"/>
                </a:solidFill>
              </a:rPr>
              <a:t>Input</a:t>
            </a:r>
          </a:p>
          <a:p>
            <a:pPr indent="-317500" lvl="0" marL="914400" rtl="0">
              <a:lnSpc>
                <a:spcPct val="150000"/>
              </a:lnSpc>
              <a:spcBef>
                <a:spcPts val="0"/>
              </a:spcBef>
              <a:buClr>
                <a:srgbClr val="FFFFFF"/>
              </a:buClr>
              <a:buSzPct val="100000"/>
              <a:buFont typeface="Trebuchet MS"/>
            </a:pPr>
            <a:r>
              <a:rPr lang="en-US" sz="1400">
                <a:solidFill>
                  <a:schemeClr val="lt1"/>
                </a:solidFill>
              </a:rPr>
              <a:t>User clicks option ‘10’ in the List Size Combo Box </a:t>
            </a:r>
          </a:p>
          <a:p>
            <a:pPr indent="-69850" lvl="0" marL="457200" rtl="0">
              <a:lnSpc>
                <a:spcPct val="150000"/>
              </a:lnSpc>
              <a:spcBef>
                <a:spcPts val="0"/>
              </a:spcBef>
              <a:buClr>
                <a:srgbClr val="000000"/>
              </a:buClr>
              <a:buSzPct val="78571"/>
              <a:buFont typeface="Arial"/>
              <a:buNone/>
            </a:pPr>
            <a:r>
              <a:rPr b="1" lang="en-US" sz="1400">
                <a:solidFill>
                  <a:srgbClr val="FFFFFF"/>
                </a:solidFill>
              </a:rPr>
              <a:t>Expected Result</a:t>
            </a:r>
          </a:p>
          <a:p>
            <a:pPr indent="-317500" lvl="0" marL="914400" rtl="0">
              <a:lnSpc>
                <a:spcPct val="150000"/>
              </a:lnSpc>
              <a:spcBef>
                <a:spcPts val="0"/>
              </a:spcBef>
              <a:buClr>
                <a:srgbClr val="FFFFFF"/>
              </a:buClr>
              <a:buSzPct val="100000"/>
              <a:buFont typeface="Trebuchet MS"/>
            </a:pPr>
            <a:r>
              <a:rPr lang="en-US" sz="1400">
                <a:solidFill>
                  <a:schemeClr val="lt1"/>
                </a:solidFill>
              </a:rPr>
              <a:t>Error message pops up with message “You have lost internet connection. Please reconnect.”</a:t>
            </a:r>
          </a:p>
          <a:p>
            <a:pPr indent="-69850" lvl="0" marL="457200" rtl="0">
              <a:lnSpc>
                <a:spcPct val="150000"/>
              </a:lnSpc>
              <a:spcBef>
                <a:spcPts val="0"/>
              </a:spcBef>
              <a:buClr>
                <a:srgbClr val="000000"/>
              </a:buClr>
              <a:buSzPct val="78571"/>
              <a:buFont typeface="Arial"/>
              <a:buNone/>
            </a:pPr>
            <a:r>
              <a:rPr b="1" lang="en-US" sz="1400">
                <a:solidFill>
                  <a:srgbClr val="FFFFFF"/>
                </a:solidFill>
              </a:rPr>
              <a:t>Actual Result</a:t>
            </a:r>
          </a:p>
          <a:p>
            <a:pPr indent="-317500" lvl="0" marL="914400" rtl="0">
              <a:lnSpc>
                <a:spcPct val="150000"/>
              </a:lnSpc>
              <a:spcBef>
                <a:spcPts val="0"/>
              </a:spcBef>
              <a:buClr>
                <a:srgbClr val="FFFFFF"/>
              </a:buClr>
              <a:buSzPct val="100000"/>
              <a:buFont typeface="Trebuchet MS"/>
            </a:pPr>
            <a:r>
              <a:rPr lang="en-US" sz="1400">
                <a:solidFill>
                  <a:srgbClr val="FFFFFF"/>
                </a:solidFill>
              </a:rPr>
              <a:t>Error message pops up with message “You have lost internet connection. Please reconnect.”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p:nvPr/>
        </p:nvSpPr>
        <p:spPr>
          <a:xfrm>
            <a:off x="75" y="4222525"/>
            <a:ext cx="9144000" cy="21642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8" name="Shape 198"/>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lang="en-US">
                <a:solidFill>
                  <a:schemeClr val="lt1"/>
                </a:solidFill>
              </a:rPr>
              <a:t>Questions?</a:t>
            </a:r>
          </a:p>
        </p:txBody>
      </p:sp>
      <p:sp>
        <p:nvSpPr>
          <p:cNvPr id="199" name="Shape 199"/>
          <p:cNvSpPr txBox="1"/>
          <p:nvPr>
            <p:ph idx="1" type="body"/>
          </p:nvPr>
        </p:nvSpPr>
        <p:spPr>
          <a:xfrm>
            <a:off x="317399" y="4314625"/>
            <a:ext cx="8550900" cy="1980000"/>
          </a:xfrm>
          <a:prstGeom prst="rect">
            <a:avLst/>
          </a:prstGeom>
          <a:noFill/>
          <a:ln>
            <a:noFill/>
          </a:ln>
        </p:spPr>
        <p:txBody>
          <a:bodyPr anchorCtr="0" anchor="ctr" bIns="45700" lIns="91425" rIns="91425" tIns="45700">
            <a:noAutofit/>
          </a:bodyPr>
          <a:lstStyle/>
          <a:p>
            <a:pPr indent="0" lvl="0" marL="0" rtl="0">
              <a:lnSpc>
                <a:spcPct val="100000"/>
              </a:lnSpc>
              <a:spcBef>
                <a:spcPts val="0"/>
              </a:spcBef>
              <a:buNone/>
            </a:pPr>
            <a:r>
              <a:rPr lang="en-US" sz="3240">
                <a:solidFill>
                  <a:srgbClr val="FFFFFF"/>
                </a:solidFill>
                <a:latin typeface="Questrial"/>
                <a:ea typeface="Questrial"/>
                <a:cs typeface="Questrial"/>
                <a:sym typeface="Questrial"/>
              </a:rPr>
              <a:t>Contact information:</a:t>
            </a:r>
          </a:p>
          <a:p>
            <a:pPr indent="0" lvl="0" marL="0" rtl="0">
              <a:lnSpc>
                <a:spcPct val="100000"/>
              </a:lnSpc>
              <a:spcBef>
                <a:spcPts val="0"/>
              </a:spcBef>
              <a:buNone/>
            </a:pPr>
            <a:r>
              <a:rPr lang="en-US" sz="3240">
                <a:solidFill>
                  <a:srgbClr val="FFFFFF"/>
                </a:solidFill>
                <a:latin typeface="Questrial"/>
                <a:ea typeface="Questrial"/>
                <a:cs typeface="Questrial"/>
                <a:sym typeface="Questrial"/>
              </a:rPr>
              <a:t>Jorge Perez</a:t>
            </a:r>
            <a:br>
              <a:rPr lang="en-US" sz="3240">
                <a:solidFill>
                  <a:srgbClr val="FFFFFF"/>
                </a:solidFill>
                <a:latin typeface="Questrial"/>
                <a:ea typeface="Questrial"/>
                <a:cs typeface="Questrial"/>
                <a:sym typeface="Questrial"/>
              </a:rPr>
            </a:br>
            <a:r>
              <a:rPr lang="en-US" sz="3240">
                <a:solidFill>
                  <a:srgbClr val="FFFFFF"/>
                </a:solidFill>
                <a:latin typeface="Questrial"/>
                <a:ea typeface="Questrial"/>
                <a:cs typeface="Questrial"/>
                <a:sym typeface="Questrial"/>
              </a:rPr>
              <a:t>email: jpere268@fiu.edu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p:nvPr/>
        </p:nvSpPr>
        <p:spPr>
          <a:xfrm>
            <a:off x="0" y="1174850"/>
            <a:ext cx="9144000" cy="47514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3" name="Shape 93"/>
          <p:cNvSpPr txBox="1"/>
          <p:nvPr>
            <p:ph type="title"/>
          </p:nvPr>
        </p:nvSpPr>
        <p:spPr>
          <a:xfrm>
            <a:off x="779462" y="381000"/>
            <a:ext cx="7583400" cy="10446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solidFill>
                  <a:srgbClr val="FFFFFF"/>
                </a:solidFill>
              </a:rPr>
              <a:t>Problem Definition</a:t>
            </a:r>
          </a:p>
        </p:txBody>
      </p:sp>
      <p:sp>
        <p:nvSpPr>
          <p:cNvPr id="94" name="Shape 94"/>
          <p:cNvSpPr txBox="1"/>
          <p:nvPr>
            <p:ph idx="1" type="body"/>
          </p:nvPr>
        </p:nvSpPr>
        <p:spPr>
          <a:xfrm>
            <a:off x="379237" y="1676242"/>
            <a:ext cx="7583400" cy="1290000"/>
          </a:xfrm>
          <a:prstGeom prst="rect">
            <a:avLst/>
          </a:prstGeom>
          <a:noFill/>
          <a:ln>
            <a:noFill/>
          </a:ln>
        </p:spPr>
        <p:txBody>
          <a:bodyPr anchorCtr="0" anchor="ctr" bIns="45700" lIns="91425" rIns="91425" tIns="45700">
            <a:noAutofit/>
          </a:bodyPr>
          <a:lstStyle/>
          <a:p>
            <a:pPr indent="0" lvl="0" marL="0" rtl="0">
              <a:spcBef>
                <a:spcPts val="0"/>
              </a:spcBef>
              <a:buNone/>
            </a:pPr>
            <a:r>
              <a:rPr lang="en-US" sz="1800">
                <a:solidFill>
                  <a:srgbClr val="FFFFFF"/>
                </a:solidFill>
              </a:rPr>
              <a:t>Mobile Judge is a web application that is built more for mobile devices to be the primary use. Mobile Judge is the application that judges will be using to score students during the senior project showcase.</a:t>
            </a:r>
          </a:p>
        </p:txBody>
      </p:sp>
      <p:sp>
        <p:nvSpPr>
          <p:cNvPr id="95" name="Shape 95"/>
          <p:cNvSpPr/>
          <p:nvPr/>
        </p:nvSpPr>
        <p:spPr>
          <a:xfrm>
            <a:off x="379237" y="1425600"/>
            <a:ext cx="1942800" cy="3945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US" sz="2400">
                <a:solidFill>
                  <a:srgbClr val="FFFFFF"/>
                </a:solidFill>
                <a:latin typeface="Ubuntu"/>
                <a:ea typeface="Ubuntu"/>
                <a:cs typeface="Ubuntu"/>
                <a:sym typeface="Ubuntu"/>
              </a:rPr>
              <a:t>Our Project</a:t>
            </a:r>
          </a:p>
        </p:txBody>
      </p:sp>
      <p:sp>
        <p:nvSpPr>
          <p:cNvPr id="96" name="Shape 96"/>
          <p:cNvSpPr/>
          <p:nvPr/>
        </p:nvSpPr>
        <p:spPr>
          <a:xfrm>
            <a:off x="379237" y="2971925"/>
            <a:ext cx="2808300" cy="3945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solidFill>
                  <a:srgbClr val="FFFFFF"/>
                </a:solidFill>
                <a:latin typeface="Ubuntu"/>
                <a:ea typeface="Ubuntu"/>
                <a:cs typeface="Ubuntu"/>
                <a:sym typeface="Ubuntu"/>
              </a:rPr>
              <a:t>Current Problems</a:t>
            </a:r>
          </a:p>
        </p:txBody>
      </p:sp>
      <p:sp>
        <p:nvSpPr>
          <p:cNvPr id="97" name="Shape 97"/>
          <p:cNvSpPr txBox="1"/>
          <p:nvPr/>
        </p:nvSpPr>
        <p:spPr>
          <a:xfrm>
            <a:off x="379245" y="3269548"/>
            <a:ext cx="4603200" cy="2472000"/>
          </a:xfrm>
          <a:prstGeom prst="rect">
            <a:avLst/>
          </a:prstGeom>
          <a:noFill/>
          <a:ln>
            <a:noFill/>
          </a:ln>
        </p:spPr>
        <p:txBody>
          <a:bodyPr anchorCtr="0" anchor="ctr" bIns="91425" lIns="91425" rIns="91425" tIns="91425">
            <a:noAutofit/>
          </a:bodyPr>
          <a:lstStyle/>
          <a:p>
            <a:pPr indent="-330200" lvl="0" marL="457200" rtl="0">
              <a:lnSpc>
                <a:spcPct val="115000"/>
              </a:lnSpc>
              <a:spcBef>
                <a:spcPts val="0"/>
              </a:spcBef>
              <a:buClr>
                <a:schemeClr val="lt1"/>
              </a:buClr>
              <a:buSzPct val="100000"/>
              <a:buFont typeface="Noto Sans Symbols"/>
              <a:buChar char="●"/>
            </a:pPr>
            <a:r>
              <a:rPr lang="en-US" sz="1600">
                <a:solidFill>
                  <a:schemeClr val="lt1"/>
                </a:solidFill>
                <a:latin typeface="Trebuchet MS"/>
                <a:ea typeface="Trebuchet MS"/>
                <a:cs typeface="Trebuchet MS"/>
                <a:sym typeface="Trebuchet MS"/>
              </a:rPr>
              <a:t>Lacked the ability to accept/reject grades</a:t>
            </a:r>
          </a:p>
          <a:p>
            <a:pPr indent="-330200" lvl="0" marL="457200" rtl="0">
              <a:lnSpc>
                <a:spcPct val="115000"/>
              </a:lnSpc>
              <a:spcBef>
                <a:spcPts val="0"/>
              </a:spcBef>
              <a:buClr>
                <a:schemeClr val="lt1"/>
              </a:buClr>
              <a:buSzPct val="100000"/>
              <a:buFont typeface="Noto Sans Symbols"/>
              <a:buChar char="●"/>
            </a:pPr>
            <a:r>
              <a:rPr lang="en-US" sz="1600">
                <a:solidFill>
                  <a:schemeClr val="lt1"/>
                </a:solidFill>
                <a:latin typeface="Trebuchet MS"/>
                <a:ea typeface="Trebuchet MS"/>
                <a:cs typeface="Trebuchet MS"/>
                <a:sym typeface="Trebuchet MS"/>
              </a:rPr>
              <a:t>View/update user profile page</a:t>
            </a:r>
          </a:p>
          <a:p>
            <a:pPr indent="-330200" lvl="0" marL="457200" rtl="0">
              <a:lnSpc>
                <a:spcPct val="115000"/>
              </a:lnSpc>
              <a:spcBef>
                <a:spcPts val="0"/>
              </a:spcBef>
              <a:buClr>
                <a:schemeClr val="lt1"/>
              </a:buClr>
              <a:buSzPct val="100000"/>
              <a:buFont typeface="Noto Sans Symbols"/>
              <a:buChar char="●"/>
            </a:pPr>
            <a:r>
              <a:rPr lang="en-US" sz="1600">
                <a:solidFill>
                  <a:schemeClr val="lt1"/>
                </a:solidFill>
                <a:latin typeface="Trebuchet MS"/>
                <a:ea typeface="Trebuchet MS"/>
                <a:cs typeface="Trebuchet MS"/>
                <a:sym typeface="Trebuchet MS"/>
              </a:rPr>
              <a:t>Ability for admin to filter email selections</a:t>
            </a:r>
          </a:p>
          <a:p>
            <a:pPr indent="-330200" lvl="0" marL="457200" rtl="0">
              <a:lnSpc>
                <a:spcPct val="115000"/>
              </a:lnSpc>
              <a:spcBef>
                <a:spcPts val="0"/>
              </a:spcBef>
              <a:buClr>
                <a:schemeClr val="lt1"/>
              </a:buClr>
              <a:buSzPct val="100000"/>
              <a:buFont typeface="Noto Sans Symbols"/>
              <a:buChar char="●"/>
            </a:pPr>
            <a:r>
              <a:rPr lang="en-US" sz="1600">
                <a:solidFill>
                  <a:schemeClr val="lt1"/>
                </a:solidFill>
                <a:latin typeface="Trebuchet MS"/>
                <a:ea typeface="Trebuchet MS"/>
                <a:cs typeface="Trebuchet MS"/>
                <a:sym typeface="Trebuchet MS"/>
              </a:rPr>
              <a:t>Social media account linking</a:t>
            </a:r>
          </a:p>
          <a:p>
            <a:pPr indent="-330200" lvl="0" marL="457200" rtl="0">
              <a:lnSpc>
                <a:spcPct val="115000"/>
              </a:lnSpc>
              <a:spcBef>
                <a:spcPts val="0"/>
              </a:spcBef>
              <a:buClr>
                <a:schemeClr val="lt1"/>
              </a:buClr>
              <a:buSzPct val="100000"/>
              <a:buFont typeface="Noto Sans Symbols"/>
              <a:buChar char="●"/>
            </a:pPr>
            <a:r>
              <a:rPr lang="en-US" sz="1600">
                <a:solidFill>
                  <a:schemeClr val="lt1"/>
                </a:solidFill>
                <a:latin typeface="Trebuchet MS"/>
                <a:ea typeface="Trebuchet MS"/>
                <a:cs typeface="Trebuchet MS"/>
                <a:sym typeface="Trebuchet MS"/>
              </a:rPr>
              <a:t>Pagination on all grids</a:t>
            </a:r>
          </a:p>
          <a:p>
            <a:pPr indent="-330200" lvl="0" marL="457200" rtl="0">
              <a:lnSpc>
                <a:spcPct val="115000"/>
              </a:lnSpc>
              <a:spcBef>
                <a:spcPts val="0"/>
              </a:spcBef>
              <a:buClr>
                <a:schemeClr val="lt1"/>
              </a:buClr>
              <a:buSzPct val="100000"/>
              <a:buFont typeface="Noto Sans Symbols"/>
              <a:buChar char="●"/>
            </a:pPr>
            <a:r>
              <a:rPr lang="en-US" sz="1600">
                <a:solidFill>
                  <a:schemeClr val="lt1"/>
                </a:solidFill>
                <a:latin typeface="Trebuchet MS"/>
                <a:ea typeface="Trebuchet MS"/>
                <a:cs typeface="Trebuchet MS"/>
                <a:sym typeface="Trebuchet MS"/>
              </a:rPr>
              <a:t>Export grades/judges</a:t>
            </a:r>
          </a:p>
          <a:p>
            <a:pPr indent="-330200" lvl="0" marL="457200" rtl="0">
              <a:lnSpc>
                <a:spcPct val="115000"/>
              </a:lnSpc>
              <a:spcBef>
                <a:spcPts val="0"/>
              </a:spcBef>
              <a:buClr>
                <a:schemeClr val="lt1"/>
              </a:buClr>
              <a:buSzPct val="100000"/>
              <a:buFont typeface="Noto Sans Symbols"/>
              <a:buChar char="●"/>
            </a:pPr>
            <a:r>
              <a:rPr lang="en-US" sz="1600">
                <a:solidFill>
                  <a:schemeClr val="lt1"/>
                </a:solidFill>
                <a:latin typeface="Trebuchet MS"/>
                <a:ea typeface="Trebuchet MS"/>
                <a:cs typeface="Trebuchet MS"/>
                <a:sym typeface="Trebuchet MS"/>
              </a:rPr>
              <a:t>Import Students</a:t>
            </a:r>
          </a:p>
          <a:p>
            <a:pPr indent="-330200" lvl="0" marL="457200" rtl="0">
              <a:lnSpc>
                <a:spcPct val="115000"/>
              </a:lnSpc>
              <a:spcBef>
                <a:spcPts val="0"/>
              </a:spcBef>
              <a:buClr>
                <a:schemeClr val="lt1"/>
              </a:buClr>
              <a:buSzPct val="100000"/>
              <a:buFont typeface="Trebuchet MS"/>
              <a:buChar char="●"/>
            </a:pPr>
            <a:r>
              <a:rPr lang="en-US" sz="1600">
                <a:solidFill>
                  <a:schemeClr val="lt1"/>
                </a:solidFill>
                <a:latin typeface="Trebuchet MS"/>
                <a:ea typeface="Trebuchet MS"/>
                <a:cs typeface="Trebuchet MS"/>
                <a:sym typeface="Trebuchet MS"/>
              </a:rPr>
              <a:t>Manage Student/Judges information</a:t>
            </a:r>
          </a:p>
        </p:txBody>
      </p:sp>
      <p:sp>
        <p:nvSpPr>
          <p:cNvPr id="98" name="Shape 98"/>
          <p:cNvSpPr/>
          <p:nvPr/>
        </p:nvSpPr>
        <p:spPr>
          <a:xfrm>
            <a:off x="5726025" y="3539475"/>
            <a:ext cx="3242100" cy="1415700"/>
          </a:xfrm>
          <a:prstGeom prst="rect">
            <a:avLst/>
          </a:prstGeom>
          <a:solidFill>
            <a:schemeClr val="accent1"/>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indent="-368300" lvl="0" marL="457200" rtl="0">
              <a:lnSpc>
                <a:spcPct val="115000"/>
              </a:lnSpc>
              <a:spcBef>
                <a:spcPts val="2000"/>
              </a:spcBef>
              <a:buClr>
                <a:schemeClr val="lt1"/>
              </a:buClr>
              <a:buFont typeface="Trebuchet MS"/>
              <a:buChar char="●"/>
            </a:pPr>
            <a:r>
              <a:rPr lang="en-US">
                <a:solidFill>
                  <a:schemeClr val="lt1"/>
                </a:solidFill>
                <a:latin typeface="Trebuchet MS"/>
                <a:ea typeface="Trebuchet MS"/>
                <a:cs typeface="Trebuchet MS"/>
                <a:sym typeface="Trebuchet MS"/>
              </a:rPr>
              <a:t>Global Pagination of Grids</a:t>
            </a:r>
          </a:p>
          <a:p>
            <a:pPr indent="-368300" lvl="0" marL="457200" rtl="0">
              <a:lnSpc>
                <a:spcPct val="115000"/>
              </a:lnSpc>
              <a:spcBef>
                <a:spcPts val="2000"/>
              </a:spcBef>
              <a:buClr>
                <a:schemeClr val="lt1"/>
              </a:buClr>
              <a:buFont typeface="Trebuchet MS"/>
              <a:buChar char="●"/>
            </a:pPr>
            <a:r>
              <a:rPr lang="en-US">
                <a:solidFill>
                  <a:schemeClr val="lt1"/>
                </a:solidFill>
                <a:latin typeface="Trebuchet MS"/>
                <a:ea typeface="Trebuchet MS"/>
                <a:cs typeface="Trebuchet MS"/>
                <a:sym typeface="Trebuchet MS"/>
              </a:rPr>
              <a:t>Add Server Monitoring </a:t>
            </a:r>
            <a:br>
              <a:rPr lang="en-US">
                <a:solidFill>
                  <a:schemeClr val="lt1"/>
                </a:solidFill>
                <a:latin typeface="Trebuchet MS"/>
                <a:ea typeface="Trebuchet MS"/>
                <a:cs typeface="Trebuchet MS"/>
                <a:sym typeface="Trebuchet MS"/>
              </a:rPr>
            </a:br>
            <a:r>
              <a:rPr lang="en-US">
                <a:solidFill>
                  <a:schemeClr val="lt1"/>
                </a:solidFill>
                <a:latin typeface="Trebuchet MS"/>
                <a:ea typeface="Trebuchet MS"/>
                <a:cs typeface="Trebuchet MS"/>
                <a:sym typeface="Trebuchet MS"/>
              </a:rPr>
              <a:t>(Tech Depth)</a:t>
            </a:r>
          </a:p>
        </p:txBody>
      </p:sp>
      <p:sp>
        <p:nvSpPr>
          <p:cNvPr id="99" name="Shape 99"/>
          <p:cNvSpPr/>
          <p:nvPr/>
        </p:nvSpPr>
        <p:spPr>
          <a:xfrm>
            <a:off x="7493750" y="3330200"/>
            <a:ext cx="1375500" cy="394500"/>
          </a:xfrm>
          <a:prstGeom prst="rect">
            <a:avLst/>
          </a:prstGeom>
          <a:solidFill>
            <a:srgbClr val="4A86E8"/>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solidFill>
                  <a:srgbClr val="FFFFFF"/>
                </a:solidFill>
                <a:latin typeface="Ubuntu"/>
                <a:ea typeface="Ubuntu"/>
                <a:cs typeface="Ubuntu"/>
                <a:sym typeface="Ubuntu"/>
              </a:rPr>
              <a:t>My Part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779462" y="381000"/>
            <a:ext cx="7583486" cy="104457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Project Management</a:t>
            </a:r>
          </a:p>
        </p:txBody>
      </p:sp>
      <p:pic>
        <p:nvPicPr>
          <p:cNvPr id="106" name="Shape 106"/>
          <p:cNvPicPr preferRelativeResize="0"/>
          <p:nvPr/>
        </p:nvPicPr>
        <p:blipFill>
          <a:blip r:embed="rId3">
            <a:alphaModFix/>
          </a:blip>
          <a:stretch>
            <a:fillRect/>
          </a:stretch>
        </p:blipFill>
        <p:spPr>
          <a:xfrm>
            <a:off x="280212" y="1108650"/>
            <a:ext cx="8581999" cy="5618049"/>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779462" y="381000"/>
            <a:ext cx="7583400" cy="1044600"/>
          </a:xfrm>
          <a:prstGeom prst="rect">
            <a:avLst/>
          </a:prstGeom>
        </p:spPr>
        <p:txBody>
          <a:bodyPr anchorCtr="0" anchor="t" bIns="91425" lIns="91425" rIns="91425" tIns="91425">
            <a:noAutofit/>
          </a:bodyPr>
          <a:lstStyle/>
          <a:p>
            <a:pPr lvl="0">
              <a:spcBef>
                <a:spcPts val="0"/>
              </a:spcBef>
              <a:buNone/>
            </a:pPr>
            <a:r>
              <a:rPr lang="en-US">
                <a:solidFill>
                  <a:srgbClr val="FFFFFF"/>
                </a:solidFill>
              </a:rPr>
              <a:t>Full Gantt chart</a:t>
            </a:r>
          </a:p>
        </p:txBody>
      </p:sp>
      <p:pic>
        <p:nvPicPr>
          <p:cNvPr id="113" name="Shape 113"/>
          <p:cNvPicPr preferRelativeResize="0"/>
          <p:nvPr/>
        </p:nvPicPr>
        <p:blipFill>
          <a:blip r:embed="rId3">
            <a:alphaModFix/>
          </a:blip>
          <a:stretch>
            <a:fillRect/>
          </a:stretch>
        </p:blipFill>
        <p:spPr>
          <a:xfrm>
            <a:off x="133137" y="1144150"/>
            <a:ext cx="8877726" cy="484522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p:nvPr/>
        </p:nvSpPr>
        <p:spPr>
          <a:xfrm>
            <a:off x="0" y="1558050"/>
            <a:ext cx="9144000" cy="15555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0" name="Shape 120"/>
          <p:cNvSpPr txBox="1"/>
          <p:nvPr>
            <p:ph type="title"/>
          </p:nvPr>
        </p:nvSpPr>
        <p:spPr>
          <a:xfrm>
            <a:off x="779462" y="381000"/>
            <a:ext cx="7583486" cy="104457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Requirements: User Stories </a:t>
            </a:r>
          </a:p>
        </p:txBody>
      </p:sp>
      <p:sp>
        <p:nvSpPr>
          <p:cNvPr id="121" name="Shape 121"/>
          <p:cNvSpPr txBox="1"/>
          <p:nvPr>
            <p:ph idx="1" type="body"/>
          </p:nvPr>
        </p:nvSpPr>
        <p:spPr>
          <a:xfrm>
            <a:off x="779512" y="1662450"/>
            <a:ext cx="7583400" cy="1346700"/>
          </a:xfrm>
          <a:prstGeom prst="rect">
            <a:avLst/>
          </a:prstGeom>
          <a:noFill/>
          <a:ln>
            <a:noFill/>
          </a:ln>
        </p:spPr>
        <p:txBody>
          <a:bodyPr anchorCtr="0" anchor="ctr" bIns="45700" lIns="91425" rIns="91425" tIns="45700">
            <a:noAutofit/>
          </a:bodyPr>
          <a:lstStyle/>
          <a:p>
            <a:pPr indent="-282575" lvl="0" marL="282575" marR="0" rtl="0" algn="l">
              <a:spcBef>
                <a:spcPts val="0"/>
              </a:spcBef>
              <a:spcAft>
                <a:spcPts val="0"/>
              </a:spcAft>
              <a:buClr>
                <a:srgbClr val="FFFFFF"/>
              </a:buClr>
              <a:buSzPct val="100000"/>
              <a:buFont typeface="Noto Sans Symbols"/>
              <a:buChar char="●"/>
            </a:pPr>
            <a:r>
              <a:rPr lang="en-US">
                <a:solidFill>
                  <a:srgbClr val="FFFFFF"/>
                </a:solidFill>
              </a:rPr>
              <a:t>#524 - Manage List Size</a:t>
            </a:r>
          </a:p>
          <a:p>
            <a:pPr indent="-282575" lvl="0" marL="282575" marR="0" rtl="0" algn="l">
              <a:spcBef>
                <a:spcPts val="0"/>
              </a:spcBef>
              <a:spcAft>
                <a:spcPts val="0"/>
              </a:spcAft>
              <a:buClr>
                <a:srgbClr val="FFFFFF"/>
              </a:buClr>
              <a:buSzPct val="100000"/>
              <a:buFont typeface="Noto Sans Symbols"/>
              <a:buChar char="●"/>
            </a:pPr>
            <a:r>
              <a:rPr lang="en-US">
                <a:solidFill>
                  <a:srgbClr val="FFFFFF"/>
                </a:solidFill>
              </a:rPr>
              <a:t>#619 - Setup Server Monitoring (Tech Depth)</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p:nvPr/>
        </p:nvSpPr>
        <p:spPr>
          <a:xfrm>
            <a:off x="0" y="1425600"/>
            <a:ext cx="9144000" cy="54381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28" name="Shape 128"/>
          <p:cNvSpPr txBox="1"/>
          <p:nvPr>
            <p:ph type="title"/>
          </p:nvPr>
        </p:nvSpPr>
        <p:spPr>
          <a:xfrm>
            <a:off x="779462" y="381000"/>
            <a:ext cx="7583400" cy="10446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Requirements: Use Cases</a:t>
            </a:r>
          </a:p>
        </p:txBody>
      </p:sp>
      <p:pic>
        <p:nvPicPr>
          <p:cNvPr id="129" name="Shape 129"/>
          <p:cNvPicPr preferRelativeResize="0"/>
          <p:nvPr/>
        </p:nvPicPr>
        <p:blipFill>
          <a:blip r:embed="rId3">
            <a:alphaModFix/>
          </a:blip>
          <a:stretch>
            <a:fillRect/>
          </a:stretch>
        </p:blipFill>
        <p:spPr>
          <a:xfrm>
            <a:off x="373749" y="1468275"/>
            <a:ext cx="8252998" cy="5352750"/>
          </a:xfrm>
          <a:prstGeom prst="rect">
            <a:avLst/>
          </a:prstGeom>
          <a:noFill/>
          <a:ln>
            <a:noFill/>
          </a:ln>
        </p:spPr>
      </p:pic>
      <p:sp>
        <p:nvSpPr>
          <p:cNvPr id="130" name="Shape 130"/>
          <p:cNvSpPr/>
          <p:nvPr/>
        </p:nvSpPr>
        <p:spPr>
          <a:xfrm>
            <a:off x="5810575" y="3489475"/>
            <a:ext cx="1387800" cy="6063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779462" y="381000"/>
            <a:ext cx="7583400" cy="10446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Requirements: Use Cases</a:t>
            </a:r>
          </a:p>
          <a:p>
            <a:pPr indent="457200" lvl="0" rtl="0">
              <a:lnSpc>
                <a:spcPct val="115000"/>
              </a:lnSpc>
              <a:spcBef>
                <a:spcPts val="0"/>
              </a:spcBef>
              <a:buNone/>
            </a:pPr>
            <a:r>
              <a:rPr lang="en-US" sz="2200">
                <a:solidFill>
                  <a:schemeClr val="lt1"/>
                </a:solidFill>
              </a:rPr>
              <a:t>#524 - Manage List Sizes</a:t>
            </a:r>
          </a:p>
        </p:txBody>
      </p:sp>
      <p:sp>
        <p:nvSpPr>
          <p:cNvPr id="137" name="Shape 137"/>
          <p:cNvSpPr txBox="1"/>
          <p:nvPr/>
        </p:nvSpPr>
        <p:spPr>
          <a:xfrm>
            <a:off x="710625" y="1425600"/>
            <a:ext cx="7974600" cy="4974300"/>
          </a:xfrm>
          <a:prstGeom prst="rect">
            <a:avLst/>
          </a:prstGeom>
          <a:noFill/>
          <a:ln>
            <a:noFill/>
          </a:ln>
        </p:spPr>
        <p:txBody>
          <a:bodyPr anchorCtr="0" anchor="t" bIns="91425" lIns="91425" rIns="91425" tIns="91425">
            <a:noAutofit/>
          </a:bodyPr>
          <a:lstStyle/>
          <a:p>
            <a:pPr indent="-69850" lvl="0" marL="228600" rtl="0">
              <a:lnSpc>
                <a:spcPct val="150000"/>
              </a:lnSpc>
              <a:spcBef>
                <a:spcPts val="0"/>
              </a:spcBef>
              <a:buClr>
                <a:schemeClr val="dk2"/>
              </a:buClr>
              <a:buFont typeface="Arial"/>
              <a:buNone/>
            </a:pPr>
            <a:r>
              <a:rPr lang="en-US">
                <a:solidFill>
                  <a:srgbClr val="FFFFFF"/>
                </a:solidFill>
                <a:latin typeface="Trebuchet MS"/>
                <a:ea typeface="Trebuchet MS"/>
                <a:cs typeface="Trebuchet MS"/>
                <a:sym typeface="Trebuchet MS"/>
              </a:rPr>
              <a:t>Details: </a:t>
            </a:r>
          </a:p>
          <a:p>
            <a:pPr indent="158750" lvl="0" marL="228600" rtl="0">
              <a:lnSpc>
                <a:spcPct val="150000"/>
              </a:lnSpc>
              <a:spcBef>
                <a:spcPts val="0"/>
              </a:spcBef>
              <a:buClr>
                <a:schemeClr val="dk2"/>
              </a:buClr>
              <a:buFont typeface="Arial"/>
              <a:buNone/>
            </a:pPr>
            <a:r>
              <a:rPr lang="en-US">
                <a:solidFill>
                  <a:srgbClr val="FFFFFF"/>
                </a:solidFill>
                <a:latin typeface="Trebuchet MS"/>
                <a:ea typeface="Trebuchet MS"/>
                <a:cs typeface="Trebuchet MS"/>
                <a:sym typeface="Trebuchet MS"/>
              </a:rPr>
              <a:t>Actor: Admin</a:t>
            </a:r>
          </a:p>
          <a:p>
            <a:pPr indent="158750" lvl="0" marL="228600" rtl="0">
              <a:lnSpc>
                <a:spcPct val="150000"/>
              </a:lnSpc>
              <a:spcBef>
                <a:spcPts val="0"/>
              </a:spcBef>
              <a:buClr>
                <a:schemeClr val="dk2"/>
              </a:buClr>
              <a:buFont typeface="Arial"/>
              <a:buNone/>
            </a:pPr>
            <a:r>
              <a:rPr lang="en-US">
                <a:solidFill>
                  <a:srgbClr val="FFFFFF"/>
                </a:solidFill>
                <a:latin typeface="Trebuchet MS"/>
                <a:ea typeface="Trebuchet MS"/>
                <a:cs typeface="Trebuchet MS"/>
                <a:sym typeface="Trebuchet MS"/>
              </a:rPr>
              <a:t>Pre-conditions: </a:t>
            </a:r>
          </a:p>
          <a:p>
            <a:pPr indent="-228600" lvl="0" marL="914400" rtl="0">
              <a:lnSpc>
                <a:spcPct val="150000"/>
              </a:lnSpc>
              <a:spcBef>
                <a:spcPts val="0"/>
              </a:spcBef>
              <a:buClr>
                <a:srgbClr val="FFFFFF"/>
              </a:buClr>
              <a:buFont typeface="Trebuchet MS"/>
              <a:buAutoNum type="arabicPeriod"/>
            </a:pPr>
            <a:r>
              <a:rPr lang="en-US">
                <a:solidFill>
                  <a:srgbClr val="FFFFFF"/>
                </a:solidFill>
                <a:latin typeface="Trebuchet MS"/>
                <a:ea typeface="Trebuchet MS"/>
                <a:cs typeface="Trebuchet MS"/>
                <a:sym typeface="Trebuchet MS"/>
              </a:rPr>
              <a:t>Admin has successfully logged onto the system.</a:t>
            </a:r>
          </a:p>
          <a:p>
            <a:pPr indent="-228600" lvl="0" marL="914400" rtl="0">
              <a:lnSpc>
                <a:spcPct val="150000"/>
              </a:lnSpc>
              <a:spcBef>
                <a:spcPts val="0"/>
              </a:spcBef>
              <a:buClr>
                <a:srgbClr val="FFFFFF"/>
              </a:buClr>
              <a:buFont typeface="Trebuchet MS"/>
              <a:buAutoNum type="arabicPeriod"/>
            </a:pPr>
            <a:r>
              <a:rPr lang="en-US">
                <a:solidFill>
                  <a:srgbClr val="FFFFFF"/>
                </a:solidFill>
                <a:latin typeface="Trebuchet MS"/>
                <a:ea typeface="Trebuchet MS"/>
                <a:cs typeface="Trebuchet MS"/>
                <a:sym typeface="Trebuchet MS"/>
              </a:rPr>
              <a:t>Admin is on the Email or People tab.</a:t>
            </a:r>
          </a:p>
          <a:p>
            <a:pPr indent="158750" lvl="0" marL="228600" rtl="0">
              <a:lnSpc>
                <a:spcPct val="150000"/>
              </a:lnSpc>
              <a:spcBef>
                <a:spcPts val="0"/>
              </a:spcBef>
              <a:buClr>
                <a:schemeClr val="dk2"/>
              </a:buClr>
              <a:buFont typeface="Arial"/>
              <a:buNone/>
            </a:pPr>
            <a:r>
              <a:rPr lang="en-US">
                <a:solidFill>
                  <a:srgbClr val="FFFFFF"/>
                </a:solidFill>
                <a:latin typeface="Trebuchet MS"/>
                <a:ea typeface="Trebuchet MS"/>
                <a:cs typeface="Trebuchet MS"/>
                <a:sym typeface="Trebuchet MS"/>
              </a:rPr>
              <a:t>Description: </a:t>
            </a:r>
          </a:p>
          <a:p>
            <a:pPr indent="-228600" lvl="0" marL="914400" rtl="0">
              <a:lnSpc>
                <a:spcPct val="150000"/>
              </a:lnSpc>
              <a:spcBef>
                <a:spcPts val="0"/>
              </a:spcBef>
              <a:buClr>
                <a:srgbClr val="FFFFFF"/>
              </a:buClr>
              <a:buFont typeface="Trebuchet MS"/>
              <a:buAutoNum type="arabicPeriod"/>
            </a:pPr>
            <a:r>
              <a:rPr lang="en-US">
                <a:solidFill>
                  <a:srgbClr val="FFFFFF"/>
                </a:solidFill>
                <a:latin typeface="Trebuchet MS"/>
                <a:ea typeface="Trebuchet MS"/>
                <a:cs typeface="Trebuchet MS"/>
                <a:sym typeface="Trebuchet MS"/>
              </a:rPr>
              <a:t>The use case begins when the admin clicks the list size combo box on the Email or People view.</a:t>
            </a:r>
          </a:p>
          <a:p>
            <a:pPr indent="-228600" lvl="0" marL="914400" rtl="0">
              <a:lnSpc>
                <a:spcPct val="150000"/>
              </a:lnSpc>
              <a:spcBef>
                <a:spcPts val="0"/>
              </a:spcBef>
              <a:buClr>
                <a:srgbClr val="FFFFFF"/>
              </a:buClr>
              <a:buFont typeface="Trebuchet MS"/>
              <a:buAutoNum type="arabicPeriod"/>
            </a:pPr>
            <a:r>
              <a:rPr lang="en-US">
                <a:solidFill>
                  <a:srgbClr val="FFFFFF"/>
                </a:solidFill>
                <a:latin typeface="Trebuchet MS"/>
                <a:ea typeface="Trebuchet MS"/>
                <a:cs typeface="Trebuchet MS"/>
                <a:sym typeface="Trebuchet MS"/>
              </a:rPr>
              <a:t>The admin then clicks on one of the list size options.</a:t>
            </a:r>
          </a:p>
          <a:p>
            <a:pPr indent="-228600" lvl="0" marL="914400" rtl="0">
              <a:lnSpc>
                <a:spcPct val="150000"/>
              </a:lnSpc>
              <a:spcBef>
                <a:spcPts val="0"/>
              </a:spcBef>
              <a:buClr>
                <a:srgbClr val="FFFFFF"/>
              </a:buClr>
              <a:buFont typeface="Trebuchet MS"/>
              <a:buAutoNum type="arabicPeriod"/>
            </a:pPr>
            <a:r>
              <a:rPr lang="en-US">
                <a:solidFill>
                  <a:srgbClr val="FFFFFF"/>
                </a:solidFill>
                <a:latin typeface="Trebuchet MS"/>
                <a:ea typeface="Trebuchet MS"/>
                <a:cs typeface="Trebuchet MS"/>
                <a:sym typeface="Trebuchet MS"/>
              </a:rPr>
              <a:t>The size of the list then updates to only show the size that the admin selected.</a:t>
            </a:r>
          </a:p>
          <a:p>
            <a:pPr indent="158750" lvl="0" marL="228600" rtl="0">
              <a:lnSpc>
                <a:spcPct val="150000"/>
              </a:lnSpc>
              <a:spcBef>
                <a:spcPts val="0"/>
              </a:spcBef>
              <a:buClr>
                <a:schemeClr val="dk2"/>
              </a:buClr>
              <a:buFont typeface="Arial"/>
              <a:buNone/>
            </a:pPr>
            <a:r>
              <a:rPr lang="en-US">
                <a:solidFill>
                  <a:srgbClr val="FFFFFF"/>
                </a:solidFill>
                <a:latin typeface="Trebuchet MS"/>
                <a:ea typeface="Trebuchet MS"/>
                <a:cs typeface="Trebuchet MS"/>
                <a:sym typeface="Trebuchet MS"/>
              </a:rPr>
              <a:t>Post-conditions:</a:t>
            </a:r>
          </a:p>
          <a:p>
            <a:pPr indent="-228600" lvl="0" marL="914400" rtl="0">
              <a:lnSpc>
                <a:spcPct val="150000"/>
              </a:lnSpc>
              <a:spcBef>
                <a:spcPts val="0"/>
              </a:spcBef>
              <a:buClr>
                <a:srgbClr val="FFFFFF"/>
              </a:buClr>
              <a:buFont typeface="Trebuchet MS"/>
              <a:buAutoNum type="arabicPeriod"/>
            </a:pPr>
            <a:r>
              <a:rPr lang="en-US">
                <a:solidFill>
                  <a:srgbClr val="FFFFFF"/>
                </a:solidFill>
                <a:latin typeface="Trebuchet MS"/>
                <a:ea typeface="Trebuchet MS"/>
                <a:cs typeface="Trebuchet MS"/>
                <a:sym typeface="Trebuchet MS"/>
              </a:rPr>
              <a:t>The list is now the size that the admin selected. </a:t>
            </a:r>
          </a:p>
          <a:p>
            <a:pPr lvl="0" rtl="0">
              <a:lnSpc>
                <a:spcPct val="150000"/>
              </a:lnSpc>
              <a:spcBef>
                <a:spcPts val="0"/>
              </a:spcBef>
              <a:buClr>
                <a:schemeClr val="dk2"/>
              </a:buClr>
              <a:buFont typeface="Arial"/>
              <a:buNone/>
            </a:pPr>
            <a:r>
              <a:rPr lang="en-US">
                <a:solidFill>
                  <a:srgbClr val="FFFFFF"/>
                </a:solidFill>
                <a:latin typeface="Trebuchet MS"/>
                <a:ea typeface="Trebuchet MS"/>
                <a:cs typeface="Trebuchet MS"/>
                <a:sym typeface="Trebuchet MS"/>
              </a:rPr>
              <a:t>	Exceptions:</a:t>
            </a:r>
          </a:p>
          <a:p>
            <a:pPr indent="-228600" lvl="0" marL="914400" rtl="0">
              <a:lnSpc>
                <a:spcPct val="150000"/>
              </a:lnSpc>
              <a:spcBef>
                <a:spcPts val="0"/>
              </a:spcBef>
              <a:buClr>
                <a:srgbClr val="FFFFFF"/>
              </a:buClr>
              <a:buFont typeface="Trebuchet MS"/>
              <a:buAutoNum type="arabicPeriod"/>
            </a:pPr>
            <a:r>
              <a:rPr lang="en-US">
                <a:solidFill>
                  <a:srgbClr val="FFFFFF"/>
                </a:solidFill>
                <a:latin typeface="Trebuchet MS"/>
                <a:ea typeface="Trebuchet MS"/>
                <a:cs typeface="Trebuchet MS"/>
                <a:sym typeface="Trebuchet MS"/>
              </a:rPr>
              <a:t>Error updating the list size.</a:t>
            </a:r>
          </a:p>
          <a:p>
            <a:pPr lvl="0">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779462" y="381000"/>
            <a:ext cx="8059800" cy="10446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Requirements: Sequence Diagrams</a:t>
            </a:r>
          </a:p>
          <a:p>
            <a:pPr indent="387350" lvl="0" rtl="0">
              <a:lnSpc>
                <a:spcPct val="115000"/>
              </a:lnSpc>
              <a:spcBef>
                <a:spcPts val="0"/>
              </a:spcBef>
              <a:buSzPct val="50000"/>
              <a:buNone/>
            </a:pPr>
            <a:r>
              <a:rPr lang="en-US" sz="2200">
                <a:solidFill>
                  <a:schemeClr val="lt1"/>
                </a:solidFill>
              </a:rPr>
              <a:t>#524</a:t>
            </a:r>
          </a:p>
        </p:txBody>
      </p:sp>
      <p:pic>
        <p:nvPicPr>
          <p:cNvPr id="144" name="Shape 144"/>
          <p:cNvPicPr preferRelativeResize="0"/>
          <p:nvPr/>
        </p:nvPicPr>
        <p:blipFill>
          <a:blip r:embed="rId3">
            <a:alphaModFix/>
          </a:blip>
          <a:stretch>
            <a:fillRect/>
          </a:stretch>
        </p:blipFill>
        <p:spPr>
          <a:xfrm>
            <a:off x="725962" y="1425599"/>
            <a:ext cx="7692074" cy="5164674"/>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779462" y="381000"/>
            <a:ext cx="7583486" cy="104457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System Design: Architecture</a:t>
            </a:r>
          </a:p>
        </p:txBody>
      </p:sp>
      <p:sp>
        <p:nvSpPr>
          <p:cNvPr id="151" name="Shape 151"/>
          <p:cNvSpPr txBox="1"/>
          <p:nvPr>
            <p:ph idx="1" type="body"/>
          </p:nvPr>
        </p:nvSpPr>
        <p:spPr>
          <a:xfrm>
            <a:off x="779462" y="1828800"/>
            <a:ext cx="7583486" cy="4208462"/>
          </a:xfrm>
          <a:prstGeom prst="rect">
            <a:avLst/>
          </a:prstGeom>
          <a:noFill/>
          <a:ln>
            <a:noFill/>
          </a:ln>
        </p:spPr>
        <p:txBody>
          <a:bodyPr anchorCtr="0" anchor="t" bIns="45700" lIns="91425" rIns="91425" tIns="45700">
            <a:noAutofit/>
          </a:bodyPr>
          <a:lstStyle/>
          <a:p>
            <a:pPr indent="-282575" lvl="0" marL="282575" marR="0" rtl="0" algn="l">
              <a:spcBef>
                <a:spcPts val="0"/>
              </a:spcBef>
              <a:spcAft>
                <a:spcPts val="0"/>
              </a:spcAft>
              <a:buClr>
                <a:srgbClr val="FFFFFF"/>
              </a:buClr>
              <a:buSzPct val="100000"/>
              <a:buFont typeface="Noto Sans Symbols"/>
              <a:buChar char="●"/>
            </a:pPr>
            <a:r>
              <a:rPr lang="en-US">
                <a:solidFill>
                  <a:srgbClr val="FFFFFF"/>
                </a:solidFill>
              </a:rPr>
              <a:t>3-tier architecture and Client-Server</a:t>
            </a:r>
          </a:p>
          <a:p>
            <a:pPr lvl="0" rtl="0">
              <a:lnSpc>
                <a:spcPct val="100000"/>
              </a:lnSpc>
              <a:spcBef>
                <a:spcPts val="0"/>
              </a:spcBef>
              <a:buClr>
                <a:schemeClr val="lt1"/>
              </a:buClr>
              <a:buSzPct val="100000"/>
              <a:buFont typeface="Noto Sans Symbols"/>
              <a:buChar char="●"/>
            </a:pPr>
            <a:r>
              <a:rPr lang="en-US">
                <a:solidFill>
                  <a:schemeClr val="lt1"/>
                </a:solidFill>
              </a:rPr>
              <a:t>Security/Privacy</a:t>
            </a:r>
          </a:p>
          <a:p>
            <a:pPr indent="-228600" lvl="0" marL="914400" rtl="0">
              <a:lnSpc>
                <a:spcPct val="100000"/>
              </a:lnSpc>
              <a:spcBef>
                <a:spcPts val="0"/>
              </a:spcBef>
              <a:buClr>
                <a:schemeClr val="lt1"/>
              </a:buClr>
              <a:buAutoNum type="arabicPeriod"/>
            </a:pPr>
            <a:r>
              <a:rPr lang="en-US">
                <a:solidFill>
                  <a:schemeClr val="lt1"/>
                </a:solidFill>
              </a:rPr>
              <a:t>Oauthd authentication</a:t>
            </a:r>
          </a:p>
          <a:p>
            <a:pPr indent="-228600" lvl="0" marL="914400" rtl="0">
              <a:lnSpc>
                <a:spcPct val="100000"/>
              </a:lnSpc>
              <a:spcBef>
                <a:spcPts val="0"/>
              </a:spcBef>
              <a:buClr>
                <a:schemeClr val="lt1"/>
              </a:buClr>
              <a:buAutoNum type="arabicPeriod"/>
            </a:pPr>
            <a:r>
              <a:rPr lang="en-US">
                <a:solidFill>
                  <a:schemeClr val="lt1"/>
                </a:solidFill>
              </a:rPr>
              <a:t>Hashing and salting of passwords</a:t>
            </a:r>
          </a:p>
          <a:p>
            <a:pPr indent="-228600" lvl="0" marL="914400" rtl="0">
              <a:lnSpc>
                <a:spcPct val="100000"/>
              </a:lnSpc>
              <a:spcBef>
                <a:spcPts val="0"/>
              </a:spcBef>
              <a:buClr>
                <a:schemeClr val="lt1"/>
              </a:buClr>
              <a:buAutoNum type="arabicPeriod"/>
            </a:pPr>
            <a:r>
              <a:rPr lang="en-US">
                <a:solidFill>
                  <a:schemeClr val="lt1"/>
                </a:solidFill>
              </a:rPr>
              <a:t>Sanitizing user input</a:t>
            </a:r>
          </a:p>
          <a:p>
            <a:pPr indent="-228600" lvl="0" marL="914400" rtl="0">
              <a:lnSpc>
                <a:spcPct val="100000"/>
              </a:lnSpc>
              <a:spcBef>
                <a:spcPts val="0"/>
              </a:spcBef>
              <a:buClr>
                <a:schemeClr val="lt1"/>
              </a:buClr>
              <a:buAutoNum type="arabicPeriod"/>
            </a:pPr>
            <a:r>
              <a:rPr lang="en-US">
                <a:solidFill>
                  <a:schemeClr val="lt1"/>
                </a:solidFill>
              </a:rPr>
              <a:t>Token based authentication (bcrypt)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