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73"/>
  </p:normalViewPr>
  <p:slideViewPr>
    <p:cSldViewPr snapToGrid="0" snapToObjects="1">
      <p:cViewPr>
        <p:scale>
          <a:sx n="33" d="100"/>
          <a:sy n="33" d="100"/>
        </p:scale>
        <p:origin x="7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567486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Professor wants to provide a translator for users learning English.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Professors can only add one word to his word database at a time. Wants to be able to add more at once.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current system has features for analyzing texts</a:t>
            </a:r>
            <a:r>
              <a:rPr lang="en-US" sz="4100" dirty="0">
                <a:solidFill>
                  <a:srgbClr val="336699"/>
                </a:solidFill>
              </a:rPr>
              <a:t>.</a:t>
            </a: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Does not have a translator for the users.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currently has a tool to add words to the database,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System</a:t>
            </a: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can only </a:t>
            </a:r>
            <a:r>
              <a:rPr lang="en-US" sz="4100" dirty="0">
                <a:solidFill>
                  <a:srgbClr val="336699"/>
                </a:solidFill>
              </a:rPr>
              <a:t>add</a:t>
            </a: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one wor</a:t>
            </a:r>
            <a:r>
              <a:rPr lang="en-US" sz="4100" dirty="0">
                <a:solidFill>
                  <a:srgbClr val="336699"/>
                </a:solidFill>
              </a:rPr>
              <a:t>d at a time.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57623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Application can translate users text to desired language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Administrator has to be able to add multiple words to database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Application has to display new added words </a:t>
            </a:r>
            <a:endParaRPr lang="en-US" sz="4100" b="1" dirty="0">
              <a:solidFill>
                <a:srgbClr val="336699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5191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Sequence Diagram: </a:t>
            </a:r>
            <a:r>
              <a:rPr lang="en-US" sz="3600" b="1" i="0" u="none" strike="noStrike" cap="none" dirty="0" err="1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iTranslate</a:t>
            </a:r>
            <a:endParaRPr lang="en-US" sz="36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12183375" y="28648262"/>
            <a:ext cx="9975600" cy="59973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Class Diagram: </a:t>
            </a:r>
            <a:r>
              <a:rPr lang="en-US" sz="3600" b="1" i="0" u="none" strike="noStrike" cap="none" dirty="0" err="1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iTranslate</a:t>
            </a:r>
            <a:endParaRPr sz="3600" dirty="0"/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4"/>
            <a:ext cx="7933800" cy="1778007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 user can input a string of text and then the user can select a language to translate to.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We then make a request to Google’s translation API. Google detects the language of input, and we get a translation back as a JSON format.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We extract the translation from the JSON and display it to the user.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system counts how many characters a ‘user’ has translated. We can then limit their usage through cookies.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admin can upload a csv file. We check that it is a csv file.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Then we read through the file. and find how many words there are in the csv file. 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Then we add each word in the csv file by using existing ‘add word’ functionality in a loop.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Create, in the current context of the web application, an option for user to input text and have it translated to desired language.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Create a tool for admin to upload a .csv file.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application will process the csv file and add words to database. </a:t>
            </a: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3383100" y="41356612"/>
            <a:ext cx="8696900" cy="2275725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ct val="25000"/>
            </a:pPr>
            <a:r>
              <a:rPr lang="en-US" sz="2800" b="1" dirty="0">
                <a:solidFill>
                  <a:schemeClr val="tx1"/>
                </a:solidFill>
              </a:rPr>
              <a:t>Acknowledgements: </a:t>
            </a:r>
            <a:r>
              <a:rPr lang="en-US" sz="2800" dirty="0">
                <a:solidFill>
                  <a:schemeClr val="tx1"/>
                </a:solidFill>
              </a:rPr>
              <a:t>The material presented in this poster is based upon the work supported by my mentor Leila Zahedi and Instructor, Prof. Masoud </a:t>
            </a:r>
            <a:r>
              <a:rPr lang="en-US" sz="2800" dirty="0" err="1">
                <a:solidFill>
                  <a:schemeClr val="tx1"/>
                </a:solidFill>
              </a:rPr>
              <a:t>Sadjadi</a:t>
            </a:r>
            <a:r>
              <a:rPr lang="en-US" sz="2800" dirty="0">
                <a:solidFill>
                  <a:schemeClr val="tx1"/>
                </a:solidFill>
              </a:rPr>
              <a:t> I am thankful to the help that I received from my group member Christian Hidalgo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797146-3328-41B2-BC8D-3747A29B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45" y="14454534"/>
            <a:ext cx="14066055" cy="7044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A7F07F-B183-46AF-8F2F-6F5479D7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9388" y="14454533"/>
            <a:ext cx="13622704" cy="7044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591AF-F91B-4DF6-B9B0-1C85CC83E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6755" y="29595321"/>
            <a:ext cx="8662875" cy="460840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2A20437-3357-4F38-A995-183C40DD1977}"/>
              </a:ext>
            </a:extLst>
          </p:cNvPr>
          <p:cNvSpPr/>
          <p:nvPr/>
        </p:nvSpPr>
        <p:spPr>
          <a:xfrm>
            <a:off x="0" y="0"/>
            <a:ext cx="32918400" cy="4686300"/>
          </a:xfrm>
          <a:prstGeom prst="rect">
            <a:avLst/>
          </a:prstGeom>
          <a:solidFill>
            <a:srgbClr val="2D6695"/>
          </a:solidFill>
          <a:ln>
            <a:solidFill>
              <a:srgbClr val="2D6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hape 90">
            <a:extLst>
              <a:ext uri="{FF2B5EF4-FFF2-40B4-BE49-F238E27FC236}">
                <a16:creationId xmlns:a16="http://schemas.microsoft.com/office/drawing/2014/main" id="{955C2FC4-1643-44C3-93C0-01670860C8CD}"/>
              </a:ext>
            </a:extLst>
          </p:cNvPr>
          <p:cNvSpPr txBox="1"/>
          <p:nvPr/>
        </p:nvSpPr>
        <p:spPr>
          <a:xfrm>
            <a:off x="653143" y="2931772"/>
            <a:ext cx="13003863" cy="1779296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Juan </a:t>
            </a:r>
            <a:r>
              <a:rPr lang="en-US" sz="3500" dirty="0">
                <a:solidFill>
                  <a:schemeClr val="bg1"/>
                </a:solidFill>
              </a:rPr>
              <a:t>Carlos </a:t>
            </a:r>
            <a:r>
              <a:rPr lang="en-US" sz="35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Valladares</a:t>
            </a:r>
            <a:r>
              <a:rPr lang="en-US" sz="35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lvl="0" algn="just">
              <a:buClr>
                <a:srgbClr val="3333CC"/>
              </a:buClr>
              <a:buSzPct val="25000"/>
            </a:pPr>
            <a:r>
              <a:rPr lang="en-US" sz="3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Leila Zahedi</a:t>
            </a:r>
            <a:r>
              <a:rPr lang="en-US" sz="35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Florida International University </a:t>
            </a:r>
            <a:endParaRPr lang="en-US" sz="35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en-US" sz="3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A1807C7-639A-4525-A40F-EDB8DAABF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7" y="201968"/>
            <a:ext cx="2739602" cy="2739602"/>
          </a:xfrm>
          <a:prstGeom prst="rect">
            <a:avLst/>
          </a:prstGeom>
        </p:spPr>
      </p:pic>
      <p:sp>
        <p:nvSpPr>
          <p:cNvPr id="38" name="Shape 89">
            <a:extLst>
              <a:ext uri="{FF2B5EF4-FFF2-40B4-BE49-F238E27FC236}">
                <a16:creationId xmlns:a16="http://schemas.microsoft.com/office/drawing/2014/main" id="{26F322A6-BE8D-4D15-B273-BCBA6BB848D3}"/>
              </a:ext>
            </a:extLst>
          </p:cNvPr>
          <p:cNvSpPr txBox="1"/>
          <p:nvPr/>
        </p:nvSpPr>
        <p:spPr>
          <a:xfrm>
            <a:off x="8806705" y="1060870"/>
            <a:ext cx="15304990" cy="1214677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2018, Spring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AE25F7-D4BB-487A-B427-0F56DC1D716F}"/>
              </a:ext>
            </a:extLst>
          </p:cNvPr>
          <p:cNvSpPr txBox="1"/>
          <p:nvPr/>
        </p:nvSpPr>
        <p:spPr>
          <a:xfrm>
            <a:off x="12801600" y="1589459"/>
            <a:ext cx="69886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VIRS 3.0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0C0510F-0912-4134-8634-D0C909F8F9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672" y="685396"/>
            <a:ext cx="3529412" cy="331550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19FE086-FC04-4A7F-9E52-4D58D2E90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89876" y="42170907"/>
            <a:ext cx="1526083" cy="15869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E3A5951-9E5A-49F5-8892-A98937B423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427" y="41909683"/>
            <a:ext cx="2425883" cy="2096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C8804-12A1-41AA-9B47-9AD1144967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56089" y="42100928"/>
            <a:ext cx="2030120" cy="1726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86303-0102-4B3F-BE4A-CA54BDB0F0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26339" y="42100928"/>
            <a:ext cx="2246720" cy="1708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1F274-A381-4647-8675-FE6ACB64DB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01600" y="24028400"/>
            <a:ext cx="8728030" cy="4018873"/>
          </a:xfrm>
          <a:prstGeom prst="rect">
            <a:avLst/>
          </a:prstGeom>
        </p:spPr>
      </p:pic>
      <p:sp>
        <p:nvSpPr>
          <p:cNvPr id="37" name="Shape 99">
            <a:extLst>
              <a:ext uri="{FF2B5EF4-FFF2-40B4-BE49-F238E27FC236}">
                <a16:creationId xmlns:a16="http://schemas.microsoft.com/office/drawing/2014/main" id="{DBE2EA74-67ED-4D2A-A460-D04A0429D2F8}"/>
              </a:ext>
            </a:extLst>
          </p:cNvPr>
          <p:cNvSpPr txBox="1"/>
          <p:nvPr/>
        </p:nvSpPr>
        <p:spPr>
          <a:xfrm>
            <a:off x="12183375" y="35038987"/>
            <a:ext cx="9975600" cy="51438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b="1" dirty="0">
                <a:solidFill>
                  <a:srgbClr val="336699"/>
                </a:solidFill>
              </a:rPr>
              <a:t>Sequence Diagram</a:t>
            </a:r>
            <a:r>
              <a:rPr lang="en-US" sz="36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: Add Multiple Words</a:t>
            </a:r>
            <a:endParaRPr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D33F8-D24E-4136-83D9-A2702AB1BE7D}"/>
              </a:ext>
            </a:extLst>
          </p:cNvPr>
          <p:cNvSpPr txBox="1"/>
          <p:nvPr/>
        </p:nvSpPr>
        <p:spPr>
          <a:xfrm>
            <a:off x="28405720" y="4067841"/>
            <a:ext cx="40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FOLLOW US @FIUSCIS</a:t>
            </a:r>
          </a:p>
        </p:txBody>
      </p:sp>
      <p:sp>
        <p:nvSpPr>
          <p:cNvPr id="44" name="Shape 101">
            <a:extLst>
              <a:ext uri="{FF2B5EF4-FFF2-40B4-BE49-F238E27FC236}">
                <a16:creationId xmlns:a16="http://schemas.microsoft.com/office/drawing/2014/main" id="{5C9EF2D9-F361-45CB-8905-FC39BAB2BC13}"/>
              </a:ext>
            </a:extLst>
          </p:cNvPr>
          <p:cNvSpPr txBox="1"/>
          <p:nvPr/>
        </p:nvSpPr>
        <p:spPr>
          <a:xfrm>
            <a:off x="1636400" y="37158899"/>
            <a:ext cx="9249000" cy="64734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Users learning English can now translate words and sentences in the application.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administrator can now add multiple words to the database by uploading a csv file with the required information.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FBC75DF-59FD-4515-86E5-2F6D6B96BE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421" y="40159290"/>
            <a:ext cx="2110781" cy="211078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CC62D2C-6B88-4014-9A6D-EECBEA91F9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537" y="40320657"/>
            <a:ext cx="1301901" cy="167617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C44A8D-B208-449E-9FF5-A92CC921C6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878" y="40424756"/>
            <a:ext cx="1505615" cy="146797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F22F806-CEB0-4889-BA62-20BC36DDE6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425" y="40424756"/>
            <a:ext cx="1579848" cy="15798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6A0A34-2D63-4D0A-BB76-828C984CA39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372609" y="35850462"/>
            <a:ext cx="5698832" cy="4212504"/>
          </a:xfrm>
          <a:prstGeom prst="rect">
            <a:avLst/>
          </a:prstGeom>
        </p:spPr>
      </p:pic>
      <p:sp>
        <p:nvSpPr>
          <p:cNvPr id="52" name="Shape 101">
            <a:extLst>
              <a:ext uri="{FF2B5EF4-FFF2-40B4-BE49-F238E27FC236}">
                <a16:creationId xmlns:a16="http://schemas.microsoft.com/office/drawing/2014/main" id="{645F6180-9297-425D-A571-09281998B860}"/>
              </a:ext>
            </a:extLst>
          </p:cNvPr>
          <p:cNvSpPr txBox="1"/>
          <p:nvPr/>
        </p:nvSpPr>
        <p:spPr>
          <a:xfrm>
            <a:off x="1757502" y="29755482"/>
            <a:ext cx="9249000" cy="64734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Junit was the main tool utilized to verify the system. </a:t>
            </a: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336699"/>
                </a:solidFill>
              </a:rPr>
              <a:t>Implemented several integration tests that are run before deploying to the web.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6446BA-3B1B-47DD-AD79-D27CE0C48FC7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5"/>
          <a:stretch/>
        </p:blipFill>
        <p:spPr>
          <a:xfrm>
            <a:off x="2317042" y="33094187"/>
            <a:ext cx="8462179" cy="3102826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451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Juan Carlos Valladares</cp:lastModifiedBy>
  <cp:revision>27</cp:revision>
  <dcterms:modified xsi:type="dcterms:W3CDTF">2018-04-16T15:57:22Z</dcterms:modified>
</cp:coreProperties>
</file>