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Shape 14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7 seconds.( I will select 2 best slides (i will give them extra points and students will present for CIS committee)</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Greet your audience, thank them for attending your presentation, introduce yourself, introduce your project, introduce your team members, and quickly indicate what each of you did in a high-level manner, and put more emphasis on your part/contribution.</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7" name="Shape 147"/>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Shape 213"/>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20 seconds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endParaRPr/>
          </a:p>
          <a:p>
            <a:pPr indent="-317500" lvl="0" marL="457200" marR="0" rtl="0" algn="l">
              <a:spcBef>
                <a:spcPts val="0"/>
              </a:spcBef>
              <a:spcAft>
                <a:spcPts val="0"/>
              </a:spcAft>
              <a:buSzPts val="1400"/>
              <a:buChar char="-"/>
            </a:pPr>
            <a:r>
              <a:rPr lang="en-US"/>
              <a:t>Sequence Diagram for this user story is optional</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14" name="Shape 214"/>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Shape 220"/>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20 seconds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endParaRPr/>
          </a:p>
          <a:p>
            <a:pPr indent="-317500" lvl="0" marL="457200" marR="0" rtl="0" algn="l">
              <a:spcBef>
                <a:spcPts val="0"/>
              </a:spcBef>
              <a:spcAft>
                <a:spcPts val="0"/>
              </a:spcAft>
              <a:buSzPts val="1400"/>
              <a:buChar char="-"/>
            </a:pPr>
            <a:r>
              <a:rPr lang="en-US"/>
              <a:t>Sequence Diagram for this user story is optional</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21" name="Shape 221"/>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Shape 227"/>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rPr lang="en-US"/>
              <a:t>10 seconds</a:t>
            </a:r>
            <a:endParaRPr/>
          </a:p>
          <a:p>
            <a:pPr indent="0" lvl="0" marL="0" marR="0" rtl="0" algn="l">
              <a:spcBef>
                <a:spcPts val="0"/>
              </a:spcBef>
              <a:spcAft>
                <a:spcPts val="0"/>
              </a:spcAft>
              <a:buNone/>
            </a:pPr>
            <a:r>
              <a:rPr lang="en-US"/>
              <a:t>A description of verification process and </a:t>
            </a:r>
            <a:r>
              <a:rPr b="0" i="0" lang="en-US" sz="1200" u="none" cap="none" strike="noStrike">
                <a:solidFill>
                  <a:schemeClr val="dk1"/>
                </a:solidFill>
                <a:latin typeface="Calibri"/>
                <a:ea typeface="Calibri"/>
                <a:cs typeface="Calibri"/>
                <a:sym typeface="Calibri"/>
              </a:rPr>
              <a:t>Test Suites and Test Cases for </a:t>
            </a:r>
            <a:r>
              <a:rPr lang="en-US"/>
              <a:t>one of the</a:t>
            </a:r>
            <a:r>
              <a:rPr b="0" i="0" lang="en-US" sz="1200" u="none" cap="none" strike="noStrike">
                <a:solidFill>
                  <a:schemeClr val="dk1"/>
                </a:solidFill>
                <a:latin typeface="Calibri"/>
                <a:ea typeface="Calibri"/>
                <a:cs typeface="Calibri"/>
                <a:sym typeface="Calibri"/>
              </a:rPr>
              <a:t> use case</a:t>
            </a:r>
            <a:r>
              <a:rPr lang="en-US"/>
              <a:t>s.</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1 One sunny day and one rainy day for the implemented use cases (one or more slides).</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2 Automated test scripts for the implemented use cases (</a:t>
            </a:r>
            <a:r>
              <a:rPr lang="en-US"/>
              <a:t>if any)</a:t>
            </a:r>
            <a:r>
              <a:rPr b="0" i="0" lang="en-US" sz="1200" u="none" cap="none" strike="noStrike">
                <a:solidFill>
                  <a:schemeClr val="dk1"/>
                </a:solidFill>
                <a:latin typeface="Calibri"/>
                <a:ea typeface="Calibri"/>
                <a:cs typeface="Calibri"/>
                <a:sym typeface="Calibri"/>
              </a:rPr>
              <a:t> (one or more slides).</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28" name="Shape 22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Shape 234"/>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10 seconds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Summarize your contribution, mention your effort for </a:t>
            </a:r>
            <a:r>
              <a:rPr lang="en-US"/>
              <a:t>Scrum, Mingle, Github, Google Drive Documentation and minutes</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Include your contact information</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Ask if anyone has any questions for you.</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Thank your audience</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35" name="Shape 235"/>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Shape 15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10 seconds.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Introduce the problem that the whole project</a:t>
            </a:r>
            <a:r>
              <a:rPr lang="en-US"/>
              <a:t> (in all versions)</a:t>
            </a:r>
            <a:r>
              <a:rPr b="0" i="0" lang="en-US" sz="1200" u="none" cap="none" strike="noStrike">
                <a:solidFill>
                  <a:schemeClr val="dk1"/>
                </a:solidFill>
                <a:latin typeface="Calibri"/>
                <a:ea typeface="Calibri"/>
                <a:cs typeface="Calibri"/>
                <a:sym typeface="Calibri"/>
              </a:rPr>
              <a:t> tackles</a:t>
            </a:r>
            <a:r>
              <a:rPr lang="en-US"/>
              <a:t> with GIF or screenshot. </a:t>
            </a:r>
            <a:endParaRPr/>
          </a:p>
          <a:p>
            <a:pPr indent="0" lvl="0" marL="0" marR="0" rtl="0" algn="l">
              <a:lnSpc>
                <a:spcPct val="100000"/>
              </a:lnSpc>
              <a:spcBef>
                <a:spcPts val="0"/>
              </a:spcBef>
              <a:spcAft>
                <a:spcPts val="0"/>
              </a:spcAft>
              <a:buNone/>
            </a:pPr>
            <a:r>
              <a:t/>
            </a:r>
            <a:endParaRPr/>
          </a:p>
        </p:txBody>
      </p:sp>
      <p:sp>
        <p:nvSpPr>
          <p:cNvPr id="156" name="Shape 156"/>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Shape 162"/>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Font typeface="Arial"/>
              <a:buNone/>
            </a:pPr>
            <a:r>
              <a:rPr lang="en-US"/>
              <a:t>20 seconds.</a:t>
            </a:r>
            <a:endParaRPr/>
          </a:p>
          <a:p>
            <a:pPr indent="0" lvl="0" marL="0" rtl="0">
              <a:spcBef>
                <a:spcPts val="0"/>
              </a:spcBef>
              <a:spcAft>
                <a:spcPts val="0"/>
              </a:spcAft>
              <a:buClr>
                <a:schemeClr val="dk1"/>
              </a:buClr>
              <a:buFont typeface="Arial"/>
              <a:buNone/>
            </a:pPr>
            <a:r>
              <a:rPr lang="en-US"/>
              <a:t>Introduce the problem that the your project (in new version) tackles with GIF or screenshot. </a:t>
            </a:r>
            <a:endParaRPr/>
          </a:p>
          <a:p>
            <a:pPr indent="0" lvl="0" marL="0" rtl="0">
              <a:spcBef>
                <a:spcPts val="0"/>
              </a:spcBef>
              <a:spcAft>
                <a:spcPts val="0"/>
              </a:spcAft>
              <a:buClr>
                <a:schemeClr val="dk1"/>
              </a:buClr>
              <a:buSzPts val="1100"/>
              <a:buFont typeface="Arial"/>
              <a:buNone/>
            </a:pPr>
            <a:r>
              <a:t/>
            </a:r>
            <a:endParaRPr/>
          </a:p>
          <a:p>
            <a:pPr indent="0" lvl="0" marL="0" marR="0" rtl="0" algn="l">
              <a:spcBef>
                <a:spcPts val="0"/>
              </a:spcBef>
              <a:spcAft>
                <a:spcPts val="0"/>
              </a:spcAft>
              <a:buNone/>
            </a:pPr>
            <a:r>
              <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63" name="Shape 163"/>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Shape 170"/>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5 seconds</a:t>
            </a:r>
            <a:endParaRPr/>
          </a:p>
          <a:p>
            <a:pPr indent="0" lvl="0" marL="0" marR="0" rtl="0" algn="l">
              <a:spcBef>
                <a:spcPts val="0"/>
              </a:spcBef>
              <a:spcAft>
                <a:spcPts val="0"/>
              </a:spcAft>
              <a:buNone/>
            </a:pPr>
            <a:r>
              <a:rPr lang="en-US"/>
              <a:t>Show the Use Case Diagram for the whole project.</a:t>
            </a:r>
            <a:br>
              <a:rPr lang="en-US"/>
            </a:br>
            <a:r>
              <a:rPr lang="en-US"/>
              <a:t>Highlight your use cases.</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71" name="Shape 171"/>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Shape 177"/>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20 seconds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System design: </a:t>
            </a:r>
            <a:r>
              <a:rPr lang="en-US"/>
              <a:t>Highlight the parts that you contributed to them.</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1. System decomposition; identify the architecture patterns used </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2. System deployment – h/w and s/w requirements </a:t>
            </a:r>
            <a:endParaRPr/>
          </a:p>
          <a:p>
            <a:pPr indent="0" lvl="0" marL="0" marR="0" rtl="0" algn="l">
              <a:spcBef>
                <a:spcPts val="360"/>
              </a:spcBef>
              <a:spcAft>
                <a:spcPts val="0"/>
              </a:spcAft>
              <a:buNone/>
            </a:pPr>
            <a:br>
              <a:rPr lang="en-US"/>
            </a:br>
            <a:br>
              <a:rPr lang="en-US"/>
            </a:br>
            <a:endParaRPr/>
          </a:p>
          <a:p>
            <a:pPr indent="0" lvl="0" marL="0" marR="0" rtl="0" algn="l">
              <a:spcBef>
                <a:spcPts val="360"/>
              </a:spcBef>
              <a:spcAft>
                <a:spcPts val="0"/>
              </a:spcAft>
              <a:buNone/>
            </a:pPr>
            <a:r>
              <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78" name="Shape 17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Shape 18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None/>
            </a:pPr>
            <a:r>
              <a:rPr lang="en-US"/>
              <a:t>5 seconds.</a:t>
            </a:r>
            <a:endParaRPr/>
          </a:p>
          <a:p>
            <a:pPr indent="0" lvl="0" marL="0" rtl="0">
              <a:spcBef>
                <a:spcPts val="0"/>
              </a:spcBef>
              <a:spcAft>
                <a:spcPts val="0"/>
              </a:spcAft>
              <a:buClr>
                <a:schemeClr val="dk1"/>
              </a:buClr>
              <a:buFont typeface="Arial"/>
              <a:buNone/>
            </a:pPr>
            <a:r>
              <a:rPr lang="en-US"/>
              <a:t>List the user stories that you worked on them.(put in order of importance). Stay focused on the parts that you have been working. </a:t>
            </a:r>
            <a:endParaRPr/>
          </a:p>
          <a:p>
            <a:pPr indent="0" lvl="0" marL="0" marR="0" rtl="0" algn="l">
              <a:spcBef>
                <a:spcPts val="0"/>
              </a:spcBef>
              <a:spcAft>
                <a:spcPts val="0"/>
              </a:spcAft>
              <a:buNone/>
            </a:pPr>
            <a:r>
              <a:t/>
            </a:r>
            <a:endParaRPr/>
          </a:p>
          <a:p>
            <a:pPr indent="0" lvl="0" marL="0" marR="0" rtl="0" algn="l">
              <a:spcBef>
                <a:spcPts val="360"/>
              </a:spcBef>
              <a:spcAft>
                <a:spcPts val="0"/>
              </a:spcAft>
              <a:buNone/>
            </a:pPr>
            <a:r>
              <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86" name="Shape 186"/>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Shape 192"/>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60 seconds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The most important user story you worked on it. You have to describe this one very well and be proud of that.</a:t>
            </a:r>
            <a:endParaRPr/>
          </a:p>
          <a:p>
            <a:pPr indent="-317500" lvl="0" marL="457200" marR="0" rtl="0" algn="l">
              <a:spcBef>
                <a:spcPts val="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endParaRPr/>
          </a:p>
          <a:p>
            <a:pPr indent="-317500" lvl="0" marL="457200" marR="0" rtl="0" algn="l">
              <a:spcBef>
                <a:spcPts val="0"/>
              </a:spcBef>
              <a:spcAft>
                <a:spcPts val="0"/>
              </a:spcAft>
              <a:buSzPts val="1400"/>
              <a:buChar char="-"/>
            </a:pPr>
            <a:r>
              <a:rPr lang="en-US"/>
              <a:t>Go into the details of the most important/significant tasks using bullet lists or visual graphs or state chart diagram</a:t>
            </a:r>
            <a:endParaRPr/>
          </a:p>
          <a:p>
            <a:pPr indent="-317500" lvl="0" marL="457200" marR="0" rtl="0" algn="l">
              <a:spcBef>
                <a:spcPts val="0"/>
              </a:spcBef>
              <a:spcAft>
                <a:spcPts val="0"/>
              </a:spcAft>
              <a:buSzPts val="1400"/>
              <a:buChar char="-"/>
            </a:pPr>
            <a:r>
              <a:rPr lang="en-US"/>
              <a:t>Sequence Diagram for this user story is mandatory  (in another separate page if required)</a:t>
            </a:r>
            <a:endParaRPr/>
          </a:p>
          <a:p>
            <a:pPr indent="-317500" lvl="0" marL="457200" marR="0" rtl="0" algn="l">
              <a:spcBef>
                <a:spcPts val="0"/>
              </a:spcBef>
              <a:spcAft>
                <a:spcPts val="0"/>
              </a:spcAft>
              <a:buSzPts val="1400"/>
              <a:buChar char="-"/>
            </a:pPr>
            <a:r>
              <a:rPr lang="en-US"/>
              <a:t>Demo using </a:t>
            </a:r>
            <a:r>
              <a:rPr b="1" lang="en-US"/>
              <a:t>screenshots or GIF</a:t>
            </a:r>
            <a:r>
              <a:rPr lang="en-US"/>
              <a:t> (in another separate page if required)</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93" name="Shape 193"/>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Shape 199"/>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20 seconds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endParaRPr/>
          </a:p>
          <a:p>
            <a:pPr indent="-317500" lvl="0" marL="457200" marR="0" rtl="0" algn="l">
              <a:spcBef>
                <a:spcPts val="0"/>
              </a:spcBef>
              <a:spcAft>
                <a:spcPts val="0"/>
              </a:spcAft>
              <a:buSzPts val="1400"/>
              <a:buChar char="-"/>
            </a:pPr>
            <a:r>
              <a:rPr lang="en-US"/>
              <a:t>Sequence Diagram for this user story is optional</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00" name="Shape 200"/>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Shape 20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20 seconds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endParaRPr/>
          </a:p>
          <a:p>
            <a:pPr indent="-317500" lvl="0" marL="457200" marR="0" rtl="0" algn="l">
              <a:spcBef>
                <a:spcPts val="0"/>
              </a:spcBef>
              <a:spcAft>
                <a:spcPts val="0"/>
              </a:spcAft>
              <a:buSzPts val="1400"/>
              <a:buChar char="-"/>
            </a:pPr>
            <a:r>
              <a:rPr lang="en-US"/>
              <a:t>Sequence Diagram for this user story is optional</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07" name="Shape 207"/>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pic>
        <p:nvPicPr>
          <p:cNvPr descr="Overlay-TitleSlide.png" id="18" name="Shape 18"/>
          <p:cNvPicPr preferRelativeResize="0"/>
          <p:nvPr/>
        </p:nvPicPr>
        <p:blipFill rotWithShape="1">
          <a:blip r:embed="rId2">
            <a:alphaModFix/>
          </a:blip>
          <a:srcRect b="0" l="0" r="0" t="0"/>
          <a:stretch/>
        </p:blipFill>
        <p:spPr>
          <a:xfrm>
            <a:off x="158750" y="187325"/>
            <a:ext cx="8826500" cy="6483350"/>
          </a:xfrm>
          <a:prstGeom prst="rect">
            <a:avLst/>
          </a:prstGeom>
          <a:noFill/>
          <a:ln>
            <a:noFill/>
          </a:ln>
        </p:spPr>
      </p:pic>
      <p:sp>
        <p:nvSpPr>
          <p:cNvPr id="19" name="Shape 19"/>
          <p:cNvSpPr txBox="1"/>
          <p:nvPr>
            <p:ph type="ctrTitle"/>
          </p:nvPr>
        </p:nvSpPr>
        <p:spPr>
          <a:xfrm>
            <a:off x="1600200" y="2492375"/>
            <a:ext cx="6762749" cy="1470025"/>
          </a:xfrm>
          <a:prstGeom prst="rect">
            <a:avLst/>
          </a:prstGeom>
          <a:noFill/>
          <a:ln>
            <a:noFill/>
          </a:ln>
        </p:spPr>
        <p:txBody>
          <a:bodyPr anchorCtr="0" anchor="b" bIns="91425" lIns="91425" spcFirstLastPara="1" rIns="91425" wrap="square" tIns="91425"/>
          <a:lstStyle>
            <a:lvl1pPr indent="0" lvl="0" marL="0" marR="0" rtl="0" algn="r">
              <a:spcBef>
                <a:spcPts val="0"/>
              </a:spcBef>
              <a:spcAft>
                <a:spcPts val="0"/>
              </a:spcAft>
              <a:buSzPts val="1400"/>
              <a:buNone/>
              <a:defRPr b="0"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20" name="Shape 20"/>
          <p:cNvSpPr txBox="1"/>
          <p:nvPr>
            <p:ph idx="1" type="subTitle"/>
          </p:nvPr>
        </p:nvSpPr>
        <p:spPr>
          <a:xfrm>
            <a:off x="1600201" y="3966882"/>
            <a:ext cx="6762749" cy="1752600"/>
          </a:xfrm>
          <a:prstGeom prst="rect">
            <a:avLst/>
          </a:prstGeom>
          <a:noFill/>
          <a:ln>
            <a:noFill/>
          </a:ln>
        </p:spPr>
        <p:txBody>
          <a:bodyPr anchorCtr="0" anchor="t" bIns="91425" lIns="91425" spcFirstLastPara="1" rIns="91425" wrap="square" tIns="91425"/>
          <a:lstStyle>
            <a:lvl1pPr indent="0" lvl="0" marL="0" marR="0" rtl="0" algn="r">
              <a:spcBef>
                <a:spcPts val="600"/>
              </a:spcBef>
              <a:spcAft>
                <a:spcPts val="0"/>
              </a:spcAft>
              <a:buClr>
                <a:schemeClr val="lt1"/>
              </a:buClr>
              <a:buSzPts val="2200"/>
              <a:buFont typeface="Noto Sans Symbols"/>
              <a:buNone/>
              <a:defRPr b="0" i="0" sz="1800" u="none" cap="none" strike="noStrike">
                <a:solidFill>
                  <a:schemeClr val="lt1"/>
                </a:solidFill>
                <a:latin typeface="Trebuchet MS"/>
                <a:ea typeface="Trebuchet MS"/>
                <a:cs typeface="Trebuchet MS"/>
                <a:sym typeface="Trebuchet MS"/>
              </a:defRPr>
            </a:lvl1pPr>
            <a:lvl2pPr indent="0" lvl="1" marL="457200" marR="0" rtl="0" algn="ctr">
              <a:spcBef>
                <a:spcPts val="600"/>
              </a:spcBef>
              <a:spcAft>
                <a:spcPts val="0"/>
              </a:spcAft>
              <a:buClr>
                <a:srgbClr val="888888"/>
              </a:buClr>
              <a:buSzPts val="2000"/>
              <a:buFont typeface="Noto Sans Symbols"/>
              <a:buNone/>
              <a:defRPr b="0" i="0" sz="2000" u="none" cap="none" strike="noStrike">
                <a:solidFill>
                  <a:srgbClr val="888888"/>
                </a:solidFill>
                <a:latin typeface="Trebuchet MS"/>
                <a:ea typeface="Trebuchet MS"/>
                <a:cs typeface="Trebuchet MS"/>
                <a:sym typeface="Trebuchet MS"/>
              </a:defRPr>
            </a:lvl2pPr>
            <a:lvl3pPr indent="0" lvl="2" marL="914400" marR="0" rtl="0" algn="ctr">
              <a:spcBef>
                <a:spcPts val="600"/>
              </a:spcBef>
              <a:spcAft>
                <a:spcPts val="0"/>
              </a:spcAft>
              <a:buClr>
                <a:srgbClr val="888888"/>
              </a:buClr>
              <a:buSzPts val="1800"/>
              <a:buFont typeface="Noto Sans Symbols"/>
              <a:buNone/>
              <a:defRPr b="0" i="0" sz="1800" u="none" cap="none" strike="noStrike">
                <a:solidFill>
                  <a:srgbClr val="888888"/>
                </a:solidFill>
                <a:latin typeface="Trebuchet MS"/>
                <a:ea typeface="Trebuchet MS"/>
                <a:cs typeface="Trebuchet MS"/>
                <a:sym typeface="Trebuchet MS"/>
              </a:defRPr>
            </a:lvl3pPr>
            <a:lvl4pPr indent="0" lvl="3" marL="1371600" marR="0" rtl="0" algn="ctr">
              <a:spcBef>
                <a:spcPts val="600"/>
              </a:spcBef>
              <a:spcAft>
                <a:spcPts val="0"/>
              </a:spcAft>
              <a:buClr>
                <a:srgbClr val="888888"/>
              </a:buClr>
              <a:buSzPts val="1800"/>
              <a:buFont typeface="Noto Sans Symbols"/>
              <a:buNone/>
              <a:defRPr b="0" i="0" sz="1800" u="none" cap="none" strike="noStrike">
                <a:solidFill>
                  <a:srgbClr val="888888"/>
                </a:solidFill>
                <a:latin typeface="Trebuchet MS"/>
                <a:ea typeface="Trebuchet MS"/>
                <a:cs typeface="Trebuchet MS"/>
                <a:sym typeface="Trebuchet MS"/>
              </a:defRPr>
            </a:lvl4pPr>
            <a:lvl5pPr indent="0" lvl="4" marL="1828800" marR="0" rtl="0" algn="ctr">
              <a:spcBef>
                <a:spcPts val="600"/>
              </a:spcBef>
              <a:spcAft>
                <a:spcPts val="0"/>
              </a:spcAft>
              <a:buClr>
                <a:srgbClr val="888888"/>
              </a:buClr>
              <a:buSzPts val="1800"/>
              <a:buFont typeface="Noto Sans Symbols"/>
              <a:buNone/>
              <a:defRPr b="0" i="0" sz="1800" u="none" cap="none" strike="noStrike">
                <a:solidFill>
                  <a:srgbClr val="888888"/>
                </a:solidFill>
                <a:latin typeface="Trebuchet MS"/>
                <a:ea typeface="Trebuchet MS"/>
                <a:cs typeface="Trebuchet MS"/>
                <a:sym typeface="Trebuchet MS"/>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Trebuchet MS"/>
                <a:ea typeface="Trebuchet MS"/>
                <a:cs typeface="Trebuchet MS"/>
                <a:sym typeface="Trebuchet MS"/>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Trebuchet MS"/>
                <a:ea typeface="Trebuchet MS"/>
                <a:cs typeface="Trebuchet MS"/>
                <a:sym typeface="Trebuchet MS"/>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Trebuchet MS"/>
                <a:ea typeface="Trebuchet MS"/>
                <a:cs typeface="Trebuchet MS"/>
                <a:sym typeface="Trebuchet MS"/>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Trebuchet MS"/>
                <a:ea typeface="Trebuchet MS"/>
                <a:cs typeface="Trebuchet MS"/>
                <a:sym typeface="Trebuchet MS"/>
              </a:defRPr>
            </a:lvl9pPr>
          </a:lstStyle>
          <a:p/>
        </p:txBody>
      </p:sp>
      <p:sp>
        <p:nvSpPr>
          <p:cNvPr id="21" name="Shape 21"/>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
        <p:nvSpPr>
          <p:cNvPr id="22" name="Shape 22"/>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3" name="Shape 23"/>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pic>
        <p:nvPicPr>
          <p:cNvPr descr="Overlay-ContentSlides.png" id="94" name="Shape 94"/>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95" name="Shape 95"/>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6" name="Shape 96"/>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7" name="Shape 97"/>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98" name="Shape 98"/>
        <p:cNvGrpSpPr/>
        <p:nvPr/>
      </p:nvGrpSpPr>
      <p:grpSpPr>
        <a:xfrm>
          <a:off x="0" y="0"/>
          <a:ext cx="0" cy="0"/>
          <a:chOff x="0" y="0"/>
          <a:chExt cx="0" cy="0"/>
        </a:xfrm>
      </p:grpSpPr>
      <p:pic>
        <p:nvPicPr>
          <p:cNvPr descr="Overlay-ContentCaption.png" id="99" name="Shape 99"/>
          <p:cNvPicPr preferRelativeResize="0"/>
          <p:nvPr/>
        </p:nvPicPr>
        <p:blipFill rotWithShape="1">
          <a:blip r:embed="rId2">
            <a:alphaModFix/>
          </a:blip>
          <a:srcRect b="0" l="0" r="0" t="0"/>
          <a:stretch/>
        </p:blipFill>
        <p:spPr>
          <a:xfrm>
            <a:off x="158750" y="187325"/>
            <a:ext cx="8826500" cy="6483350"/>
          </a:xfrm>
          <a:prstGeom prst="rect">
            <a:avLst/>
          </a:prstGeom>
          <a:noFill/>
          <a:ln>
            <a:noFill/>
          </a:ln>
        </p:spPr>
      </p:pic>
      <p:sp>
        <p:nvSpPr>
          <p:cNvPr id="100" name="Shape 100"/>
          <p:cNvSpPr txBox="1"/>
          <p:nvPr>
            <p:ph type="title"/>
          </p:nvPr>
        </p:nvSpPr>
        <p:spPr>
          <a:xfrm>
            <a:off x="779464" y="590550"/>
            <a:ext cx="3657600" cy="1162050"/>
          </a:xfrm>
          <a:prstGeom prst="rect">
            <a:avLst/>
          </a:prstGeom>
          <a:noFill/>
          <a:ln>
            <a:noFill/>
          </a:ln>
        </p:spPr>
        <p:txBody>
          <a:bodyPr anchorCtr="0" anchor="b" bIns="91425" lIns="91425" spcFirstLastPara="1" rIns="91425" wrap="square" tIns="91425"/>
          <a:lstStyle>
            <a:lvl1pPr indent="0" lvl="0" marL="0" marR="0" rtl="0" algn="ctr">
              <a:spcBef>
                <a:spcPts val="0"/>
              </a:spcBef>
              <a:spcAft>
                <a:spcPts val="0"/>
              </a:spcAft>
              <a:buSzPts val="1400"/>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01" name="Shape 101"/>
          <p:cNvSpPr txBox="1"/>
          <p:nvPr>
            <p:ph idx="1" type="body"/>
          </p:nvPr>
        </p:nvSpPr>
        <p:spPr>
          <a:xfrm>
            <a:off x="4693023" y="739588"/>
            <a:ext cx="3657600" cy="5308787"/>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02" name="Shape 102"/>
          <p:cNvSpPr txBox="1"/>
          <p:nvPr>
            <p:ph idx="2" type="body"/>
          </p:nvPr>
        </p:nvSpPr>
        <p:spPr>
          <a:xfrm>
            <a:off x="779464" y="1816100"/>
            <a:ext cx="3657600" cy="3822700"/>
          </a:xfrm>
          <a:prstGeom prst="rect">
            <a:avLst/>
          </a:prstGeom>
          <a:noFill/>
          <a:ln>
            <a:noFill/>
          </a:ln>
        </p:spPr>
        <p:txBody>
          <a:bodyPr anchorCtr="0" anchor="t" bIns="91425" lIns="91425" spcFirstLastPara="1" rIns="91425" wrap="square" tIns="91425"/>
          <a:lstStyle>
            <a:lvl1pPr indent="-228600" lvl="0" marL="457200" marR="0" rtl="0" algn="ctr">
              <a:spcBef>
                <a:spcPts val="2000"/>
              </a:spcBef>
              <a:spcAft>
                <a:spcPts val="0"/>
              </a:spcAft>
              <a:buClr>
                <a:srgbClr val="001D4D"/>
              </a:buClr>
              <a:buSzPts val="2200"/>
              <a:buFont typeface="Noto Sans Symbols"/>
              <a:buNone/>
              <a:defRPr b="0" i="0" sz="1800" u="none" cap="none" strike="noStrike">
                <a:solidFill>
                  <a:srgbClr val="001D4D"/>
                </a:solidFill>
                <a:latin typeface="Trebuchet MS"/>
                <a:ea typeface="Trebuchet MS"/>
                <a:cs typeface="Trebuchet MS"/>
                <a:sym typeface="Trebuchet MS"/>
              </a:defRPr>
            </a:lvl1pPr>
            <a:lvl2pPr indent="-228600" lvl="1" marL="914400" marR="0" rtl="0" algn="l">
              <a:spcBef>
                <a:spcPts val="600"/>
              </a:spcBef>
              <a:spcAft>
                <a:spcPts val="0"/>
              </a:spcAft>
              <a:buClr>
                <a:srgbClr val="001D4D"/>
              </a:buClr>
              <a:buSzPts val="2000"/>
              <a:buFont typeface="Noto Sans Symbols"/>
              <a:buNone/>
              <a:defRPr b="0" i="0" sz="1200" u="none" cap="none" strike="noStrike">
                <a:solidFill>
                  <a:srgbClr val="001D4D"/>
                </a:solidFill>
                <a:latin typeface="Trebuchet MS"/>
                <a:ea typeface="Trebuchet MS"/>
                <a:cs typeface="Trebuchet MS"/>
                <a:sym typeface="Trebuchet MS"/>
              </a:defRPr>
            </a:lvl2pPr>
            <a:lvl3pPr indent="-228600" lvl="2" marL="1371600" marR="0" rtl="0" algn="l">
              <a:spcBef>
                <a:spcPts val="600"/>
              </a:spcBef>
              <a:spcAft>
                <a:spcPts val="0"/>
              </a:spcAft>
              <a:buClr>
                <a:srgbClr val="001D4D"/>
              </a:buClr>
              <a:buSzPts val="1800"/>
              <a:buFont typeface="Noto Sans Symbols"/>
              <a:buNone/>
              <a:defRPr b="0" i="0" sz="1000" u="none" cap="none" strike="noStrike">
                <a:solidFill>
                  <a:srgbClr val="001D4D"/>
                </a:solidFill>
                <a:latin typeface="Trebuchet MS"/>
                <a:ea typeface="Trebuchet MS"/>
                <a:cs typeface="Trebuchet MS"/>
                <a:sym typeface="Trebuchet MS"/>
              </a:defRPr>
            </a:lvl3pPr>
            <a:lvl4pPr indent="-228600" lvl="3" marL="18288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4pPr>
            <a:lvl5pPr indent="-228600" lvl="4" marL="22860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03" name="Shape 103"/>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4" name="Shape 104"/>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5" name="Shape 105"/>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06" name="Shape 106"/>
        <p:cNvGrpSpPr/>
        <p:nvPr/>
      </p:nvGrpSpPr>
      <p:grpSpPr>
        <a:xfrm>
          <a:off x="0" y="0"/>
          <a:ext cx="0" cy="0"/>
          <a:chOff x="0" y="0"/>
          <a:chExt cx="0" cy="0"/>
        </a:xfrm>
      </p:grpSpPr>
      <p:pic>
        <p:nvPicPr>
          <p:cNvPr descr="Overlay-PictureCaption.png" id="107" name="Shape 107"/>
          <p:cNvPicPr preferRelativeResize="0"/>
          <p:nvPr/>
        </p:nvPicPr>
        <p:blipFill rotWithShape="1">
          <a:blip r:embed="rId2">
            <a:alphaModFix/>
          </a:blip>
          <a:srcRect b="0" l="0" r="0" t="0"/>
          <a:stretch/>
        </p:blipFill>
        <p:spPr>
          <a:xfrm>
            <a:off x="449263" y="187325"/>
            <a:ext cx="8535987" cy="6483350"/>
          </a:xfrm>
          <a:prstGeom prst="rect">
            <a:avLst/>
          </a:prstGeom>
          <a:noFill/>
          <a:ln>
            <a:noFill/>
          </a:ln>
        </p:spPr>
      </p:pic>
      <p:sp>
        <p:nvSpPr>
          <p:cNvPr id="108" name="Shape 108"/>
          <p:cNvSpPr txBox="1"/>
          <p:nvPr>
            <p:ph type="title"/>
          </p:nvPr>
        </p:nvSpPr>
        <p:spPr>
          <a:xfrm>
            <a:off x="3886200" y="533400"/>
            <a:ext cx="4476750" cy="125253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09" name="Shape 109"/>
          <p:cNvSpPr txBox="1"/>
          <p:nvPr>
            <p:ph idx="1" type="body"/>
          </p:nvPr>
        </p:nvSpPr>
        <p:spPr>
          <a:xfrm>
            <a:off x="3886124" y="1828800"/>
            <a:ext cx="4474539" cy="3810000"/>
          </a:xfrm>
          <a:prstGeom prst="rect">
            <a:avLst/>
          </a:prstGeom>
          <a:noFill/>
          <a:ln>
            <a:noFill/>
          </a:ln>
        </p:spPr>
        <p:txBody>
          <a:bodyPr anchorCtr="0" anchor="t" bIns="91425" lIns="91425" spcFirstLastPara="1" rIns="91425" wrap="square" tIns="91425"/>
          <a:lstStyle>
            <a:lvl1pPr indent="-228600" lvl="0" marL="457200" marR="0" rtl="0" algn="l">
              <a:spcBef>
                <a:spcPts val="2000"/>
              </a:spcBef>
              <a:spcAft>
                <a:spcPts val="0"/>
              </a:spcAft>
              <a:buClr>
                <a:srgbClr val="001D4D"/>
              </a:buClr>
              <a:buSzPts val="2200"/>
              <a:buFont typeface="Noto Sans Symbols"/>
              <a:buNone/>
              <a:defRPr b="0" i="0" sz="1800" u="none" cap="none" strike="noStrike">
                <a:solidFill>
                  <a:srgbClr val="001D4D"/>
                </a:solidFill>
                <a:latin typeface="Trebuchet MS"/>
                <a:ea typeface="Trebuchet MS"/>
                <a:cs typeface="Trebuchet MS"/>
                <a:sym typeface="Trebuchet MS"/>
              </a:defRPr>
            </a:lvl1pPr>
            <a:lvl2pPr indent="-228600" lvl="1" marL="914400" marR="0" rtl="0" algn="l">
              <a:spcBef>
                <a:spcPts val="600"/>
              </a:spcBef>
              <a:spcAft>
                <a:spcPts val="0"/>
              </a:spcAft>
              <a:buClr>
                <a:srgbClr val="001D4D"/>
              </a:buClr>
              <a:buSzPts val="2000"/>
              <a:buFont typeface="Noto Sans Symbols"/>
              <a:buNone/>
              <a:defRPr b="0" i="0" sz="1200" u="none" cap="none" strike="noStrike">
                <a:solidFill>
                  <a:srgbClr val="001D4D"/>
                </a:solidFill>
                <a:latin typeface="Trebuchet MS"/>
                <a:ea typeface="Trebuchet MS"/>
                <a:cs typeface="Trebuchet MS"/>
                <a:sym typeface="Trebuchet MS"/>
              </a:defRPr>
            </a:lvl2pPr>
            <a:lvl3pPr indent="-228600" lvl="2" marL="1371600" marR="0" rtl="0" algn="l">
              <a:spcBef>
                <a:spcPts val="600"/>
              </a:spcBef>
              <a:spcAft>
                <a:spcPts val="0"/>
              </a:spcAft>
              <a:buClr>
                <a:srgbClr val="001D4D"/>
              </a:buClr>
              <a:buSzPts val="1800"/>
              <a:buFont typeface="Noto Sans Symbols"/>
              <a:buNone/>
              <a:defRPr b="0" i="0" sz="1000" u="none" cap="none" strike="noStrike">
                <a:solidFill>
                  <a:srgbClr val="001D4D"/>
                </a:solidFill>
                <a:latin typeface="Trebuchet MS"/>
                <a:ea typeface="Trebuchet MS"/>
                <a:cs typeface="Trebuchet MS"/>
                <a:sym typeface="Trebuchet MS"/>
              </a:defRPr>
            </a:lvl3pPr>
            <a:lvl4pPr indent="-228600" lvl="3" marL="18288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4pPr>
            <a:lvl5pPr indent="-228600" lvl="4" marL="22860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0" name="Shape 110"/>
          <p:cNvSpPr/>
          <p:nvPr>
            <p:ph idx="2" type="pic"/>
          </p:nvPr>
        </p:nvSpPr>
        <p:spPr>
          <a:xfrm flipH="1">
            <a:off x="188253" y="179292"/>
            <a:ext cx="3281087" cy="6483096"/>
          </a:xfrm>
          <a:prstGeom prst="round1Rect">
            <a:avLst>
              <a:gd fmla="val 17325" name="adj"/>
            </a:avLst>
          </a:prstGeom>
          <a:blipFill rotWithShape="0">
            <a:blip r:embed="rId3">
              <a:alphaModFix/>
            </a:blip>
            <a:stretch>
              <a:fillRect b="0" l="0" r="0" t="0"/>
            </a:stretch>
          </a:blipFill>
          <a:ln cap="flat" cmpd="sng" w="28575">
            <a:solidFill>
              <a:schemeClr val="lt1"/>
            </a:solidFill>
            <a:prstDash val="solid"/>
            <a:round/>
            <a:headEnd len="sm" w="sm" type="none"/>
            <a:tailEnd len="sm" w="sm" type="none"/>
          </a:ln>
        </p:spPr>
        <p:txBody>
          <a:bodyPr anchorCtr="0" anchor="t" bIns="91425" lIns="91425" spcFirstLastPara="1" rIns="91425" wrap="square" tIns="91425"/>
          <a:lstStyle>
            <a:lvl1pPr indent="0" lvl="0" marL="0" marR="0" rtl="0" algn="l">
              <a:spcBef>
                <a:spcPts val="2000"/>
              </a:spcBef>
              <a:spcAft>
                <a:spcPts val="0"/>
              </a:spcAft>
              <a:buClr>
                <a:srgbClr val="001D4D"/>
              </a:buClr>
              <a:buSzPts val="1400"/>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SzPts val="1400"/>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SzPts val="1400"/>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SzPts val="1400"/>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SzPts val="1400"/>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1" name="Shape 111"/>
          <p:cNvSpPr txBox="1"/>
          <p:nvPr>
            <p:ph idx="10" type="dt"/>
          </p:nvPr>
        </p:nvSpPr>
        <p:spPr>
          <a:xfrm>
            <a:off x="38862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2" name="Shape 112"/>
          <p:cNvSpPr txBox="1"/>
          <p:nvPr>
            <p:ph idx="11" type="ftr"/>
          </p:nvPr>
        </p:nvSpPr>
        <p:spPr>
          <a:xfrm>
            <a:off x="5867400" y="6288088"/>
            <a:ext cx="2676525"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3" name="Shape 113"/>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Alt.">
  <p:cSld name="Picture with Caption, Alt.">
    <p:spTree>
      <p:nvGrpSpPr>
        <p:cNvPr id="114" name="Shape 114"/>
        <p:cNvGrpSpPr/>
        <p:nvPr/>
      </p:nvGrpSpPr>
      <p:grpSpPr>
        <a:xfrm>
          <a:off x="0" y="0"/>
          <a:ext cx="0" cy="0"/>
          <a:chOff x="0" y="0"/>
          <a:chExt cx="0" cy="0"/>
        </a:xfrm>
      </p:grpSpPr>
      <p:pic>
        <p:nvPicPr>
          <p:cNvPr descr="Overlay-PictureCaption-Extras.png" id="115" name="Shape 115"/>
          <p:cNvPicPr preferRelativeResize="0"/>
          <p:nvPr/>
        </p:nvPicPr>
        <p:blipFill rotWithShape="1">
          <a:blip r:embed="rId2">
            <a:alphaModFix/>
          </a:blip>
          <a:srcRect b="0" l="0" r="0" t="0"/>
          <a:stretch/>
        </p:blipFill>
        <p:spPr>
          <a:xfrm>
            <a:off x="158750" y="187325"/>
            <a:ext cx="8826500" cy="6483350"/>
          </a:xfrm>
          <a:prstGeom prst="rect">
            <a:avLst/>
          </a:prstGeom>
          <a:noFill/>
          <a:ln>
            <a:noFill/>
          </a:ln>
        </p:spPr>
      </p:pic>
      <p:sp>
        <p:nvSpPr>
          <p:cNvPr id="116" name="Shape 116"/>
          <p:cNvSpPr txBox="1"/>
          <p:nvPr>
            <p:ph type="title"/>
          </p:nvPr>
        </p:nvSpPr>
        <p:spPr>
          <a:xfrm>
            <a:off x="4710953" y="533400"/>
            <a:ext cx="3657600" cy="125253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17" name="Shape 117"/>
          <p:cNvSpPr/>
          <p:nvPr>
            <p:ph idx="2" type="pic"/>
          </p:nvPr>
        </p:nvSpPr>
        <p:spPr>
          <a:xfrm flipH="1">
            <a:off x="596153" y="1600199"/>
            <a:ext cx="3657600" cy="3657601"/>
          </a:xfrm>
          <a:prstGeom prst="ellipse">
            <a:avLst/>
          </a:prstGeom>
          <a:blipFill rotWithShape="0">
            <a:blip r:embed="rId3">
              <a:alphaModFix/>
            </a:blip>
            <a:stretch>
              <a:fillRect b="0" l="0" r="0" t="0"/>
            </a:stretch>
          </a:blipFill>
          <a:ln cap="flat" cmpd="sng" w="28575">
            <a:solidFill>
              <a:schemeClr val="lt1"/>
            </a:solidFill>
            <a:prstDash val="solid"/>
            <a:round/>
            <a:headEnd len="sm" w="sm" type="none"/>
            <a:tailEnd len="sm" w="sm" type="none"/>
          </a:ln>
        </p:spPr>
        <p:txBody>
          <a:bodyPr anchorCtr="0" anchor="t" bIns="91425" lIns="91425" spcFirstLastPara="1" rIns="91425" wrap="square" tIns="91425"/>
          <a:lstStyle>
            <a:lvl1pPr indent="0" lvl="0" marL="0" marR="0" rtl="0" algn="l">
              <a:spcBef>
                <a:spcPts val="2000"/>
              </a:spcBef>
              <a:spcAft>
                <a:spcPts val="0"/>
              </a:spcAft>
              <a:buClr>
                <a:srgbClr val="001D4D"/>
              </a:buClr>
              <a:buSzPts val="1400"/>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SzPts val="1400"/>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SzPts val="1400"/>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SzPts val="1400"/>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SzPts val="1400"/>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8" name="Shape 118"/>
          <p:cNvSpPr txBox="1"/>
          <p:nvPr>
            <p:ph idx="1" type="body"/>
          </p:nvPr>
        </p:nvSpPr>
        <p:spPr>
          <a:xfrm>
            <a:off x="4710412" y="1828800"/>
            <a:ext cx="3657600" cy="3810000"/>
          </a:xfrm>
          <a:prstGeom prst="rect">
            <a:avLst/>
          </a:prstGeom>
          <a:noFill/>
          <a:ln>
            <a:noFill/>
          </a:ln>
        </p:spPr>
        <p:txBody>
          <a:bodyPr anchorCtr="0" anchor="t" bIns="91425" lIns="91425" spcFirstLastPara="1" rIns="91425" wrap="square" tIns="91425"/>
          <a:lstStyle>
            <a:lvl1pPr indent="-228600" lvl="0" marL="457200" marR="0" rtl="0" algn="l">
              <a:spcBef>
                <a:spcPts val="2000"/>
              </a:spcBef>
              <a:spcAft>
                <a:spcPts val="0"/>
              </a:spcAft>
              <a:buClr>
                <a:srgbClr val="001D4D"/>
              </a:buClr>
              <a:buSzPts val="2200"/>
              <a:buFont typeface="Noto Sans Symbols"/>
              <a:buNone/>
              <a:defRPr b="0" i="0" sz="1800" u="none" cap="none" strike="noStrike">
                <a:solidFill>
                  <a:srgbClr val="001D4D"/>
                </a:solidFill>
                <a:latin typeface="Trebuchet MS"/>
                <a:ea typeface="Trebuchet MS"/>
                <a:cs typeface="Trebuchet MS"/>
                <a:sym typeface="Trebuchet MS"/>
              </a:defRPr>
            </a:lvl1pPr>
            <a:lvl2pPr indent="-228600" lvl="1" marL="914400" marR="0" rtl="0" algn="l">
              <a:spcBef>
                <a:spcPts val="600"/>
              </a:spcBef>
              <a:spcAft>
                <a:spcPts val="0"/>
              </a:spcAft>
              <a:buClr>
                <a:srgbClr val="001D4D"/>
              </a:buClr>
              <a:buSzPts val="2000"/>
              <a:buFont typeface="Noto Sans Symbols"/>
              <a:buNone/>
              <a:defRPr b="0" i="0" sz="1200" u="none" cap="none" strike="noStrike">
                <a:solidFill>
                  <a:srgbClr val="001D4D"/>
                </a:solidFill>
                <a:latin typeface="Trebuchet MS"/>
                <a:ea typeface="Trebuchet MS"/>
                <a:cs typeface="Trebuchet MS"/>
                <a:sym typeface="Trebuchet MS"/>
              </a:defRPr>
            </a:lvl2pPr>
            <a:lvl3pPr indent="-228600" lvl="2" marL="1371600" marR="0" rtl="0" algn="l">
              <a:spcBef>
                <a:spcPts val="600"/>
              </a:spcBef>
              <a:spcAft>
                <a:spcPts val="0"/>
              </a:spcAft>
              <a:buClr>
                <a:srgbClr val="001D4D"/>
              </a:buClr>
              <a:buSzPts val="1800"/>
              <a:buFont typeface="Noto Sans Symbols"/>
              <a:buNone/>
              <a:defRPr b="0" i="0" sz="1000" u="none" cap="none" strike="noStrike">
                <a:solidFill>
                  <a:srgbClr val="001D4D"/>
                </a:solidFill>
                <a:latin typeface="Trebuchet MS"/>
                <a:ea typeface="Trebuchet MS"/>
                <a:cs typeface="Trebuchet MS"/>
                <a:sym typeface="Trebuchet MS"/>
              </a:defRPr>
            </a:lvl3pPr>
            <a:lvl4pPr indent="-228600" lvl="3" marL="18288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4pPr>
            <a:lvl5pPr indent="-228600" lvl="4" marL="22860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9" name="Shape 119"/>
          <p:cNvSpPr txBox="1"/>
          <p:nvPr>
            <p:ph idx="10" type="dt"/>
          </p:nvPr>
        </p:nvSpPr>
        <p:spPr>
          <a:xfrm>
            <a:off x="381000" y="6288088"/>
            <a:ext cx="1865313"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0" name="Shape 120"/>
          <p:cNvSpPr txBox="1"/>
          <p:nvPr>
            <p:ph idx="11" type="ftr"/>
          </p:nvPr>
        </p:nvSpPr>
        <p:spPr>
          <a:xfrm>
            <a:off x="3325813" y="6288088"/>
            <a:ext cx="5218112"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1" name="Shape 121"/>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above Caption">
  <p:cSld name="Picture above Caption">
    <p:spTree>
      <p:nvGrpSpPr>
        <p:cNvPr id="122" name="Shape 122"/>
        <p:cNvGrpSpPr/>
        <p:nvPr/>
      </p:nvGrpSpPr>
      <p:grpSpPr>
        <a:xfrm>
          <a:off x="0" y="0"/>
          <a:ext cx="0" cy="0"/>
          <a:chOff x="0" y="0"/>
          <a:chExt cx="0" cy="0"/>
        </a:xfrm>
      </p:grpSpPr>
      <p:pic>
        <p:nvPicPr>
          <p:cNvPr descr="Overlay-PictureCaption-Extras.png" id="123" name="Shape 123"/>
          <p:cNvPicPr preferRelativeResize="0"/>
          <p:nvPr/>
        </p:nvPicPr>
        <p:blipFill rotWithShape="1">
          <a:blip r:embed="rId2">
            <a:alphaModFix/>
          </a:blip>
          <a:srcRect b="0" l="0" r="0" t="0"/>
          <a:stretch/>
        </p:blipFill>
        <p:spPr>
          <a:xfrm>
            <a:off x="158750" y="187325"/>
            <a:ext cx="8826500" cy="6483350"/>
          </a:xfrm>
          <a:prstGeom prst="rect">
            <a:avLst/>
          </a:prstGeom>
          <a:noFill/>
          <a:ln>
            <a:noFill/>
          </a:ln>
        </p:spPr>
      </p:pic>
      <p:sp>
        <p:nvSpPr>
          <p:cNvPr id="124" name="Shape 124"/>
          <p:cNvSpPr txBox="1"/>
          <p:nvPr>
            <p:ph type="title"/>
          </p:nvPr>
        </p:nvSpPr>
        <p:spPr>
          <a:xfrm>
            <a:off x="808038" y="3778624"/>
            <a:ext cx="7560515" cy="110265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25" name="Shape 125"/>
          <p:cNvSpPr/>
          <p:nvPr>
            <p:ph idx="2" type="pic"/>
          </p:nvPr>
        </p:nvSpPr>
        <p:spPr>
          <a:xfrm flipH="1">
            <a:off x="871584" y="762000"/>
            <a:ext cx="7427726" cy="2989730"/>
          </a:xfrm>
          <a:prstGeom prst="roundRect">
            <a:avLst>
              <a:gd fmla="val 7476" name="adj"/>
            </a:avLst>
          </a:prstGeom>
          <a:blipFill rotWithShape="0">
            <a:blip r:embed="rId3">
              <a:alphaModFix/>
            </a:blip>
            <a:stretch>
              <a:fillRect b="0" l="0" r="0" t="0"/>
            </a:stretch>
          </a:blipFill>
          <a:ln cap="flat" cmpd="sng" w="28575">
            <a:solidFill>
              <a:schemeClr val="lt1"/>
            </a:solidFill>
            <a:prstDash val="solid"/>
            <a:round/>
            <a:headEnd len="sm" w="sm" type="none"/>
            <a:tailEnd len="sm" w="sm" type="none"/>
          </a:ln>
        </p:spPr>
        <p:txBody>
          <a:bodyPr anchorCtr="0" anchor="t" bIns="91425" lIns="91425" spcFirstLastPara="1" rIns="91425" wrap="square" tIns="91425"/>
          <a:lstStyle>
            <a:lvl1pPr indent="0" lvl="0" marL="0" marR="0" rtl="0" algn="l">
              <a:spcBef>
                <a:spcPts val="2000"/>
              </a:spcBef>
              <a:spcAft>
                <a:spcPts val="0"/>
              </a:spcAft>
              <a:buClr>
                <a:srgbClr val="001D4D"/>
              </a:buClr>
              <a:buSzPts val="1400"/>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SzPts val="1400"/>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SzPts val="1400"/>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SzPts val="1400"/>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SzPts val="1400"/>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26" name="Shape 126"/>
          <p:cNvSpPr txBox="1"/>
          <p:nvPr>
            <p:ph idx="1" type="body"/>
          </p:nvPr>
        </p:nvSpPr>
        <p:spPr>
          <a:xfrm>
            <a:off x="808034" y="4827493"/>
            <a:ext cx="7559977" cy="1220881"/>
          </a:xfrm>
          <a:prstGeom prst="rect">
            <a:avLst/>
          </a:prstGeom>
          <a:noFill/>
          <a:ln>
            <a:noFill/>
          </a:ln>
        </p:spPr>
        <p:txBody>
          <a:bodyPr anchorCtr="0" anchor="t" bIns="91425" lIns="91425" spcFirstLastPara="1" rIns="91425" wrap="square" tIns="91425"/>
          <a:lstStyle>
            <a:lvl1pPr indent="-228600" lvl="0" marL="457200" marR="0" rtl="0" algn="l">
              <a:spcBef>
                <a:spcPts val="600"/>
              </a:spcBef>
              <a:spcAft>
                <a:spcPts val="0"/>
              </a:spcAft>
              <a:buClr>
                <a:srgbClr val="001D4D"/>
              </a:buClr>
              <a:buSzPts val="2200"/>
              <a:buFont typeface="Noto Sans Symbols"/>
              <a:buNone/>
              <a:defRPr b="0" i="0" sz="1800" u="none" cap="none" strike="noStrike">
                <a:solidFill>
                  <a:srgbClr val="001D4D"/>
                </a:solidFill>
                <a:latin typeface="Trebuchet MS"/>
                <a:ea typeface="Trebuchet MS"/>
                <a:cs typeface="Trebuchet MS"/>
                <a:sym typeface="Trebuchet MS"/>
              </a:defRPr>
            </a:lvl1pPr>
            <a:lvl2pPr indent="-228600" lvl="1" marL="914400" marR="0" rtl="0" algn="l">
              <a:spcBef>
                <a:spcPts val="600"/>
              </a:spcBef>
              <a:spcAft>
                <a:spcPts val="0"/>
              </a:spcAft>
              <a:buClr>
                <a:srgbClr val="001D4D"/>
              </a:buClr>
              <a:buSzPts val="2000"/>
              <a:buFont typeface="Noto Sans Symbols"/>
              <a:buNone/>
              <a:defRPr b="0" i="0" sz="1200" u="none" cap="none" strike="noStrike">
                <a:solidFill>
                  <a:srgbClr val="001D4D"/>
                </a:solidFill>
                <a:latin typeface="Trebuchet MS"/>
                <a:ea typeface="Trebuchet MS"/>
                <a:cs typeface="Trebuchet MS"/>
                <a:sym typeface="Trebuchet MS"/>
              </a:defRPr>
            </a:lvl2pPr>
            <a:lvl3pPr indent="-228600" lvl="2" marL="1371600" marR="0" rtl="0" algn="l">
              <a:spcBef>
                <a:spcPts val="600"/>
              </a:spcBef>
              <a:spcAft>
                <a:spcPts val="0"/>
              </a:spcAft>
              <a:buClr>
                <a:srgbClr val="001D4D"/>
              </a:buClr>
              <a:buSzPts val="1800"/>
              <a:buFont typeface="Noto Sans Symbols"/>
              <a:buNone/>
              <a:defRPr b="0" i="0" sz="1000" u="none" cap="none" strike="noStrike">
                <a:solidFill>
                  <a:srgbClr val="001D4D"/>
                </a:solidFill>
                <a:latin typeface="Trebuchet MS"/>
                <a:ea typeface="Trebuchet MS"/>
                <a:cs typeface="Trebuchet MS"/>
                <a:sym typeface="Trebuchet MS"/>
              </a:defRPr>
            </a:lvl3pPr>
            <a:lvl4pPr indent="-228600" lvl="3" marL="18288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4pPr>
            <a:lvl5pPr indent="-228600" lvl="4" marL="22860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27" name="Shape 127"/>
          <p:cNvSpPr txBox="1"/>
          <p:nvPr>
            <p:ph idx="10" type="dt"/>
          </p:nvPr>
        </p:nvSpPr>
        <p:spPr>
          <a:xfrm>
            <a:off x="381000" y="6288088"/>
            <a:ext cx="1865313"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8" name="Shape 128"/>
          <p:cNvSpPr txBox="1"/>
          <p:nvPr>
            <p:ph idx="11" type="ftr"/>
          </p:nvPr>
        </p:nvSpPr>
        <p:spPr>
          <a:xfrm>
            <a:off x="3325813" y="6288088"/>
            <a:ext cx="5218112"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9" name="Shape 129"/>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0" name="Shape 130"/>
        <p:cNvGrpSpPr/>
        <p:nvPr/>
      </p:nvGrpSpPr>
      <p:grpSpPr>
        <a:xfrm>
          <a:off x="0" y="0"/>
          <a:ext cx="0" cy="0"/>
          <a:chOff x="0" y="0"/>
          <a:chExt cx="0" cy="0"/>
        </a:xfrm>
      </p:grpSpPr>
      <p:pic>
        <p:nvPicPr>
          <p:cNvPr descr="Overlay-ContentSlides.png" id="131" name="Shape 131"/>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132" name="Shape 132"/>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33" name="Shape 133"/>
          <p:cNvSpPr txBox="1"/>
          <p:nvPr>
            <p:ph idx="1" type="body"/>
          </p:nvPr>
        </p:nvSpPr>
        <p:spPr>
          <a:xfrm rot="5400000">
            <a:off x="2466975" y="141288"/>
            <a:ext cx="4208463" cy="7583487"/>
          </a:xfrm>
          <a:prstGeom prst="rect">
            <a:avLst/>
          </a:prstGeom>
          <a:noFill/>
          <a:ln>
            <a:noFill/>
          </a:ln>
        </p:spPr>
        <p:txBody>
          <a:bodyPr anchorCtr="0" anchor="t" bIns="91425" lIns="91425" spcFirstLastPara="1" rIns="91425" wrap="square" tIns="91425"/>
          <a:lstStyle>
            <a:lvl1pPr indent="-368300" lvl="0" marL="457200" marR="0" rtl="0" algn="l">
              <a:spcBef>
                <a:spcPts val="2000"/>
              </a:spcBef>
              <a:spcAft>
                <a:spcPts val="0"/>
              </a:spcAft>
              <a:buClr>
                <a:srgbClr val="001D4D"/>
              </a:buClr>
              <a:buSzPts val="2200"/>
              <a:buFont typeface="Noto Sans Symbols"/>
              <a:buChar char="●"/>
              <a:defRPr b="0" i="0" sz="2200" u="none" cap="none" strike="noStrike">
                <a:solidFill>
                  <a:srgbClr val="001D4D"/>
                </a:solidFill>
                <a:latin typeface="Trebuchet MS"/>
                <a:ea typeface="Trebuchet MS"/>
                <a:cs typeface="Trebuchet MS"/>
                <a:sym typeface="Trebuchet MS"/>
              </a:defRPr>
            </a:lvl1pPr>
            <a:lvl2pPr indent="-355600" lvl="1" marL="914400" marR="0" rtl="0" algn="l">
              <a:spcBef>
                <a:spcPts val="6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4" name="Shape 134"/>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5" name="Shape 135"/>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6" name="Shape 136"/>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7" name="Shape 137"/>
        <p:cNvGrpSpPr/>
        <p:nvPr/>
      </p:nvGrpSpPr>
      <p:grpSpPr>
        <a:xfrm>
          <a:off x="0" y="0"/>
          <a:ext cx="0" cy="0"/>
          <a:chOff x="0" y="0"/>
          <a:chExt cx="0" cy="0"/>
        </a:xfrm>
      </p:grpSpPr>
      <p:pic>
        <p:nvPicPr>
          <p:cNvPr descr="Overlay-ContentSlides.png" id="138" name="Shape 138"/>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139" name="Shape 139"/>
          <p:cNvSpPr txBox="1"/>
          <p:nvPr>
            <p:ph type="title"/>
          </p:nvPr>
        </p:nvSpPr>
        <p:spPr>
          <a:xfrm rot="5400000">
            <a:off x="5373267" y="2734843"/>
            <a:ext cx="5268912" cy="1358153"/>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40" name="Shape 140"/>
          <p:cNvSpPr txBox="1"/>
          <p:nvPr>
            <p:ph idx="1" type="body"/>
          </p:nvPr>
        </p:nvSpPr>
        <p:spPr>
          <a:xfrm rot="5400000">
            <a:off x="1230313" y="328613"/>
            <a:ext cx="5268911" cy="6170613"/>
          </a:xfrm>
          <a:prstGeom prst="rect">
            <a:avLst/>
          </a:prstGeom>
          <a:noFill/>
          <a:ln>
            <a:noFill/>
          </a:ln>
        </p:spPr>
        <p:txBody>
          <a:bodyPr anchorCtr="0" anchor="t" bIns="91425" lIns="91425" spcFirstLastPara="1" rIns="91425" wrap="square" tIns="91425"/>
          <a:lstStyle>
            <a:lvl1pPr indent="-368300" lvl="0" marL="457200" marR="0" rtl="0" algn="l">
              <a:spcBef>
                <a:spcPts val="2000"/>
              </a:spcBef>
              <a:spcAft>
                <a:spcPts val="0"/>
              </a:spcAft>
              <a:buClr>
                <a:srgbClr val="001D4D"/>
              </a:buClr>
              <a:buSzPts val="2200"/>
              <a:buFont typeface="Noto Sans Symbols"/>
              <a:buChar char="●"/>
              <a:defRPr b="0" i="0" sz="2200" u="none" cap="none" strike="noStrike">
                <a:solidFill>
                  <a:srgbClr val="001D4D"/>
                </a:solidFill>
                <a:latin typeface="Trebuchet MS"/>
                <a:ea typeface="Trebuchet MS"/>
                <a:cs typeface="Trebuchet MS"/>
                <a:sym typeface="Trebuchet MS"/>
              </a:defRPr>
            </a:lvl1pPr>
            <a:lvl2pPr indent="-355600" lvl="1" marL="914400" marR="0" rtl="0" algn="l">
              <a:spcBef>
                <a:spcPts val="6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41" name="Shape 141"/>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2" name="Shape 142"/>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3" name="Shape 143"/>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4" name="Shape 24"/>
        <p:cNvGrpSpPr/>
        <p:nvPr/>
      </p:nvGrpSpPr>
      <p:grpSpPr>
        <a:xfrm>
          <a:off x="0" y="0"/>
          <a:ext cx="0" cy="0"/>
          <a:chOff x="0" y="0"/>
          <a:chExt cx="0" cy="0"/>
        </a:xfrm>
      </p:grpSpPr>
      <p:pic>
        <p:nvPicPr>
          <p:cNvPr descr="Overlay-ContentSlides.png" id="25" name="Shape 25"/>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26" name="Shape 26"/>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27" name="Shape 27"/>
          <p:cNvSpPr txBox="1"/>
          <p:nvPr>
            <p:ph idx="1" type="body"/>
          </p:nvPr>
        </p:nvSpPr>
        <p:spPr>
          <a:xfrm>
            <a:off x="779463" y="1828800"/>
            <a:ext cx="7583487" cy="4208463"/>
          </a:xfrm>
          <a:prstGeom prst="rect">
            <a:avLst/>
          </a:prstGeom>
          <a:noFill/>
          <a:ln>
            <a:noFill/>
          </a:ln>
        </p:spPr>
        <p:txBody>
          <a:bodyPr anchorCtr="0" anchor="t" bIns="91425" lIns="91425" spcFirstLastPara="1" rIns="91425" wrap="square" tIns="91425"/>
          <a:lstStyle>
            <a:lvl1pPr indent="-368300" lvl="0" marL="457200" marR="0" rtl="0" algn="l">
              <a:spcBef>
                <a:spcPts val="2000"/>
              </a:spcBef>
              <a:spcAft>
                <a:spcPts val="0"/>
              </a:spcAft>
              <a:buClr>
                <a:srgbClr val="001D4D"/>
              </a:buClr>
              <a:buSzPts val="2200"/>
              <a:buFont typeface="Noto Sans Symbols"/>
              <a:buChar char="●"/>
              <a:defRPr b="0" i="0" sz="2200" u="none" cap="none" strike="noStrike">
                <a:solidFill>
                  <a:srgbClr val="001D4D"/>
                </a:solidFill>
                <a:latin typeface="Trebuchet MS"/>
                <a:ea typeface="Trebuchet MS"/>
                <a:cs typeface="Trebuchet MS"/>
                <a:sym typeface="Trebuchet MS"/>
              </a:defRPr>
            </a:lvl1pPr>
            <a:lvl2pPr indent="-355600" lvl="1" marL="914400" marR="0" rtl="0" algn="l">
              <a:spcBef>
                <a:spcPts val="6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28" name="Shape 28"/>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9" name="Shape 29"/>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pic>
        <p:nvPicPr>
          <p:cNvPr descr="Overlay-SectionHeader.png" id="32" name="Shape 32"/>
          <p:cNvPicPr preferRelativeResize="0"/>
          <p:nvPr/>
        </p:nvPicPr>
        <p:blipFill rotWithShape="1">
          <a:blip r:embed="rId2">
            <a:alphaModFix/>
          </a:blip>
          <a:srcRect b="0" l="0" r="0" t="0"/>
          <a:stretch/>
        </p:blipFill>
        <p:spPr>
          <a:xfrm>
            <a:off x="381000" y="0"/>
            <a:ext cx="8826500" cy="6483350"/>
          </a:xfrm>
          <a:prstGeom prst="rect">
            <a:avLst/>
          </a:prstGeom>
          <a:noFill/>
          <a:ln>
            <a:noFill/>
          </a:ln>
        </p:spPr>
      </p:pic>
      <p:sp>
        <p:nvSpPr>
          <p:cNvPr id="33" name="Shape 33"/>
          <p:cNvSpPr txBox="1"/>
          <p:nvPr>
            <p:ph type="title"/>
          </p:nvPr>
        </p:nvSpPr>
        <p:spPr>
          <a:xfrm>
            <a:off x="779463" y="2591360"/>
            <a:ext cx="7583487" cy="13620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34" name="Shape 34"/>
          <p:cNvSpPr txBox="1"/>
          <p:nvPr>
            <p:ph idx="1" type="body"/>
          </p:nvPr>
        </p:nvSpPr>
        <p:spPr>
          <a:xfrm>
            <a:off x="779463" y="3950354"/>
            <a:ext cx="7583487" cy="1500187"/>
          </a:xfrm>
          <a:prstGeom prst="rect">
            <a:avLst/>
          </a:prstGeom>
          <a:noFill/>
          <a:ln>
            <a:noFill/>
          </a:ln>
        </p:spPr>
        <p:txBody>
          <a:bodyPr anchorCtr="0" anchor="t" bIns="91425" lIns="91425" spcFirstLastPara="1" rIns="91425" wrap="square" tIns="91425"/>
          <a:lstStyle>
            <a:lvl1pPr indent="-228600" lvl="0" marL="457200" marR="0" rtl="0" algn="l">
              <a:spcBef>
                <a:spcPts val="600"/>
              </a:spcBef>
              <a:spcAft>
                <a:spcPts val="0"/>
              </a:spcAft>
              <a:buClr>
                <a:srgbClr val="001D4D"/>
              </a:buClr>
              <a:buSzPts val="2200"/>
              <a:buFont typeface="Noto Sans Symbols"/>
              <a:buNone/>
              <a:defRPr b="0" i="0" sz="2000" u="none" cap="none" strike="noStrike">
                <a:solidFill>
                  <a:srgbClr val="001D4D"/>
                </a:solidFill>
                <a:latin typeface="Trebuchet MS"/>
                <a:ea typeface="Trebuchet MS"/>
                <a:cs typeface="Trebuchet MS"/>
                <a:sym typeface="Trebuchet MS"/>
              </a:defRPr>
            </a:lvl1pPr>
            <a:lvl2pPr indent="-228600" lvl="1" marL="914400" marR="0" rtl="0" algn="l">
              <a:spcBef>
                <a:spcPts val="600"/>
              </a:spcBef>
              <a:spcAft>
                <a:spcPts val="0"/>
              </a:spcAft>
              <a:buClr>
                <a:srgbClr val="888888"/>
              </a:buClr>
              <a:buSzPts val="2000"/>
              <a:buFont typeface="Noto Sans Symbols"/>
              <a:buNone/>
              <a:defRPr b="0" i="0" sz="1800" u="none" cap="none" strike="noStrike">
                <a:solidFill>
                  <a:srgbClr val="888888"/>
                </a:solidFill>
                <a:latin typeface="Trebuchet MS"/>
                <a:ea typeface="Trebuchet MS"/>
                <a:cs typeface="Trebuchet MS"/>
                <a:sym typeface="Trebuchet MS"/>
              </a:defRPr>
            </a:lvl2pPr>
            <a:lvl3pPr indent="-228600" lvl="2" marL="1371600" marR="0" rtl="0" algn="l">
              <a:spcBef>
                <a:spcPts val="600"/>
              </a:spcBef>
              <a:spcAft>
                <a:spcPts val="0"/>
              </a:spcAft>
              <a:buClr>
                <a:srgbClr val="888888"/>
              </a:buClr>
              <a:buSzPts val="1800"/>
              <a:buFont typeface="Noto Sans Symbols"/>
              <a:buNone/>
              <a:defRPr b="0" i="0" sz="1600" u="none" cap="none" strike="noStrike">
                <a:solidFill>
                  <a:srgbClr val="888888"/>
                </a:solidFill>
                <a:latin typeface="Trebuchet MS"/>
                <a:ea typeface="Trebuchet MS"/>
                <a:cs typeface="Trebuchet MS"/>
                <a:sym typeface="Trebuchet MS"/>
              </a:defRPr>
            </a:lvl3pPr>
            <a:lvl4pPr indent="-228600" lvl="3" marL="1828800" marR="0" rtl="0" algn="l">
              <a:spcBef>
                <a:spcPts val="600"/>
              </a:spcBef>
              <a:spcAft>
                <a:spcPts val="0"/>
              </a:spcAft>
              <a:buClr>
                <a:srgbClr val="888888"/>
              </a:buClr>
              <a:buSzPts val="1800"/>
              <a:buFont typeface="Noto Sans Symbols"/>
              <a:buNone/>
              <a:defRPr b="0" i="0" sz="1400" u="none" cap="none" strike="noStrike">
                <a:solidFill>
                  <a:srgbClr val="888888"/>
                </a:solidFill>
                <a:latin typeface="Trebuchet MS"/>
                <a:ea typeface="Trebuchet MS"/>
                <a:cs typeface="Trebuchet MS"/>
                <a:sym typeface="Trebuchet MS"/>
              </a:defRPr>
            </a:lvl4pPr>
            <a:lvl5pPr indent="-228600" lvl="4" marL="2286000" marR="0" rtl="0" algn="l">
              <a:spcBef>
                <a:spcPts val="600"/>
              </a:spcBef>
              <a:spcAft>
                <a:spcPts val="0"/>
              </a:spcAft>
              <a:buClr>
                <a:srgbClr val="888888"/>
              </a:buClr>
              <a:buSzPts val="1800"/>
              <a:buFont typeface="Noto Sans Symbols"/>
              <a:buNone/>
              <a:defRPr b="0" i="0" sz="1400" u="none" cap="none" strike="noStrike">
                <a:solidFill>
                  <a:srgbClr val="888888"/>
                </a:solidFill>
                <a:latin typeface="Trebuchet MS"/>
                <a:ea typeface="Trebuchet MS"/>
                <a:cs typeface="Trebuchet MS"/>
                <a:sym typeface="Trebuchet MS"/>
              </a:defRPr>
            </a:lvl5pPr>
            <a:lvl6pPr indent="-228600" lvl="5" marL="2743200" marR="0" rtl="0" algn="l">
              <a:spcBef>
                <a:spcPts val="280"/>
              </a:spcBef>
              <a:spcAft>
                <a:spcPts val="0"/>
              </a:spcAft>
              <a:buClr>
                <a:srgbClr val="888888"/>
              </a:buClr>
              <a:buSzPts val="2000"/>
              <a:buFont typeface="Arial"/>
              <a:buNone/>
              <a:defRPr b="0" i="0" sz="1400" u="none" cap="none" strike="noStrike">
                <a:solidFill>
                  <a:srgbClr val="888888"/>
                </a:solidFill>
                <a:latin typeface="Trebuchet MS"/>
                <a:ea typeface="Trebuchet MS"/>
                <a:cs typeface="Trebuchet MS"/>
                <a:sym typeface="Trebuchet MS"/>
              </a:defRPr>
            </a:lvl6pPr>
            <a:lvl7pPr indent="-228600" lvl="6" marL="3200400" marR="0" rtl="0" algn="l">
              <a:spcBef>
                <a:spcPts val="280"/>
              </a:spcBef>
              <a:spcAft>
                <a:spcPts val="0"/>
              </a:spcAft>
              <a:buClr>
                <a:srgbClr val="888888"/>
              </a:buClr>
              <a:buSzPts val="2000"/>
              <a:buFont typeface="Arial"/>
              <a:buNone/>
              <a:defRPr b="0" i="0" sz="1400" u="none" cap="none" strike="noStrike">
                <a:solidFill>
                  <a:srgbClr val="888888"/>
                </a:solidFill>
                <a:latin typeface="Trebuchet MS"/>
                <a:ea typeface="Trebuchet MS"/>
                <a:cs typeface="Trebuchet MS"/>
                <a:sym typeface="Trebuchet MS"/>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Trebuchet MS"/>
                <a:ea typeface="Trebuchet MS"/>
                <a:cs typeface="Trebuchet MS"/>
                <a:sym typeface="Trebuchet MS"/>
              </a:defRPr>
            </a:lvl8pPr>
            <a:lvl9pPr indent="-228600" lvl="8" marL="4114800" marR="0" rtl="0" algn="l">
              <a:spcBef>
                <a:spcPts val="280"/>
              </a:spcBef>
              <a:spcAft>
                <a:spcPts val="0"/>
              </a:spcAft>
              <a:buClr>
                <a:srgbClr val="888888"/>
              </a:buClr>
              <a:buSzPts val="2000"/>
              <a:buFont typeface="Arial"/>
              <a:buNone/>
              <a:defRPr b="0" i="0" sz="1400" u="none" cap="none" strike="noStrike">
                <a:solidFill>
                  <a:srgbClr val="888888"/>
                </a:solidFill>
                <a:latin typeface="Trebuchet MS"/>
                <a:ea typeface="Trebuchet MS"/>
                <a:cs typeface="Trebuchet MS"/>
                <a:sym typeface="Trebuchet MS"/>
              </a:defRPr>
            </a:lvl9pPr>
          </a:lstStyle>
          <a:p/>
        </p:txBody>
      </p:sp>
      <p:sp>
        <p:nvSpPr>
          <p:cNvPr id="35" name="Shape 35"/>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6" name="Shape 36"/>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7" name="Shape 37"/>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8" name="Shape 38"/>
        <p:cNvGrpSpPr/>
        <p:nvPr/>
      </p:nvGrpSpPr>
      <p:grpSpPr>
        <a:xfrm>
          <a:off x="0" y="0"/>
          <a:ext cx="0" cy="0"/>
          <a:chOff x="0" y="0"/>
          <a:chExt cx="0" cy="0"/>
        </a:xfrm>
      </p:grpSpPr>
      <p:pic>
        <p:nvPicPr>
          <p:cNvPr descr="Overlay-ContentSlides.png" id="39" name="Shape 39"/>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40" name="Shape 40"/>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41" name="Shape 41"/>
          <p:cNvSpPr txBox="1"/>
          <p:nvPr>
            <p:ph idx="1" type="body"/>
          </p:nvPr>
        </p:nvSpPr>
        <p:spPr>
          <a:xfrm>
            <a:off x="779462" y="1828800"/>
            <a:ext cx="3657600" cy="4219575"/>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2" name="Shape 42"/>
          <p:cNvSpPr txBox="1"/>
          <p:nvPr>
            <p:ph idx="2" type="body"/>
          </p:nvPr>
        </p:nvSpPr>
        <p:spPr>
          <a:xfrm>
            <a:off x="4688541" y="1828800"/>
            <a:ext cx="3657600" cy="4219575"/>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3" name="Shape 43"/>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6" name="Shape 46"/>
        <p:cNvGrpSpPr/>
        <p:nvPr/>
      </p:nvGrpSpPr>
      <p:grpSpPr>
        <a:xfrm>
          <a:off x="0" y="0"/>
          <a:ext cx="0" cy="0"/>
          <a:chOff x="0" y="0"/>
          <a:chExt cx="0" cy="0"/>
        </a:xfrm>
      </p:grpSpPr>
      <p:pic>
        <p:nvPicPr>
          <p:cNvPr descr="Overlay-ContentSlides.png" id="47" name="Shape 47"/>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cxnSp>
        <p:nvCxnSpPr>
          <p:cNvPr id="48" name="Shape 48"/>
          <p:cNvCxnSpPr/>
          <p:nvPr/>
        </p:nvCxnSpPr>
        <p:spPr>
          <a:xfrm>
            <a:off x="874713" y="2286000"/>
            <a:ext cx="3562350" cy="1588"/>
          </a:xfrm>
          <a:prstGeom prst="straightConnector1">
            <a:avLst/>
          </a:prstGeom>
          <a:noFill/>
          <a:ln cap="flat" cmpd="sng" w="19050">
            <a:solidFill>
              <a:schemeClr val="lt1"/>
            </a:solidFill>
            <a:prstDash val="solid"/>
            <a:round/>
            <a:headEnd len="sm" w="sm" type="none"/>
            <a:tailEnd len="sm" w="sm" type="none"/>
          </a:ln>
        </p:spPr>
      </p:cxnSp>
      <p:cxnSp>
        <p:nvCxnSpPr>
          <p:cNvPr id="49" name="Shape 49"/>
          <p:cNvCxnSpPr/>
          <p:nvPr/>
        </p:nvCxnSpPr>
        <p:spPr>
          <a:xfrm>
            <a:off x="4816475" y="2286000"/>
            <a:ext cx="3565525" cy="1588"/>
          </a:xfrm>
          <a:prstGeom prst="straightConnector1">
            <a:avLst/>
          </a:prstGeom>
          <a:noFill/>
          <a:ln cap="flat" cmpd="sng" w="19050">
            <a:solidFill>
              <a:schemeClr val="lt1"/>
            </a:solidFill>
            <a:prstDash val="solid"/>
            <a:round/>
            <a:headEnd len="sm" w="sm" type="none"/>
            <a:tailEnd len="sm" w="sm" type="none"/>
          </a:ln>
        </p:spPr>
      </p:cxnSp>
      <p:cxnSp>
        <p:nvCxnSpPr>
          <p:cNvPr id="50" name="Shape 50"/>
          <p:cNvCxnSpPr/>
          <p:nvPr/>
        </p:nvCxnSpPr>
        <p:spPr>
          <a:xfrm>
            <a:off x="874713" y="2286000"/>
            <a:ext cx="3562350" cy="1588"/>
          </a:xfrm>
          <a:prstGeom prst="straightConnector1">
            <a:avLst/>
          </a:prstGeom>
          <a:noFill/>
          <a:ln cap="flat" cmpd="sng" w="19050">
            <a:solidFill>
              <a:schemeClr val="lt1"/>
            </a:solidFill>
            <a:prstDash val="solid"/>
            <a:round/>
            <a:headEnd len="sm" w="sm" type="none"/>
            <a:tailEnd len="sm" w="sm" type="none"/>
          </a:ln>
        </p:spPr>
      </p:cxnSp>
      <p:cxnSp>
        <p:nvCxnSpPr>
          <p:cNvPr id="51" name="Shape 51"/>
          <p:cNvCxnSpPr/>
          <p:nvPr/>
        </p:nvCxnSpPr>
        <p:spPr>
          <a:xfrm>
            <a:off x="4816475" y="2286000"/>
            <a:ext cx="3565525" cy="1588"/>
          </a:xfrm>
          <a:prstGeom prst="straightConnector1">
            <a:avLst/>
          </a:prstGeom>
          <a:noFill/>
          <a:ln cap="flat" cmpd="sng" w="19050">
            <a:solidFill>
              <a:schemeClr val="lt1"/>
            </a:solidFill>
            <a:prstDash val="solid"/>
            <a:round/>
            <a:headEnd len="sm" w="sm" type="none"/>
            <a:tailEnd len="sm" w="sm" type="none"/>
          </a:ln>
        </p:spPr>
      </p:cxnSp>
      <p:sp>
        <p:nvSpPr>
          <p:cNvPr id="52" name="Shape 52"/>
          <p:cNvSpPr txBox="1"/>
          <p:nvPr>
            <p:ph type="title"/>
          </p:nvPr>
        </p:nvSpPr>
        <p:spPr>
          <a:xfrm>
            <a:off x="779463" y="381000"/>
            <a:ext cx="7583487" cy="104438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53" name="Shape 53"/>
          <p:cNvSpPr txBox="1"/>
          <p:nvPr>
            <p:ph idx="1" type="body"/>
          </p:nvPr>
        </p:nvSpPr>
        <p:spPr>
          <a:xfrm>
            <a:off x="779463" y="1438835"/>
            <a:ext cx="3657600" cy="789828"/>
          </a:xfrm>
          <a:prstGeom prst="rect">
            <a:avLst/>
          </a:prstGeom>
          <a:noFill/>
          <a:ln>
            <a:noFill/>
          </a:ln>
        </p:spPr>
        <p:txBody>
          <a:bodyPr anchorCtr="0" anchor="b" bIns="91425" lIns="91425" spcFirstLastPara="1" rIns="91425" wrap="square" tIns="91425"/>
          <a:lstStyle>
            <a:lvl1pPr indent="-228600" lvl="0" marL="457200" marR="0" rtl="0" algn="ctr">
              <a:lnSpc>
                <a:spcPct val="107142"/>
              </a:lnSpc>
              <a:spcBef>
                <a:spcPts val="0"/>
              </a:spcBef>
              <a:spcAft>
                <a:spcPts val="0"/>
              </a:spcAft>
              <a:buClr>
                <a:srgbClr val="001D4D"/>
              </a:buClr>
              <a:buSzPts val="2200"/>
              <a:buFont typeface="Noto Sans Symbols"/>
              <a:buNone/>
              <a:defRPr b="0" i="0" sz="2800" u="none" cap="none" strike="noStrike">
                <a:solidFill>
                  <a:srgbClr val="001D4D"/>
                </a:solidFill>
                <a:latin typeface="Trebuchet MS"/>
                <a:ea typeface="Trebuchet MS"/>
                <a:cs typeface="Trebuchet MS"/>
                <a:sym typeface="Trebuchet MS"/>
              </a:defRPr>
            </a:lvl1pPr>
            <a:lvl2pPr indent="-228600" lvl="1" marL="914400" marR="0" rtl="0" algn="l">
              <a:spcBef>
                <a:spcPts val="600"/>
              </a:spcBef>
              <a:spcAft>
                <a:spcPts val="0"/>
              </a:spcAft>
              <a:buClr>
                <a:srgbClr val="001D4D"/>
              </a:buClr>
              <a:buSzPts val="2000"/>
              <a:buFont typeface="Noto Sans Symbols"/>
              <a:buNone/>
              <a:defRPr b="1" i="0" sz="2000" u="none" cap="none" strike="noStrike">
                <a:solidFill>
                  <a:srgbClr val="001D4D"/>
                </a:solidFill>
                <a:latin typeface="Trebuchet MS"/>
                <a:ea typeface="Trebuchet MS"/>
                <a:cs typeface="Trebuchet MS"/>
                <a:sym typeface="Trebuchet MS"/>
              </a:defRPr>
            </a:lvl2pPr>
            <a:lvl3pPr indent="-228600" lvl="2" marL="1371600" marR="0" rtl="0" algn="l">
              <a:spcBef>
                <a:spcPts val="600"/>
              </a:spcBef>
              <a:spcAft>
                <a:spcPts val="0"/>
              </a:spcAft>
              <a:buClr>
                <a:srgbClr val="001D4D"/>
              </a:buClr>
              <a:buSzPts val="1800"/>
              <a:buFont typeface="Noto Sans Symbols"/>
              <a:buNone/>
              <a:defRPr b="1" i="0" sz="1800" u="none" cap="none" strike="noStrike">
                <a:solidFill>
                  <a:srgbClr val="001D4D"/>
                </a:solidFill>
                <a:latin typeface="Trebuchet MS"/>
                <a:ea typeface="Trebuchet MS"/>
                <a:cs typeface="Trebuchet MS"/>
                <a:sym typeface="Trebuchet MS"/>
              </a:defRPr>
            </a:lvl3pPr>
            <a:lvl4pPr indent="-228600" lvl="3" marL="1828800" marR="0" rtl="0" algn="l">
              <a:spcBef>
                <a:spcPts val="600"/>
              </a:spcBef>
              <a:spcAft>
                <a:spcPts val="0"/>
              </a:spcAft>
              <a:buClr>
                <a:srgbClr val="001D4D"/>
              </a:buClr>
              <a:buSzPts val="1800"/>
              <a:buFont typeface="Noto Sans Symbols"/>
              <a:buNone/>
              <a:defRPr b="1" i="0" sz="1600" u="none" cap="none" strike="noStrike">
                <a:solidFill>
                  <a:srgbClr val="001D4D"/>
                </a:solidFill>
                <a:latin typeface="Trebuchet MS"/>
                <a:ea typeface="Trebuchet MS"/>
                <a:cs typeface="Trebuchet MS"/>
                <a:sym typeface="Trebuchet MS"/>
              </a:defRPr>
            </a:lvl4pPr>
            <a:lvl5pPr indent="-228600" lvl="4" marL="2286000" marR="0" rtl="0" algn="l">
              <a:spcBef>
                <a:spcPts val="600"/>
              </a:spcBef>
              <a:spcAft>
                <a:spcPts val="0"/>
              </a:spcAft>
              <a:buClr>
                <a:srgbClr val="001D4D"/>
              </a:buClr>
              <a:buSzPts val="1800"/>
              <a:buFont typeface="Noto Sans Symbols"/>
              <a:buNone/>
              <a:defRPr b="1" i="0" sz="1600" u="none" cap="none" strike="noStrike">
                <a:solidFill>
                  <a:srgbClr val="001D4D"/>
                </a:solidFill>
                <a:latin typeface="Trebuchet MS"/>
                <a:ea typeface="Trebuchet MS"/>
                <a:cs typeface="Trebuchet MS"/>
                <a:sym typeface="Trebuchet MS"/>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4" name="Shape 54"/>
          <p:cNvSpPr txBox="1"/>
          <p:nvPr>
            <p:ph idx="2" type="body"/>
          </p:nvPr>
        </p:nvSpPr>
        <p:spPr>
          <a:xfrm>
            <a:off x="779463" y="2362199"/>
            <a:ext cx="3657600" cy="3686175"/>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5" name="Shape 55"/>
          <p:cNvSpPr txBox="1"/>
          <p:nvPr>
            <p:ph idx="3" type="body"/>
          </p:nvPr>
        </p:nvSpPr>
        <p:spPr>
          <a:xfrm>
            <a:off x="4705350" y="1438835"/>
            <a:ext cx="3657600" cy="789828"/>
          </a:xfrm>
          <a:prstGeom prst="rect">
            <a:avLst/>
          </a:prstGeom>
          <a:noFill/>
          <a:ln>
            <a:noFill/>
          </a:ln>
        </p:spPr>
        <p:txBody>
          <a:bodyPr anchorCtr="0" anchor="b" bIns="91425" lIns="91425" spcFirstLastPara="1" rIns="91425" wrap="square" tIns="91425"/>
          <a:lstStyle>
            <a:lvl1pPr indent="-228600" lvl="0" marL="457200" marR="0" rtl="0" algn="ctr">
              <a:lnSpc>
                <a:spcPct val="107142"/>
              </a:lnSpc>
              <a:spcBef>
                <a:spcPts val="0"/>
              </a:spcBef>
              <a:spcAft>
                <a:spcPts val="0"/>
              </a:spcAft>
              <a:buClr>
                <a:srgbClr val="001D4D"/>
              </a:buClr>
              <a:buSzPts val="2200"/>
              <a:buFont typeface="Noto Sans Symbols"/>
              <a:buNone/>
              <a:defRPr b="0" i="0" sz="2800" u="none" cap="none" strike="noStrike">
                <a:solidFill>
                  <a:srgbClr val="001D4D"/>
                </a:solidFill>
                <a:latin typeface="Trebuchet MS"/>
                <a:ea typeface="Trebuchet MS"/>
                <a:cs typeface="Trebuchet MS"/>
                <a:sym typeface="Trebuchet MS"/>
              </a:defRPr>
            </a:lvl1pPr>
            <a:lvl2pPr indent="-228600" lvl="1" marL="914400" marR="0" rtl="0" algn="l">
              <a:spcBef>
                <a:spcPts val="600"/>
              </a:spcBef>
              <a:spcAft>
                <a:spcPts val="0"/>
              </a:spcAft>
              <a:buClr>
                <a:srgbClr val="001D4D"/>
              </a:buClr>
              <a:buSzPts val="2000"/>
              <a:buFont typeface="Noto Sans Symbols"/>
              <a:buNone/>
              <a:defRPr b="1" i="0" sz="2000" u="none" cap="none" strike="noStrike">
                <a:solidFill>
                  <a:srgbClr val="001D4D"/>
                </a:solidFill>
                <a:latin typeface="Trebuchet MS"/>
                <a:ea typeface="Trebuchet MS"/>
                <a:cs typeface="Trebuchet MS"/>
                <a:sym typeface="Trebuchet MS"/>
              </a:defRPr>
            </a:lvl2pPr>
            <a:lvl3pPr indent="-228600" lvl="2" marL="1371600" marR="0" rtl="0" algn="l">
              <a:spcBef>
                <a:spcPts val="600"/>
              </a:spcBef>
              <a:spcAft>
                <a:spcPts val="0"/>
              </a:spcAft>
              <a:buClr>
                <a:srgbClr val="001D4D"/>
              </a:buClr>
              <a:buSzPts val="1800"/>
              <a:buFont typeface="Noto Sans Symbols"/>
              <a:buNone/>
              <a:defRPr b="1" i="0" sz="1800" u="none" cap="none" strike="noStrike">
                <a:solidFill>
                  <a:srgbClr val="001D4D"/>
                </a:solidFill>
                <a:latin typeface="Trebuchet MS"/>
                <a:ea typeface="Trebuchet MS"/>
                <a:cs typeface="Trebuchet MS"/>
                <a:sym typeface="Trebuchet MS"/>
              </a:defRPr>
            </a:lvl3pPr>
            <a:lvl4pPr indent="-228600" lvl="3" marL="1828800" marR="0" rtl="0" algn="l">
              <a:spcBef>
                <a:spcPts val="600"/>
              </a:spcBef>
              <a:spcAft>
                <a:spcPts val="0"/>
              </a:spcAft>
              <a:buClr>
                <a:srgbClr val="001D4D"/>
              </a:buClr>
              <a:buSzPts val="1800"/>
              <a:buFont typeface="Noto Sans Symbols"/>
              <a:buNone/>
              <a:defRPr b="1" i="0" sz="1600" u="none" cap="none" strike="noStrike">
                <a:solidFill>
                  <a:srgbClr val="001D4D"/>
                </a:solidFill>
                <a:latin typeface="Trebuchet MS"/>
                <a:ea typeface="Trebuchet MS"/>
                <a:cs typeface="Trebuchet MS"/>
                <a:sym typeface="Trebuchet MS"/>
              </a:defRPr>
            </a:lvl4pPr>
            <a:lvl5pPr indent="-228600" lvl="4" marL="2286000" marR="0" rtl="0" algn="l">
              <a:spcBef>
                <a:spcPts val="600"/>
              </a:spcBef>
              <a:spcAft>
                <a:spcPts val="0"/>
              </a:spcAft>
              <a:buClr>
                <a:srgbClr val="001D4D"/>
              </a:buClr>
              <a:buSzPts val="1800"/>
              <a:buFont typeface="Noto Sans Symbols"/>
              <a:buNone/>
              <a:defRPr b="1" i="0" sz="1600" u="none" cap="none" strike="noStrike">
                <a:solidFill>
                  <a:srgbClr val="001D4D"/>
                </a:solidFill>
                <a:latin typeface="Trebuchet MS"/>
                <a:ea typeface="Trebuchet MS"/>
                <a:cs typeface="Trebuchet MS"/>
                <a:sym typeface="Trebuchet MS"/>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6" name="Shape 56"/>
          <p:cNvSpPr txBox="1"/>
          <p:nvPr>
            <p:ph idx="4" type="body"/>
          </p:nvPr>
        </p:nvSpPr>
        <p:spPr>
          <a:xfrm>
            <a:off x="4705350" y="2362199"/>
            <a:ext cx="3657600" cy="3686175"/>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7" name="Shape 57"/>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8" name="Shape 58"/>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Shape 59"/>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ontent, Top and Bottom">
  <p:cSld name="2 Content, Top and Bottom">
    <p:spTree>
      <p:nvGrpSpPr>
        <p:cNvPr id="60" name="Shape 60"/>
        <p:cNvGrpSpPr/>
        <p:nvPr/>
      </p:nvGrpSpPr>
      <p:grpSpPr>
        <a:xfrm>
          <a:off x="0" y="0"/>
          <a:ext cx="0" cy="0"/>
          <a:chOff x="0" y="0"/>
          <a:chExt cx="0" cy="0"/>
        </a:xfrm>
      </p:grpSpPr>
      <p:pic>
        <p:nvPicPr>
          <p:cNvPr descr="Overlay-ContentSlides.png" id="61" name="Shape 61"/>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62" name="Shape 62"/>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63" name="Shape 63"/>
          <p:cNvSpPr txBox="1"/>
          <p:nvPr>
            <p:ph idx="1" type="body"/>
          </p:nvPr>
        </p:nvSpPr>
        <p:spPr>
          <a:xfrm>
            <a:off x="779462" y="1828801"/>
            <a:ext cx="7585076"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4" name="Shape 64"/>
          <p:cNvSpPr txBox="1"/>
          <p:nvPr>
            <p:ph idx="2" type="body"/>
          </p:nvPr>
        </p:nvSpPr>
        <p:spPr>
          <a:xfrm>
            <a:off x="779462" y="3991816"/>
            <a:ext cx="7585076"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5" name="Shape 65"/>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ntent">
  <p:cSld name="3 Content">
    <p:spTree>
      <p:nvGrpSpPr>
        <p:cNvPr id="68" name="Shape 68"/>
        <p:cNvGrpSpPr/>
        <p:nvPr/>
      </p:nvGrpSpPr>
      <p:grpSpPr>
        <a:xfrm>
          <a:off x="0" y="0"/>
          <a:ext cx="0" cy="0"/>
          <a:chOff x="0" y="0"/>
          <a:chExt cx="0" cy="0"/>
        </a:xfrm>
      </p:grpSpPr>
      <p:pic>
        <p:nvPicPr>
          <p:cNvPr descr="Overlay-ContentSlides.png" id="69" name="Shape 69"/>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70" name="Shape 70"/>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71" name="Shape 71"/>
          <p:cNvSpPr txBox="1"/>
          <p:nvPr>
            <p:ph idx="1" type="body"/>
          </p:nvPr>
        </p:nvSpPr>
        <p:spPr>
          <a:xfrm>
            <a:off x="4710953" y="1828801"/>
            <a:ext cx="3657600"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2" name="Shape 72"/>
          <p:cNvSpPr txBox="1"/>
          <p:nvPr>
            <p:ph idx="2" type="body"/>
          </p:nvPr>
        </p:nvSpPr>
        <p:spPr>
          <a:xfrm>
            <a:off x="4710953" y="3991816"/>
            <a:ext cx="3657600"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3" name="Shape 73"/>
          <p:cNvSpPr txBox="1"/>
          <p:nvPr>
            <p:ph idx="3" type="body"/>
          </p:nvPr>
        </p:nvSpPr>
        <p:spPr>
          <a:xfrm>
            <a:off x="779462" y="1828800"/>
            <a:ext cx="3657600" cy="4219575"/>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4" name="Shape 74"/>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5" name="Shape 75"/>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6" name="Shape 76"/>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 Content">
  <p:cSld name="4 Content">
    <p:spTree>
      <p:nvGrpSpPr>
        <p:cNvPr id="77" name="Shape 77"/>
        <p:cNvGrpSpPr/>
        <p:nvPr/>
      </p:nvGrpSpPr>
      <p:grpSpPr>
        <a:xfrm>
          <a:off x="0" y="0"/>
          <a:ext cx="0" cy="0"/>
          <a:chOff x="0" y="0"/>
          <a:chExt cx="0" cy="0"/>
        </a:xfrm>
      </p:grpSpPr>
      <p:pic>
        <p:nvPicPr>
          <p:cNvPr descr="Overlay-ContentSlides.png" id="78" name="Shape 78"/>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79" name="Shape 79"/>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80" name="Shape 80"/>
          <p:cNvSpPr txBox="1"/>
          <p:nvPr>
            <p:ph idx="1" type="body"/>
          </p:nvPr>
        </p:nvSpPr>
        <p:spPr>
          <a:xfrm>
            <a:off x="779463" y="1828801"/>
            <a:ext cx="3657600"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1" name="Shape 81"/>
          <p:cNvSpPr txBox="1"/>
          <p:nvPr>
            <p:ph idx="2" type="body"/>
          </p:nvPr>
        </p:nvSpPr>
        <p:spPr>
          <a:xfrm>
            <a:off x="779463" y="3991816"/>
            <a:ext cx="3657600"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2" name="Shape 82"/>
          <p:cNvSpPr txBox="1"/>
          <p:nvPr>
            <p:ph idx="3" type="body"/>
          </p:nvPr>
        </p:nvSpPr>
        <p:spPr>
          <a:xfrm>
            <a:off x="4710953" y="1828801"/>
            <a:ext cx="3657600"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3" name="Shape 83"/>
          <p:cNvSpPr txBox="1"/>
          <p:nvPr>
            <p:ph idx="4" type="body"/>
          </p:nvPr>
        </p:nvSpPr>
        <p:spPr>
          <a:xfrm>
            <a:off x="4710953" y="3991816"/>
            <a:ext cx="3657600"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4" name="Shape 84"/>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5" name="Shape 85"/>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6" name="Shape 86"/>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7" name="Shape 87"/>
        <p:cNvGrpSpPr/>
        <p:nvPr/>
      </p:nvGrpSpPr>
      <p:grpSpPr>
        <a:xfrm>
          <a:off x="0" y="0"/>
          <a:ext cx="0" cy="0"/>
          <a:chOff x="0" y="0"/>
          <a:chExt cx="0" cy="0"/>
        </a:xfrm>
      </p:grpSpPr>
      <p:pic>
        <p:nvPicPr>
          <p:cNvPr descr="Overlay-ContentSlides.png" id="88" name="Shape 88"/>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89" name="Shape 89"/>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90" name="Shape 90"/>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1" name="Shape 91"/>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2" name="Shape 92"/>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2.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190500" y="190500"/>
            <a:ext cx="8764588" cy="6478588"/>
          </a:xfrm>
          <a:prstGeom prst="round2DiagRect">
            <a:avLst>
              <a:gd fmla="val 9416" name="adj1"/>
              <a:gd fmla="val 0" name="adj2"/>
            </a:avLst>
          </a:prstGeom>
          <a:gradFill>
            <a:gsLst>
              <a:gs pos="0">
                <a:srgbClr val="B27A00"/>
              </a:gs>
              <a:gs pos="13000">
                <a:srgbClr val="B27A00"/>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Shape 11"/>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2" name="Shape 12"/>
          <p:cNvSpPr txBox="1"/>
          <p:nvPr>
            <p:ph idx="1" type="body"/>
          </p:nvPr>
        </p:nvSpPr>
        <p:spPr>
          <a:xfrm>
            <a:off x="779463" y="1828800"/>
            <a:ext cx="7583487" cy="4208463"/>
          </a:xfrm>
          <a:prstGeom prst="rect">
            <a:avLst/>
          </a:prstGeom>
          <a:noFill/>
          <a:ln>
            <a:noFill/>
          </a:ln>
        </p:spPr>
        <p:txBody>
          <a:bodyPr anchorCtr="0" anchor="t" bIns="91425" lIns="91425" spcFirstLastPara="1" rIns="91425" wrap="square" tIns="91425"/>
          <a:lstStyle>
            <a:lvl1pPr indent="-368300" lvl="0" marL="457200" marR="0" rtl="0" algn="l">
              <a:spcBef>
                <a:spcPts val="2000"/>
              </a:spcBef>
              <a:spcAft>
                <a:spcPts val="0"/>
              </a:spcAft>
              <a:buClr>
                <a:srgbClr val="001D4D"/>
              </a:buClr>
              <a:buSzPts val="2200"/>
              <a:buFont typeface="Noto Sans Symbols"/>
              <a:buChar char="●"/>
              <a:defRPr b="0" i="0" sz="2200" u="none" cap="none" strike="noStrike">
                <a:solidFill>
                  <a:srgbClr val="001D4D"/>
                </a:solidFill>
                <a:latin typeface="Trebuchet MS"/>
                <a:ea typeface="Trebuchet MS"/>
                <a:cs typeface="Trebuchet MS"/>
                <a:sym typeface="Trebuchet MS"/>
              </a:defRPr>
            </a:lvl1pPr>
            <a:lvl2pPr indent="-355600" lvl="1" marL="914400" marR="0" rtl="0" algn="l">
              <a:spcBef>
                <a:spcPts val="6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 name="Shape 13"/>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Shape 14"/>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pic>
        <p:nvPicPr>
          <p:cNvPr descr="FIULogo_H_CMYK_fx.png" id="16" name="Shape 16"/>
          <p:cNvPicPr preferRelativeResize="0"/>
          <p:nvPr/>
        </p:nvPicPr>
        <p:blipFill rotWithShape="1">
          <a:blip r:embed="rId1">
            <a:alphaModFix/>
          </a:blip>
          <a:srcRect b="0" l="0" r="0" t="0"/>
          <a:stretch/>
        </p:blipFill>
        <p:spPr>
          <a:xfrm>
            <a:off x="6103938" y="5959475"/>
            <a:ext cx="2430462" cy="69373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ctrTitle"/>
          </p:nvPr>
        </p:nvSpPr>
        <p:spPr>
          <a:xfrm>
            <a:off x="135925" y="1510688"/>
            <a:ext cx="8686800" cy="39009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lang="en-US"/>
              <a:t>VIRS 3.0</a:t>
            </a:r>
            <a:endParaRPr b="0" i="0" sz="2900" u="none" cap="none" strike="noStrike">
              <a:solidFill>
                <a:srgbClr val="001D4D"/>
              </a:solidFill>
              <a:latin typeface="Trebuchet MS"/>
              <a:ea typeface="Trebuchet MS"/>
              <a:cs typeface="Trebuchet MS"/>
              <a:sym typeface="Trebuchet MS"/>
            </a:endParaRPr>
          </a:p>
          <a:p>
            <a:pPr indent="0" lvl="0" marL="0" marR="0" rtl="0" algn="ctr">
              <a:spcBef>
                <a:spcPts val="0"/>
              </a:spcBef>
              <a:spcAft>
                <a:spcPts val="0"/>
              </a:spcAft>
              <a:buNone/>
            </a:pPr>
            <a:r>
              <a:t/>
            </a:r>
            <a:endParaRPr sz="2900"/>
          </a:p>
          <a:p>
            <a:pPr indent="0" lvl="0" marL="0" marR="0" rtl="0" algn="ctr">
              <a:spcBef>
                <a:spcPts val="0"/>
              </a:spcBef>
              <a:spcAft>
                <a:spcPts val="0"/>
              </a:spcAft>
              <a:buNone/>
            </a:pPr>
            <a:r>
              <a:rPr b="0" i="0" lang="en-US" sz="2500" u="none" cap="none" strike="noStrike">
                <a:solidFill>
                  <a:srgbClr val="001D4D"/>
                </a:solidFill>
                <a:latin typeface="Trebuchet MS"/>
                <a:ea typeface="Trebuchet MS"/>
                <a:cs typeface="Trebuchet MS"/>
                <a:sym typeface="Trebuchet MS"/>
              </a:rPr>
              <a:t>Team Members: </a:t>
            </a:r>
            <a:r>
              <a:rPr lang="en-US" sz="2500"/>
              <a:t>Juan Carlos Valladares, Christian Hidalgo</a:t>
            </a:r>
            <a:br>
              <a:rPr b="0" i="0" lang="en-US" sz="2500" u="none" cap="none" strike="noStrike">
                <a:solidFill>
                  <a:srgbClr val="001D4D"/>
                </a:solidFill>
                <a:latin typeface="Trebuchet MS"/>
                <a:ea typeface="Trebuchet MS"/>
                <a:cs typeface="Trebuchet MS"/>
                <a:sym typeface="Trebuchet MS"/>
              </a:rPr>
            </a:br>
            <a:r>
              <a:rPr b="0" i="0" lang="en-US" sz="2500" u="none" cap="none" strike="noStrike">
                <a:solidFill>
                  <a:srgbClr val="001D4D"/>
                </a:solidFill>
                <a:latin typeface="Trebuchet MS"/>
                <a:ea typeface="Trebuchet MS"/>
                <a:cs typeface="Trebuchet MS"/>
                <a:sym typeface="Trebuchet MS"/>
              </a:rPr>
              <a:t>Product Owner: Eric Dwyer</a:t>
            </a:r>
            <a:endParaRPr b="0" i="0" sz="2500" u="none" cap="none" strike="noStrike">
              <a:solidFill>
                <a:srgbClr val="001D4D"/>
              </a:solidFill>
              <a:latin typeface="Trebuchet MS"/>
              <a:ea typeface="Trebuchet MS"/>
              <a:cs typeface="Trebuchet MS"/>
              <a:sym typeface="Trebuchet MS"/>
            </a:endParaRPr>
          </a:p>
          <a:p>
            <a:pPr indent="0" lvl="0" marL="0" marR="0" rtl="0" algn="ctr">
              <a:spcBef>
                <a:spcPts val="0"/>
              </a:spcBef>
              <a:spcAft>
                <a:spcPts val="0"/>
              </a:spcAft>
              <a:buNone/>
            </a:pPr>
            <a:r>
              <a:rPr lang="en-US" sz="2500"/>
              <a:t>Instructor: Masoud Sadjadi</a:t>
            </a:r>
            <a:br>
              <a:rPr b="0" i="0" lang="en-US" sz="2800" u="none" cap="none" strike="noStrike">
                <a:solidFill>
                  <a:srgbClr val="001D4D"/>
                </a:solidFill>
                <a:latin typeface="Trebuchet MS"/>
                <a:ea typeface="Trebuchet MS"/>
                <a:cs typeface="Trebuchet MS"/>
                <a:sym typeface="Trebuchet MS"/>
              </a:rPr>
            </a:br>
            <a:br>
              <a:rPr b="0" i="0" lang="en-US" sz="44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School of Computing and Information Sciences</a:t>
            </a:r>
            <a:br>
              <a:rPr b="0" i="0" lang="en-US" sz="18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Florida International University</a:t>
            </a:r>
            <a:endParaRPr b="0" i="0" sz="4400" u="none" cap="none" strike="noStrike">
              <a:solidFill>
                <a:srgbClr val="001D4D"/>
              </a:solidFill>
              <a:latin typeface="Trebuchet MS"/>
              <a:ea typeface="Trebuchet MS"/>
              <a:cs typeface="Trebuchet MS"/>
              <a:sym typeface="Trebuchet MS"/>
            </a:endParaRPr>
          </a:p>
        </p:txBody>
      </p:sp>
      <p:sp>
        <p:nvSpPr>
          <p:cNvPr id="150" name="Shape 150"/>
          <p:cNvSpPr txBox="1"/>
          <p:nvPr>
            <p:ph idx="1" type="subTitle"/>
          </p:nvPr>
        </p:nvSpPr>
        <p:spPr>
          <a:xfrm>
            <a:off x="228600" y="5643562"/>
            <a:ext cx="8686800" cy="1219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Font typeface="Noto Sans Symbols"/>
              <a:buNone/>
            </a:pPr>
            <a:r>
              <a:rPr lang="en-US">
                <a:solidFill>
                  <a:srgbClr val="666666"/>
                </a:solidFill>
              </a:rPr>
              <a:t> </a:t>
            </a:r>
            <a:endParaRPr b="0" i="0" sz="1800" u="none" cap="none" strike="noStrike">
              <a:solidFill>
                <a:srgbClr val="666666"/>
              </a:solidFill>
              <a:latin typeface="Trebuchet MS"/>
              <a:ea typeface="Trebuchet MS"/>
              <a:cs typeface="Trebuchet MS"/>
              <a:sym typeface="Trebuchet MS"/>
            </a:endParaRPr>
          </a:p>
        </p:txBody>
      </p:sp>
      <p:sp>
        <p:nvSpPr>
          <p:cNvPr id="151" name="Shape 151"/>
          <p:cNvSpPr txBox="1"/>
          <p:nvPr/>
        </p:nvSpPr>
        <p:spPr>
          <a:xfrm>
            <a:off x="135925" y="556025"/>
            <a:ext cx="8686800" cy="7227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0" i="0" lang="en-US" sz="3600" u="none" cap="none" strike="noStrike">
                <a:solidFill>
                  <a:srgbClr val="001D4D"/>
                </a:solidFill>
                <a:latin typeface="Trebuchet MS"/>
                <a:ea typeface="Trebuchet MS"/>
                <a:cs typeface="Trebuchet MS"/>
                <a:sym typeface="Trebuchet MS"/>
              </a:rPr>
              <a:t>Final Presentation</a:t>
            </a:r>
            <a:endParaRPr b="0" i="0" sz="3600" u="none" cap="none" strike="noStrike">
              <a:solidFill>
                <a:srgbClr val="001D4D"/>
              </a:solidFill>
              <a:latin typeface="Trebuchet MS"/>
              <a:ea typeface="Trebuchet MS"/>
              <a:cs typeface="Trebuchet MS"/>
              <a:sym typeface="Trebuchet MS"/>
            </a:endParaRPr>
          </a:p>
          <a:p>
            <a:pPr indent="0" lvl="0" marL="0" rtl="0" algn="ctr">
              <a:spcBef>
                <a:spcPts val="0"/>
              </a:spcBef>
              <a:spcAft>
                <a:spcPts val="0"/>
              </a:spcAft>
              <a:buClr>
                <a:schemeClr val="dk1"/>
              </a:buClr>
              <a:buFont typeface="Arial"/>
              <a:buNone/>
            </a:pPr>
            <a:r>
              <a:rPr lang="en-US" sz="2600">
                <a:solidFill>
                  <a:srgbClr val="001D4D"/>
                </a:solidFill>
                <a:latin typeface="Trebuchet MS"/>
                <a:ea typeface="Trebuchet MS"/>
                <a:cs typeface="Trebuchet MS"/>
                <a:sym typeface="Trebuchet MS"/>
              </a:rPr>
              <a:t>Spring 2018</a:t>
            </a:r>
            <a:endParaRPr sz="2600">
              <a:solidFill>
                <a:srgbClr val="001D4D"/>
              </a:solidFill>
              <a:latin typeface="Trebuchet MS"/>
              <a:ea typeface="Trebuchet MS"/>
              <a:cs typeface="Trebuchet MS"/>
              <a:sym typeface="Trebuchet MS"/>
            </a:endParaRPr>
          </a:p>
        </p:txBody>
      </p:sp>
      <p:pic>
        <p:nvPicPr>
          <p:cNvPr id="152" name="Shape 152"/>
          <p:cNvPicPr preferRelativeResize="0"/>
          <p:nvPr/>
        </p:nvPicPr>
        <p:blipFill>
          <a:blip r:embed="rId3">
            <a:alphaModFix/>
          </a:blip>
          <a:stretch>
            <a:fillRect/>
          </a:stretch>
        </p:blipFill>
        <p:spPr>
          <a:xfrm>
            <a:off x="409025" y="5638800"/>
            <a:ext cx="1321500" cy="1219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User Stor</a:t>
            </a:r>
            <a:r>
              <a:rPr lang="en-US"/>
              <a:t>y #4</a:t>
            </a:r>
            <a:endParaRPr b="0" i="0" sz="2400" u="none" cap="none" strike="noStrike">
              <a:solidFill>
                <a:srgbClr val="001D4D"/>
              </a:solidFill>
              <a:latin typeface="Trebuchet MS"/>
              <a:ea typeface="Trebuchet MS"/>
              <a:cs typeface="Trebuchet MS"/>
              <a:sym typeface="Trebuchet MS"/>
            </a:endParaRPr>
          </a:p>
        </p:txBody>
      </p:sp>
      <p:sp>
        <p:nvSpPr>
          <p:cNvPr id="217" name="Shape 217"/>
          <p:cNvSpPr txBox="1"/>
          <p:nvPr>
            <p:ph idx="1" type="body"/>
          </p:nvPr>
        </p:nvSpPr>
        <p:spPr>
          <a:xfrm>
            <a:off x="779463" y="1828800"/>
            <a:ext cx="7583400" cy="42084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SzPts val="1100"/>
              <a:buFont typeface="Arial"/>
              <a:buNone/>
            </a:pPr>
            <a:r>
              <a:rPr b="1" lang="en-US" sz="1600" cap="small">
                <a:solidFill>
                  <a:schemeClr val="dk1"/>
                </a:solidFill>
                <a:latin typeface="Arial"/>
                <a:ea typeface="Arial"/>
                <a:cs typeface="Arial"/>
                <a:sym typeface="Arial"/>
              </a:rPr>
              <a:t>User Story Name: </a:t>
            </a:r>
            <a:r>
              <a:rPr lang="en-US" sz="1200">
                <a:solidFill>
                  <a:schemeClr val="dk1"/>
                </a:solidFill>
                <a:latin typeface="Arial"/>
                <a:ea typeface="Arial"/>
                <a:cs typeface="Arial"/>
                <a:sym typeface="Arial"/>
              </a:rPr>
              <a:t>Itranslate Limit </a:t>
            </a:r>
            <a:endParaRPr sz="1100">
              <a:solidFill>
                <a:schemeClr val="dk1"/>
              </a:solidFill>
              <a:latin typeface="Arial"/>
              <a:ea typeface="Arial"/>
              <a:cs typeface="Arial"/>
              <a:sym typeface="Arial"/>
            </a:endParaRPr>
          </a:p>
          <a:p>
            <a:pPr indent="0" lvl="0" marL="0" rtl="0">
              <a:spcBef>
                <a:spcPts val="120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292100" lvl="0" marL="561975" rtl="0">
              <a:spcBef>
                <a:spcPts val="400"/>
              </a:spcBef>
              <a:spcAft>
                <a:spcPts val="0"/>
              </a:spcAft>
              <a:buClr>
                <a:schemeClr val="dk1"/>
              </a:buClr>
              <a:buSzPts val="1000"/>
              <a:buFont typeface="Arial"/>
              <a:buChar char="●"/>
            </a:pPr>
            <a:r>
              <a:rPr lang="en-US" sz="1050">
                <a:solidFill>
                  <a:schemeClr val="dk1"/>
                </a:solidFill>
                <a:latin typeface="Arial"/>
                <a:ea typeface="Arial"/>
                <a:cs typeface="Arial"/>
                <a:sym typeface="Arial"/>
              </a:rPr>
              <a:t>Description: </a:t>
            </a:r>
            <a:r>
              <a:rPr b="1" lang="en-US" sz="1050">
                <a:solidFill>
                  <a:schemeClr val="dk1"/>
                </a:solidFill>
                <a:latin typeface="Arial"/>
                <a:ea typeface="Arial"/>
                <a:cs typeface="Arial"/>
                <a:sym typeface="Arial"/>
              </a:rPr>
              <a:t>As a</a:t>
            </a:r>
            <a:r>
              <a:rPr lang="en-US" sz="1050">
                <a:solidFill>
                  <a:schemeClr val="dk1"/>
                </a:solidFill>
                <a:latin typeface="Arial"/>
                <a:ea typeface="Arial"/>
                <a:cs typeface="Arial"/>
                <a:sym typeface="Arial"/>
              </a:rPr>
              <a:t> User </a:t>
            </a:r>
            <a:r>
              <a:rPr b="1" lang="en-US" sz="1050">
                <a:solidFill>
                  <a:schemeClr val="dk1"/>
                </a:solidFill>
                <a:latin typeface="Arial"/>
                <a:ea typeface="Arial"/>
                <a:cs typeface="Arial"/>
                <a:sym typeface="Arial"/>
              </a:rPr>
              <a:t>I would like</a:t>
            </a:r>
            <a:r>
              <a:rPr lang="en-US" sz="1050">
                <a:solidFill>
                  <a:schemeClr val="dk1"/>
                </a:solidFill>
                <a:latin typeface="Arial"/>
                <a:ea typeface="Arial"/>
                <a:cs typeface="Arial"/>
                <a:sym typeface="Arial"/>
              </a:rPr>
              <a:t> to know the limits of characters I can translate </a:t>
            </a:r>
            <a:r>
              <a:rPr b="1" lang="en-US" sz="1050">
                <a:solidFill>
                  <a:schemeClr val="dk1"/>
                </a:solidFill>
                <a:latin typeface="Arial"/>
                <a:ea typeface="Arial"/>
                <a:cs typeface="Arial"/>
                <a:sym typeface="Arial"/>
              </a:rPr>
              <a:t>so that</a:t>
            </a:r>
            <a:r>
              <a:rPr lang="en-US" sz="1050">
                <a:solidFill>
                  <a:schemeClr val="dk1"/>
                </a:solidFill>
                <a:latin typeface="Arial"/>
                <a:ea typeface="Arial"/>
                <a:cs typeface="Arial"/>
                <a:sym typeface="Arial"/>
              </a:rPr>
              <a:t> I know how much left I can translate</a:t>
            </a:r>
            <a:endParaRPr sz="1200">
              <a:solidFill>
                <a:schemeClr val="dk1"/>
              </a:solidFill>
              <a:latin typeface="Arial"/>
              <a:ea typeface="Arial"/>
              <a:cs typeface="Arial"/>
              <a:sym typeface="Arial"/>
            </a:endParaRPr>
          </a:p>
          <a:p>
            <a:pPr indent="0" lvl="0" marL="0" rtl="0">
              <a:spcBef>
                <a:spcPts val="40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spcBef>
                <a:spcPts val="1200"/>
              </a:spcBef>
              <a:spcAft>
                <a:spcPts val="0"/>
              </a:spcAft>
              <a:buClr>
                <a:schemeClr val="dk1"/>
              </a:buClr>
              <a:buSzPts val="1100"/>
              <a:buFont typeface="Arial"/>
              <a:buNone/>
            </a:pPr>
            <a:r>
              <a:rPr lang="en-US" sz="1050">
                <a:solidFill>
                  <a:schemeClr val="dk1"/>
                </a:solidFill>
                <a:latin typeface="Arial"/>
                <a:ea typeface="Arial"/>
                <a:cs typeface="Arial"/>
                <a:sym typeface="Arial"/>
              </a:rPr>
              <a:t>Acceptance Criteria</a:t>
            </a:r>
            <a:endParaRPr sz="1100">
              <a:solidFill>
                <a:schemeClr val="dk1"/>
              </a:solidFill>
              <a:latin typeface="Arial"/>
              <a:ea typeface="Arial"/>
              <a:cs typeface="Arial"/>
              <a:sym typeface="Arial"/>
            </a:endParaRPr>
          </a:p>
          <a:p>
            <a:pPr indent="-292100" lvl="0" marL="457200" rtl="0">
              <a:spcBef>
                <a:spcPts val="1200"/>
              </a:spcBef>
              <a:spcAft>
                <a:spcPts val="0"/>
              </a:spcAft>
              <a:buClr>
                <a:schemeClr val="dk1"/>
              </a:buClr>
              <a:buSzPts val="1000"/>
              <a:buFont typeface="Arial"/>
              <a:buChar char="●"/>
            </a:pPr>
            <a:r>
              <a:rPr lang="en-US" sz="1050">
                <a:solidFill>
                  <a:schemeClr val="dk1"/>
                </a:solidFill>
                <a:latin typeface="Arial"/>
                <a:ea typeface="Arial"/>
                <a:cs typeface="Arial"/>
                <a:sym typeface="Arial"/>
              </a:rPr>
              <a:t>User can see how many characters they have left to translate</a:t>
            </a:r>
            <a:endParaRPr sz="1200">
              <a:solidFill>
                <a:schemeClr val="dk1"/>
              </a:solidFill>
              <a:latin typeface="Arial"/>
              <a:ea typeface="Arial"/>
              <a:cs typeface="Arial"/>
              <a:sym typeface="Arial"/>
            </a:endParaRPr>
          </a:p>
          <a:p>
            <a:pPr indent="-292100" lvl="0" marL="457200" rtl="0">
              <a:spcBef>
                <a:spcPts val="400"/>
              </a:spcBef>
              <a:spcAft>
                <a:spcPts val="0"/>
              </a:spcAft>
              <a:buClr>
                <a:schemeClr val="dk1"/>
              </a:buClr>
              <a:buSzPts val="1000"/>
              <a:buFont typeface="Arial"/>
              <a:buChar char="●"/>
            </a:pPr>
            <a:r>
              <a:rPr lang="en-US" sz="1050">
                <a:solidFill>
                  <a:schemeClr val="dk1"/>
                </a:solidFill>
                <a:latin typeface="Arial"/>
                <a:ea typeface="Arial"/>
                <a:cs typeface="Arial"/>
                <a:sym typeface="Arial"/>
              </a:rPr>
              <a:t>User can’t translate any more characters once they’ve reached zero</a:t>
            </a:r>
            <a:endParaRPr sz="1050">
              <a:solidFill>
                <a:schemeClr val="dk1"/>
              </a:solidFill>
              <a:latin typeface="Arial"/>
              <a:ea typeface="Arial"/>
              <a:cs typeface="Arial"/>
              <a:sym typeface="Arial"/>
            </a:endParaRPr>
          </a:p>
          <a:p>
            <a:pPr indent="0" lvl="0" marL="0" rtl="0">
              <a:spcBef>
                <a:spcPts val="1000"/>
              </a:spcBef>
              <a:spcAft>
                <a:spcPts val="0"/>
              </a:spcAft>
              <a:buClr>
                <a:schemeClr val="dk1"/>
              </a:buClr>
              <a:buSzPts val="1100"/>
              <a:buFont typeface="Arial"/>
              <a:buNone/>
            </a:pPr>
            <a:r>
              <a:t/>
            </a:r>
            <a:endParaRPr b="1" sz="1400">
              <a:solidFill>
                <a:schemeClr val="dk1"/>
              </a:solidFill>
              <a:latin typeface="Arial"/>
              <a:ea typeface="Arial"/>
              <a:cs typeface="Arial"/>
              <a:sym typeface="Arial"/>
            </a:endParaRPr>
          </a:p>
          <a:p>
            <a:pPr indent="0" lvl="0" marL="0" rtl="0">
              <a:spcBef>
                <a:spcPts val="1000"/>
              </a:spcBef>
              <a:spcAft>
                <a:spcPts val="0"/>
              </a:spcAft>
              <a:buClr>
                <a:schemeClr val="dk1"/>
              </a:buClr>
              <a:buSzPts val="1100"/>
              <a:buFont typeface="Arial"/>
              <a:buNone/>
            </a:pPr>
            <a:r>
              <a:rPr b="1" lang="en-US" sz="1400">
                <a:solidFill>
                  <a:schemeClr val="dk1"/>
                </a:solidFill>
                <a:latin typeface="Arial"/>
                <a:ea typeface="Arial"/>
                <a:cs typeface="Arial"/>
                <a:sym typeface="Arial"/>
              </a:rPr>
              <a:t>Use Case</a:t>
            </a:r>
            <a:endParaRPr sz="1600">
              <a:solidFill>
                <a:schemeClr val="dk1"/>
              </a:solidFill>
              <a:latin typeface="Arial"/>
              <a:ea typeface="Arial"/>
              <a:cs typeface="Arial"/>
              <a:sym typeface="Arial"/>
            </a:endParaRPr>
          </a:p>
          <a:p>
            <a:pPr indent="-292100" lvl="0" marL="561975" rtl="0">
              <a:spcBef>
                <a:spcPts val="400"/>
              </a:spcBef>
              <a:spcAft>
                <a:spcPts val="0"/>
              </a:spcAft>
              <a:buClr>
                <a:schemeClr val="dk1"/>
              </a:buClr>
              <a:buSzPts val="1000"/>
              <a:buFont typeface="Arial"/>
              <a:buChar char="●"/>
            </a:pPr>
            <a:r>
              <a:rPr lang="en-US" sz="1050">
                <a:solidFill>
                  <a:schemeClr val="dk1"/>
                </a:solidFill>
                <a:latin typeface="Arial"/>
                <a:ea typeface="Arial"/>
                <a:cs typeface="Arial"/>
                <a:sym typeface="Arial"/>
              </a:rPr>
              <a:t>Name: Translation_Limit_001</a:t>
            </a:r>
            <a:endParaRPr sz="1200">
              <a:solidFill>
                <a:schemeClr val="dk1"/>
              </a:solidFill>
              <a:latin typeface="Arial"/>
              <a:ea typeface="Arial"/>
              <a:cs typeface="Arial"/>
              <a:sym typeface="Arial"/>
            </a:endParaRPr>
          </a:p>
          <a:p>
            <a:pPr indent="-292100" lvl="0" marL="561975" rtl="0">
              <a:spcBef>
                <a:spcPts val="400"/>
              </a:spcBef>
              <a:spcAft>
                <a:spcPts val="0"/>
              </a:spcAft>
              <a:buClr>
                <a:schemeClr val="dk1"/>
              </a:buClr>
              <a:buSzPts val="1000"/>
              <a:buFont typeface="Arial"/>
              <a:buChar char="●"/>
            </a:pPr>
            <a:r>
              <a:rPr lang="en-US" sz="1050">
                <a:solidFill>
                  <a:schemeClr val="dk1"/>
                </a:solidFill>
                <a:latin typeface="Arial"/>
                <a:ea typeface="Arial"/>
                <a:cs typeface="Arial"/>
                <a:sym typeface="Arial"/>
              </a:rPr>
              <a:t>Actor: User</a:t>
            </a:r>
            <a:endParaRPr sz="1200">
              <a:solidFill>
                <a:schemeClr val="dk1"/>
              </a:solidFill>
              <a:latin typeface="Arial"/>
              <a:ea typeface="Arial"/>
              <a:cs typeface="Arial"/>
              <a:sym typeface="Arial"/>
            </a:endParaRPr>
          </a:p>
          <a:p>
            <a:pPr indent="-292100" lvl="0" marL="561975" rtl="0">
              <a:spcBef>
                <a:spcPts val="400"/>
              </a:spcBef>
              <a:spcAft>
                <a:spcPts val="0"/>
              </a:spcAft>
              <a:buClr>
                <a:schemeClr val="dk1"/>
              </a:buClr>
              <a:buSzPts val="1000"/>
              <a:buFont typeface="Arial"/>
              <a:buChar char="●"/>
            </a:pPr>
            <a:r>
              <a:rPr lang="en-US" sz="1050">
                <a:solidFill>
                  <a:schemeClr val="dk1"/>
                </a:solidFill>
                <a:latin typeface="Arial"/>
                <a:ea typeface="Arial"/>
                <a:cs typeface="Arial"/>
                <a:sym typeface="Arial"/>
              </a:rPr>
              <a:t>Preconditions: User must be in translation page</a:t>
            </a:r>
            <a:endParaRPr sz="1200">
              <a:solidFill>
                <a:schemeClr val="dk1"/>
              </a:solidFill>
              <a:latin typeface="Arial"/>
              <a:ea typeface="Arial"/>
              <a:cs typeface="Arial"/>
              <a:sym typeface="Arial"/>
            </a:endParaRPr>
          </a:p>
          <a:p>
            <a:pPr indent="-292100" lvl="0" marL="561975" rtl="0">
              <a:spcBef>
                <a:spcPts val="400"/>
              </a:spcBef>
              <a:spcAft>
                <a:spcPts val="0"/>
              </a:spcAft>
              <a:buClr>
                <a:schemeClr val="dk1"/>
              </a:buClr>
              <a:buSzPts val="1000"/>
              <a:buFont typeface="Arial"/>
              <a:buChar char="●"/>
            </a:pPr>
            <a:r>
              <a:rPr lang="en-US" sz="1050">
                <a:solidFill>
                  <a:schemeClr val="dk1"/>
                </a:solidFill>
                <a:latin typeface="Arial"/>
                <a:ea typeface="Arial"/>
                <a:cs typeface="Arial"/>
                <a:sym typeface="Arial"/>
              </a:rPr>
              <a:t>Description : 				</a:t>
            </a:r>
            <a:endParaRPr sz="1200">
              <a:solidFill>
                <a:schemeClr val="dk1"/>
              </a:solidFill>
              <a:latin typeface="Arial"/>
              <a:ea typeface="Arial"/>
              <a:cs typeface="Arial"/>
              <a:sym typeface="Arial"/>
            </a:endParaRPr>
          </a:p>
          <a:p>
            <a:pPr indent="622300" lvl="1" marL="914400" rtl="0">
              <a:spcBef>
                <a:spcPts val="0"/>
              </a:spcBef>
              <a:spcAft>
                <a:spcPts val="0"/>
              </a:spcAft>
              <a:buClr>
                <a:schemeClr val="dk1"/>
              </a:buClr>
              <a:buSzPts val="1000"/>
              <a:buFont typeface="Arial"/>
              <a:buChar char="o"/>
            </a:pPr>
            <a:r>
              <a:rPr lang="en-US" sz="1050">
                <a:solidFill>
                  <a:schemeClr val="dk1"/>
                </a:solidFill>
                <a:latin typeface="Arial"/>
                <a:ea typeface="Arial"/>
                <a:cs typeface="Arial"/>
                <a:sym typeface="Arial"/>
              </a:rPr>
              <a:t>User translates</a:t>
            </a:r>
            <a:endParaRPr sz="1050">
              <a:solidFill>
                <a:schemeClr val="dk1"/>
              </a:solidFill>
              <a:latin typeface="Arial"/>
              <a:ea typeface="Arial"/>
              <a:cs typeface="Arial"/>
              <a:sym typeface="Arial"/>
            </a:endParaRPr>
          </a:p>
          <a:p>
            <a:pPr indent="622300" lvl="1" marL="914400" rtl="0">
              <a:spcBef>
                <a:spcPts val="0"/>
              </a:spcBef>
              <a:spcAft>
                <a:spcPts val="0"/>
              </a:spcAft>
              <a:buClr>
                <a:schemeClr val="dk1"/>
              </a:buClr>
              <a:buSzPts val="1000"/>
              <a:buFont typeface="Arial"/>
              <a:buChar char="o"/>
            </a:pPr>
            <a:r>
              <a:rPr lang="en-US" sz="1050">
                <a:solidFill>
                  <a:schemeClr val="dk1"/>
                </a:solidFill>
                <a:latin typeface="Arial"/>
                <a:ea typeface="Arial"/>
                <a:cs typeface="Arial"/>
                <a:sym typeface="Arial"/>
              </a:rPr>
              <a:t>Counter with Characters left to translate updates</a:t>
            </a:r>
            <a:endParaRPr sz="1050">
              <a:solidFill>
                <a:schemeClr val="dk1"/>
              </a:solidFill>
              <a:latin typeface="Arial"/>
              <a:ea typeface="Arial"/>
              <a:cs typeface="Arial"/>
              <a:sym typeface="Arial"/>
            </a:endParaRPr>
          </a:p>
          <a:p>
            <a:pPr indent="622300" lvl="1" marL="914400" rtl="0">
              <a:spcBef>
                <a:spcPts val="0"/>
              </a:spcBef>
              <a:spcAft>
                <a:spcPts val="0"/>
              </a:spcAft>
              <a:buClr>
                <a:schemeClr val="dk1"/>
              </a:buClr>
              <a:buSzPts val="1000"/>
              <a:buFont typeface="Arial"/>
              <a:buChar char="o"/>
            </a:pPr>
            <a:r>
              <a:rPr lang="en-US" sz="1050">
                <a:solidFill>
                  <a:schemeClr val="dk1"/>
                </a:solidFill>
                <a:latin typeface="Arial"/>
                <a:ea typeface="Arial"/>
                <a:cs typeface="Arial"/>
                <a:sym typeface="Arial"/>
              </a:rPr>
              <a:t>User can’t translate once they reach 0 characters</a:t>
            </a:r>
            <a:endParaRPr sz="1050">
              <a:solidFill>
                <a:schemeClr val="dk1"/>
              </a:solidFill>
              <a:latin typeface="Arial"/>
              <a:ea typeface="Arial"/>
              <a:cs typeface="Arial"/>
              <a:sym typeface="Arial"/>
            </a:endParaRPr>
          </a:p>
          <a:p>
            <a:pPr indent="0" lvl="0" marL="0" marR="0" rtl="0" algn="l">
              <a:spcBef>
                <a:spcPts val="2000"/>
              </a:spcBef>
              <a:spcAft>
                <a:spcPts val="0"/>
              </a:spcAft>
              <a:buNone/>
            </a:pPr>
            <a:r>
              <a:t/>
            </a:r>
            <a:endParaRPr>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User Stor</a:t>
            </a:r>
            <a:r>
              <a:rPr lang="en-US"/>
              <a:t>y #5</a:t>
            </a:r>
            <a:endParaRPr b="0" i="0" sz="2400" u="none" cap="none" strike="noStrike">
              <a:solidFill>
                <a:srgbClr val="001D4D"/>
              </a:solidFill>
              <a:latin typeface="Trebuchet MS"/>
              <a:ea typeface="Trebuchet MS"/>
              <a:cs typeface="Trebuchet MS"/>
              <a:sym typeface="Trebuchet MS"/>
            </a:endParaRPr>
          </a:p>
        </p:txBody>
      </p:sp>
      <p:sp>
        <p:nvSpPr>
          <p:cNvPr id="224" name="Shape 224"/>
          <p:cNvSpPr txBox="1"/>
          <p:nvPr>
            <p:ph idx="1" type="body"/>
          </p:nvPr>
        </p:nvSpPr>
        <p:spPr>
          <a:xfrm>
            <a:off x="779463" y="1828800"/>
            <a:ext cx="7583400" cy="42084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SzPts val="1100"/>
              <a:buFont typeface="Arial"/>
              <a:buNone/>
            </a:pPr>
            <a:r>
              <a:rPr b="1" lang="en-US" sz="1600" cap="small">
                <a:solidFill>
                  <a:schemeClr val="dk1"/>
                </a:solidFill>
                <a:latin typeface="Arial"/>
                <a:ea typeface="Arial"/>
                <a:cs typeface="Arial"/>
                <a:sym typeface="Arial"/>
              </a:rPr>
              <a:t>User Story Name: </a:t>
            </a:r>
            <a:r>
              <a:rPr lang="en-US" sz="1600" cap="small">
                <a:solidFill>
                  <a:schemeClr val="dk1"/>
                </a:solidFill>
                <a:latin typeface="Arial"/>
                <a:ea typeface="Arial"/>
                <a:cs typeface="Arial"/>
                <a:sym typeface="Arial"/>
              </a:rPr>
              <a:t>Paypal Donate Button</a:t>
            </a:r>
            <a:endParaRPr sz="1100">
              <a:solidFill>
                <a:schemeClr val="dk1"/>
              </a:solidFill>
              <a:latin typeface="Arial"/>
              <a:ea typeface="Arial"/>
              <a:cs typeface="Arial"/>
              <a:sym typeface="Arial"/>
            </a:endParaRPr>
          </a:p>
          <a:p>
            <a:pPr indent="0" lvl="0" marL="0" rtl="0">
              <a:spcBef>
                <a:spcPts val="120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292100" lvl="0" marL="561975" rtl="0">
              <a:spcBef>
                <a:spcPts val="400"/>
              </a:spcBef>
              <a:spcAft>
                <a:spcPts val="0"/>
              </a:spcAft>
              <a:buClr>
                <a:schemeClr val="dk1"/>
              </a:buClr>
              <a:buSzPts val="1000"/>
              <a:buFont typeface="Arial"/>
              <a:buChar char="●"/>
            </a:pPr>
            <a:r>
              <a:rPr lang="en-US" sz="1050">
                <a:solidFill>
                  <a:schemeClr val="dk1"/>
                </a:solidFill>
                <a:latin typeface="Arial"/>
                <a:ea typeface="Arial"/>
                <a:cs typeface="Arial"/>
                <a:sym typeface="Arial"/>
              </a:rPr>
              <a:t>Description: </a:t>
            </a:r>
            <a:r>
              <a:rPr b="1" lang="en-US" sz="1050">
                <a:solidFill>
                  <a:schemeClr val="dk1"/>
                </a:solidFill>
                <a:latin typeface="Arial"/>
                <a:ea typeface="Arial"/>
                <a:cs typeface="Arial"/>
                <a:sym typeface="Arial"/>
              </a:rPr>
              <a:t>As a</a:t>
            </a:r>
            <a:r>
              <a:rPr lang="en-US" sz="1050">
                <a:solidFill>
                  <a:schemeClr val="dk1"/>
                </a:solidFill>
                <a:latin typeface="Arial"/>
                <a:ea typeface="Arial"/>
                <a:cs typeface="Arial"/>
                <a:sym typeface="Arial"/>
              </a:rPr>
              <a:t> User </a:t>
            </a:r>
            <a:r>
              <a:rPr b="1" lang="en-US" sz="1050">
                <a:solidFill>
                  <a:schemeClr val="dk1"/>
                </a:solidFill>
                <a:latin typeface="Arial"/>
                <a:ea typeface="Arial"/>
                <a:cs typeface="Arial"/>
                <a:sym typeface="Arial"/>
              </a:rPr>
              <a:t>I would like</a:t>
            </a:r>
            <a:r>
              <a:rPr lang="en-US" sz="1050">
                <a:solidFill>
                  <a:schemeClr val="dk1"/>
                </a:solidFill>
                <a:latin typeface="Arial"/>
                <a:ea typeface="Arial"/>
                <a:cs typeface="Arial"/>
                <a:sym typeface="Arial"/>
              </a:rPr>
              <a:t> to be able to click a donate button </a:t>
            </a:r>
            <a:r>
              <a:rPr b="1" lang="en-US" sz="1050">
                <a:solidFill>
                  <a:schemeClr val="dk1"/>
                </a:solidFill>
                <a:latin typeface="Arial"/>
                <a:ea typeface="Arial"/>
                <a:cs typeface="Arial"/>
                <a:sym typeface="Arial"/>
              </a:rPr>
              <a:t>so that</a:t>
            </a:r>
            <a:r>
              <a:rPr lang="en-US" sz="1050">
                <a:solidFill>
                  <a:schemeClr val="dk1"/>
                </a:solidFill>
                <a:latin typeface="Arial"/>
                <a:ea typeface="Arial"/>
                <a:cs typeface="Arial"/>
                <a:sym typeface="Arial"/>
              </a:rPr>
              <a:t> I can donate money to support the website.</a:t>
            </a:r>
            <a:endParaRPr sz="1200">
              <a:solidFill>
                <a:schemeClr val="dk1"/>
              </a:solidFill>
              <a:latin typeface="Arial"/>
              <a:ea typeface="Arial"/>
              <a:cs typeface="Arial"/>
              <a:sym typeface="Arial"/>
            </a:endParaRPr>
          </a:p>
          <a:p>
            <a:pPr indent="0" lvl="0" marL="0" rtl="0">
              <a:spcBef>
                <a:spcPts val="40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spcBef>
                <a:spcPts val="1200"/>
              </a:spcBef>
              <a:spcAft>
                <a:spcPts val="0"/>
              </a:spcAft>
              <a:buClr>
                <a:schemeClr val="dk1"/>
              </a:buClr>
              <a:buSzPts val="1100"/>
              <a:buFont typeface="Arial"/>
              <a:buNone/>
            </a:pPr>
            <a:r>
              <a:rPr lang="en-US" sz="1050">
                <a:solidFill>
                  <a:schemeClr val="dk1"/>
                </a:solidFill>
                <a:latin typeface="Arial"/>
                <a:ea typeface="Arial"/>
                <a:cs typeface="Arial"/>
                <a:sym typeface="Arial"/>
              </a:rPr>
              <a:t>Acceptance Criteria</a:t>
            </a:r>
            <a:endParaRPr sz="1100">
              <a:solidFill>
                <a:schemeClr val="dk1"/>
              </a:solidFill>
              <a:latin typeface="Arial"/>
              <a:ea typeface="Arial"/>
              <a:cs typeface="Arial"/>
              <a:sym typeface="Arial"/>
            </a:endParaRPr>
          </a:p>
          <a:p>
            <a:pPr indent="-292100" lvl="0" marL="457200" rtl="0">
              <a:spcBef>
                <a:spcPts val="1200"/>
              </a:spcBef>
              <a:spcAft>
                <a:spcPts val="0"/>
              </a:spcAft>
              <a:buClr>
                <a:schemeClr val="dk1"/>
              </a:buClr>
              <a:buSzPts val="1000"/>
              <a:buFont typeface="Arial"/>
              <a:buChar char="●"/>
            </a:pPr>
            <a:r>
              <a:rPr lang="en-US" sz="1050">
                <a:solidFill>
                  <a:schemeClr val="dk1"/>
                </a:solidFill>
                <a:latin typeface="Arial"/>
                <a:ea typeface="Arial"/>
                <a:cs typeface="Arial"/>
                <a:sym typeface="Arial"/>
              </a:rPr>
              <a:t>A user can click a donate button and they can enter an amount for donation. </a:t>
            </a:r>
            <a:endParaRPr sz="1200">
              <a:solidFill>
                <a:schemeClr val="dk1"/>
              </a:solidFill>
              <a:latin typeface="Arial"/>
              <a:ea typeface="Arial"/>
              <a:cs typeface="Arial"/>
              <a:sym typeface="Arial"/>
            </a:endParaRPr>
          </a:p>
          <a:p>
            <a:pPr indent="-292100" lvl="0" marL="457200" rtl="0">
              <a:spcBef>
                <a:spcPts val="400"/>
              </a:spcBef>
              <a:spcAft>
                <a:spcPts val="0"/>
              </a:spcAft>
              <a:buClr>
                <a:schemeClr val="dk1"/>
              </a:buClr>
              <a:buSzPts val="1000"/>
              <a:buFont typeface="Arial"/>
              <a:buChar char="●"/>
            </a:pPr>
            <a:r>
              <a:rPr lang="en-US" sz="1050">
                <a:solidFill>
                  <a:schemeClr val="dk1"/>
                </a:solidFill>
                <a:latin typeface="Arial"/>
                <a:ea typeface="Arial"/>
                <a:cs typeface="Arial"/>
                <a:sym typeface="Arial"/>
              </a:rPr>
              <a:t>Money donated is in paypal account</a:t>
            </a:r>
            <a:endParaRPr sz="1050">
              <a:solidFill>
                <a:schemeClr val="dk1"/>
              </a:solidFill>
              <a:latin typeface="Arial"/>
              <a:ea typeface="Arial"/>
              <a:cs typeface="Arial"/>
              <a:sym typeface="Arial"/>
            </a:endParaRPr>
          </a:p>
          <a:p>
            <a:pPr indent="0" lvl="0" marL="0" rtl="0">
              <a:spcBef>
                <a:spcPts val="400"/>
              </a:spcBef>
              <a:spcAft>
                <a:spcPts val="0"/>
              </a:spcAft>
              <a:buClr>
                <a:schemeClr val="dk1"/>
              </a:buClr>
              <a:buSzPts val="1100"/>
              <a:buFont typeface="Arial"/>
              <a:buNone/>
            </a:pPr>
            <a:r>
              <a:t/>
            </a:r>
            <a:endParaRPr sz="1050">
              <a:solidFill>
                <a:schemeClr val="dk1"/>
              </a:solidFill>
              <a:latin typeface="Arial"/>
              <a:ea typeface="Arial"/>
              <a:cs typeface="Arial"/>
              <a:sym typeface="Arial"/>
            </a:endParaRPr>
          </a:p>
          <a:p>
            <a:pPr indent="0" lvl="0" marL="0" rtl="0">
              <a:spcBef>
                <a:spcPts val="1000"/>
              </a:spcBef>
              <a:spcAft>
                <a:spcPts val="0"/>
              </a:spcAft>
              <a:buClr>
                <a:schemeClr val="dk1"/>
              </a:buClr>
              <a:buSzPts val="1100"/>
              <a:buFont typeface="Arial"/>
              <a:buNone/>
            </a:pPr>
            <a:r>
              <a:rPr b="1" lang="en-US" sz="1400">
                <a:solidFill>
                  <a:schemeClr val="dk1"/>
                </a:solidFill>
                <a:latin typeface="Arial"/>
                <a:ea typeface="Arial"/>
                <a:cs typeface="Arial"/>
                <a:sym typeface="Arial"/>
              </a:rPr>
              <a:t>Use Case</a:t>
            </a:r>
            <a:endParaRPr sz="1600">
              <a:solidFill>
                <a:schemeClr val="dk1"/>
              </a:solidFill>
              <a:latin typeface="Arial"/>
              <a:ea typeface="Arial"/>
              <a:cs typeface="Arial"/>
              <a:sym typeface="Arial"/>
            </a:endParaRPr>
          </a:p>
          <a:p>
            <a:pPr indent="-292100" lvl="0" marL="561975" rtl="0">
              <a:spcBef>
                <a:spcPts val="400"/>
              </a:spcBef>
              <a:spcAft>
                <a:spcPts val="0"/>
              </a:spcAft>
              <a:buClr>
                <a:schemeClr val="dk1"/>
              </a:buClr>
              <a:buSzPts val="1000"/>
              <a:buFont typeface="Arial"/>
              <a:buChar char="●"/>
            </a:pPr>
            <a:r>
              <a:rPr lang="en-US" sz="1050">
                <a:solidFill>
                  <a:schemeClr val="dk1"/>
                </a:solidFill>
                <a:latin typeface="Arial"/>
                <a:ea typeface="Arial"/>
                <a:cs typeface="Arial"/>
                <a:sym typeface="Arial"/>
              </a:rPr>
              <a:t>Name: Paypal_Donate_Button</a:t>
            </a:r>
            <a:endParaRPr sz="1200">
              <a:solidFill>
                <a:schemeClr val="dk1"/>
              </a:solidFill>
              <a:latin typeface="Arial"/>
              <a:ea typeface="Arial"/>
              <a:cs typeface="Arial"/>
              <a:sym typeface="Arial"/>
            </a:endParaRPr>
          </a:p>
          <a:p>
            <a:pPr indent="-292100" lvl="0" marL="561975" rtl="0">
              <a:spcBef>
                <a:spcPts val="400"/>
              </a:spcBef>
              <a:spcAft>
                <a:spcPts val="0"/>
              </a:spcAft>
              <a:buClr>
                <a:schemeClr val="dk1"/>
              </a:buClr>
              <a:buSzPts val="1000"/>
              <a:buFont typeface="Arial"/>
              <a:buChar char="●"/>
            </a:pPr>
            <a:r>
              <a:rPr lang="en-US" sz="1050">
                <a:solidFill>
                  <a:schemeClr val="dk1"/>
                </a:solidFill>
                <a:latin typeface="Arial"/>
                <a:ea typeface="Arial"/>
                <a:cs typeface="Arial"/>
                <a:sym typeface="Arial"/>
              </a:rPr>
              <a:t>Actor: User</a:t>
            </a:r>
            <a:endParaRPr sz="1200">
              <a:solidFill>
                <a:schemeClr val="dk1"/>
              </a:solidFill>
              <a:latin typeface="Arial"/>
              <a:ea typeface="Arial"/>
              <a:cs typeface="Arial"/>
              <a:sym typeface="Arial"/>
            </a:endParaRPr>
          </a:p>
          <a:p>
            <a:pPr indent="-292100" lvl="0" marL="561975" rtl="0">
              <a:spcBef>
                <a:spcPts val="400"/>
              </a:spcBef>
              <a:spcAft>
                <a:spcPts val="0"/>
              </a:spcAft>
              <a:buClr>
                <a:schemeClr val="dk1"/>
              </a:buClr>
              <a:buSzPts val="1000"/>
              <a:buFont typeface="Arial"/>
              <a:buChar char="●"/>
            </a:pPr>
            <a:r>
              <a:rPr lang="en-US" sz="1050">
                <a:solidFill>
                  <a:schemeClr val="dk1"/>
                </a:solidFill>
                <a:latin typeface="Arial"/>
                <a:ea typeface="Arial"/>
                <a:cs typeface="Arial"/>
                <a:sym typeface="Arial"/>
              </a:rPr>
              <a:t>Preconditions: Be on the site</a:t>
            </a:r>
            <a:endParaRPr sz="1200">
              <a:solidFill>
                <a:schemeClr val="dk1"/>
              </a:solidFill>
              <a:latin typeface="Arial"/>
              <a:ea typeface="Arial"/>
              <a:cs typeface="Arial"/>
              <a:sym typeface="Arial"/>
            </a:endParaRPr>
          </a:p>
          <a:p>
            <a:pPr indent="-292100" lvl="0" marL="561975" rtl="0">
              <a:spcBef>
                <a:spcPts val="400"/>
              </a:spcBef>
              <a:spcAft>
                <a:spcPts val="0"/>
              </a:spcAft>
              <a:buClr>
                <a:schemeClr val="dk1"/>
              </a:buClr>
              <a:buSzPts val="1000"/>
              <a:buFont typeface="Arial"/>
              <a:buChar char="●"/>
            </a:pPr>
            <a:r>
              <a:rPr lang="en-US" sz="1050">
                <a:solidFill>
                  <a:schemeClr val="dk1"/>
                </a:solidFill>
                <a:latin typeface="Arial"/>
                <a:ea typeface="Arial"/>
                <a:cs typeface="Arial"/>
                <a:sym typeface="Arial"/>
              </a:rPr>
              <a:t>Description : 	</a:t>
            </a:r>
            <a:endParaRPr sz="1200">
              <a:solidFill>
                <a:schemeClr val="dk1"/>
              </a:solidFill>
              <a:latin typeface="Arial"/>
              <a:ea typeface="Arial"/>
              <a:cs typeface="Arial"/>
              <a:sym typeface="Arial"/>
            </a:endParaRPr>
          </a:p>
          <a:p>
            <a:pPr indent="622300" lvl="1" marL="914400" rtl="0">
              <a:spcBef>
                <a:spcPts val="0"/>
              </a:spcBef>
              <a:spcAft>
                <a:spcPts val="0"/>
              </a:spcAft>
              <a:buClr>
                <a:schemeClr val="dk1"/>
              </a:buClr>
              <a:buSzPts val="1000"/>
              <a:buFont typeface="Arial"/>
              <a:buChar char="o"/>
            </a:pPr>
            <a:r>
              <a:rPr lang="en-US" sz="1050">
                <a:solidFill>
                  <a:schemeClr val="dk1"/>
                </a:solidFill>
                <a:latin typeface="Arial"/>
                <a:ea typeface="Arial"/>
                <a:cs typeface="Arial"/>
                <a:sym typeface="Arial"/>
              </a:rPr>
              <a:t> User clicks on donate button</a:t>
            </a:r>
            <a:endParaRPr sz="1050">
              <a:solidFill>
                <a:schemeClr val="dk1"/>
              </a:solidFill>
              <a:latin typeface="Arial"/>
              <a:ea typeface="Arial"/>
              <a:cs typeface="Arial"/>
              <a:sym typeface="Arial"/>
            </a:endParaRPr>
          </a:p>
          <a:p>
            <a:pPr indent="622300" lvl="1" marL="914400" rtl="0">
              <a:spcBef>
                <a:spcPts val="0"/>
              </a:spcBef>
              <a:spcAft>
                <a:spcPts val="0"/>
              </a:spcAft>
              <a:buClr>
                <a:schemeClr val="dk1"/>
              </a:buClr>
              <a:buSzPts val="1000"/>
              <a:buFont typeface="Arial"/>
              <a:buChar char="o"/>
            </a:pPr>
            <a:r>
              <a:rPr lang="en-US" sz="1050">
                <a:solidFill>
                  <a:schemeClr val="dk1"/>
                </a:solidFill>
                <a:latin typeface="Arial"/>
                <a:ea typeface="Arial"/>
                <a:cs typeface="Arial"/>
                <a:sym typeface="Arial"/>
              </a:rPr>
              <a:t> User goes through paypal donation process</a:t>
            </a:r>
            <a:endParaRPr sz="1050">
              <a:solidFill>
                <a:schemeClr val="dk1"/>
              </a:solidFill>
              <a:latin typeface="Arial"/>
              <a:ea typeface="Arial"/>
              <a:cs typeface="Arial"/>
              <a:sym typeface="Arial"/>
            </a:endParaRPr>
          </a:p>
          <a:p>
            <a:pPr indent="622300" lvl="1" marL="914400" rtl="0">
              <a:spcBef>
                <a:spcPts val="0"/>
              </a:spcBef>
              <a:spcAft>
                <a:spcPts val="0"/>
              </a:spcAft>
              <a:buClr>
                <a:schemeClr val="dk1"/>
              </a:buClr>
              <a:buSzPts val="1000"/>
              <a:buFont typeface="Arial"/>
              <a:buChar char="o"/>
            </a:pPr>
            <a:r>
              <a:rPr lang="en-US" sz="1050">
                <a:solidFill>
                  <a:schemeClr val="dk1"/>
                </a:solidFill>
                <a:latin typeface="Arial"/>
                <a:ea typeface="Arial"/>
                <a:cs typeface="Arial"/>
                <a:sym typeface="Arial"/>
              </a:rPr>
              <a:t> User is returned to site with confirmation</a:t>
            </a:r>
            <a:endParaRPr sz="1050">
              <a:solidFill>
                <a:schemeClr val="dk1"/>
              </a:solidFill>
              <a:latin typeface="Arial"/>
              <a:ea typeface="Arial"/>
              <a:cs typeface="Arial"/>
              <a:sym typeface="Arial"/>
            </a:endParaRPr>
          </a:p>
          <a:p>
            <a:pPr indent="0" lvl="0" marL="0" marR="0" rtl="0" algn="l">
              <a:spcBef>
                <a:spcPts val="2000"/>
              </a:spcBef>
              <a:spcAft>
                <a:spcPts val="0"/>
              </a:spcAft>
              <a:buNone/>
            </a:pPr>
            <a:r>
              <a:t/>
            </a:r>
            <a:endParaRPr>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Test Suites and Test Cases</a:t>
            </a:r>
            <a:endParaRPr b="0" i="0" sz="3800" u="none" cap="none" strike="noStrike">
              <a:solidFill>
                <a:srgbClr val="001D4D"/>
              </a:solidFill>
              <a:latin typeface="Trebuchet MS"/>
              <a:ea typeface="Trebuchet MS"/>
              <a:cs typeface="Trebuchet MS"/>
              <a:sym typeface="Trebuchet MS"/>
            </a:endParaRPr>
          </a:p>
        </p:txBody>
      </p:sp>
      <p:sp>
        <p:nvSpPr>
          <p:cNvPr id="231" name="Shape 231"/>
          <p:cNvSpPr txBox="1"/>
          <p:nvPr>
            <p:ph idx="1" type="body"/>
          </p:nvPr>
        </p:nvSpPr>
        <p:spPr>
          <a:xfrm>
            <a:off x="779463" y="1828800"/>
            <a:ext cx="7583400" cy="4208400"/>
          </a:xfrm>
          <a:prstGeom prst="rect">
            <a:avLst/>
          </a:prstGeom>
          <a:noFill/>
          <a:ln>
            <a:noFill/>
          </a:ln>
        </p:spPr>
        <p:txBody>
          <a:bodyPr anchorCtr="0" anchor="t" bIns="45700" lIns="91425" spcFirstLastPara="1" rIns="91425" wrap="square" tIns="45700">
            <a:noAutofit/>
          </a:bodyPr>
          <a:lstStyle/>
          <a:p>
            <a:pPr indent="-257175" lvl="0" marL="282575" rtl="0">
              <a:spcBef>
                <a:spcPts val="40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Test case ID: iTranslator_Hello_toSpanish_001</a:t>
            </a:r>
            <a:endParaRPr sz="1800">
              <a:solidFill>
                <a:schemeClr val="dk1"/>
              </a:solidFill>
              <a:latin typeface="Times New Roman"/>
              <a:ea typeface="Times New Roman"/>
              <a:cs typeface="Times New Roman"/>
              <a:sym typeface="Times New Roman"/>
            </a:endParaRPr>
          </a:p>
          <a:p>
            <a:pPr indent="-257175" lvl="0" marL="282575" rtl="0">
              <a:spcBef>
                <a:spcPts val="40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Test case ID: Itranslator_request_001</a:t>
            </a:r>
            <a:endParaRPr sz="1800">
              <a:solidFill>
                <a:schemeClr val="dk1"/>
              </a:solidFill>
              <a:latin typeface="Times New Roman"/>
              <a:ea typeface="Times New Roman"/>
              <a:cs typeface="Times New Roman"/>
              <a:sym typeface="Times New Roman"/>
            </a:endParaRPr>
          </a:p>
          <a:p>
            <a:pPr indent="-257175" lvl="0" marL="282575" rtl="0">
              <a:spcBef>
                <a:spcPts val="40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Test case ID: Add_words_multiple_categories001</a:t>
            </a:r>
            <a:endParaRPr sz="1800">
              <a:solidFill>
                <a:schemeClr val="dk1"/>
              </a:solidFill>
              <a:latin typeface="Times New Roman"/>
              <a:ea typeface="Times New Roman"/>
              <a:cs typeface="Times New Roman"/>
              <a:sym typeface="Times New Roman"/>
            </a:endParaRPr>
          </a:p>
          <a:p>
            <a:pPr indent="-257175" lvl="0" marL="282575" rtl="0">
              <a:spcBef>
                <a:spcPts val="40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Test case ID: Translation_Limit_001</a:t>
            </a:r>
            <a:endParaRPr sz="1800">
              <a:solidFill>
                <a:schemeClr val="dk1"/>
              </a:solidFill>
              <a:latin typeface="Times New Roman"/>
              <a:ea typeface="Times New Roman"/>
              <a:cs typeface="Times New Roman"/>
              <a:sym typeface="Times New Roman"/>
            </a:endParaRPr>
          </a:p>
          <a:p>
            <a:pPr indent="-257175" lvl="0" marL="282575" rtl="0">
              <a:spcBef>
                <a:spcPts val="40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Test case ID: Paypal_Donate_001</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type="title"/>
          </p:nvPr>
        </p:nvSpPr>
        <p:spPr>
          <a:xfrm>
            <a:off x="779463" y="381000"/>
            <a:ext cx="7583487" cy="1044575"/>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Summary</a:t>
            </a:r>
            <a:endParaRPr b="0" i="0" sz="3800" u="none" cap="none" strike="noStrike">
              <a:solidFill>
                <a:srgbClr val="001D4D"/>
              </a:solidFill>
              <a:latin typeface="Trebuchet MS"/>
              <a:ea typeface="Trebuchet MS"/>
              <a:cs typeface="Trebuchet MS"/>
              <a:sym typeface="Trebuchet MS"/>
            </a:endParaRPr>
          </a:p>
        </p:txBody>
      </p:sp>
      <p:sp>
        <p:nvSpPr>
          <p:cNvPr id="238" name="Shape 238"/>
          <p:cNvSpPr txBox="1"/>
          <p:nvPr>
            <p:ph idx="1" type="body"/>
          </p:nvPr>
        </p:nvSpPr>
        <p:spPr>
          <a:xfrm>
            <a:off x="779463" y="1828800"/>
            <a:ext cx="7583487" cy="4208463"/>
          </a:xfrm>
          <a:prstGeom prst="rect">
            <a:avLst/>
          </a:prstGeom>
          <a:noFill/>
          <a:ln>
            <a:noFill/>
          </a:ln>
        </p:spPr>
        <p:txBody>
          <a:bodyPr anchorCtr="0" anchor="t" bIns="45700" lIns="91425" spcFirstLastPara="1" rIns="91425" wrap="square" tIns="45700">
            <a:noAutofit/>
          </a:bodyPr>
          <a:lstStyle/>
          <a:p>
            <a:pPr indent="-282575" lvl="0" marL="282575" marR="0" rtl="0" algn="l">
              <a:spcBef>
                <a:spcPts val="0"/>
              </a:spcBef>
              <a:spcAft>
                <a:spcPts val="0"/>
              </a:spcAft>
              <a:buClr>
                <a:srgbClr val="001D4D"/>
              </a:buClr>
              <a:buSzPts val="2200"/>
              <a:buFont typeface="Noto Sans Symbols"/>
              <a:buChar char="●"/>
            </a:pPr>
            <a:r>
              <a:rPr b="0" i="0" lang="en-US" sz="2200" u="none" cap="none" strike="noStrike">
                <a:solidFill>
                  <a:srgbClr val="001D4D"/>
                </a:solidFill>
                <a:latin typeface="Trebuchet MS"/>
                <a:ea typeface="Trebuchet MS"/>
                <a:cs typeface="Trebuchet MS"/>
                <a:sym typeface="Trebuchet MS"/>
              </a:rPr>
              <a:t>Summary</a:t>
            </a:r>
            <a:endParaRPr b="0" i="0" sz="2200" u="none" cap="none" strike="noStrike">
              <a:solidFill>
                <a:srgbClr val="001D4D"/>
              </a:solidFill>
              <a:latin typeface="Trebuchet MS"/>
              <a:ea typeface="Trebuchet MS"/>
              <a:cs typeface="Trebuchet MS"/>
              <a:sym typeface="Trebuchet MS"/>
            </a:endParaRPr>
          </a:p>
          <a:p>
            <a:pPr indent="-298450" lvl="1" marL="577850" rtl="0">
              <a:lnSpc>
                <a:spcPct val="115000"/>
              </a:lnSpc>
              <a:spcBef>
                <a:spcPts val="0"/>
              </a:spcBef>
              <a:spcAft>
                <a:spcPts val="0"/>
              </a:spcAft>
              <a:buSzPts val="2000"/>
              <a:buChar char="●"/>
            </a:pPr>
            <a:r>
              <a:rPr lang="en-US" sz="1400">
                <a:solidFill>
                  <a:schemeClr val="dk1"/>
                </a:solidFill>
                <a:latin typeface="Arial"/>
                <a:ea typeface="Arial"/>
                <a:cs typeface="Arial"/>
                <a:sym typeface="Arial"/>
              </a:rPr>
              <a:t>VIRS is a web app which facilitates learning of new languages through analysis of text and gathering of data which is then displayed to the user. Data given to the user includes category of word as far as popularity and definition of the words in the text with respect to the information in the database. It also provides the user with a complete statistical text analysis report and readability score. The application now allows translation, user registration, testing and new administrative tools for the database management.</a:t>
            </a:r>
            <a:endParaRPr/>
          </a:p>
          <a:p>
            <a:pPr indent="-282575" lvl="0" marL="282575" marR="0" rtl="0" algn="l">
              <a:spcBef>
                <a:spcPts val="2000"/>
              </a:spcBef>
              <a:spcAft>
                <a:spcPts val="0"/>
              </a:spcAft>
              <a:buClr>
                <a:srgbClr val="001D4D"/>
              </a:buClr>
              <a:buSzPts val="2200"/>
              <a:buFont typeface="Noto Sans Symbols"/>
              <a:buChar char="●"/>
            </a:pPr>
            <a:r>
              <a:rPr b="0" i="0" lang="en-US" sz="2200" u="none" cap="none" strike="noStrike">
                <a:solidFill>
                  <a:srgbClr val="001D4D"/>
                </a:solidFill>
                <a:latin typeface="Trebuchet MS"/>
                <a:ea typeface="Trebuchet MS"/>
                <a:cs typeface="Trebuchet MS"/>
                <a:sym typeface="Trebuchet MS"/>
              </a:rPr>
              <a:t>contact information: </a:t>
            </a:r>
            <a:r>
              <a:rPr lang="en-US"/>
              <a:t>jvall013@fiu.edu</a:t>
            </a:r>
            <a:endParaRPr/>
          </a:p>
          <a:p>
            <a:pPr indent="-282575" lvl="0" marL="282575" marR="0" rtl="0" algn="l">
              <a:spcBef>
                <a:spcPts val="2000"/>
              </a:spcBef>
              <a:spcAft>
                <a:spcPts val="0"/>
              </a:spcAft>
              <a:buClr>
                <a:srgbClr val="001D4D"/>
              </a:buClr>
              <a:buSzPts val="2200"/>
              <a:buFont typeface="Noto Sans Symbols"/>
              <a:buChar char="●"/>
            </a:pPr>
            <a:r>
              <a:rPr b="0" i="0" lang="en-US" sz="2200" u="none" cap="none" strike="noStrike">
                <a:solidFill>
                  <a:srgbClr val="001D4D"/>
                </a:solidFill>
                <a:latin typeface="Trebuchet MS"/>
                <a:ea typeface="Trebuchet MS"/>
                <a:cs typeface="Trebuchet MS"/>
                <a:sym typeface="Trebuchet MS"/>
              </a:rPr>
              <a:t>Questions?</a:t>
            </a:r>
            <a:endParaRPr/>
          </a:p>
          <a:p>
            <a:pPr indent="-282575" lvl="0" marL="282575" marR="0" rtl="0" algn="l">
              <a:spcBef>
                <a:spcPts val="2000"/>
              </a:spcBef>
              <a:spcAft>
                <a:spcPts val="0"/>
              </a:spcAft>
              <a:buClr>
                <a:srgbClr val="001D4D"/>
              </a:buClr>
              <a:buSzPts val="2200"/>
              <a:buFont typeface="Noto Sans Symbols"/>
              <a:buChar char="●"/>
            </a:pPr>
            <a:r>
              <a:rPr b="0" i="0" lang="en-US" sz="2200" u="none" cap="none" strike="noStrike">
                <a:solidFill>
                  <a:srgbClr val="001D4D"/>
                </a:solidFill>
                <a:latin typeface="Trebuchet MS"/>
                <a:ea typeface="Trebuchet MS"/>
                <a:cs typeface="Trebuchet MS"/>
                <a:sym typeface="Trebuchet MS"/>
              </a:rPr>
              <a:t>Thank You!</a:t>
            </a:r>
            <a:endParaRPr b="0" i="0" sz="2200" u="none" cap="none" strike="noStrike">
              <a:solidFill>
                <a:srgbClr val="001D4D"/>
              </a:solidFill>
              <a:latin typeface="Trebuchet MS"/>
              <a:ea typeface="Trebuchet MS"/>
              <a:cs typeface="Trebuchet MS"/>
              <a:sym typeface="Trebuchet MS"/>
            </a:endParaRPr>
          </a:p>
          <a:p>
            <a:pPr indent="0" lvl="0" marL="0" marR="0" rtl="0" algn="l">
              <a:spcBef>
                <a:spcPts val="2000"/>
              </a:spcBef>
              <a:spcAft>
                <a:spcPts val="0"/>
              </a:spcAft>
              <a:buNone/>
            </a:pPr>
            <a:r>
              <a:t/>
            </a:r>
            <a:endParaRPr/>
          </a:p>
          <a:p>
            <a:pPr indent="0" lvl="0" marL="0" marR="0" rtl="0" algn="l">
              <a:spcBef>
                <a:spcPts val="2000"/>
              </a:spcBef>
              <a:spcAft>
                <a:spcPts val="0"/>
              </a:spcAft>
              <a:buNone/>
            </a:pPr>
            <a:r>
              <a:t/>
            </a:r>
            <a:endParaRPr/>
          </a:p>
        </p:txBody>
      </p:sp>
      <p:pic>
        <p:nvPicPr>
          <p:cNvPr id="239" name="Shape 239"/>
          <p:cNvPicPr preferRelativeResize="0"/>
          <p:nvPr/>
        </p:nvPicPr>
        <p:blipFill>
          <a:blip r:embed="rId3">
            <a:alphaModFix/>
          </a:blip>
          <a:stretch>
            <a:fillRect/>
          </a:stretch>
        </p:blipFill>
        <p:spPr>
          <a:xfrm>
            <a:off x="152400" y="6189663"/>
            <a:ext cx="5812493" cy="51593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779463" y="381000"/>
            <a:ext cx="7583487" cy="1044575"/>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Pro</a:t>
            </a:r>
            <a:r>
              <a:rPr lang="en-US"/>
              <a:t>ject</a:t>
            </a:r>
            <a:r>
              <a:rPr b="0" i="0" lang="en-US" sz="3800" u="none" cap="none" strike="noStrike">
                <a:solidFill>
                  <a:srgbClr val="001D4D"/>
                </a:solidFill>
                <a:latin typeface="Trebuchet MS"/>
                <a:ea typeface="Trebuchet MS"/>
                <a:cs typeface="Trebuchet MS"/>
                <a:sym typeface="Trebuchet MS"/>
              </a:rPr>
              <a:t> definition</a:t>
            </a:r>
            <a:endParaRPr b="0" i="0" sz="3800" u="none" cap="none" strike="noStrike">
              <a:solidFill>
                <a:srgbClr val="001D4D"/>
              </a:solidFill>
              <a:latin typeface="Trebuchet MS"/>
              <a:ea typeface="Trebuchet MS"/>
              <a:cs typeface="Trebuchet MS"/>
              <a:sym typeface="Trebuchet MS"/>
            </a:endParaRPr>
          </a:p>
        </p:txBody>
      </p:sp>
      <p:sp>
        <p:nvSpPr>
          <p:cNvPr id="159" name="Shape 159"/>
          <p:cNvSpPr txBox="1"/>
          <p:nvPr>
            <p:ph idx="1" type="body"/>
          </p:nvPr>
        </p:nvSpPr>
        <p:spPr>
          <a:xfrm>
            <a:off x="779482" y="1524000"/>
            <a:ext cx="7583400" cy="420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a:p>
            <a:pPr indent="-282575" lvl="0" marL="282575" marR="0" rtl="0" algn="l">
              <a:lnSpc>
                <a:spcPct val="100000"/>
              </a:lnSpc>
              <a:spcBef>
                <a:spcPts val="2000"/>
              </a:spcBef>
              <a:spcAft>
                <a:spcPts val="0"/>
              </a:spcAft>
              <a:buClr>
                <a:srgbClr val="001D4D"/>
              </a:buClr>
              <a:buSzPts val="1800"/>
              <a:buFont typeface="Noto Sans Symbols"/>
              <a:buChar char="●"/>
            </a:pPr>
            <a:r>
              <a:rPr lang="en-US" sz="2400">
                <a:solidFill>
                  <a:schemeClr val="dk1"/>
                </a:solidFill>
                <a:latin typeface="Arial"/>
                <a:ea typeface="Arial"/>
                <a:cs typeface="Arial"/>
                <a:sym typeface="Arial"/>
              </a:rPr>
              <a:t>One of the major challenges that English Language learners (ELL) as well as mainstream students face is the lack of a reliable source to improve their academic words.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Pro</a:t>
            </a:r>
            <a:r>
              <a:rPr lang="en-US"/>
              <a:t>ject</a:t>
            </a:r>
            <a:r>
              <a:rPr b="0" i="0" lang="en-US" sz="3800" u="none" cap="none" strike="noStrike">
                <a:solidFill>
                  <a:srgbClr val="001D4D"/>
                </a:solidFill>
                <a:latin typeface="Trebuchet MS"/>
                <a:ea typeface="Trebuchet MS"/>
                <a:cs typeface="Trebuchet MS"/>
                <a:sym typeface="Trebuchet MS"/>
              </a:rPr>
              <a:t> definition</a:t>
            </a:r>
            <a:endParaRPr b="0" i="0" sz="3800" u="none" cap="none" strike="noStrike">
              <a:solidFill>
                <a:srgbClr val="001D4D"/>
              </a:solidFill>
              <a:latin typeface="Trebuchet MS"/>
              <a:ea typeface="Trebuchet MS"/>
              <a:cs typeface="Trebuchet MS"/>
              <a:sym typeface="Trebuchet MS"/>
            </a:endParaRPr>
          </a:p>
        </p:txBody>
      </p:sp>
      <p:sp>
        <p:nvSpPr>
          <p:cNvPr id="166" name="Shape 166"/>
          <p:cNvSpPr txBox="1"/>
          <p:nvPr>
            <p:ph idx="1" type="body"/>
          </p:nvPr>
        </p:nvSpPr>
        <p:spPr>
          <a:xfrm>
            <a:off x="779463" y="1524000"/>
            <a:ext cx="7583400" cy="420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a:p>
            <a:pPr indent="-282575" lvl="0" marL="282575" marR="0" rtl="0" algn="l">
              <a:lnSpc>
                <a:spcPct val="100000"/>
              </a:lnSpc>
              <a:spcBef>
                <a:spcPts val="2000"/>
              </a:spcBef>
              <a:spcAft>
                <a:spcPts val="0"/>
              </a:spcAft>
              <a:buClr>
                <a:srgbClr val="001D4D"/>
              </a:buClr>
              <a:buSzPts val="1800"/>
              <a:buFont typeface="Noto Sans Symbols"/>
              <a:buChar char="●"/>
            </a:pPr>
            <a:r>
              <a:rPr lang="en-US" sz="1800"/>
              <a:t>Screenshots or GIF pictures of the new version </a:t>
            </a:r>
            <a:endParaRPr sz="1800"/>
          </a:p>
        </p:txBody>
      </p:sp>
      <p:pic>
        <p:nvPicPr>
          <p:cNvPr id="167" name="Shape 167"/>
          <p:cNvPicPr preferRelativeResize="0"/>
          <p:nvPr/>
        </p:nvPicPr>
        <p:blipFill>
          <a:blip r:embed="rId3">
            <a:alphaModFix/>
          </a:blip>
          <a:stretch>
            <a:fillRect/>
          </a:stretch>
        </p:blipFill>
        <p:spPr>
          <a:xfrm>
            <a:off x="625050" y="2175848"/>
            <a:ext cx="7463049" cy="29047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Requirements: Use Cases</a:t>
            </a:r>
            <a:endParaRPr b="0" i="0" sz="3800" u="none" cap="none" strike="noStrike">
              <a:solidFill>
                <a:srgbClr val="001D4D"/>
              </a:solidFill>
              <a:latin typeface="Trebuchet MS"/>
              <a:ea typeface="Trebuchet MS"/>
              <a:cs typeface="Trebuchet MS"/>
              <a:sym typeface="Trebuchet MS"/>
            </a:endParaRPr>
          </a:p>
        </p:txBody>
      </p:sp>
      <p:sp>
        <p:nvSpPr>
          <p:cNvPr id="174" name="Shape 174"/>
          <p:cNvSpPr txBox="1"/>
          <p:nvPr>
            <p:ph idx="1" type="body"/>
          </p:nvPr>
        </p:nvSpPr>
        <p:spPr>
          <a:xfrm>
            <a:off x="779463" y="1828800"/>
            <a:ext cx="7583400" cy="42084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Clr>
                <a:schemeClr val="dk1"/>
              </a:buClr>
              <a:buSzPts val="1100"/>
              <a:buFont typeface="Arial"/>
              <a:buNone/>
            </a:pPr>
            <a:r>
              <a:rPr lang="en-US" sz="3600">
                <a:solidFill>
                  <a:srgbClr val="000000"/>
                </a:solidFill>
                <a:latin typeface="Arial"/>
                <a:ea typeface="Arial"/>
                <a:cs typeface="Arial"/>
                <a:sym typeface="Arial"/>
              </a:rPr>
              <a:t>•Application can translate users text to desired language</a:t>
            </a:r>
            <a:endParaRPr sz="3600">
              <a:solidFill>
                <a:srgbClr val="000000"/>
              </a:solidFill>
              <a:latin typeface="Arial"/>
              <a:ea typeface="Arial"/>
              <a:cs typeface="Arial"/>
              <a:sym typeface="Arial"/>
            </a:endParaRPr>
          </a:p>
          <a:p>
            <a:pPr indent="0" lvl="0" marL="0" rtl="0">
              <a:lnSpc>
                <a:spcPct val="115000"/>
              </a:lnSpc>
              <a:spcBef>
                <a:spcPts val="0"/>
              </a:spcBef>
              <a:spcAft>
                <a:spcPts val="0"/>
              </a:spcAft>
              <a:buClr>
                <a:schemeClr val="dk1"/>
              </a:buClr>
              <a:buSzPts val="1100"/>
              <a:buFont typeface="Arial"/>
              <a:buNone/>
            </a:pPr>
            <a:r>
              <a:rPr lang="en-US" sz="3600">
                <a:solidFill>
                  <a:srgbClr val="000000"/>
                </a:solidFill>
                <a:latin typeface="Arial"/>
                <a:ea typeface="Arial"/>
                <a:cs typeface="Arial"/>
                <a:sym typeface="Arial"/>
              </a:rPr>
              <a:t>•Administrator has to be able to add multiple words to database</a:t>
            </a:r>
            <a:endParaRPr sz="3600">
              <a:solidFill>
                <a:srgbClr val="000000"/>
              </a:solidFill>
              <a:latin typeface="Arial"/>
              <a:ea typeface="Arial"/>
              <a:cs typeface="Arial"/>
              <a:sym typeface="Arial"/>
            </a:endParaRPr>
          </a:p>
          <a:p>
            <a:pPr indent="0" lvl="0" marL="0" rtl="0">
              <a:lnSpc>
                <a:spcPct val="115000"/>
              </a:lnSpc>
              <a:spcBef>
                <a:spcPts val="0"/>
              </a:spcBef>
              <a:spcAft>
                <a:spcPts val="0"/>
              </a:spcAft>
              <a:buClr>
                <a:schemeClr val="dk1"/>
              </a:buClr>
              <a:buSzPts val="1100"/>
              <a:buFont typeface="Arial"/>
              <a:buNone/>
            </a:pPr>
            <a:r>
              <a:rPr lang="en-US" sz="3600">
                <a:solidFill>
                  <a:srgbClr val="000000"/>
                </a:solidFill>
                <a:latin typeface="Arial"/>
                <a:ea typeface="Arial"/>
                <a:cs typeface="Arial"/>
                <a:sym typeface="Arial"/>
              </a:rPr>
              <a:t>•Application has to display new added words</a:t>
            </a:r>
            <a:endParaRPr sz="3600">
              <a:solidFill>
                <a:srgbClr val="000000"/>
              </a:solidFill>
              <a:latin typeface="Arial"/>
              <a:ea typeface="Arial"/>
              <a:cs typeface="Arial"/>
              <a:sym typeface="Arial"/>
            </a:endParaRPr>
          </a:p>
          <a:p>
            <a:pPr indent="0" lvl="0" marL="0" marR="0" rtl="0" algn="l">
              <a:spcBef>
                <a:spcPts val="2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System Design: Architecture</a:t>
            </a:r>
            <a:endParaRPr b="0" i="0" sz="3800" u="none" cap="none" strike="noStrike">
              <a:solidFill>
                <a:srgbClr val="001D4D"/>
              </a:solidFill>
              <a:latin typeface="Trebuchet MS"/>
              <a:ea typeface="Trebuchet MS"/>
              <a:cs typeface="Trebuchet MS"/>
              <a:sym typeface="Trebuchet MS"/>
            </a:endParaRPr>
          </a:p>
        </p:txBody>
      </p:sp>
      <p:sp>
        <p:nvSpPr>
          <p:cNvPr id="181" name="Shape 181"/>
          <p:cNvSpPr txBox="1"/>
          <p:nvPr>
            <p:ph idx="1" type="body"/>
          </p:nvPr>
        </p:nvSpPr>
        <p:spPr>
          <a:xfrm>
            <a:off x="779475" y="1828800"/>
            <a:ext cx="7583400" cy="4857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noAutofit/>
          </a:bodyPr>
          <a:lstStyle/>
          <a:p>
            <a:pPr indent="0" lvl="0" marL="0" rtl="0" algn="ctr">
              <a:lnSpc>
                <a:spcPct val="115000"/>
              </a:lnSpc>
              <a:spcBef>
                <a:spcPts val="0"/>
              </a:spcBef>
              <a:spcAft>
                <a:spcPts val="0"/>
              </a:spcAft>
              <a:buClr>
                <a:schemeClr val="dk1"/>
              </a:buClr>
              <a:buSzPts val="1100"/>
              <a:buFont typeface="Arial"/>
              <a:buNone/>
            </a:pPr>
            <a:r>
              <a:rPr lang="en-US" sz="2400">
                <a:solidFill>
                  <a:schemeClr val="dk1"/>
                </a:solidFill>
                <a:latin typeface="Arial"/>
                <a:ea typeface="Arial"/>
                <a:cs typeface="Arial"/>
                <a:sym typeface="Arial"/>
              </a:rPr>
              <a:t>Model-View-Controller</a:t>
            </a:r>
            <a:endParaRPr sz="2400">
              <a:solidFill>
                <a:schemeClr val="dk1"/>
              </a:solidFill>
              <a:latin typeface="Arial"/>
              <a:ea typeface="Arial"/>
              <a:cs typeface="Arial"/>
              <a:sym typeface="Arial"/>
            </a:endParaRPr>
          </a:p>
          <a:p>
            <a:pPr indent="0" lvl="0" marL="0" marR="0" rtl="0" algn="l">
              <a:spcBef>
                <a:spcPts val="2000"/>
              </a:spcBef>
              <a:spcAft>
                <a:spcPts val="0"/>
              </a:spcAft>
              <a:buNone/>
            </a:pPr>
            <a:r>
              <a:t/>
            </a:r>
            <a:endParaRPr/>
          </a:p>
        </p:txBody>
      </p:sp>
      <p:pic>
        <p:nvPicPr>
          <p:cNvPr id="182" name="Shape 182"/>
          <p:cNvPicPr preferRelativeResize="0"/>
          <p:nvPr/>
        </p:nvPicPr>
        <p:blipFill>
          <a:blip r:embed="rId3">
            <a:alphaModFix/>
          </a:blip>
          <a:stretch>
            <a:fillRect/>
          </a:stretch>
        </p:blipFill>
        <p:spPr>
          <a:xfrm>
            <a:off x="2498788" y="2444750"/>
            <a:ext cx="4295775" cy="33337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User Stories </a:t>
            </a:r>
            <a:endParaRPr b="0" i="0" sz="3800" u="none" cap="none" strike="noStrike">
              <a:solidFill>
                <a:srgbClr val="001D4D"/>
              </a:solidFill>
              <a:latin typeface="Trebuchet MS"/>
              <a:ea typeface="Trebuchet MS"/>
              <a:cs typeface="Trebuchet MS"/>
              <a:sym typeface="Trebuchet MS"/>
            </a:endParaRPr>
          </a:p>
        </p:txBody>
      </p:sp>
      <p:sp>
        <p:nvSpPr>
          <p:cNvPr id="189" name="Shape 189"/>
          <p:cNvSpPr txBox="1"/>
          <p:nvPr>
            <p:ph idx="1" type="body"/>
          </p:nvPr>
        </p:nvSpPr>
        <p:spPr>
          <a:xfrm>
            <a:off x="779463" y="1828800"/>
            <a:ext cx="7583400" cy="4208400"/>
          </a:xfrm>
          <a:prstGeom prst="rect">
            <a:avLst/>
          </a:prstGeom>
          <a:noFill/>
          <a:ln>
            <a:noFill/>
          </a:ln>
        </p:spPr>
        <p:txBody>
          <a:bodyPr anchorCtr="0" anchor="t" bIns="45700" lIns="91425" spcFirstLastPara="1" rIns="91425" wrap="square" tIns="45700">
            <a:noAutofit/>
          </a:bodyPr>
          <a:lstStyle/>
          <a:p>
            <a:pPr indent="0" lvl="0" marL="0" marR="0" rtl="0" algn="l">
              <a:spcBef>
                <a:spcPts val="2000"/>
              </a:spcBef>
              <a:spcAft>
                <a:spcPts val="0"/>
              </a:spcAft>
              <a:buNone/>
            </a:pPr>
            <a:r>
              <a:rPr lang="en-US">
                <a:latin typeface="Arial"/>
                <a:ea typeface="Arial"/>
                <a:cs typeface="Arial"/>
                <a:sym typeface="Arial"/>
              </a:rPr>
              <a:t>1. </a:t>
            </a:r>
            <a:r>
              <a:rPr lang="en-US" sz="1400">
                <a:solidFill>
                  <a:schemeClr val="dk1"/>
                </a:solidFill>
                <a:latin typeface="Arial"/>
                <a:ea typeface="Arial"/>
                <a:cs typeface="Arial"/>
                <a:sym typeface="Arial"/>
              </a:rPr>
              <a:t>User Story: [#264] [Frontend] Translator</a:t>
            </a:r>
            <a:endParaRPr>
              <a:latin typeface="Arial"/>
              <a:ea typeface="Arial"/>
              <a:cs typeface="Arial"/>
              <a:sym typeface="Arial"/>
            </a:endParaRPr>
          </a:p>
          <a:p>
            <a:pPr indent="0" lvl="0" marL="0" marR="0" rtl="0" algn="l">
              <a:spcBef>
                <a:spcPts val="2000"/>
              </a:spcBef>
              <a:spcAft>
                <a:spcPts val="0"/>
              </a:spcAft>
              <a:buNone/>
            </a:pPr>
            <a:r>
              <a:rPr lang="en-US">
                <a:latin typeface="Arial"/>
                <a:ea typeface="Arial"/>
                <a:cs typeface="Arial"/>
                <a:sym typeface="Arial"/>
              </a:rPr>
              <a:t>2. </a:t>
            </a:r>
            <a:r>
              <a:rPr lang="en-US" sz="1400">
                <a:solidFill>
                  <a:schemeClr val="dk1"/>
                </a:solidFill>
                <a:latin typeface="Arial"/>
                <a:ea typeface="Arial"/>
                <a:cs typeface="Arial"/>
                <a:sym typeface="Arial"/>
              </a:rPr>
              <a:t>User Story: [#276] [Backend] Translation Endpoint to connect with Frontend</a:t>
            </a:r>
            <a:endParaRPr>
              <a:latin typeface="Arial"/>
              <a:ea typeface="Arial"/>
              <a:cs typeface="Arial"/>
              <a:sym typeface="Arial"/>
            </a:endParaRPr>
          </a:p>
          <a:p>
            <a:pPr indent="0" lvl="0" marL="0" marR="0" rtl="0" algn="l">
              <a:spcBef>
                <a:spcPts val="2000"/>
              </a:spcBef>
              <a:spcAft>
                <a:spcPts val="0"/>
              </a:spcAft>
              <a:buNone/>
            </a:pPr>
            <a:r>
              <a:rPr lang="en-US">
                <a:latin typeface="Arial"/>
                <a:ea typeface="Arial"/>
                <a:cs typeface="Arial"/>
                <a:sym typeface="Arial"/>
              </a:rPr>
              <a:t>3. </a:t>
            </a:r>
            <a:r>
              <a:rPr lang="en-US" sz="1400">
                <a:solidFill>
                  <a:schemeClr val="dk1"/>
                </a:solidFill>
                <a:latin typeface="Arial"/>
                <a:ea typeface="Arial"/>
                <a:cs typeface="Arial"/>
                <a:sym typeface="Arial"/>
              </a:rPr>
              <a:t>User Story: [#277] Add multiple words through dictionary to CSV</a:t>
            </a:r>
            <a:endParaRPr>
              <a:latin typeface="Arial"/>
              <a:ea typeface="Arial"/>
              <a:cs typeface="Arial"/>
              <a:sym typeface="Arial"/>
            </a:endParaRPr>
          </a:p>
          <a:p>
            <a:pPr indent="0" lvl="0" marL="0" marR="0" rtl="0" algn="l">
              <a:spcBef>
                <a:spcPts val="2000"/>
              </a:spcBef>
              <a:spcAft>
                <a:spcPts val="0"/>
              </a:spcAft>
              <a:buNone/>
            </a:pPr>
            <a:r>
              <a:rPr lang="en-US">
                <a:latin typeface="Arial"/>
                <a:ea typeface="Arial"/>
                <a:cs typeface="Arial"/>
                <a:sym typeface="Arial"/>
              </a:rPr>
              <a:t>4. </a:t>
            </a:r>
            <a:r>
              <a:rPr lang="en-US" sz="1400">
                <a:solidFill>
                  <a:schemeClr val="dk1"/>
                </a:solidFill>
                <a:latin typeface="Arial"/>
                <a:ea typeface="Arial"/>
                <a:cs typeface="Arial"/>
                <a:sym typeface="Arial"/>
              </a:rPr>
              <a:t>User Story: [#283] Itranslate limitations for different users</a:t>
            </a:r>
            <a:endParaRPr>
              <a:latin typeface="Arial"/>
              <a:ea typeface="Arial"/>
              <a:cs typeface="Arial"/>
              <a:sym typeface="Arial"/>
            </a:endParaRPr>
          </a:p>
          <a:p>
            <a:pPr indent="0" lvl="0" marL="0" marR="0" rtl="0" algn="l">
              <a:spcBef>
                <a:spcPts val="2000"/>
              </a:spcBef>
              <a:spcAft>
                <a:spcPts val="0"/>
              </a:spcAft>
              <a:buNone/>
            </a:pPr>
            <a:r>
              <a:rPr lang="en-US">
                <a:latin typeface="Arial"/>
                <a:ea typeface="Arial"/>
                <a:cs typeface="Arial"/>
                <a:sym typeface="Arial"/>
              </a:rPr>
              <a:t>5. </a:t>
            </a:r>
            <a:r>
              <a:rPr lang="en-US" sz="1400">
                <a:solidFill>
                  <a:schemeClr val="dk1"/>
                </a:solidFill>
                <a:latin typeface="Arial"/>
                <a:ea typeface="Arial"/>
                <a:cs typeface="Arial"/>
                <a:sym typeface="Arial"/>
              </a:rPr>
              <a:t>User Story: [#288]  [Frontend] - Paypal Donate Button</a:t>
            </a:r>
            <a:endParaRPr>
              <a:latin typeface="Arial"/>
              <a:ea typeface="Arial"/>
              <a:cs typeface="Arial"/>
              <a:sym typeface="Arial"/>
            </a:endParaRPr>
          </a:p>
          <a:p>
            <a:pPr indent="0" lvl="0" marL="0" marR="0" rtl="0" algn="l">
              <a:spcBef>
                <a:spcPts val="2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User Stor</a:t>
            </a:r>
            <a:r>
              <a:rPr lang="en-US"/>
              <a:t>y #1</a:t>
            </a:r>
            <a:endParaRPr b="0" i="0" sz="2400" u="none" cap="none" strike="noStrike">
              <a:solidFill>
                <a:srgbClr val="001D4D"/>
              </a:solidFill>
              <a:latin typeface="Trebuchet MS"/>
              <a:ea typeface="Trebuchet MS"/>
              <a:cs typeface="Trebuchet MS"/>
              <a:sym typeface="Trebuchet MS"/>
            </a:endParaRPr>
          </a:p>
        </p:txBody>
      </p:sp>
      <p:sp>
        <p:nvSpPr>
          <p:cNvPr id="196" name="Shape 196"/>
          <p:cNvSpPr txBox="1"/>
          <p:nvPr>
            <p:ph idx="1" type="body"/>
          </p:nvPr>
        </p:nvSpPr>
        <p:spPr>
          <a:xfrm>
            <a:off x="779463" y="1828800"/>
            <a:ext cx="7583400" cy="42084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SzPts val="1100"/>
              <a:buFont typeface="Arial"/>
              <a:buNone/>
            </a:pPr>
            <a:r>
              <a:rPr lang="en-US" sz="1600">
                <a:solidFill>
                  <a:schemeClr val="dk1"/>
                </a:solidFill>
                <a:latin typeface="Arial"/>
                <a:ea typeface="Arial"/>
                <a:cs typeface="Arial"/>
                <a:sym typeface="Arial"/>
              </a:rPr>
              <a:t>[Frontend] Translator</a:t>
            </a:r>
            <a:endParaRPr sz="1200">
              <a:solidFill>
                <a:schemeClr val="dk1"/>
              </a:solidFill>
              <a:latin typeface="Arial"/>
              <a:ea typeface="Arial"/>
              <a:cs typeface="Arial"/>
              <a:sym typeface="Arial"/>
            </a:endParaRPr>
          </a:p>
          <a:p>
            <a:pPr indent="0" lvl="0" marL="0" rtl="0">
              <a:spcBef>
                <a:spcPts val="120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292100" lvl="0" marL="561975" rtl="0">
              <a:spcBef>
                <a:spcPts val="400"/>
              </a:spcBef>
              <a:spcAft>
                <a:spcPts val="0"/>
              </a:spcAft>
              <a:buClr>
                <a:schemeClr val="dk1"/>
              </a:buClr>
              <a:buSzPts val="1000"/>
              <a:buChar char="●"/>
            </a:pPr>
            <a:r>
              <a:rPr lang="en-US" sz="1050">
                <a:solidFill>
                  <a:schemeClr val="dk1"/>
                </a:solidFill>
                <a:latin typeface="Arial"/>
                <a:ea typeface="Arial"/>
                <a:cs typeface="Arial"/>
                <a:sym typeface="Arial"/>
              </a:rPr>
              <a:t>Description: </a:t>
            </a:r>
            <a:r>
              <a:rPr b="1" lang="en-US" sz="1050">
                <a:solidFill>
                  <a:schemeClr val="dk1"/>
                </a:solidFill>
                <a:latin typeface="Arial"/>
                <a:ea typeface="Arial"/>
                <a:cs typeface="Arial"/>
                <a:sym typeface="Arial"/>
              </a:rPr>
              <a:t>As a</a:t>
            </a:r>
            <a:r>
              <a:rPr lang="en-US" sz="1050">
                <a:solidFill>
                  <a:schemeClr val="dk1"/>
                </a:solidFill>
                <a:latin typeface="Arial"/>
                <a:ea typeface="Arial"/>
                <a:cs typeface="Arial"/>
                <a:sym typeface="Arial"/>
              </a:rPr>
              <a:t> User </a:t>
            </a:r>
            <a:r>
              <a:rPr b="1" lang="en-US" sz="1050">
                <a:solidFill>
                  <a:schemeClr val="dk1"/>
                </a:solidFill>
                <a:latin typeface="Arial"/>
                <a:ea typeface="Arial"/>
                <a:cs typeface="Arial"/>
                <a:sym typeface="Arial"/>
              </a:rPr>
              <a:t>I would like</a:t>
            </a:r>
            <a:r>
              <a:rPr lang="en-US" sz="1050">
                <a:solidFill>
                  <a:schemeClr val="dk1"/>
                </a:solidFill>
                <a:latin typeface="Arial"/>
                <a:ea typeface="Arial"/>
                <a:cs typeface="Arial"/>
                <a:sym typeface="Arial"/>
              </a:rPr>
              <a:t> to input text  </a:t>
            </a:r>
            <a:r>
              <a:rPr b="1" lang="en-US" sz="1050">
                <a:solidFill>
                  <a:schemeClr val="dk1"/>
                </a:solidFill>
                <a:latin typeface="Arial"/>
                <a:ea typeface="Arial"/>
                <a:cs typeface="Arial"/>
                <a:sym typeface="Arial"/>
              </a:rPr>
              <a:t>so that</a:t>
            </a:r>
            <a:r>
              <a:rPr lang="en-US" sz="1050">
                <a:solidFill>
                  <a:schemeClr val="dk1"/>
                </a:solidFill>
                <a:latin typeface="Arial"/>
                <a:ea typeface="Arial"/>
                <a:cs typeface="Arial"/>
                <a:sym typeface="Arial"/>
              </a:rPr>
              <a:t> the text can be translated to selected language</a:t>
            </a:r>
            <a:endParaRPr sz="1200">
              <a:solidFill>
                <a:schemeClr val="dk1"/>
              </a:solidFill>
              <a:latin typeface="Arial"/>
              <a:ea typeface="Arial"/>
              <a:cs typeface="Arial"/>
              <a:sym typeface="Arial"/>
            </a:endParaRPr>
          </a:p>
          <a:p>
            <a:pPr indent="0" lvl="0" marL="0" rtl="0">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spcBef>
                <a:spcPts val="400"/>
              </a:spcBef>
              <a:spcAft>
                <a:spcPts val="0"/>
              </a:spcAft>
              <a:buClr>
                <a:schemeClr val="dk1"/>
              </a:buClr>
              <a:buSzPts val="1100"/>
              <a:buFont typeface="Arial"/>
              <a:buNone/>
            </a:pPr>
            <a:r>
              <a:rPr lang="en-US" sz="1050">
                <a:solidFill>
                  <a:schemeClr val="dk1"/>
                </a:solidFill>
                <a:latin typeface="Arial"/>
                <a:ea typeface="Arial"/>
                <a:cs typeface="Arial"/>
                <a:sym typeface="Arial"/>
              </a:rPr>
              <a:t>Acceptance Criteria</a:t>
            </a:r>
            <a:endParaRPr sz="1200">
              <a:solidFill>
                <a:schemeClr val="dk1"/>
              </a:solidFill>
              <a:latin typeface="Arial"/>
              <a:ea typeface="Arial"/>
              <a:cs typeface="Arial"/>
              <a:sym typeface="Arial"/>
            </a:endParaRPr>
          </a:p>
          <a:p>
            <a:pPr indent="-292100" lvl="0" marL="457200" rtl="0">
              <a:spcBef>
                <a:spcPts val="1200"/>
              </a:spcBef>
              <a:spcAft>
                <a:spcPts val="0"/>
              </a:spcAft>
              <a:buClr>
                <a:schemeClr val="dk1"/>
              </a:buClr>
              <a:buSzPts val="1000"/>
              <a:buFont typeface="Arial"/>
              <a:buChar char="●"/>
            </a:pPr>
            <a:r>
              <a:rPr lang="en-US" sz="1050">
                <a:solidFill>
                  <a:schemeClr val="dk1"/>
                </a:solidFill>
                <a:latin typeface="Arial"/>
                <a:ea typeface="Arial"/>
                <a:cs typeface="Arial"/>
                <a:sym typeface="Arial"/>
              </a:rPr>
              <a:t>Text can be inputted and target language can be selected</a:t>
            </a:r>
            <a:endParaRPr sz="1200">
              <a:solidFill>
                <a:schemeClr val="dk1"/>
              </a:solidFill>
              <a:latin typeface="Arial"/>
              <a:ea typeface="Arial"/>
              <a:cs typeface="Arial"/>
              <a:sym typeface="Arial"/>
            </a:endParaRPr>
          </a:p>
          <a:p>
            <a:pPr indent="-292100" lvl="0" marL="457200" rtl="0">
              <a:spcBef>
                <a:spcPts val="400"/>
              </a:spcBef>
              <a:spcAft>
                <a:spcPts val="0"/>
              </a:spcAft>
              <a:buClr>
                <a:schemeClr val="dk1"/>
              </a:buClr>
              <a:buSzPts val="1000"/>
              <a:buFont typeface="Arial"/>
              <a:buChar char="●"/>
            </a:pPr>
            <a:r>
              <a:rPr lang="en-US" sz="1050">
                <a:solidFill>
                  <a:schemeClr val="dk1"/>
                </a:solidFill>
                <a:latin typeface="Arial"/>
                <a:ea typeface="Arial"/>
                <a:cs typeface="Arial"/>
                <a:sym typeface="Arial"/>
              </a:rPr>
              <a:t>Translated text can be displayed</a:t>
            </a:r>
            <a:endParaRPr sz="1200">
              <a:solidFill>
                <a:schemeClr val="dk1"/>
              </a:solidFill>
              <a:latin typeface="Arial"/>
              <a:ea typeface="Arial"/>
              <a:cs typeface="Arial"/>
              <a:sym typeface="Arial"/>
            </a:endParaRPr>
          </a:p>
          <a:p>
            <a:pPr indent="0" lvl="0" marL="0" rtl="0">
              <a:spcBef>
                <a:spcPts val="0"/>
              </a:spcBef>
              <a:spcAft>
                <a:spcPts val="0"/>
              </a:spcAft>
              <a:buClr>
                <a:schemeClr val="dk1"/>
              </a:buClr>
              <a:buSzPts val="1100"/>
              <a:buFont typeface="Arial"/>
              <a:buNone/>
            </a:pPr>
            <a:br>
              <a:rPr lang="en-US" sz="1200">
                <a:solidFill>
                  <a:schemeClr val="dk1"/>
                </a:solidFill>
                <a:latin typeface="Arial"/>
                <a:ea typeface="Arial"/>
                <a:cs typeface="Arial"/>
                <a:sym typeface="Arial"/>
              </a:rPr>
            </a:br>
            <a:endParaRPr sz="1200">
              <a:solidFill>
                <a:schemeClr val="dk1"/>
              </a:solidFill>
              <a:latin typeface="Arial"/>
              <a:ea typeface="Arial"/>
              <a:cs typeface="Arial"/>
              <a:sym typeface="Arial"/>
            </a:endParaRPr>
          </a:p>
          <a:p>
            <a:pPr indent="0" lvl="0" marL="0" rtl="0">
              <a:spcBef>
                <a:spcPts val="1200"/>
              </a:spcBef>
              <a:spcAft>
                <a:spcPts val="0"/>
              </a:spcAft>
              <a:buClr>
                <a:schemeClr val="dk1"/>
              </a:buClr>
              <a:buSzPts val="1100"/>
              <a:buFont typeface="Arial"/>
              <a:buNone/>
            </a:pPr>
            <a:r>
              <a:rPr b="1" lang="en-US" sz="1400">
                <a:solidFill>
                  <a:schemeClr val="dk1"/>
                </a:solidFill>
                <a:latin typeface="Arial"/>
                <a:ea typeface="Arial"/>
                <a:cs typeface="Arial"/>
                <a:sym typeface="Arial"/>
              </a:rPr>
              <a:t>Use Case</a:t>
            </a:r>
            <a:endParaRPr sz="1200">
              <a:solidFill>
                <a:schemeClr val="dk1"/>
              </a:solidFill>
              <a:latin typeface="Arial"/>
              <a:ea typeface="Arial"/>
              <a:cs typeface="Arial"/>
              <a:sym typeface="Arial"/>
            </a:endParaRPr>
          </a:p>
          <a:p>
            <a:pPr indent="-292100" lvl="0" marL="561975" rtl="0">
              <a:spcBef>
                <a:spcPts val="400"/>
              </a:spcBef>
              <a:spcAft>
                <a:spcPts val="0"/>
              </a:spcAft>
              <a:buClr>
                <a:schemeClr val="dk1"/>
              </a:buClr>
              <a:buSzPts val="1000"/>
              <a:buFont typeface="Arial"/>
              <a:buChar char="●"/>
            </a:pPr>
            <a:r>
              <a:rPr lang="en-US" sz="1050">
                <a:solidFill>
                  <a:schemeClr val="dk1"/>
                </a:solidFill>
                <a:latin typeface="Arial"/>
                <a:ea typeface="Arial"/>
                <a:cs typeface="Arial"/>
                <a:sym typeface="Arial"/>
              </a:rPr>
              <a:t>Name: Translate text</a:t>
            </a:r>
            <a:endParaRPr sz="1200">
              <a:solidFill>
                <a:schemeClr val="dk1"/>
              </a:solidFill>
              <a:latin typeface="Arial"/>
              <a:ea typeface="Arial"/>
              <a:cs typeface="Arial"/>
              <a:sym typeface="Arial"/>
            </a:endParaRPr>
          </a:p>
          <a:p>
            <a:pPr indent="-292100" lvl="0" marL="561975" rtl="0">
              <a:spcBef>
                <a:spcPts val="400"/>
              </a:spcBef>
              <a:spcAft>
                <a:spcPts val="0"/>
              </a:spcAft>
              <a:buClr>
                <a:schemeClr val="dk1"/>
              </a:buClr>
              <a:buSzPts val="1000"/>
              <a:buFont typeface="Arial"/>
              <a:buChar char="●"/>
            </a:pPr>
            <a:r>
              <a:rPr lang="en-US" sz="1050">
                <a:solidFill>
                  <a:schemeClr val="dk1"/>
                </a:solidFill>
                <a:latin typeface="Arial"/>
                <a:ea typeface="Arial"/>
                <a:cs typeface="Arial"/>
                <a:sym typeface="Arial"/>
              </a:rPr>
              <a:t>Actor: User</a:t>
            </a:r>
            <a:endParaRPr sz="1200">
              <a:solidFill>
                <a:schemeClr val="dk1"/>
              </a:solidFill>
              <a:latin typeface="Arial"/>
              <a:ea typeface="Arial"/>
              <a:cs typeface="Arial"/>
              <a:sym typeface="Arial"/>
            </a:endParaRPr>
          </a:p>
          <a:p>
            <a:pPr indent="-292100" lvl="0" marL="561975" rtl="0">
              <a:spcBef>
                <a:spcPts val="400"/>
              </a:spcBef>
              <a:spcAft>
                <a:spcPts val="0"/>
              </a:spcAft>
              <a:buClr>
                <a:schemeClr val="dk1"/>
              </a:buClr>
              <a:buSzPts val="1000"/>
              <a:buFont typeface="Arial"/>
              <a:buChar char="●"/>
            </a:pPr>
            <a:r>
              <a:rPr lang="en-US" sz="1050">
                <a:solidFill>
                  <a:schemeClr val="dk1"/>
                </a:solidFill>
                <a:latin typeface="Arial"/>
                <a:ea typeface="Arial"/>
                <a:cs typeface="Arial"/>
                <a:sym typeface="Arial"/>
              </a:rPr>
              <a:t>Preconditions: User must be in the itranslate page of the site</a:t>
            </a:r>
            <a:endParaRPr sz="1200">
              <a:solidFill>
                <a:schemeClr val="dk1"/>
              </a:solidFill>
              <a:latin typeface="Arial"/>
              <a:ea typeface="Arial"/>
              <a:cs typeface="Arial"/>
              <a:sym typeface="Arial"/>
            </a:endParaRPr>
          </a:p>
          <a:p>
            <a:pPr indent="-292100" lvl="0" marL="561975" rtl="0">
              <a:spcBef>
                <a:spcPts val="400"/>
              </a:spcBef>
              <a:spcAft>
                <a:spcPts val="0"/>
              </a:spcAft>
              <a:buClr>
                <a:schemeClr val="dk1"/>
              </a:buClr>
              <a:buSzPts val="1000"/>
              <a:buFont typeface="Arial"/>
              <a:buChar char="●"/>
            </a:pPr>
            <a:r>
              <a:rPr lang="en-US" sz="1050">
                <a:solidFill>
                  <a:schemeClr val="dk1"/>
                </a:solidFill>
                <a:latin typeface="Arial"/>
                <a:ea typeface="Arial"/>
                <a:cs typeface="Arial"/>
                <a:sym typeface="Arial"/>
              </a:rPr>
              <a:t>Description :</a:t>
            </a:r>
            <a:endParaRPr sz="1200">
              <a:solidFill>
                <a:schemeClr val="dk1"/>
              </a:solidFill>
              <a:latin typeface="Arial"/>
              <a:ea typeface="Arial"/>
              <a:cs typeface="Arial"/>
              <a:sym typeface="Arial"/>
            </a:endParaRPr>
          </a:p>
          <a:p>
            <a:pPr indent="-292100" lvl="4" marL="2286000" rtl="0">
              <a:spcBef>
                <a:spcPts val="0"/>
              </a:spcBef>
              <a:spcAft>
                <a:spcPts val="0"/>
              </a:spcAft>
              <a:buClr>
                <a:schemeClr val="dk1"/>
              </a:buClr>
              <a:buSzPts val="1000"/>
              <a:buFont typeface="Arial"/>
              <a:buChar char="○"/>
            </a:pPr>
            <a:r>
              <a:rPr lang="en-US" sz="1050">
                <a:solidFill>
                  <a:schemeClr val="dk1"/>
                </a:solidFill>
                <a:latin typeface="Arial"/>
                <a:ea typeface="Arial"/>
                <a:cs typeface="Arial"/>
                <a:sym typeface="Arial"/>
              </a:rPr>
              <a:t>System displays text area for user to input text and allows user to select target language</a:t>
            </a:r>
            <a:endParaRPr sz="1050">
              <a:solidFill>
                <a:schemeClr val="dk1"/>
              </a:solidFill>
              <a:latin typeface="Arial"/>
              <a:ea typeface="Arial"/>
              <a:cs typeface="Arial"/>
              <a:sym typeface="Arial"/>
            </a:endParaRPr>
          </a:p>
          <a:p>
            <a:pPr indent="-292100" lvl="4" marL="2286000" rtl="0">
              <a:spcBef>
                <a:spcPts val="0"/>
              </a:spcBef>
              <a:spcAft>
                <a:spcPts val="0"/>
              </a:spcAft>
              <a:buClr>
                <a:schemeClr val="dk1"/>
              </a:buClr>
              <a:buSzPts val="1000"/>
              <a:buFont typeface="Arial"/>
              <a:buChar char="○"/>
            </a:pPr>
            <a:r>
              <a:rPr lang="en-US" sz="1050">
                <a:solidFill>
                  <a:schemeClr val="dk1"/>
                </a:solidFill>
                <a:latin typeface="Arial"/>
                <a:ea typeface="Arial"/>
                <a:cs typeface="Arial"/>
                <a:sym typeface="Arial"/>
              </a:rPr>
              <a:t>System then displays translated text </a:t>
            </a:r>
            <a:endParaRPr sz="1050">
              <a:solidFill>
                <a:schemeClr val="dk1"/>
              </a:solidFill>
              <a:latin typeface="Arial"/>
              <a:ea typeface="Arial"/>
              <a:cs typeface="Arial"/>
              <a:sym typeface="Arial"/>
            </a:endParaRPr>
          </a:p>
          <a:p>
            <a:pPr indent="0" lvl="0" marL="0" marR="0" rtl="0" algn="l">
              <a:spcBef>
                <a:spcPts val="2000"/>
              </a:spcBef>
              <a:spcAft>
                <a:spcPts val="0"/>
              </a:spcAft>
              <a:buNone/>
            </a:pPr>
            <a:r>
              <a:t/>
            </a:r>
            <a:endParaRPr>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User Stor</a:t>
            </a:r>
            <a:r>
              <a:rPr lang="en-US"/>
              <a:t>y #2</a:t>
            </a:r>
            <a:endParaRPr b="0" i="0" sz="2400" u="none" cap="none" strike="noStrike">
              <a:solidFill>
                <a:srgbClr val="001D4D"/>
              </a:solidFill>
              <a:latin typeface="Trebuchet MS"/>
              <a:ea typeface="Trebuchet MS"/>
              <a:cs typeface="Trebuchet MS"/>
              <a:sym typeface="Trebuchet MS"/>
            </a:endParaRPr>
          </a:p>
        </p:txBody>
      </p:sp>
      <p:sp>
        <p:nvSpPr>
          <p:cNvPr id="203" name="Shape 203"/>
          <p:cNvSpPr txBox="1"/>
          <p:nvPr>
            <p:ph idx="1" type="body"/>
          </p:nvPr>
        </p:nvSpPr>
        <p:spPr>
          <a:xfrm>
            <a:off x="779463" y="1828800"/>
            <a:ext cx="7583400" cy="42084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SzPts val="1100"/>
              <a:buFont typeface="Arial"/>
              <a:buNone/>
            </a:pPr>
            <a:r>
              <a:rPr b="1" lang="en-US" sz="1600" cap="small">
                <a:solidFill>
                  <a:schemeClr val="dk1"/>
                </a:solidFill>
                <a:latin typeface="Times New Roman"/>
                <a:ea typeface="Times New Roman"/>
                <a:cs typeface="Times New Roman"/>
                <a:sym typeface="Times New Roman"/>
              </a:rPr>
              <a:t> </a:t>
            </a:r>
            <a:r>
              <a:rPr lang="en-US" sz="1600">
                <a:solidFill>
                  <a:schemeClr val="dk1"/>
                </a:solidFill>
                <a:latin typeface="Times New Roman"/>
                <a:ea typeface="Times New Roman"/>
                <a:cs typeface="Times New Roman"/>
                <a:sym typeface="Times New Roman"/>
              </a:rPr>
              <a:t>[Backend] iTranslator endpoint</a:t>
            </a:r>
            <a:endParaRPr sz="1100">
              <a:solidFill>
                <a:schemeClr val="dk1"/>
              </a:solidFill>
              <a:latin typeface="Calibri"/>
              <a:ea typeface="Calibri"/>
              <a:cs typeface="Calibri"/>
              <a:sym typeface="Calibri"/>
            </a:endParaRPr>
          </a:p>
          <a:p>
            <a:pPr indent="0" lvl="0" marL="0" rtl="0">
              <a:spcBef>
                <a:spcPts val="120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292100" lvl="0" marL="561975" rtl="0">
              <a:spcBef>
                <a:spcPts val="400"/>
              </a:spcBef>
              <a:spcAft>
                <a:spcPts val="0"/>
              </a:spcAft>
              <a:buClr>
                <a:schemeClr val="dk1"/>
              </a:buClr>
              <a:buSzPts val="1000"/>
              <a:buFont typeface="Arial"/>
              <a:buChar char="●"/>
            </a:pPr>
            <a:r>
              <a:rPr lang="en-US" sz="1050">
                <a:solidFill>
                  <a:schemeClr val="dk1"/>
                </a:solidFill>
                <a:latin typeface="Arial"/>
                <a:ea typeface="Arial"/>
                <a:cs typeface="Arial"/>
                <a:sym typeface="Arial"/>
              </a:rPr>
              <a:t>Description: </a:t>
            </a:r>
            <a:r>
              <a:rPr b="1" lang="en-US" sz="1050">
                <a:solidFill>
                  <a:schemeClr val="dk1"/>
                </a:solidFill>
                <a:latin typeface="Arial"/>
                <a:ea typeface="Arial"/>
                <a:cs typeface="Arial"/>
                <a:sym typeface="Arial"/>
              </a:rPr>
              <a:t>As a</a:t>
            </a:r>
            <a:r>
              <a:rPr lang="en-US" sz="1050">
                <a:solidFill>
                  <a:schemeClr val="dk1"/>
                </a:solidFill>
                <a:latin typeface="Arial"/>
                <a:ea typeface="Arial"/>
                <a:cs typeface="Arial"/>
                <a:sym typeface="Arial"/>
              </a:rPr>
              <a:t> Frontend </a:t>
            </a:r>
            <a:r>
              <a:rPr b="1" lang="en-US" sz="1050">
                <a:solidFill>
                  <a:schemeClr val="dk1"/>
                </a:solidFill>
                <a:latin typeface="Arial"/>
                <a:ea typeface="Arial"/>
                <a:cs typeface="Arial"/>
                <a:sym typeface="Arial"/>
              </a:rPr>
              <a:t>I would like</a:t>
            </a:r>
            <a:r>
              <a:rPr lang="en-US" sz="1050">
                <a:solidFill>
                  <a:schemeClr val="dk1"/>
                </a:solidFill>
                <a:latin typeface="Arial"/>
                <a:ea typeface="Arial"/>
                <a:cs typeface="Arial"/>
                <a:sym typeface="Arial"/>
              </a:rPr>
              <a:t> to send requests to the backend </a:t>
            </a:r>
            <a:r>
              <a:rPr b="1" lang="en-US" sz="1050">
                <a:solidFill>
                  <a:schemeClr val="dk1"/>
                </a:solidFill>
                <a:latin typeface="Arial"/>
                <a:ea typeface="Arial"/>
                <a:cs typeface="Arial"/>
                <a:sym typeface="Arial"/>
              </a:rPr>
              <a:t>so that</a:t>
            </a:r>
            <a:r>
              <a:rPr lang="en-US" sz="1050">
                <a:solidFill>
                  <a:schemeClr val="dk1"/>
                </a:solidFill>
                <a:latin typeface="Arial"/>
                <a:ea typeface="Arial"/>
                <a:cs typeface="Arial"/>
                <a:sym typeface="Arial"/>
              </a:rPr>
              <a:t> I can have the backend translate words</a:t>
            </a:r>
            <a:endParaRPr sz="1200">
              <a:solidFill>
                <a:schemeClr val="dk1"/>
              </a:solidFill>
              <a:latin typeface="Times New Roman"/>
              <a:ea typeface="Times New Roman"/>
              <a:cs typeface="Times New Roman"/>
              <a:sym typeface="Times New Roman"/>
            </a:endParaRPr>
          </a:p>
          <a:p>
            <a:pPr indent="0" lvl="0" marL="0" rtl="0">
              <a:spcBef>
                <a:spcPts val="40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spcBef>
                <a:spcPts val="1200"/>
              </a:spcBef>
              <a:spcAft>
                <a:spcPts val="0"/>
              </a:spcAft>
              <a:buClr>
                <a:schemeClr val="dk1"/>
              </a:buClr>
              <a:buSzPts val="1100"/>
              <a:buFont typeface="Arial"/>
              <a:buNone/>
            </a:pPr>
            <a:r>
              <a:rPr lang="en-US" sz="1050">
                <a:solidFill>
                  <a:schemeClr val="dk1"/>
                </a:solidFill>
                <a:latin typeface="Arial"/>
                <a:ea typeface="Arial"/>
                <a:cs typeface="Arial"/>
                <a:sym typeface="Arial"/>
              </a:rPr>
              <a:t>Acceptance Criteria</a:t>
            </a:r>
            <a:endParaRPr sz="1100">
              <a:solidFill>
                <a:schemeClr val="dk1"/>
              </a:solidFill>
              <a:latin typeface="Calibri"/>
              <a:ea typeface="Calibri"/>
              <a:cs typeface="Calibri"/>
              <a:sym typeface="Calibri"/>
            </a:endParaRPr>
          </a:p>
          <a:p>
            <a:pPr indent="-292100" lvl="0" marL="457200" rtl="0">
              <a:spcBef>
                <a:spcPts val="1200"/>
              </a:spcBef>
              <a:spcAft>
                <a:spcPts val="0"/>
              </a:spcAft>
              <a:buClr>
                <a:schemeClr val="dk1"/>
              </a:buClr>
              <a:buSzPts val="1000"/>
              <a:buFont typeface="Arial"/>
              <a:buChar char="●"/>
            </a:pPr>
            <a:r>
              <a:rPr lang="en-US" sz="1100">
                <a:solidFill>
                  <a:schemeClr val="dk1"/>
                </a:solidFill>
                <a:latin typeface="Calibri"/>
                <a:ea typeface="Calibri"/>
                <a:cs typeface="Calibri"/>
                <a:sym typeface="Calibri"/>
              </a:rPr>
              <a:t>The backend returns a json that includes the translation</a:t>
            </a:r>
            <a:endParaRPr sz="1200">
              <a:solidFill>
                <a:schemeClr val="dk1"/>
              </a:solidFill>
              <a:latin typeface="Times New Roman"/>
              <a:ea typeface="Times New Roman"/>
              <a:cs typeface="Times New Roman"/>
              <a:sym typeface="Times New Roman"/>
            </a:endParaRPr>
          </a:p>
          <a:p>
            <a:pPr indent="0" lvl="0" marL="0" rtl="0">
              <a:spcBef>
                <a:spcPts val="400"/>
              </a:spcBef>
              <a:spcAft>
                <a:spcPts val="0"/>
              </a:spcAft>
              <a:buClr>
                <a:schemeClr val="dk1"/>
              </a:buClr>
              <a:buSzPts val="1100"/>
              <a:buFont typeface="Arial"/>
              <a:buNone/>
            </a:pPr>
            <a:r>
              <a:t/>
            </a:r>
            <a:endParaRPr sz="1050">
              <a:solidFill>
                <a:schemeClr val="dk1"/>
              </a:solidFill>
              <a:latin typeface="Arial"/>
              <a:ea typeface="Arial"/>
              <a:cs typeface="Arial"/>
              <a:sym typeface="Arial"/>
            </a:endParaRPr>
          </a:p>
          <a:p>
            <a:pPr indent="0" lvl="0" marL="0" rtl="0">
              <a:spcBef>
                <a:spcPts val="1000"/>
              </a:spcBef>
              <a:spcAft>
                <a:spcPts val="0"/>
              </a:spcAft>
              <a:buClr>
                <a:schemeClr val="dk1"/>
              </a:buClr>
              <a:buSzPts val="1100"/>
              <a:buFont typeface="Arial"/>
              <a:buNone/>
            </a:pPr>
            <a:r>
              <a:rPr b="1" lang="en-US" sz="1400">
                <a:solidFill>
                  <a:schemeClr val="dk1"/>
                </a:solidFill>
                <a:latin typeface="Times New Roman"/>
                <a:ea typeface="Times New Roman"/>
                <a:cs typeface="Times New Roman"/>
                <a:sym typeface="Times New Roman"/>
              </a:rPr>
              <a:t>Use Case</a:t>
            </a:r>
            <a:endParaRPr sz="1600">
              <a:solidFill>
                <a:schemeClr val="dk1"/>
              </a:solidFill>
              <a:latin typeface="Times New Roman"/>
              <a:ea typeface="Times New Roman"/>
              <a:cs typeface="Times New Roman"/>
              <a:sym typeface="Times New Roman"/>
            </a:endParaRPr>
          </a:p>
          <a:p>
            <a:pPr indent="-292100" lvl="0" marL="561975" rtl="0">
              <a:spcBef>
                <a:spcPts val="400"/>
              </a:spcBef>
              <a:spcAft>
                <a:spcPts val="0"/>
              </a:spcAft>
              <a:buClr>
                <a:schemeClr val="dk1"/>
              </a:buClr>
              <a:buSzPts val="1000"/>
              <a:buFont typeface="Arial"/>
              <a:buChar char="●"/>
            </a:pPr>
            <a:r>
              <a:rPr lang="en-US" sz="1050">
                <a:solidFill>
                  <a:schemeClr val="dk1"/>
                </a:solidFill>
                <a:latin typeface="Arial"/>
                <a:ea typeface="Arial"/>
                <a:cs typeface="Arial"/>
                <a:sym typeface="Arial"/>
              </a:rPr>
              <a:t>Name: Itranslate_Backend</a:t>
            </a:r>
            <a:endParaRPr sz="1200">
              <a:solidFill>
                <a:schemeClr val="dk1"/>
              </a:solidFill>
              <a:latin typeface="Times New Roman"/>
              <a:ea typeface="Times New Roman"/>
              <a:cs typeface="Times New Roman"/>
              <a:sym typeface="Times New Roman"/>
            </a:endParaRPr>
          </a:p>
          <a:p>
            <a:pPr indent="-292100" lvl="0" marL="561975" rtl="0">
              <a:spcBef>
                <a:spcPts val="400"/>
              </a:spcBef>
              <a:spcAft>
                <a:spcPts val="0"/>
              </a:spcAft>
              <a:buClr>
                <a:schemeClr val="dk1"/>
              </a:buClr>
              <a:buSzPts val="1000"/>
              <a:buFont typeface="Arial"/>
              <a:buChar char="●"/>
            </a:pPr>
            <a:r>
              <a:rPr lang="en-US" sz="1050">
                <a:solidFill>
                  <a:schemeClr val="dk1"/>
                </a:solidFill>
                <a:latin typeface="Arial"/>
                <a:ea typeface="Arial"/>
                <a:cs typeface="Arial"/>
                <a:sym typeface="Arial"/>
              </a:rPr>
              <a:t>Actor: Frontend</a:t>
            </a:r>
            <a:endParaRPr sz="1200">
              <a:solidFill>
                <a:schemeClr val="dk1"/>
              </a:solidFill>
              <a:latin typeface="Times New Roman"/>
              <a:ea typeface="Times New Roman"/>
              <a:cs typeface="Times New Roman"/>
              <a:sym typeface="Times New Roman"/>
            </a:endParaRPr>
          </a:p>
          <a:p>
            <a:pPr indent="-292100" lvl="0" marL="561975" rtl="0">
              <a:spcBef>
                <a:spcPts val="400"/>
              </a:spcBef>
              <a:spcAft>
                <a:spcPts val="0"/>
              </a:spcAft>
              <a:buClr>
                <a:schemeClr val="dk1"/>
              </a:buClr>
              <a:buSzPts val="1000"/>
              <a:buFont typeface="Arial"/>
              <a:buChar char="●"/>
            </a:pPr>
            <a:r>
              <a:rPr lang="en-US" sz="1050">
                <a:solidFill>
                  <a:schemeClr val="dk1"/>
                </a:solidFill>
                <a:latin typeface="Arial"/>
                <a:ea typeface="Arial"/>
                <a:cs typeface="Arial"/>
                <a:sym typeface="Arial"/>
              </a:rPr>
              <a:t>Preconditions: Frontend is able to send requests to backend</a:t>
            </a:r>
            <a:endParaRPr sz="1200">
              <a:solidFill>
                <a:schemeClr val="dk1"/>
              </a:solidFill>
              <a:latin typeface="Times New Roman"/>
              <a:ea typeface="Times New Roman"/>
              <a:cs typeface="Times New Roman"/>
              <a:sym typeface="Times New Roman"/>
            </a:endParaRPr>
          </a:p>
          <a:p>
            <a:pPr indent="-292100" lvl="0" marL="561975" rtl="0">
              <a:spcBef>
                <a:spcPts val="400"/>
              </a:spcBef>
              <a:spcAft>
                <a:spcPts val="0"/>
              </a:spcAft>
              <a:buClr>
                <a:schemeClr val="dk1"/>
              </a:buClr>
              <a:buSzPts val="1000"/>
              <a:buFont typeface="Arial"/>
              <a:buChar char="●"/>
            </a:pPr>
            <a:r>
              <a:rPr lang="en-US" sz="1050">
                <a:solidFill>
                  <a:schemeClr val="dk1"/>
                </a:solidFill>
                <a:latin typeface="Arial"/>
                <a:ea typeface="Arial"/>
                <a:cs typeface="Arial"/>
                <a:sym typeface="Arial"/>
              </a:rPr>
              <a:t>Description : </a:t>
            </a:r>
            <a:endParaRPr sz="1200">
              <a:solidFill>
                <a:schemeClr val="dk1"/>
              </a:solidFill>
              <a:latin typeface="Times New Roman"/>
              <a:ea typeface="Times New Roman"/>
              <a:cs typeface="Times New Roman"/>
              <a:sym typeface="Times New Roman"/>
            </a:endParaRPr>
          </a:p>
          <a:p>
            <a:pPr indent="622300" lvl="1" marL="914400" rtl="0">
              <a:spcBef>
                <a:spcPts val="400"/>
              </a:spcBef>
              <a:spcAft>
                <a:spcPts val="0"/>
              </a:spcAft>
              <a:buClr>
                <a:schemeClr val="dk1"/>
              </a:buClr>
              <a:buSzPts val="1000"/>
              <a:buFont typeface="Arial"/>
              <a:buChar char="o"/>
            </a:pPr>
            <a:r>
              <a:rPr lang="en-US" sz="1050">
                <a:solidFill>
                  <a:schemeClr val="dk1"/>
                </a:solidFill>
                <a:latin typeface="Arial"/>
                <a:ea typeface="Arial"/>
                <a:cs typeface="Arial"/>
                <a:sym typeface="Arial"/>
              </a:rPr>
              <a:t>Frontend sends post request to backend</a:t>
            </a:r>
            <a:endParaRPr sz="1050">
              <a:solidFill>
                <a:schemeClr val="dk1"/>
              </a:solidFill>
              <a:latin typeface="Times New Roman"/>
              <a:ea typeface="Times New Roman"/>
              <a:cs typeface="Times New Roman"/>
              <a:sym typeface="Times New Roman"/>
            </a:endParaRPr>
          </a:p>
          <a:p>
            <a:pPr indent="622300" lvl="1" marL="914400" rtl="0">
              <a:spcBef>
                <a:spcPts val="400"/>
              </a:spcBef>
              <a:spcAft>
                <a:spcPts val="0"/>
              </a:spcAft>
              <a:buClr>
                <a:schemeClr val="dk1"/>
              </a:buClr>
              <a:buSzPts val="1000"/>
              <a:buFont typeface="Arial"/>
              <a:buChar char="o"/>
            </a:pPr>
            <a:r>
              <a:rPr lang="en-US" sz="1050">
                <a:solidFill>
                  <a:schemeClr val="dk1"/>
                </a:solidFill>
                <a:latin typeface="Arial"/>
                <a:ea typeface="Arial"/>
                <a:cs typeface="Arial"/>
                <a:sym typeface="Arial"/>
              </a:rPr>
              <a:t>Backend takes request and prompts google for translation</a:t>
            </a:r>
            <a:endParaRPr sz="1050">
              <a:solidFill>
                <a:schemeClr val="dk1"/>
              </a:solidFill>
              <a:latin typeface="Times New Roman"/>
              <a:ea typeface="Times New Roman"/>
              <a:cs typeface="Times New Roman"/>
              <a:sym typeface="Times New Roman"/>
            </a:endParaRPr>
          </a:p>
          <a:p>
            <a:pPr indent="622300" lvl="1" marL="914400" rtl="0">
              <a:spcBef>
                <a:spcPts val="400"/>
              </a:spcBef>
              <a:spcAft>
                <a:spcPts val="0"/>
              </a:spcAft>
              <a:buClr>
                <a:schemeClr val="dk1"/>
              </a:buClr>
              <a:buSzPts val="1000"/>
              <a:buFont typeface="Arial"/>
              <a:buChar char="o"/>
            </a:pPr>
            <a:r>
              <a:rPr lang="en-US" sz="1050">
                <a:solidFill>
                  <a:schemeClr val="dk1"/>
                </a:solidFill>
                <a:latin typeface="Arial"/>
                <a:ea typeface="Arial"/>
                <a:cs typeface="Arial"/>
                <a:sym typeface="Arial"/>
              </a:rPr>
              <a:t>Backend receives translation from google</a:t>
            </a:r>
            <a:endParaRPr sz="1050">
              <a:solidFill>
                <a:schemeClr val="dk1"/>
              </a:solidFill>
              <a:latin typeface="Times New Roman"/>
              <a:ea typeface="Times New Roman"/>
              <a:cs typeface="Times New Roman"/>
              <a:sym typeface="Times New Roman"/>
            </a:endParaRPr>
          </a:p>
          <a:p>
            <a:pPr indent="622300" lvl="1" marL="914400" rtl="0">
              <a:spcBef>
                <a:spcPts val="400"/>
              </a:spcBef>
              <a:spcAft>
                <a:spcPts val="0"/>
              </a:spcAft>
              <a:buClr>
                <a:schemeClr val="dk1"/>
              </a:buClr>
              <a:buSzPts val="1000"/>
              <a:buFont typeface="Arial"/>
              <a:buChar char="o"/>
            </a:pPr>
            <a:r>
              <a:rPr lang="en-US" sz="1050">
                <a:solidFill>
                  <a:schemeClr val="dk1"/>
                </a:solidFill>
                <a:latin typeface="Arial"/>
                <a:ea typeface="Arial"/>
                <a:cs typeface="Arial"/>
                <a:sym typeface="Arial"/>
              </a:rPr>
              <a:t>Backend sends json with translation to frontend</a:t>
            </a:r>
            <a:endParaRPr sz="1050">
              <a:solidFill>
                <a:schemeClr val="dk1"/>
              </a:solidFill>
              <a:latin typeface="Times New Roman"/>
              <a:ea typeface="Times New Roman"/>
              <a:cs typeface="Times New Roman"/>
              <a:sym typeface="Times New Roman"/>
            </a:endParaRPr>
          </a:p>
          <a:p>
            <a:pPr indent="0" lvl="0" marL="0" marR="0" rtl="0" algn="l">
              <a:spcBef>
                <a:spcPts val="20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User Stor</a:t>
            </a:r>
            <a:r>
              <a:rPr lang="en-US"/>
              <a:t>y #3</a:t>
            </a:r>
            <a:endParaRPr b="0" i="0" sz="2400" u="none" cap="none" strike="noStrike">
              <a:solidFill>
                <a:srgbClr val="001D4D"/>
              </a:solidFill>
              <a:latin typeface="Trebuchet MS"/>
              <a:ea typeface="Trebuchet MS"/>
              <a:cs typeface="Trebuchet MS"/>
              <a:sym typeface="Trebuchet MS"/>
            </a:endParaRPr>
          </a:p>
        </p:txBody>
      </p:sp>
      <p:sp>
        <p:nvSpPr>
          <p:cNvPr id="210" name="Shape 210"/>
          <p:cNvSpPr txBox="1"/>
          <p:nvPr>
            <p:ph idx="1" type="body"/>
          </p:nvPr>
        </p:nvSpPr>
        <p:spPr>
          <a:xfrm>
            <a:off x="779463" y="1828800"/>
            <a:ext cx="7583400" cy="42084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Add multiple words</a:t>
            </a:r>
            <a:endParaRPr sz="1100">
              <a:solidFill>
                <a:schemeClr val="dk1"/>
              </a:solidFill>
              <a:latin typeface="Calibri"/>
              <a:ea typeface="Calibri"/>
              <a:cs typeface="Calibri"/>
              <a:sym typeface="Calibri"/>
            </a:endParaRPr>
          </a:p>
          <a:p>
            <a:pPr indent="0" lvl="0" marL="0" rtl="0">
              <a:spcBef>
                <a:spcPts val="120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292100" lvl="0" marL="561975" rtl="0">
              <a:spcBef>
                <a:spcPts val="400"/>
              </a:spcBef>
              <a:spcAft>
                <a:spcPts val="0"/>
              </a:spcAft>
              <a:buClr>
                <a:schemeClr val="dk1"/>
              </a:buClr>
              <a:buSzPts val="1000"/>
              <a:buFont typeface="Arial"/>
              <a:buChar char="●"/>
            </a:pPr>
            <a:r>
              <a:rPr lang="en-US" sz="1050">
                <a:solidFill>
                  <a:schemeClr val="dk1"/>
                </a:solidFill>
                <a:latin typeface="Arial"/>
                <a:ea typeface="Arial"/>
                <a:cs typeface="Arial"/>
                <a:sym typeface="Arial"/>
              </a:rPr>
              <a:t>Description: </a:t>
            </a:r>
            <a:r>
              <a:rPr b="1" lang="en-US" sz="1050">
                <a:solidFill>
                  <a:schemeClr val="dk1"/>
                </a:solidFill>
                <a:latin typeface="Arial"/>
                <a:ea typeface="Arial"/>
                <a:cs typeface="Arial"/>
                <a:sym typeface="Arial"/>
              </a:rPr>
              <a:t>As a</a:t>
            </a:r>
            <a:r>
              <a:rPr lang="en-US" sz="1050">
                <a:solidFill>
                  <a:schemeClr val="dk1"/>
                </a:solidFill>
                <a:latin typeface="Arial"/>
                <a:ea typeface="Arial"/>
                <a:cs typeface="Arial"/>
                <a:sym typeface="Arial"/>
              </a:rPr>
              <a:t>n administrator </a:t>
            </a:r>
            <a:r>
              <a:rPr b="1" lang="en-US" sz="1050">
                <a:solidFill>
                  <a:schemeClr val="dk1"/>
                </a:solidFill>
                <a:latin typeface="Arial"/>
                <a:ea typeface="Arial"/>
                <a:cs typeface="Arial"/>
                <a:sym typeface="Arial"/>
              </a:rPr>
              <a:t>I would like</a:t>
            </a:r>
            <a:r>
              <a:rPr lang="en-US" sz="1050">
                <a:solidFill>
                  <a:schemeClr val="dk1"/>
                </a:solidFill>
                <a:latin typeface="Arial"/>
                <a:ea typeface="Arial"/>
                <a:cs typeface="Arial"/>
                <a:sym typeface="Arial"/>
              </a:rPr>
              <a:t> to be able to upload a csv </a:t>
            </a:r>
            <a:r>
              <a:rPr b="1" lang="en-US" sz="1050">
                <a:solidFill>
                  <a:schemeClr val="dk1"/>
                </a:solidFill>
                <a:latin typeface="Arial"/>
                <a:ea typeface="Arial"/>
                <a:cs typeface="Arial"/>
                <a:sym typeface="Arial"/>
              </a:rPr>
              <a:t>so that</a:t>
            </a:r>
            <a:r>
              <a:rPr lang="en-US" sz="1050">
                <a:solidFill>
                  <a:schemeClr val="dk1"/>
                </a:solidFill>
                <a:latin typeface="Arial"/>
                <a:ea typeface="Arial"/>
                <a:cs typeface="Arial"/>
                <a:sym typeface="Arial"/>
              </a:rPr>
              <a:t> I can add multiple words to database at once</a:t>
            </a:r>
            <a:endParaRPr sz="1200">
              <a:solidFill>
                <a:schemeClr val="dk1"/>
              </a:solidFill>
              <a:latin typeface="Times New Roman"/>
              <a:ea typeface="Times New Roman"/>
              <a:cs typeface="Times New Roman"/>
              <a:sym typeface="Times New Roman"/>
            </a:endParaRPr>
          </a:p>
          <a:p>
            <a:pPr indent="0" lvl="0" marL="0" rtl="0">
              <a:spcBef>
                <a:spcPts val="40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spcBef>
                <a:spcPts val="1200"/>
              </a:spcBef>
              <a:spcAft>
                <a:spcPts val="0"/>
              </a:spcAft>
              <a:buClr>
                <a:schemeClr val="dk1"/>
              </a:buClr>
              <a:buSzPts val="1100"/>
              <a:buFont typeface="Arial"/>
              <a:buNone/>
            </a:pPr>
            <a:r>
              <a:rPr lang="en-US" sz="1050">
                <a:solidFill>
                  <a:schemeClr val="dk1"/>
                </a:solidFill>
                <a:latin typeface="Arial"/>
                <a:ea typeface="Arial"/>
                <a:cs typeface="Arial"/>
                <a:sym typeface="Arial"/>
              </a:rPr>
              <a:t>Acceptance Criteria</a:t>
            </a:r>
            <a:endParaRPr sz="1100">
              <a:solidFill>
                <a:schemeClr val="dk1"/>
              </a:solidFill>
              <a:latin typeface="Calibri"/>
              <a:ea typeface="Calibri"/>
              <a:cs typeface="Calibri"/>
              <a:sym typeface="Calibri"/>
            </a:endParaRPr>
          </a:p>
          <a:p>
            <a:pPr indent="-292100" lvl="0" marL="457200" rtl="0">
              <a:spcBef>
                <a:spcPts val="1200"/>
              </a:spcBef>
              <a:spcAft>
                <a:spcPts val="0"/>
              </a:spcAft>
              <a:buClr>
                <a:schemeClr val="dk1"/>
              </a:buClr>
              <a:buSzPts val="1000"/>
              <a:buFont typeface="Arial"/>
              <a:buChar char="●"/>
            </a:pPr>
            <a:r>
              <a:rPr lang="en-US" sz="1050">
                <a:solidFill>
                  <a:schemeClr val="dk1"/>
                </a:solidFill>
                <a:latin typeface="Arial"/>
                <a:ea typeface="Arial"/>
                <a:cs typeface="Arial"/>
                <a:sym typeface="Arial"/>
              </a:rPr>
              <a:t>Words from csv are added to database</a:t>
            </a:r>
            <a:endParaRPr sz="1050">
              <a:solidFill>
                <a:schemeClr val="dk1"/>
              </a:solidFill>
              <a:latin typeface="Arial"/>
              <a:ea typeface="Arial"/>
              <a:cs typeface="Arial"/>
              <a:sym typeface="Arial"/>
            </a:endParaRPr>
          </a:p>
          <a:p>
            <a:pPr indent="0" lvl="0" marL="0" rtl="0">
              <a:spcBef>
                <a:spcPts val="400"/>
              </a:spcBef>
              <a:spcAft>
                <a:spcPts val="0"/>
              </a:spcAft>
              <a:buClr>
                <a:schemeClr val="dk1"/>
              </a:buClr>
              <a:buSzPts val="1100"/>
              <a:buFont typeface="Arial"/>
              <a:buNone/>
            </a:pPr>
            <a:r>
              <a:t/>
            </a:r>
            <a:endParaRPr sz="1050">
              <a:solidFill>
                <a:schemeClr val="dk1"/>
              </a:solidFill>
              <a:latin typeface="Arial"/>
              <a:ea typeface="Arial"/>
              <a:cs typeface="Arial"/>
              <a:sym typeface="Arial"/>
            </a:endParaRPr>
          </a:p>
          <a:p>
            <a:pPr indent="0" lvl="0" marL="0" rtl="0">
              <a:spcBef>
                <a:spcPts val="1000"/>
              </a:spcBef>
              <a:spcAft>
                <a:spcPts val="0"/>
              </a:spcAft>
              <a:buClr>
                <a:schemeClr val="dk1"/>
              </a:buClr>
              <a:buSzPts val="1100"/>
              <a:buFont typeface="Arial"/>
              <a:buNone/>
            </a:pPr>
            <a:r>
              <a:rPr b="1" lang="en-US" sz="1400">
                <a:solidFill>
                  <a:schemeClr val="dk1"/>
                </a:solidFill>
                <a:latin typeface="Times New Roman"/>
                <a:ea typeface="Times New Roman"/>
                <a:cs typeface="Times New Roman"/>
                <a:sym typeface="Times New Roman"/>
              </a:rPr>
              <a:t>Use Case</a:t>
            </a:r>
            <a:endParaRPr sz="1600">
              <a:solidFill>
                <a:schemeClr val="dk1"/>
              </a:solidFill>
              <a:latin typeface="Times New Roman"/>
              <a:ea typeface="Times New Roman"/>
              <a:cs typeface="Times New Roman"/>
              <a:sym typeface="Times New Roman"/>
            </a:endParaRPr>
          </a:p>
          <a:p>
            <a:pPr indent="-292100" lvl="0" marL="561975" rtl="0">
              <a:spcBef>
                <a:spcPts val="400"/>
              </a:spcBef>
              <a:spcAft>
                <a:spcPts val="0"/>
              </a:spcAft>
              <a:buClr>
                <a:schemeClr val="dk1"/>
              </a:buClr>
              <a:buSzPts val="1000"/>
              <a:buFont typeface="Arial"/>
              <a:buChar char="●"/>
            </a:pPr>
            <a:r>
              <a:rPr lang="en-US" sz="1050">
                <a:solidFill>
                  <a:schemeClr val="dk1"/>
                </a:solidFill>
                <a:latin typeface="Arial"/>
                <a:ea typeface="Arial"/>
                <a:cs typeface="Arial"/>
                <a:sym typeface="Arial"/>
              </a:rPr>
              <a:t>Name: Add_Multiple_Words</a:t>
            </a:r>
            <a:endParaRPr sz="1200">
              <a:solidFill>
                <a:schemeClr val="dk1"/>
              </a:solidFill>
              <a:latin typeface="Times New Roman"/>
              <a:ea typeface="Times New Roman"/>
              <a:cs typeface="Times New Roman"/>
              <a:sym typeface="Times New Roman"/>
            </a:endParaRPr>
          </a:p>
          <a:p>
            <a:pPr indent="-292100" lvl="0" marL="561975" rtl="0">
              <a:spcBef>
                <a:spcPts val="400"/>
              </a:spcBef>
              <a:spcAft>
                <a:spcPts val="0"/>
              </a:spcAft>
              <a:buClr>
                <a:schemeClr val="dk1"/>
              </a:buClr>
              <a:buSzPts val="1000"/>
              <a:buFont typeface="Arial"/>
              <a:buChar char="●"/>
            </a:pPr>
            <a:r>
              <a:rPr lang="en-US" sz="1050">
                <a:solidFill>
                  <a:schemeClr val="dk1"/>
                </a:solidFill>
                <a:latin typeface="Arial"/>
                <a:ea typeface="Arial"/>
                <a:cs typeface="Arial"/>
                <a:sym typeface="Arial"/>
              </a:rPr>
              <a:t>Actor: Administrator</a:t>
            </a:r>
            <a:endParaRPr sz="1200">
              <a:solidFill>
                <a:schemeClr val="dk1"/>
              </a:solidFill>
              <a:latin typeface="Times New Roman"/>
              <a:ea typeface="Times New Roman"/>
              <a:cs typeface="Times New Roman"/>
              <a:sym typeface="Times New Roman"/>
            </a:endParaRPr>
          </a:p>
          <a:p>
            <a:pPr indent="-292100" lvl="0" marL="561975" rtl="0">
              <a:spcBef>
                <a:spcPts val="400"/>
              </a:spcBef>
              <a:spcAft>
                <a:spcPts val="0"/>
              </a:spcAft>
              <a:buClr>
                <a:schemeClr val="dk1"/>
              </a:buClr>
              <a:buSzPts val="1000"/>
              <a:buFont typeface="Arial"/>
              <a:buChar char="●"/>
            </a:pPr>
            <a:r>
              <a:rPr lang="en-US" sz="1050">
                <a:solidFill>
                  <a:schemeClr val="dk1"/>
                </a:solidFill>
                <a:latin typeface="Arial"/>
                <a:ea typeface="Arial"/>
                <a:cs typeface="Arial"/>
                <a:sym typeface="Arial"/>
              </a:rPr>
              <a:t>Preconditions: Administrator has logged in to admin portal and has a csv file ready to upload with content</a:t>
            </a:r>
            <a:endParaRPr sz="1200">
              <a:solidFill>
                <a:schemeClr val="dk1"/>
              </a:solidFill>
              <a:latin typeface="Times New Roman"/>
              <a:ea typeface="Times New Roman"/>
              <a:cs typeface="Times New Roman"/>
              <a:sym typeface="Times New Roman"/>
            </a:endParaRPr>
          </a:p>
          <a:p>
            <a:pPr indent="-292100" lvl="0" marL="561975" rtl="0">
              <a:spcBef>
                <a:spcPts val="400"/>
              </a:spcBef>
              <a:spcAft>
                <a:spcPts val="0"/>
              </a:spcAft>
              <a:buClr>
                <a:schemeClr val="dk1"/>
              </a:buClr>
              <a:buSzPts val="1000"/>
              <a:buFont typeface="Arial"/>
              <a:buChar char="●"/>
            </a:pPr>
            <a:r>
              <a:rPr lang="en-US" sz="1050">
                <a:solidFill>
                  <a:schemeClr val="dk1"/>
                </a:solidFill>
                <a:latin typeface="Arial"/>
                <a:ea typeface="Arial"/>
                <a:cs typeface="Arial"/>
                <a:sym typeface="Arial"/>
              </a:rPr>
              <a:t>Description :</a:t>
            </a:r>
            <a:endParaRPr sz="1200">
              <a:solidFill>
                <a:schemeClr val="dk1"/>
              </a:solidFill>
              <a:latin typeface="Times New Roman"/>
              <a:ea typeface="Times New Roman"/>
              <a:cs typeface="Times New Roman"/>
              <a:sym typeface="Times New Roman"/>
            </a:endParaRPr>
          </a:p>
          <a:p>
            <a:pPr indent="622300" lvl="1" marL="914400" rtl="0">
              <a:spcBef>
                <a:spcPts val="0"/>
              </a:spcBef>
              <a:spcAft>
                <a:spcPts val="0"/>
              </a:spcAft>
              <a:buClr>
                <a:schemeClr val="dk1"/>
              </a:buClr>
              <a:buSzPts val="1000"/>
              <a:buFont typeface="Arial"/>
              <a:buChar char="o"/>
            </a:pPr>
            <a:r>
              <a:rPr lang="en-US" sz="1050">
                <a:solidFill>
                  <a:schemeClr val="dk1"/>
                </a:solidFill>
                <a:latin typeface="Arial"/>
                <a:ea typeface="Arial"/>
                <a:cs typeface="Arial"/>
                <a:sym typeface="Arial"/>
              </a:rPr>
              <a:t>  Admin uploads csv</a:t>
            </a:r>
            <a:endParaRPr sz="1050">
              <a:solidFill>
                <a:schemeClr val="dk1"/>
              </a:solidFill>
              <a:latin typeface="Arial"/>
              <a:ea typeface="Arial"/>
              <a:cs typeface="Arial"/>
              <a:sym typeface="Arial"/>
            </a:endParaRPr>
          </a:p>
          <a:p>
            <a:pPr indent="622300" lvl="1" marL="914400" rtl="0">
              <a:spcBef>
                <a:spcPts val="0"/>
              </a:spcBef>
              <a:spcAft>
                <a:spcPts val="0"/>
              </a:spcAft>
              <a:buClr>
                <a:schemeClr val="dk1"/>
              </a:buClr>
              <a:buSzPts val="1000"/>
              <a:buFont typeface="Arial"/>
              <a:buChar char="o"/>
            </a:pPr>
            <a:r>
              <a:rPr lang="en-US" sz="1050">
                <a:solidFill>
                  <a:schemeClr val="dk1"/>
                </a:solidFill>
                <a:latin typeface="Arial"/>
                <a:ea typeface="Arial"/>
                <a:cs typeface="Arial"/>
                <a:sym typeface="Arial"/>
              </a:rPr>
              <a:t>  System processes csv </a:t>
            </a:r>
            <a:endParaRPr sz="1050">
              <a:solidFill>
                <a:schemeClr val="dk1"/>
              </a:solidFill>
              <a:latin typeface="Arial"/>
              <a:ea typeface="Arial"/>
              <a:cs typeface="Arial"/>
              <a:sym typeface="Arial"/>
            </a:endParaRPr>
          </a:p>
          <a:p>
            <a:pPr indent="622300" lvl="1" marL="914400" rtl="0">
              <a:spcBef>
                <a:spcPts val="0"/>
              </a:spcBef>
              <a:spcAft>
                <a:spcPts val="0"/>
              </a:spcAft>
              <a:buClr>
                <a:schemeClr val="dk1"/>
              </a:buClr>
              <a:buSzPts val="1000"/>
              <a:buFont typeface="Arial"/>
              <a:buChar char="o"/>
            </a:pPr>
            <a:r>
              <a:rPr lang="en-US" sz="1050">
                <a:solidFill>
                  <a:schemeClr val="dk1"/>
                </a:solidFill>
                <a:latin typeface="Arial"/>
                <a:ea typeface="Arial"/>
                <a:cs typeface="Arial"/>
                <a:sym typeface="Arial"/>
              </a:rPr>
              <a:t>  System adds words to database</a:t>
            </a:r>
            <a:endParaRPr sz="1050">
              <a:solidFill>
                <a:schemeClr val="dk1"/>
              </a:solidFill>
              <a:latin typeface="Arial"/>
              <a:ea typeface="Arial"/>
              <a:cs typeface="Arial"/>
              <a:sym typeface="Arial"/>
            </a:endParaRPr>
          </a:p>
          <a:p>
            <a:pPr indent="622300" lvl="1" marL="914400" rtl="0">
              <a:spcBef>
                <a:spcPts val="0"/>
              </a:spcBef>
              <a:spcAft>
                <a:spcPts val="0"/>
              </a:spcAft>
              <a:buClr>
                <a:schemeClr val="dk1"/>
              </a:buClr>
              <a:buSzPts val="1000"/>
              <a:buFont typeface="Arial"/>
              <a:buChar char="o"/>
            </a:pPr>
            <a:r>
              <a:rPr lang="en-US" sz="1050">
                <a:solidFill>
                  <a:schemeClr val="dk1"/>
                </a:solidFill>
                <a:latin typeface="Arial"/>
                <a:ea typeface="Arial"/>
                <a:cs typeface="Arial"/>
                <a:sym typeface="Arial"/>
              </a:rPr>
              <a:t>  System displays to user words that were added. </a:t>
            </a:r>
            <a:endParaRPr sz="1050">
              <a:solidFill>
                <a:schemeClr val="dk1"/>
              </a:solidFill>
              <a:latin typeface="Arial"/>
              <a:ea typeface="Arial"/>
              <a:cs typeface="Arial"/>
              <a:sym typeface="Arial"/>
            </a:endParaRPr>
          </a:p>
          <a:p>
            <a:pPr indent="0" lvl="0" marL="0" marR="0" rtl="0" algn="l">
              <a:spcBef>
                <a:spcPts val="2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old">
  <a:themeElements>
    <a:clrScheme name="Revolution">
      <a:dk1>
        <a:srgbClr val="000000"/>
      </a:dk1>
      <a:lt1>
        <a:srgbClr val="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