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4" r:id="rId1"/>
  </p:sldMasterIdLst>
  <p:notesMasterIdLst>
    <p:notesMasterId r:id="rId15"/>
  </p:notesMasterIdLst>
  <p:handoutMasterIdLst>
    <p:handoutMasterId r:id="rId16"/>
  </p:handoutMasterIdLst>
  <p:sldIdLst>
    <p:sldId id="256" r:id="rId2"/>
    <p:sldId id="343" r:id="rId3"/>
    <p:sldId id="344" r:id="rId4"/>
    <p:sldId id="345" r:id="rId5"/>
    <p:sldId id="346" r:id="rId6"/>
    <p:sldId id="347" r:id="rId7"/>
    <p:sldId id="356" r:id="rId8"/>
    <p:sldId id="357" r:id="rId9"/>
    <p:sldId id="351" r:id="rId10"/>
    <p:sldId id="352" r:id="rId11"/>
    <p:sldId id="353" r:id="rId12"/>
    <p:sldId id="354" r:id="rId13"/>
    <p:sldId id="355" r:id="rId14"/>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eaLnBrk="0" fontAlgn="base" hangingPunct="0">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eaLnBrk="0" fontAlgn="base" hangingPunct="0">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eaLnBrk="0" fontAlgn="base" hangingPunct="0">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eaLnBrk="0" fontAlgn="base" hangingPunct="0">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521415D9-36F7-43E2-AB2F-B90AF26B5E84}">
      <p14:sectionLst xmlns:p14="http://schemas.microsoft.com/office/powerpoint/2010/main">
        <p14:section name="Default Section" id="{B681BCC8-A3DA-4193-AA97-AB01FE4E1413}">
          <p14:sldIdLst>
            <p14:sldId id="256"/>
            <p14:sldId id="343"/>
            <p14:sldId id="344"/>
            <p14:sldId id="345"/>
          </p14:sldIdLst>
        </p14:section>
        <p14:section name="Untitled Section" id="{5077D46B-FA8B-4DEF-8ABD-572C70AA6C34}">
          <p14:sldIdLst>
            <p14:sldId id="346"/>
            <p14:sldId id="347"/>
            <p14:sldId id="356"/>
            <p14:sldId id="357"/>
            <p14:sldId id="351"/>
            <p14:sldId id="352"/>
            <p14:sldId id="353"/>
            <p14:sldId id="354"/>
            <p14:sldId id="35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D4D"/>
    <a:srgbClr val="AC8800"/>
    <a:srgbClr val="B27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53" autoAdjust="0"/>
    <p:restoredTop sz="82336" autoAdjust="0"/>
  </p:normalViewPr>
  <p:slideViewPr>
    <p:cSldViewPr snapToObjects="1">
      <p:cViewPr varScale="1">
        <p:scale>
          <a:sx n="76" d="100"/>
          <a:sy n="76" d="100"/>
        </p:scale>
        <p:origin x="1764" y="84"/>
      </p:cViewPr>
      <p:guideLst>
        <p:guide orient="horz" pos="2160"/>
        <p:guide pos="2880"/>
      </p:guideLst>
    </p:cSldViewPr>
  </p:slideViewPr>
  <p:outlineViewPr>
    <p:cViewPr>
      <p:scale>
        <a:sx n="33" d="100"/>
        <a:sy n="33" d="100"/>
      </p:scale>
      <p:origin x="0" y="2119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78673A1D-CA7C-2142-B4A7-2120819DBEF7}" type="datetime1">
              <a:rPr lang="en-US"/>
              <a:pPr>
                <a:defRPr/>
              </a:pPr>
              <a:t>12/10/2015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fld id="{1485053A-06DE-4098-9318-500CD16FC6F8}" type="slidenum">
              <a:rPr lang="en-US" altLang="en-US"/>
              <a:pPr/>
              <a:t>‹#›</a:t>
            </a:fld>
            <a:endParaRPr lang="en-US" altLang="en-US"/>
          </a:p>
        </p:txBody>
      </p:sp>
    </p:spTree>
    <p:extLst>
      <p:ext uri="{BB962C8B-B14F-4D97-AF65-F5344CB8AC3E}">
        <p14:creationId xmlns:p14="http://schemas.microsoft.com/office/powerpoint/2010/main" val="2827911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111" charset="0"/>
                <a:ea typeface="ＭＳ Ｐゴシック" pitchFamily="-111" charset="-128"/>
                <a:cs typeface="ＭＳ Ｐゴシック" pitchFamily="-111"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itchFamily="-111" charset="0"/>
                <a:ea typeface="ＭＳ Ｐゴシック" pitchFamily="-111" charset="-128"/>
                <a:cs typeface="ＭＳ Ｐゴシック" pitchFamily="-111" charset="-128"/>
              </a:defRPr>
            </a:lvl1pPr>
          </a:lstStyle>
          <a:p>
            <a:pPr>
              <a:defRPr/>
            </a:pPr>
            <a:fld id="{7E0628F4-B50B-49E8-83AB-39D50AFED8CD}" type="datetimeFigureOut">
              <a:rPr lang="en-US"/>
              <a:pPr>
                <a:defRPr/>
              </a:pPr>
              <a:t>12/10/2015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111" charset="0"/>
                <a:ea typeface="ＭＳ Ｐゴシック" pitchFamily="-111" charset="-128"/>
                <a:cs typeface="ＭＳ Ｐゴシック" pitchFamily="-111"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6446FAC-226B-4115-960C-7B2E97248D67}" type="slidenum">
              <a:rPr lang="en-US" altLang="en-US"/>
              <a:pPr/>
              <a:t>‹#›</a:t>
            </a:fld>
            <a:endParaRPr lang="en-US" altLang="en-US"/>
          </a:p>
        </p:txBody>
      </p:sp>
    </p:spTree>
    <p:extLst>
      <p:ext uri="{BB962C8B-B14F-4D97-AF65-F5344CB8AC3E}">
        <p14:creationId xmlns:p14="http://schemas.microsoft.com/office/powerpoint/2010/main" val="32933065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Greet</a:t>
            </a:r>
            <a:r>
              <a:rPr lang="en-US" baseline="0" dirty="0" smtClean="0"/>
              <a:t> your audience, thank them for attending your presentation, introduce yourself, introduce your project, </a:t>
            </a:r>
            <a:r>
              <a:rPr lang="en-US" dirty="0" smtClean="0"/>
              <a:t>introduce your team</a:t>
            </a:r>
            <a:r>
              <a:rPr lang="en-US" baseline="0" dirty="0" smtClean="0"/>
              <a:t> members, </a:t>
            </a:r>
            <a:r>
              <a:rPr lang="en-US" dirty="0" smtClean="0"/>
              <a:t>and quickly indicate what each of you</a:t>
            </a:r>
            <a:r>
              <a:rPr lang="en-US" baseline="0" dirty="0" smtClean="0"/>
              <a:t> did in a high-level manner, and put more emphasis on your part/contribution</a:t>
            </a:r>
            <a:r>
              <a:rPr lang="en-US" dirty="0" smtClean="0"/>
              <a:t>.</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a:t>
            </a:fld>
            <a:endParaRPr lang="en-US" altLang="en-US"/>
          </a:p>
        </p:txBody>
      </p:sp>
    </p:spTree>
    <p:extLst>
      <p:ext uri="{BB962C8B-B14F-4D97-AF65-F5344CB8AC3E}">
        <p14:creationId xmlns:p14="http://schemas.microsoft.com/office/powerpoint/2010/main" val="807741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 Detailed design:</a:t>
            </a:r>
          </a:p>
          <a:p>
            <a:r>
              <a:rPr lang="en-US" dirty="0" smtClean="0"/>
              <a:t>6.1. Minimal class diagram. Identify the design patterns used (one or more slides).</a:t>
            </a:r>
          </a:p>
          <a:p>
            <a:r>
              <a:rPr lang="en-US" dirty="0" smtClean="0"/>
              <a:t>6.2. State machine for the main control object or the most important object of the implemented uses cases (one or more slides).</a:t>
            </a:r>
          </a:p>
          <a:p>
            <a:r>
              <a:rPr lang="en-US" dirty="0" smtClean="0"/>
              <a:t>6.3. Main algorithm used related to an implemented use case described above (one or more slides).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11</a:t>
            </a:fld>
            <a:endParaRPr lang="en-US" altLang="en-US"/>
          </a:p>
        </p:txBody>
      </p:sp>
    </p:spTree>
    <p:extLst>
      <p:ext uri="{BB962C8B-B14F-4D97-AF65-F5344CB8AC3E}">
        <p14:creationId xmlns:p14="http://schemas.microsoft.com/office/powerpoint/2010/main" val="2426442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 Test Suites and Test Cases (one sunny day and one rainy day) for the use case represented in part (5) above (2 slides).</a:t>
            </a:r>
          </a:p>
          <a:p>
            <a:r>
              <a:rPr lang="en-US" dirty="0" smtClean="0"/>
              <a:t>7.1 One sunny day and one rainy day for the implemented use cases (one or more slides).</a:t>
            </a:r>
          </a:p>
          <a:p>
            <a:r>
              <a:rPr lang="en-US" dirty="0" smtClean="0"/>
              <a:t>7.2 Automated test scripts for the implemented use cases (one or more slides).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12</a:t>
            </a:fld>
            <a:endParaRPr lang="en-US" altLang="en-US"/>
          </a:p>
        </p:txBody>
      </p:sp>
    </p:spTree>
    <p:extLst>
      <p:ext uri="{BB962C8B-B14F-4D97-AF65-F5344CB8AC3E}">
        <p14:creationId xmlns:p14="http://schemas.microsoft.com/office/powerpoint/2010/main" val="345689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Summarize your contribution</a:t>
            </a:r>
          </a:p>
          <a:p>
            <a:r>
              <a:rPr lang="en-US" dirty="0" smtClean="0"/>
              <a:t>Include your contact information</a:t>
            </a:r>
          </a:p>
          <a:p>
            <a:r>
              <a:rPr lang="en-US" dirty="0" smtClean="0"/>
              <a:t>Ask if anyone has any questions for you.</a:t>
            </a:r>
          </a:p>
          <a:p>
            <a:r>
              <a:rPr lang="en-US" dirty="0" smtClean="0"/>
              <a:t>Thank your audience</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13</a:t>
            </a:fld>
            <a:endParaRPr lang="en-US" altLang="en-US"/>
          </a:p>
        </p:txBody>
      </p:sp>
    </p:spTree>
    <p:extLst>
      <p:ext uri="{BB962C8B-B14F-4D97-AF65-F5344CB8AC3E}">
        <p14:creationId xmlns:p14="http://schemas.microsoft.com/office/powerpoint/2010/main" val="2195670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Introduce</a:t>
            </a:r>
            <a:r>
              <a:rPr lang="en-US" baseline="0" dirty="0" smtClean="0"/>
              <a:t> the problem that the whole project tackles and stay focused on the parts that you have been working. Indicate </a:t>
            </a:r>
            <a:r>
              <a:rPr lang="en-US" dirty="0" smtClean="0"/>
              <a:t>if there is an existing previous system, enumerate its problems/limitations,</a:t>
            </a:r>
            <a:r>
              <a:rPr lang="en-US" baseline="0" dirty="0" smtClean="0"/>
              <a:t> etc</a:t>
            </a:r>
            <a:r>
              <a:rPr lang="en-US" dirty="0" smtClean="0"/>
              <a:t>.</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2</a:t>
            </a:fld>
            <a:endParaRPr lang="en-US" altLang="en-US"/>
          </a:p>
        </p:txBody>
      </p:sp>
    </p:spTree>
    <p:extLst>
      <p:ext uri="{BB962C8B-B14F-4D97-AF65-F5344CB8AC3E}">
        <p14:creationId xmlns:p14="http://schemas.microsoft.com/office/powerpoint/2010/main" val="3569287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Project Management (schedule for entire semester) (one slide; Gantt Chart).</a:t>
            </a:r>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3</a:t>
            </a:fld>
            <a:endParaRPr lang="en-US" altLang="en-US"/>
          </a:p>
        </p:txBody>
      </p:sp>
    </p:spTree>
    <p:extLst>
      <p:ext uri="{BB962C8B-B14F-4D97-AF65-F5344CB8AC3E}">
        <p14:creationId xmlns:p14="http://schemas.microsoft.com/office/powerpoint/2010/main" val="4174759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Requirements:</a:t>
            </a:r>
          </a:p>
          <a:p>
            <a:r>
              <a:rPr lang="en-US" dirty="0" smtClean="0"/>
              <a:t>4.1. User stories implemented (one or more slides).</a:t>
            </a:r>
          </a:p>
          <a:p>
            <a:r>
              <a:rPr lang="en-US" dirty="0" smtClean="0"/>
              <a:t>4.2. UML use cases and the use case diagram for the implemented use cases (one or more slides).</a:t>
            </a:r>
          </a:p>
          <a:p>
            <a:r>
              <a:rPr lang="en-US" dirty="0" smtClean="0"/>
              <a:t>4.3. UML sequence diagrams for the implemented use cases.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4</a:t>
            </a:fld>
            <a:endParaRPr lang="en-US" altLang="en-US"/>
          </a:p>
        </p:txBody>
      </p:sp>
    </p:spTree>
    <p:extLst>
      <p:ext uri="{BB962C8B-B14F-4D97-AF65-F5344CB8AC3E}">
        <p14:creationId xmlns:p14="http://schemas.microsoft.com/office/powerpoint/2010/main" val="955595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Requirements:</a:t>
            </a:r>
          </a:p>
          <a:p>
            <a:r>
              <a:rPr lang="en-US" dirty="0" smtClean="0"/>
              <a:t>4.1. User stories implemented (one or more slides).</a:t>
            </a:r>
          </a:p>
          <a:p>
            <a:r>
              <a:rPr lang="en-US" dirty="0" smtClean="0"/>
              <a:t>4.2. UML use cases and the use case diagram for the implemented use cases (one or more slides).</a:t>
            </a:r>
          </a:p>
          <a:p>
            <a:r>
              <a:rPr lang="en-US" dirty="0" smtClean="0"/>
              <a:t>4.3. UML sequence diagrams for the implemented use cases.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5</a:t>
            </a:fld>
            <a:endParaRPr lang="en-US" altLang="en-US"/>
          </a:p>
        </p:txBody>
      </p:sp>
    </p:spTree>
    <p:extLst>
      <p:ext uri="{BB962C8B-B14F-4D97-AF65-F5344CB8AC3E}">
        <p14:creationId xmlns:p14="http://schemas.microsoft.com/office/powerpoint/2010/main" val="955595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Requirements:</a:t>
            </a:r>
          </a:p>
          <a:p>
            <a:r>
              <a:rPr lang="en-US" dirty="0" smtClean="0"/>
              <a:t>4.1. User stories implemented (one or more slides).</a:t>
            </a:r>
          </a:p>
          <a:p>
            <a:r>
              <a:rPr lang="en-US" dirty="0" smtClean="0"/>
              <a:t>4.2. UML use cases and the use case diagram for the implemented use cases (one or more slides).</a:t>
            </a:r>
          </a:p>
          <a:p>
            <a:r>
              <a:rPr lang="en-US" dirty="0" smtClean="0"/>
              <a:t>4.3. UML sequence diagrams for the implemented use cases.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6</a:t>
            </a:fld>
            <a:endParaRPr lang="en-US" altLang="en-US"/>
          </a:p>
        </p:txBody>
      </p:sp>
    </p:spTree>
    <p:extLst>
      <p:ext uri="{BB962C8B-B14F-4D97-AF65-F5344CB8AC3E}">
        <p14:creationId xmlns:p14="http://schemas.microsoft.com/office/powerpoint/2010/main" val="955595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 System design:</a:t>
            </a:r>
          </a:p>
          <a:p>
            <a:r>
              <a:rPr lang="en-US" dirty="0" smtClean="0"/>
              <a:t>5.1. System decomposition; identify the architecture patterns used (one slide).</a:t>
            </a:r>
          </a:p>
          <a:p>
            <a:r>
              <a:rPr lang="en-US" dirty="0" smtClean="0"/>
              <a:t>5.2. System deployment – h/w and s/w requirements (one slide).</a:t>
            </a:r>
          </a:p>
          <a:p>
            <a:r>
              <a:rPr lang="en-US" dirty="0" smtClean="0"/>
              <a:t>5.3. Persistent data design (one slide).</a:t>
            </a:r>
          </a:p>
          <a:p>
            <a:r>
              <a:rPr lang="en-US" dirty="0" smtClean="0"/>
              <a:t>5.4. Security/Privacy (one slide).</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7</a:t>
            </a:fld>
            <a:endParaRPr lang="en-US" altLang="en-US"/>
          </a:p>
        </p:txBody>
      </p:sp>
    </p:spTree>
    <p:extLst>
      <p:ext uri="{BB962C8B-B14F-4D97-AF65-F5344CB8AC3E}">
        <p14:creationId xmlns:p14="http://schemas.microsoft.com/office/powerpoint/2010/main" val="312822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 System design:</a:t>
            </a:r>
          </a:p>
          <a:p>
            <a:r>
              <a:rPr lang="en-US" dirty="0" smtClean="0"/>
              <a:t>5.1. System decomposition; identify the architecture patterns used (one slide).</a:t>
            </a:r>
          </a:p>
          <a:p>
            <a:r>
              <a:rPr lang="en-US" dirty="0" smtClean="0"/>
              <a:t>5.2. System deployment – h/w and s/w requirements (one slide).</a:t>
            </a:r>
          </a:p>
          <a:p>
            <a:r>
              <a:rPr lang="en-US" dirty="0" smtClean="0"/>
              <a:t>5.3. Persistent data design (one slide).</a:t>
            </a:r>
          </a:p>
          <a:p>
            <a:r>
              <a:rPr lang="en-US" dirty="0" smtClean="0"/>
              <a:t>5.4. Security/Privacy (one slide).</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9</a:t>
            </a:fld>
            <a:endParaRPr lang="en-US" altLang="en-US"/>
          </a:p>
        </p:txBody>
      </p:sp>
    </p:spTree>
    <p:extLst>
      <p:ext uri="{BB962C8B-B14F-4D97-AF65-F5344CB8AC3E}">
        <p14:creationId xmlns:p14="http://schemas.microsoft.com/office/powerpoint/2010/main" val="2880857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 Detailed design:</a:t>
            </a:r>
          </a:p>
          <a:p>
            <a:r>
              <a:rPr lang="en-US" dirty="0" smtClean="0"/>
              <a:t>6.1. Minimal class diagram. Identify the design patterns used (one or more slides).</a:t>
            </a:r>
          </a:p>
          <a:p>
            <a:r>
              <a:rPr lang="en-US" dirty="0" smtClean="0"/>
              <a:t>6.2. State machine for the main control object or the most important object of the implemented uses cases (one or more slides).</a:t>
            </a:r>
          </a:p>
          <a:p>
            <a:r>
              <a:rPr lang="en-US" dirty="0" smtClean="0"/>
              <a:t>6.3. Main algorithm used related to an implemented use case described above (one or more slides).</a:t>
            </a:r>
          </a:p>
          <a:p>
            <a:endParaRPr lang="en-US" dirty="0"/>
          </a:p>
        </p:txBody>
      </p:sp>
      <p:sp>
        <p:nvSpPr>
          <p:cNvPr id="4" name="Slide Number Placeholder 3"/>
          <p:cNvSpPr>
            <a:spLocks noGrp="1"/>
          </p:cNvSpPr>
          <p:nvPr>
            <p:ph type="sldNum" sz="quarter" idx="10"/>
          </p:nvPr>
        </p:nvSpPr>
        <p:spPr/>
        <p:txBody>
          <a:bodyPr/>
          <a:lstStyle/>
          <a:p>
            <a:fld id="{A6446FAC-226B-4115-960C-7B2E97248D67}" type="slidenum">
              <a:rPr lang="en-US" altLang="en-US" smtClean="0"/>
              <a:pPr/>
              <a:t>10</a:t>
            </a:fld>
            <a:endParaRPr lang="en-US" altLang="en-US"/>
          </a:p>
        </p:txBody>
      </p:sp>
    </p:spTree>
    <p:extLst>
      <p:ext uri="{BB962C8B-B14F-4D97-AF65-F5344CB8AC3E}">
        <p14:creationId xmlns:p14="http://schemas.microsoft.com/office/powerpoint/2010/main" val="458351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9" descr="Overlay-TitleSlid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750" y="187325"/>
            <a:ext cx="8826500" cy="6483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1600200" y="2492375"/>
            <a:ext cx="6762749" cy="1470025"/>
          </a:xfrm>
        </p:spPr>
        <p:txBody>
          <a:bodyPr/>
          <a:lstStyle>
            <a:lvl1pPr algn="r">
              <a:defRPr sz="4400"/>
            </a:lvl1pPr>
          </a:lstStyle>
          <a:p>
            <a:r>
              <a:rPr lang="en-US" smtClean="0"/>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Slide Number Placeholder 5"/>
          <p:cNvSpPr>
            <a:spLocks noGrp="1"/>
          </p:cNvSpPr>
          <p:nvPr>
            <p:ph type="sldNum" sz="quarter" idx="10"/>
          </p:nvPr>
        </p:nvSpPr>
        <p:spPr/>
        <p:txBody>
          <a:bodyPr/>
          <a:lstStyle>
            <a:lvl1pPr>
              <a:defRPr/>
            </a:lvl1pPr>
          </a:lstStyle>
          <a:p>
            <a:fld id="{54C94BC1-1497-4BDC-A1E5-B32793525C11}" type="slidenum">
              <a:rPr lang="en-US" altLang="en-US"/>
              <a:pPr/>
              <a:t>‹#›</a:t>
            </a:fld>
            <a:endParaRPr lang="en-US" altLang="en-US"/>
          </a:p>
        </p:txBody>
      </p:sp>
      <p:sp>
        <p:nvSpPr>
          <p:cNvPr id="6" name="Date Placeholder 3"/>
          <p:cNvSpPr>
            <a:spLocks noGrp="1"/>
          </p:cNvSpPr>
          <p:nvPr>
            <p:ph type="dt" sz="half" idx="11"/>
          </p:nvPr>
        </p:nvSpPr>
        <p:spPr/>
        <p:txBody>
          <a:bodyPr/>
          <a:lstStyle>
            <a:lvl1pPr>
              <a:defRPr/>
            </a:lvl1pPr>
          </a:lstStyle>
          <a:p>
            <a:pPr>
              <a:defRPr/>
            </a:pPr>
            <a:fld id="{05F4C51E-94FE-4EA3-9632-37695468AD72}" type="datetime1">
              <a:rPr lang="en-US"/>
              <a:pPr>
                <a:defRPr/>
              </a:pPr>
              <a:t>12/10/2015</a:t>
            </a:fld>
            <a:endParaRPr lang="en-US"/>
          </a:p>
        </p:txBody>
      </p:sp>
      <p:sp>
        <p:nvSpPr>
          <p:cNvPr id="7" name="Footer Placeholder 4"/>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468366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Date Placeholder 1"/>
          <p:cNvSpPr>
            <a:spLocks noGrp="1"/>
          </p:cNvSpPr>
          <p:nvPr>
            <p:ph type="dt" sz="half" idx="10"/>
          </p:nvPr>
        </p:nvSpPr>
        <p:spPr/>
        <p:txBody>
          <a:bodyPr/>
          <a:lstStyle>
            <a:lvl1pPr>
              <a:defRPr/>
            </a:lvl1pPr>
          </a:lstStyle>
          <a:p>
            <a:pPr>
              <a:defRPr/>
            </a:pPr>
            <a:fld id="{F8A44D78-FCC2-40B4-987C-246307192CE6}" type="datetime1">
              <a:rPr lang="en-US"/>
              <a:pPr>
                <a:defRPr/>
              </a:pPr>
              <a:t>12/10/2015</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fld id="{A8CA3598-FCF8-48A4-9FF5-EF2B5DDBAA8F}" type="slidenum">
              <a:rPr lang="en-US" altLang="en-US"/>
              <a:pPr/>
              <a:t>‹#›</a:t>
            </a:fld>
            <a:endParaRPr lang="en-US" altLang="en-US"/>
          </a:p>
        </p:txBody>
      </p:sp>
    </p:spTree>
    <p:extLst>
      <p:ext uri="{BB962C8B-B14F-4D97-AF65-F5344CB8AC3E}">
        <p14:creationId xmlns:p14="http://schemas.microsoft.com/office/powerpoint/2010/main" val="70980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9" descr="Overlay-ContentCapti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750" y="187325"/>
            <a:ext cx="8826500" cy="6483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779464" y="590550"/>
            <a:ext cx="3657600" cy="1162050"/>
          </a:xfrm>
        </p:spPr>
        <p:txBody>
          <a:bodyPr/>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5C60CBCA-7388-4E1A-BAF6-17486ACF2434}" type="datetime1">
              <a:rPr lang="en-US"/>
              <a:pPr>
                <a:defRPr/>
              </a:pPr>
              <a:t>12/10/2015</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fld id="{C13ECB25-1E4F-4A8B-8783-EC7587DDB69B}" type="slidenum">
              <a:rPr lang="en-US" altLang="en-US"/>
              <a:pPr/>
              <a:t>‹#›</a:t>
            </a:fld>
            <a:endParaRPr lang="en-US" altLang="en-US"/>
          </a:p>
        </p:txBody>
      </p:sp>
    </p:spTree>
    <p:extLst>
      <p:ext uri="{BB962C8B-B14F-4D97-AF65-F5344CB8AC3E}">
        <p14:creationId xmlns:p14="http://schemas.microsoft.com/office/powerpoint/2010/main" val="1582647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9" descr="Overlay-PictureCapti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9263" y="187325"/>
            <a:ext cx="8535987" cy="6483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3886200" y="533400"/>
            <a:ext cx="4476750" cy="1252538"/>
          </a:xfrm>
        </p:spPr>
        <p:txBody>
          <a:bodyPr/>
          <a:lstStyle>
            <a:lvl1pPr algn="l">
              <a:defRPr sz="3600" b="0"/>
            </a:lvl1pPr>
          </a:lstStyle>
          <a:p>
            <a:r>
              <a:rPr lang="en-US" smtClean="0"/>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a:p>
        </p:txBody>
      </p:sp>
      <p:sp>
        <p:nvSpPr>
          <p:cNvPr id="6" name="Date Placeholder 4"/>
          <p:cNvSpPr>
            <a:spLocks noGrp="1"/>
          </p:cNvSpPr>
          <p:nvPr>
            <p:ph type="dt" sz="half" idx="10"/>
          </p:nvPr>
        </p:nvSpPr>
        <p:spPr>
          <a:xfrm>
            <a:off x="3886200" y="6288088"/>
            <a:ext cx="1887538" cy="365125"/>
          </a:xfrm>
        </p:spPr>
        <p:txBody>
          <a:bodyPr/>
          <a:lstStyle>
            <a:lvl1pPr>
              <a:defRPr/>
            </a:lvl1pPr>
          </a:lstStyle>
          <a:p>
            <a:pPr>
              <a:defRPr/>
            </a:pPr>
            <a:fld id="{0ACF3A49-14E6-442A-8033-A8225B229CA5}" type="datetime1">
              <a:rPr lang="en-US"/>
              <a:pPr>
                <a:defRPr/>
              </a:pPr>
              <a:t>12/10/2015</a:t>
            </a:fld>
            <a:endParaRPr lang="en-US"/>
          </a:p>
        </p:txBody>
      </p:sp>
      <p:sp>
        <p:nvSpPr>
          <p:cNvPr id="7" name="Footer Placeholder 5"/>
          <p:cNvSpPr>
            <a:spLocks noGrp="1"/>
          </p:cNvSpPr>
          <p:nvPr>
            <p:ph type="ftr" sz="quarter" idx="11"/>
          </p:nvPr>
        </p:nvSpPr>
        <p:spPr>
          <a:xfrm>
            <a:off x="5867400" y="6288088"/>
            <a:ext cx="2676525" cy="365125"/>
          </a:xfrm>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fld id="{C1DAC369-66D3-4EFC-BB3B-678C81E21597}" type="slidenum">
              <a:rPr lang="en-US" altLang="en-US"/>
              <a:pPr/>
              <a:t>‹#›</a:t>
            </a:fld>
            <a:endParaRPr lang="en-US" altLang="en-US"/>
          </a:p>
        </p:txBody>
      </p:sp>
    </p:spTree>
    <p:extLst>
      <p:ext uri="{BB962C8B-B14F-4D97-AF65-F5344CB8AC3E}">
        <p14:creationId xmlns:p14="http://schemas.microsoft.com/office/powerpoint/2010/main" val="4203619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5" name="Picture 9" descr="Overlay-PictureCaption-Extra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750" y="187325"/>
            <a:ext cx="8826500" cy="6483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4710953" y="533400"/>
            <a:ext cx="3657600" cy="1252538"/>
          </a:xfrm>
        </p:spPr>
        <p:txBody>
          <a:bodyPr/>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a:xfrm>
            <a:off x="381000" y="6288088"/>
            <a:ext cx="1865313" cy="365125"/>
          </a:xfrm>
        </p:spPr>
        <p:txBody>
          <a:bodyPr/>
          <a:lstStyle>
            <a:lvl1pPr>
              <a:defRPr/>
            </a:lvl1pPr>
          </a:lstStyle>
          <a:p>
            <a:pPr>
              <a:defRPr/>
            </a:pPr>
            <a:fld id="{6212A322-CABC-4460-A606-AB4BCCCBEACD}" type="datetime1">
              <a:rPr lang="en-US"/>
              <a:pPr>
                <a:defRPr/>
              </a:pPr>
              <a:t>12/10/2015</a:t>
            </a:fld>
            <a:endParaRPr lang="en-US"/>
          </a:p>
        </p:txBody>
      </p:sp>
      <p:sp>
        <p:nvSpPr>
          <p:cNvPr id="7" name="Footer Placeholder 5"/>
          <p:cNvSpPr>
            <a:spLocks noGrp="1"/>
          </p:cNvSpPr>
          <p:nvPr>
            <p:ph type="ftr" sz="quarter" idx="11"/>
          </p:nvPr>
        </p:nvSpPr>
        <p:spPr>
          <a:xfrm>
            <a:off x="3325813" y="6288088"/>
            <a:ext cx="5218112" cy="365125"/>
          </a:xfrm>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fld id="{24D93BB5-5A86-4E4F-8673-ADE41ED1BC89}" type="slidenum">
              <a:rPr lang="en-US" altLang="en-US"/>
              <a:pPr/>
              <a:t>‹#›</a:t>
            </a:fld>
            <a:endParaRPr lang="en-US" altLang="en-US"/>
          </a:p>
        </p:txBody>
      </p:sp>
    </p:spTree>
    <p:extLst>
      <p:ext uri="{BB962C8B-B14F-4D97-AF65-F5344CB8AC3E}">
        <p14:creationId xmlns:p14="http://schemas.microsoft.com/office/powerpoint/2010/main" val="3367052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5" name="Picture 9" descr="Overlay-PictureCaption-Extra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750" y="187325"/>
            <a:ext cx="8826500" cy="6483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808038" y="3778624"/>
            <a:ext cx="7560515" cy="1102658"/>
          </a:xfrm>
        </p:spPr>
        <p:txBody>
          <a:bodyPr/>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a:xfrm>
            <a:off x="381000" y="6288088"/>
            <a:ext cx="1865313" cy="365125"/>
          </a:xfrm>
        </p:spPr>
        <p:txBody>
          <a:bodyPr/>
          <a:lstStyle>
            <a:lvl1pPr>
              <a:defRPr/>
            </a:lvl1pPr>
          </a:lstStyle>
          <a:p>
            <a:pPr>
              <a:defRPr/>
            </a:pPr>
            <a:fld id="{2B685573-B59F-4A40-8715-17FA852A1259}" type="datetime1">
              <a:rPr lang="en-US"/>
              <a:pPr>
                <a:defRPr/>
              </a:pPr>
              <a:t>12/10/2015</a:t>
            </a:fld>
            <a:endParaRPr lang="en-US"/>
          </a:p>
        </p:txBody>
      </p:sp>
      <p:sp>
        <p:nvSpPr>
          <p:cNvPr id="7" name="Footer Placeholder 5"/>
          <p:cNvSpPr>
            <a:spLocks noGrp="1"/>
          </p:cNvSpPr>
          <p:nvPr>
            <p:ph type="ftr" sz="quarter" idx="11"/>
          </p:nvPr>
        </p:nvSpPr>
        <p:spPr>
          <a:xfrm>
            <a:off x="3325813" y="6288088"/>
            <a:ext cx="5218112" cy="365125"/>
          </a:xfrm>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fld id="{98D5BC46-E68C-4DA3-94B3-06FB2468F9A3}" type="slidenum">
              <a:rPr lang="en-US" altLang="en-US"/>
              <a:pPr/>
              <a:t>‹#›</a:t>
            </a:fld>
            <a:endParaRPr lang="en-US" altLang="en-US"/>
          </a:p>
        </p:txBody>
      </p:sp>
    </p:spTree>
    <p:extLst>
      <p:ext uri="{BB962C8B-B14F-4D97-AF65-F5344CB8AC3E}">
        <p14:creationId xmlns:p14="http://schemas.microsoft.com/office/powerpoint/2010/main" val="36162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3"/>
          <p:cNvSpPr>
            <a:spLocks noGrp="1"/>
          </p:cNvSpPr>
          <p:nvPr>
            <p:ph type="dt" sz="half" idx="10"/>
          </p:nvPr>
        </p:nvSpPr>
        <p:spPr/>
        <p:txBody>
          <a:bodyPr/>
          <a:lstStyle>
            <a:lvl1pPr>
              <a:defRPr/>
            </a:lvl1pPr>
          </a:lstStyle>
          <a:p>
            <a:pPr>
              <a:defRPr/>
            </a:pPr>
            <a:fld id="{4DFC08AD-425F-4775-B4E0-BB115F66D29C}" type="datetime1">
              <a:rPr lang="en-US"/>
              <a:pPr>
                <a:defRPr/>
              </a:pPr>
              <a:t>12/10/2015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0355F54-7FB7-4864-A52B-2722A7103E10}" type="slidenum">
              <a:rPr lang="en-US" altLang="en-US"/>
              <a:pPr/>
              <a:t>‹#›</a:t>
            </a:fld>
            <a:endParaRPr lang="en-US" altLang="en-US"/>
          </a:p>
        </p:txBody>
      </p:sp>
    </p:spTree>
    <p:extLst>
      <p:ext uri="{BB962C8B-B14F-4D97-AF65-F5344CB8AC3E}">
        <p14:creationId xmlns:p14="http://schemas.microsoft.com/office/powerpoint/2010/main" val="1657908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Vertical Title 1"/>
          <p:cNvSpPr>
            <a:spLocks noGrp="1"/>
          </p:cNvSpPr>
          <p:nvPr>
            <p:ph type="title" orient="vert"/>
          </p:nvPr>
        </p:nvSpPr>
        <p:spPr>
          <a:xfrm>
            <a:off x="7328646" y="779463"/>
            <a:ext cx="1358153" cy="52689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3"/>
          <p:cNvSpPr>
            <a:spLocks noGrp="1"/>
          </p:cNvSpPr>
          <p:nvPr>
            <p:ph type="dt" sz="half" idx="10"/>
          </p:nvPr>
        </p:nvSpPr>
        <p:spPr/>
        <p:txBody>
          <a:bodyPr/>
          <a:lstStyle>
            <a:lvl1pPr>
              <a:defRPr/>
            </a:lvl1pPr>
          </a:lstStyle>
          <a:p>
            <a:pPr>
              <a:defRPr/>
            </a:pPr>
            <a:fld id="{F57D29FD-4BC1-4E48-B7DD-BCBA95BC7AF9}" type="datetime1">
              <a:rPr lang="en-US"/>
              <a:pPr>
                <a:defRPr/>
              </a:pPr>
              <a:t>12/10/2015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514C96F-308B-488D-8EB8-53D986110491}" type="slidenum">
              <a:rPr lang="en-US" altLang="en-US"/>
              <a:pPr/>
              <a:t>‹#›</a:t>
            </a:fld>
            <a:endParaRPr lang="en-US" altLang="en-US"/>
          </a:p>
        </p:txBody>
      </p:sp>
    </p:spTree>
    <p:extLst>
      <p:ext uri="{BB962C8B-B14F-4D97-AF65-F5344CB8AC3E}">
        <p14:creationId xmlns:p14="http://schemas.microsoft.com/office/powerpoint/2010/main" val="2566501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3"/>
          <p:cNvSpPr>
            <a:spLocks noGrp="1"/>
          </p:cNvSpPr>
          <p:nvPr>
            <p:ph type="dt" sz="half" idx="10"/>
          </p:nvPr>
        </p:nvSpPr>
        <p:spPr/>
        <p:txBody>
          <a:bodyPr/>
          <a:lstStyle>
            <a:lvl1pPr>
              <a:defRPr/>
            </a:lvl1pPr>
          </a:lstStyle>
          <a:p>
            <a:pPr>
              <a:defRPr/>
            </a:pPr>
            <a:fld id="{FA15597D-6130-464B-9D3E-3A1D0D3CB7DB}" type="datetime1">
              <a:rPr lang="en-US"/>
              <a:pPr>
                <a:defRPr/>
              </a:pPr>
              <a:t>12/10/2015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AD668F5-6BE9-42B2-89D8-E57480DDCA9A}" type="slidenum">
              <a:rPr lang="en-US" altLang="en-US"/>
              <a:pPr/>
              <a:t>‹#›</a:t>
            </a:fld>
            <a:endParaRPr lang="en-US" altLang="en-US"/>
          </a:p>
        </p:txBody>
      </p:sp>
    </p:spTree>
    <p:extLst>
      <p:ext uri="{BB962C8B-B14F-4D97-AF65-F5344CB8AC3E}">
        <p14:creationId xmlns:p14="http://schemas.microsoft.com/office/powerpoint/2010/main" val="126328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9" descr="Overlay-SectionHead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0"/>
            <a:ext cx="8826500" cy="6483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779463" y="2591360"/>
            <a:ext cx="7583487" cy="1362075"/>
          </a:xfrm>
        </p:spPr>
        <p:txBody>
          <a:bodyPr>
            <a:noAutofit/>
          </a:bodyPr>
          <a:lstStyle>
            <a:lvl1pPr algn="l">
              <a:defRPr sz="4400" b="1" cap="none" baseline="0">
                <a:solidFill>
                  <a:srgbClr val="001D4D"/>
                </a:solidFill>
              </a:defRPr>
            </a:lvl1pPr>
          </a:lstStyle>
          <a:p>
            <a:r>
              <a:rPr lang="en-US" smtClean="0"/>
              <a:t>Click to edit Master title style</a:t>
            </a:r>
            <a:endParaRPr dirty="0"/>
          </a:p>
        </p:txBody>
      </p:sp>
      <p:sp>
        <p:nvSpPr>
          <p:cNvPr id="3" name="Text Placeholder 2"/>
          <p:cNvSpPr>
            <a:spLocks noGrp="1"/>
          </p:cNvSpPr>
          <p:nvPr>
            <p:ph type="body" idx="1"/>
          </p:nvPr>
        </p:nvSpPr>
        <p:spPr>
          <a:xfrm>
            <a:off x="779463" y="3950354"/>
            <a:ext cx="7583487" cy="1500187"/>
          </a:xfrm>
        </p:spPr>
        <p:txBody>
          <a:bodyPr/>
          <a:lstStyle>
            <a:lvl1pPr marL="0" indent="0" algn="l">
              <a:spcBef>
                <a:spcPts val="600"/>
              </a:spcBef>
              <a:buNone/>
              <a:defRPr sz="2000" cap="none" baseline="0">
                <a:solidFill>
                  <a:srgbClr val="001D4D"/>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6716B0D-9E78-4000-9B46-108CCFA59DB2}" type="datetime1">
              <a:rPr lang="en-US"/>
              <a:pPr>
                <a:defRPr/>
              </a:pPr>
              <a:t>12/10/2015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38455A5-A4A9-468F-A1D3-4785F870EBD4}" type="slidenum">
              <a:rPr lang="en-US" altLang="en-US"/>
              <a:pPr/>
              <a:t>‹#›</a:t>
            </a:fld>
            <a:endParaRPr lang="en-US" altLang="en-US"/>
          </a:p>
        </p:txBody>
      </p:sp>
    </p:spTree>
    <p:extLst>
      <p:ext uri="{BB962C8B-B14F-4D97-AF65-F5344CB8AC3E}">
        <p14:creationId xmlns:p14="http://schemas.microsoft.com/office/powerpoint/2010/main" val="4017998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Date Placeholder 4"/>
          <p:cNvSpPr>
            <a:spLocks noGrp="1"/>
          </p:cNvSpPr>
          <p:nvPr>
            <p:ph type="dt" sz="half" idx="10"/>
          </p:nvPr>
        </p:nvSpPr>
        <p:spPr/>
        <p:txBody>
          <a:bodyPr/>
          <a:lstStyle>
            <a:lvl1pPr>
              <a:defRPr/>
            </a:lvl1pPr>
          </a:lstStyle>
          <a:p>
            <a:pPr>
              <a:defRPr/>
            </a:pPr>
            <a:fld id="{ED3457D7-E072-4C6B-85A3-FC101812524D}" type="datetime1">
              <a:rPr lang="en-US"/>
              <a:pPr>
                <a:defRPr/>
              </a:pPr>
              <a:t>12/10/2015</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fld id="{8EFC070B-E897-4FE2-87D3-937C19FE74A6}" type="slidenum">
              <a:rPr lang="en-US" altLang="en-US"/>
              <a:pPr/>
              <a:t>‹#›</a:t>
            </a:fld>
            <a:endParaRPr lang="en-US" altLang="en-US"/>
          </a:p>
        </p:txBody>
      </p:sp>
    </p:spTree>
    <p:extLst>
      <p:ext uri="{BB962C8B-B14F-4D97-AF65-F5344CB8AC3E}">
        <p14:creationId xmlns:p14="http://schemas.microsoft.com/office/powerpoint/2010/main" val="3321742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a:off x="874713" y="2286000"/>
            <a:ext cx="356235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816475" y="2286000"/>
            <a:ext cx="3565525"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74713" y="2286000"/>
            <a:ext cx="356235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6475" y="2286000"/>
            <a:ext cx="3565525"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79463" y="381000"/>
            <a:ext cx="7583487" cy="10443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Date Placeholder 6"/>
          <p:cNvSpPr>
            <a:spLocks noGrp="1"/>
          </p:cNvSpPr>
          <p:nvPr>
            <p:ph type="dt" sz="half" idx="10"/>
          </p:nvPr>
        </p:nvSpPr>
        <p:spPr/>
        <p:txBody>
          <a:bodyPr/>
          <a:lstStyle>
            <a:lvl1pPr>
              <a:defRPr/>
            </a:lvl1pPr>
          </a:lstStyle>
          <a:p>
            <a:pPr>
              <a:defRPr/>
            </a:pPr>
            <a:fld id="{82521417-C2DD-4C9C-9B7F-24A4905C0EAD}" type="datetime1">
              <a:rPr lang="en-US"/>
              <a:pPr>
                <a:defRPr/>
              </a:pPr>
              <a:t>12/10/2015</a:t>
            </a:fld>
            <a:endParaRPr lang="en-US"/>
          </a:p>
        </p:txBody>
      </p:sp>
      <p:sp>
        <p:nvSpPr>
          <p:cNvPr id="13" name="Footer Placeholder 7"/>
          <p:cNvSpPr>
            <a:spLocks noGrp="1"/>
          </p:cNvSpPr>
          <p:nvPr>
            <p:ph type="ftr" sz="quarter" idx="11"/>
          </p:nvPr>
        </p:nvSpPr>
        <p:spPr/>
        <p:txBody>
          <a:bodyPr/>
          <a:lstStyle>
            <a:lvl1pPr>
              <a:defRPr/>
            </a:lvl1pPr>
          </a:lstStyle>
          <a:p>
            <a:pPr>
              <a:defRPr/>
            </a:pPr>
            <a:endParaRPr lang="en-US"/>
          </a:p>
        </p:txBody>
      </p:sp>
      <p:sp>
        <p:nvSpPr>
          <p:cNvPr id="14" name="Slide Number Placeholder 8"/>
          <p:cNvSpPr>
            <a:spLocks noGrp="1"/>
          </p:cNvSpPr>
          <p:nvPr>
            <p:ph type="sldNum" sz="quarter" idx="12"/>
          </p:nvPr>
        </p:nvSpPr>
        <p:spPr/>
        <p:txBody>
          <a:bodyPr/>
          <a:lstStyle>
            <a:lvl1pPr>
              <a:defRPr/>
            </a:lvl1pPr>
          </a:lstStyle>
          <a:p>
            <a:fld id="{E879F1A1-38E2-4BE0-8480-E43DB31206EE}" type="slidenum">
              <a:rPr lang="en-US" altLang="en-US"/>
              <a:pPr/>
              <a:t>‹#›</a:t>
            </a:fld>
            <a:endParaRPr lang="en-US" altLang="en-US"/>
          </a:p>
        </p:txBody>
      </p:sp>
    </p:spTree>
    <p:extLst>
      <p:ext uri="{BB962C8B-B14F-4D97-AF65-F5344CB8AC3E}">
        <p14:creationId xmlns:p14="http://schemas.microsoft.com/office/powerpoint/2010/main" val="3564560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5"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Date Placeholder 4"/>
          <p:cNvSpPr>
            <a:spLocks noGrp="1"/>
          </p:cNvSpPr>
          <p:nvPr>
            <p:ph type="dt" sz="half" idx="14"/>
          </p:nvPr>
        </p:nvSpPr>
        <p:spPr/>
        <p:txBody>
          <a:bodyPr/>
          <a:lstStyle>
            <a:lvl1pPr>
              <a:defRPr/>
            </a:lvl1pPr>
          </a:lstStyle>
          <a:p>
            <a:pPr>
              <a:defRPr/>
            </a:pPr>
            <a:fld id="{7314E409-C98F-4836-AB37-F938F6FE38A7}" type="datetime1">
              <a:rPr lang="en-US"/>
              <a:pPr>
                <a:defRPr/>
              </a:pPr>
              <a:t>12/10/2015</a:t>
            </a:fld>
            <a:endParaRPr lang="en-US"/>
          </a:p>
        </p:txBody>
      </p:sp>
      <p:sp>
        <p:nvSpPr>
          <p:cNvPr id="7" name="Footer Placeholder 5"/>
          <p:cNvSpPr>
            <a:spLocks noGrp="1"/>
          </p:cNvSpPr>
          <p:nvPr>
            <p:ph type="ftr" sz="quarter" idx="15"/>
          </p:nvPr>
        </p:nvSpPr>
        <p:spPr/>
        <p:txBody>
          <a:bodyPr/>
          <a:lstStyle>
            <a:lvl1pPr>
              <a:defRPr/>
            </a:lvl1pPr>
          </a:lstStyle>
          <a:p>
            <a:pPr>
              <a:defRPr/>
            </a:pPr>
            <a:endParaRPr lang="en-US"/>
          </a:p>
        </p:txBody>
      </p:sp>
      <p:sp>
        <p:nvSpPr>
          <p:cNvPr id="8" name="Slide Number Placeholder 6"/>
          <p:cNvSpPr>
            <a:spLocks noGrp="1"/>
          </p:cNvSpPr>
          <p:nvPr>
            <p:ph type="sldNum" sz="quarter" idx="16"/>
          </p:nvPr>
        </p:nvSpPr>
        <p:spPr/>
        <p:txBody>
          <a:bodyPr/>
          <a:lstStyle>
            <a:lvl1pPr>
              <a:defRPr/>
            </a:lvl1pPr>
          </a:lstStyle>
          <a:p>
            <a:fld id="{EA9BF686-F77E-47DC-BAD5-34ADE684F9C2}" type="slidenum">
              <a:rPr lang="en-US" altLang="en-US"/>
              <a:pPr/>
              <a:t>‹#›</a:t>
            </a:fld>
            <a:endParaRPr lang="en-US" altLang="en-US"/>
          </a:p>
        </p:txBody>
      </p:sp>
    </p:spTree>
    <p:extLst>
      <p:ext uri="{BB962C8B-B14F-4D97-AF65-F5344CB8AC3E}">
        <p14:creationId xmlns:p14="http://schemas.microsoft.com/office/powerpoint/2010/main" val="936811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6"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4"/>
          <p:cNvSpPr>
            <a:spLocks noGrp="1"/>
          </p:cNvSpPr>
          <p:nvPr>
            <p:ph type="dt" sz="half" idx="15"/>
          </p:nvPr>
        </p:nvSpPr>
        <p:spPr/>
        <p:txBody>
          <a:bodyPr/>
          <a:lstStyle>
            <a:lvl1pPr>
              <a:defRPr/>
            </a:lvl1pPr>
          </a:lstStyle>
          <a:p>
            <a:pPr>
              <a:defRPr/>
            </a:pPr>
            <a:fld id="{7A8EB1C2-62C7-4F1A-9DF0-1804097D74BC}" type="datetime1">
              <a:rPr lang="en-US"/>
              <a:pPr>
                <a:defRPr/>
              </a:pPr>
              <a:t>12/10/2015</a:t>
            </a:fld>
            <a:endParaRPr lang="en-US"/>
          </a:p>
        </p:txBody>
      </p:sp>
      <p:sp>
        <p:nvSpPr>
          <p:cNvPr id="8" name="Footer Placeholder 5"/>
          <p:cNvSpPr>
            <a:spLocks noGrp="1"/>
          </p:cNvSpPr>
          <p:nvPr>
            <p:ph type="ftr" sz="quarter" idx="16"/>
          </p:nvPr>
        </p:nvSpPr>
        <p:spPr/>
        <p:txBody>
          <a:bodyPr/>
          <a:lstStyle>
            <a:lvl1pPr>
              <a:defRPr/>
            </a:lvl1pPr>
          </a:lstStyle>
          <a:p>
            <a:pPr>
              <a:defRPr/>
            </a:pPr>
            <a:endParaRPr lang="en-US"/>
          </a:p>
        </p:txBody>
      </p:sp>
      <p:sp>
        <p:nvSpPr>
          <p:cNvPr id="9" name="Slide Number Placeholder 6"/>
          <p:cNvSpPr>
            <a:spLocks noGrp="1"/>
          </p:cNvSpPr>
          <p:nvPr>
            <p:ph type="sldNum" sz="quarter" idx="17"/>
          </p:nvPr>
        </p:nvSpPr>
        <p:spPr/>
        <p:txBody>
          <a:bodyPr/>
          <a:lstStyle>
            <a:lvl1pPr>
              <a:defRPr/>
            </a:lvl1pPr>
          </a:lstStyle>
          <a:p>
            <a:fld id="{2C3E92E7-5F71-48EF-B9A7-7D646EA2EECE}" type="slidenum">
              <a:rPr lang="en-US" altLang="en-US"/>
              <a:pPr/>
              <a:t>‹#›</a:t>
            </a:fld>
            <a:endParaRPr lang="en-US" altLang="en-US"/>
          </a:p>
        </p:txBody>
      </p:sp>
    </p:spTree>
    <p:extLst>
      <p:ext uri="{BB962C8B-B14F-4D97-AF65-F5344CB8AC3E}">
        <p14:creationId xmlns:p14="http://schemas.microsoft.com/office/powerpoint/2010/main" val="34077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7"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4"/>
          <p:cNvSpPr>
            <a:spLocks noGrp="1"/>
          </p:cNvSpPr>
          <p:nvPr>
            <p:ph type="dt" sz="half" idx="16"/>
          </p:nvPr>
        </p:nvSpPr>
        <p:spPr/>
        <p:txBody>
          <a:bodyPr/>
          <a:lstStyle>
            <a:lvl1pPr>
              <a:defRPr/>
            </a:lvl1pPr>
          </a:lstStyle>
          <a:p>
            <a:pPr>
              <a:defRPr/>
            </a:pPr>
            <a:fld id="{E228EFB1-89E3-4517-A18C-02DD58AA2D7B}" type="datetime1">
              <a:rPr lang="en-US"/>
              <a:pPr>
                <a:defRPr/>
              </a:pPr>
              <a:t>12/10/2015</a:t>
            </a:fld>
            <a:endParaRPr lang="en-US"/>
          </a:p>
        </p:txBody>
      </p:sp>
      <p:sp>
        <p:nvSpPr>
          <p:cNvPr id="9" name="Footer Placeholder 5"/>
          <p:cNvSpPr>
            <a:spLocks noGrp="1"/>
          </p:cNvSpPr>
          <p:nvPr>
            <p:ph type="ftr" sz="quarter" idx="17"/>
          </p:nvPr>
        </p:nvSpPr>
        <p:spPr/>
        <p:txBody>
          <a:bodyPr/>
          <a:lstStyle>
            <a:lvl1pPr>
              <a:defRPr/>
            </a:lvl1pPr>
          </a:lstStyle>
          <a:p>
            <a:pPr>
              <a:defRPr/>
            </a:pPr>
            <a:endParaRPr lang="en-US"/>
          </a:p>
        </p:txBody>
      </p:sp>
      <p:sp>
        <p:nvSpPr>
          <p:cNvPr id="10" name="Slide Number Placeholder 6"/>
          <p:cNvSpPr>
            <a:spLocks noGrp="1"/>
          </p:cNvSpPr>
          <p:nvPr>
            <p:ph type="sldNum" sz="quarter" idx="18"/>
          </p:nvPr>
        </p:nvSpPr>
        <p:spPr/>
        <p:txBody>
          <a:bodyPr/>
          <a:lstStyle>
            <a:lvl1pPr>
              <a:defRPr/>
            </a:lvl1pPr>
          </a:lstStyle>
          <a:p>
            <a:fld id="{742D7D0C-8D30-4A66-A10F-512DACA83C15}" type="slidenum">
              <a:rPr lang="en-US" altLang="en-US"/>
              <a:pPr/>
              <a:t>‹#›</a:t>
            </a:fld>
            <a:endParaRPr lang="en-US" altLang="en-US"/>
          </a:p>
        </p:txBody>
      </p:sp>
    </p:spTree>
    <p:extLst>
      <p:ext uri="{BB962C8B-B14F-4D97-AF65-F5344CB8AC3E}">
        <p14:creationId xmlns:p14="http://schemas.microsoft.com/office/powerpoint/2010/main" val="364403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9" descr="Overlay-ContentSlid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187325"/>
            <a:ext cx="8828087" cy="648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a:p>
        </p:txBody>
      </p:sp>
      <p:sp>
        <p:nvSpPr>
          <p:cNvPr id="4" name="Date Placeholder 2"/>
          <p:cNvSpPr>
            <a:spLocks noGrp="1"/>
          </p:cNvSpPr>
          <p:nvPr>
            <p:ph type="dt" sz="half" idx="10"/>
          </p:nvPr>
        </p:nvSpPr>
        <p:spPr/>
        <p:txBody>
          <a:bodyPr/>
          <a:lstStyle>
            <a:lvl1pPr>
              <a:defRPr/>
            </a:lvl1pPr>
          </a:lstStyle>
          <a:p>
            <a:pPr>
              <a:defRPr/>
            </a:pPr>
            <a:fld id="{0C71B9FD-5F84-40EE-BE92-5187585C0991}" type="datetime1">
              <a:rPr lang="en-US"/>
              <a:pPr>
                <a:defRPr/>
              </a:pPr>
              <a:t>12/10/2015</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fld id="{FF91F6D4-B72F-4031-BB13-DF465A8C7873}" type="slidenum">
              <a:rPr lang="en-US" altLang="en-US"/>
              <a:pPr/>
              <a:t>‹#›</a:t>
            </a:fld>
            <a:endParaRPr lang="en-US" altLang="en-US"/>
          </a:p>
        </p:txBody>
      </p:sp>
    </p:spTree>
    <p:extLst>
      <p:ext uri="{BB962C8B-B14F-4D97-AF65-F5344CB8AC3E}">
        <p14:creationId xmlns:p14="http://schemas.microsoft.com/office/powerpoint/2010/main" val="3153029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 Diagonal Corner Rectangle 7"/>
          <p:cNvSpPr/>
          <p:nvPr/>
        </p:nvSpPr>
        <p:spPr>
          <a:xfrm>
            <a:off x="190500" y="190500"/>
            <a:ext cx="8764588" cy="6478588"/>
          </a:xfrm>
          <a:prstGeom prst="round2DiagRect">
            <a:avLst>
              <a:gd name="adj1" fmla="val 9416"/>
              <a:gd name="adj2" fmla="val 0"/>
            </a:avLst>
          </a:prstGeom>
          <a:gradFill>
            <a:gsLst>
              <a:gs pos="13000">
                <a:srgbClr val="B27A00"/>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1027" name="Title Placeholder 1"/>
          <p:cNvSpPr>
            <a:spLocks noGrp="1"/>
          </p:cNvSpPr>
          <p:nvPr>
            <p:ph type="title"/>
          </p:nvPr>
        </p:nvSpPr>
        <p:spPr bwMode="auto">
          <a:xfrm>
            <a:off x="779463" y="381000"/>
            <a:ext cx="7583487" cy="1044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Text Placeholder 2"/>
          <p:cNvSpPr>
            <a:spLocks noGrp="1"/>
          </p:cNvSpPr>
          <p:nvPr>
            <p:ph type="body" idx="1"/>
          </p:nvPr>
        </p:nvSpPr>
        <p:spPr bwMode="auto">
          <a:xfrm>
            <a:off x="779463" y="1828800"/>
            <a:ext cx="7583487" cy="4208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381000" y="6288088"/>
            <a:ext cx="1887538"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bg2"/>
                </a:solidFill>
                <a:latin typeface="+mn-lt"/>
                <a:ea typeface="+mn-ea"/>
                <a:cs typeface="+mn-cs"/>
              </a:defRPr>
            </a:lvl1pPr>
          </a:lstStyle>
          <a:p>
            <a:pPr>
              <a:defRPr/>
            </a:pPr>
            <a:fld id="{B9BB3EB8-314F-4CE3-939A-F78A6BE43B76}" type="datetime1">
              <a:rPr lang="en-US"/>
              <a:pPr>
                <a:defRPr/>
              </a:pPr>
              <a:t>12/10/2015</a:t>
            </a:fld>
            <a:endParaRPr lang="en-US"/>
          </a:p>
        </p:txBody>
      </p:sp>
      <p:sp>
        <p:nvSpPr>
          <p:cNvPr id="5" name="Footer Placeholder 4"/>
          <p:cNvSpPr>
            <a:spLocks noGrp="1"/>
          </p:cNvSpPr>
          <p:nvPr>
            <p:ph type="ftr" sz="quarter" idx="3"/>
          </p:nvPr>
        </p:nvSpPr>
        <p:spPr>
          <a:xfrm>
            <a:off x="3305175" y="6288088"/>
            <a:ext cx="523875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bg2"/>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8404225" y="219075"/>
            <a:ext cx="493713"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chemeClr val="tx2"/>
                </a:solidFill>
                <a:latin typeface="Trebuchet MS" pitchFamily="34" charset="0"/>
              </a:defRPr>
            </a:lvl1pPr>
          </a:lstStyle>
          <a:p>
            <a:fld id="{12B113F0-A774-4A14-AA2C-3A403885806F}" type="slidenum">
              <a:rPr lang="en-US" altLang="en-US"/>
              <a:pPr/>
              <a:t>‹#›</a:t>
            </a:fld>
            <a:endParaRPr lang="en-US" altLang="en-US"/>
          </a:p>
        </p:txBody>
      </p:sp>
      <p:pic>
        <p:nvPicPr>
          <p:cNvPr id="1032" name="Picture 8" descr="FIULogo_H_CMYK_fx.png"/>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6103938" y="5959475"/>
            <a:ext cx="2430462" cy="693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82" r:id="rId1"/>
    <p:sldLayoutId id="2147484683" r:id="rId2"/>
    <p:sldLayoutId id="2147484684" r:id="rId3"/>
    <p:sldLayoutId id="2147484685" r:id="rId4"/>
    <p:sldLayoutId id="2147484686" r:id="rId5"/>
    <p:sldLayoutId id="2147484687" r:id="rId6"/>
    <p:sldLayoutId id="2147484688" r:id="rId7"/>
    <p:sldLayoutId id="2147484689" r:id="rId8"/>
    <p:sldLayoutId id="2147484690" r:id="rId9"/>
    <p:sldLayoutId id="2147484691" r:id="rId10"/>
    <p:sldLayoutId id="2147484692" r:id="rId11"/>
    <p:sldLayoutId id="2147484693" r:id="rId12"/>
    <p:sldLayoutId id="2147484694" r:id="rId13"/>
    <p:sldLayoutId id="2147484695" r:id="rId14"/>
    <p:sldLayoutId id="2147484696" r:id="rId15"/>
    <p:sldLayoutId id="2147484697" r:id="rId16"/>
  </p:sldLayoutIdLst>
  <p:txStyles>
    <p:titleStyle>
      <a:lvl1pPr algn="l" rtl="0" eaLnBrk="0" fontAlgn="base" hangingPunct="0">
        <a:spcBef>
          <a:spcPct val="0"/>
        </a:spcBef>
        <a:spcAft>
          <a:spcPct val="0"/>
        </a:spcAft>
        <a:defRPr sz="3800" kern="1200">
          <a:solidFill>
            <a:srgbClr val="001D4D"/>
          </a:solidFill>
          <a:latin typeface="+mj-lt"/>
          <a:ea typeface="ＭＳ Ｐゴシック" pitchFamily="-111" charset="-128"/>
          <a:cs typeface="ＭＳ Ｐゴシック" pitchFamily="-111" charset="-128"/>
        </a:defRPr>
      </a:lvl1pPr>
      <a:lvl2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2pPr>
      <a:lvl3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3pPr>
      <a:lvl4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4pPr>
      <a:lvl5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5pPr>
      <a:lvl6pPr marL="4572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6pPr>
      <a:lvl7pPr marL="9144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7pPr>
      <a:lvl8pPr marL="13716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8pPr>
      <a:lvl9pPr marL="18288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9pPr>
    </p:titleStyle>
    <p:bodyStyle>
      <a:lvl1pPr marL="282575" indent="-282575" algn="l" rtl="0" eaLnBrk="0" fontAlgn="base" hangingPunct="0">
        <a:spcBef>
          <a:spcPts val="2000"/>
        </a:spcBef>
        <a:spcAft>
          <a:spcPct val="0"/>
        </a:spcAft>
        <a:buFont typeface="Wingdings 2" pitchFamily="18" charset="2"/>
        <a:buChar char=""/>
        <a:defRPr sz="2200" kern="1200">
          <a:solidFill>
            <a:srgbClr val="001D4D"/>
          </a:solidFill>
          <a:latin typeface="+mn-lt"/>
          <a:ea typeface="ＭＳ Ｐゴシック" pitchFamily="-111" charset="-128"/>
          <a:cs typeface="ＭＳ Ｐゴシック" pitchFamily="-111" charset="-128"/>
        </a:defRPr>
      </a:lvl1pPr>
      <a:lvl2pPr marL="577850" indent="-295275" algn="l" rtl="0" eaLnBrk="0" fontAlgn="base" hangingPunct="0">
        <a:spcBef>
          <a:spcPts val="600"/>
        </a:spcBef>
        <a:spcAft>
          <a:spcPct val="0"/>
        </a:spcAft>
        <a:buFont typeface="Wingdings 2" pitchFamily="18" charset="2"/>
        <a:buChar char=""/>
        <a:defRPr sz="2000" kern="1200">
          <a:solidFill>
            <a:srgbClr val="001D4D"/>
          </a:solidFill>
          <a:latin typeface="+mn-lt"/>
          <a:ea typeface="ＭＳ Ｐゴシック" pitchFamily="-111" charset="-128"/>
          <a:cs typeface="+mn-cs"/>
        </a:defRPr>
      </a:lvl2pPr>
      <a:lvl3pPr marL="860425" indent="-282575" algn="l" rtl="0" eaLnBrk="0" fontAlgn="base" hangingPunct="0">
        <a:spcBef>
          <a:spcPts val="600"/>
        </a:spcBef>
        <a:spcAft>
          <a:spcPct val="0"/>
        </a:spcAft>
        <a:buFont typeface="Wingdings 2" pitchFamily="18" charset="2"/>
        <a:buChar char=""/>
        <a:defRPr kern="1200">
          <a:solidFill>
            <a:srgbClr val="001D4D"/>
          </a:solidFill>
          <a:latin typeface="+mn-lt"/>
          <a:ea typeface="ＭＳ Ｐゴシック" pitchFamily="-111" charset="-128"/>
          <a:cs typeface="+mn-cs"/>
        </a:defRPr>
      </a:lvl3pPr>
      <a:lvl4pPr marL="1143000" indent="-282575" algn="l" rtl="0" eaLnBrk="0" fontAlgn="base" hangingPunct="0">
        <a:spcBef>
          <a:spcPts val="600"/>
        </a:spcBef>
        <a:spcAft>
          <a:spcPct val="0"/>
        </a:spcAft>
        <a:buFont typeface="Wingdings 2" pitchFamily="18" charset="2"/>
        <a:buChar char=""/>
        <a:defRPr kern="1200">
          <a:solidFill>
            <a:srgbClr val="001D4D"/>
          </a:solidFill>
          <a:latin typeface="+mn-lt"/>
          <a:ea typeface="ＭＳ Ｐゴシック" pitchFamily="-111" charset="-128"/>
          <a:cs typeface="+mn-cs"/>
        </a:defRPr>
      </a:lvl4pPr>
      <a:lvl5pPr marL="1425575" indent="-282575" algn="l" rtl="0" eaLnBrk="0" fontAlgn="base" hangingPunct="0">
        <a:spcBef>
          <a:spcPts val="600"/>
        </a:spcBef>
        <a:spcAft>
          <a:spcPct val="0"/>
        </a:spcAft>
        <a:buFont typeface="Wingdings 2" pitchFamily="18" charset="2"/>
        <a:buChar char=""/>
        <a:defRPr kern="1200">
          <a:solidFill>
            <a:srgbClr val="001D4D"/>
          </a:solidFill>
          <a:latin typeface="+mn-lt"/>
          <a:ea typeface="ＭＳ Ｐゴシック" pitchFamily="-11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Fvinc004@fiu.edu"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ctrTitle"/>
          </p:nvPr>
        </p:nvSpPr>
        <p:spPr>
          <a:xfrm>
            <a:off x="228600" y="2667000"/>
            <a:ext cx="8686800" cy="2438400"/>
          </a:xfrm>
        </p:spPr>
        <p:txBody>
          <a:bodyPr/>
          <a:lstStyle/>
          <a:p>
            <a:pPr algn="ctr" eaLnBrk="1" hangingPunct="1"/>
            <a:r>
              <a:rPr lang="en-US" altLang="en-US" dirty="0" smtClean="0">
                <a:ea typeface="ＭＳ Ｐゴシック" pitchFamily="34" charset="-128"/>
              </a:rPr>
              <a:t>Virtual Roll Call</a:t>
            </a:r>
            <a:br>
              <a:rPr lang="en-US" altLang="en-US" dirty="0" smtClean="0">
                <a:ea typeface="ＭＳ Ｐゴシック" pitchFamily="34" charset="-128"/>
              </a:rPr>
            </a:br>
            <a:r>
              <a:rPr lang="en-US" altLang="en-US" sz="2800" dirty="0" smtClean="0">
                <a:ea typeface="ＭＳ Ｐゴシック" pitchFamily="34" charset="-128"/>
              </a:rPr>
              <a:t>Team Members: Frank </a:t>
            </a:r>
            <a:r>
              <a:rPr lang="en-US" altLang="en-US" sz="2800" dirty="0" err="1" smtClean="0">
                <a:ea typeface="ＭＳ Ｐゴシック" pitchFamily="34" charset="-128"/>
              </a:rPr>
              <a:t>Vincench</a:t>
            </a:r>
            <a:r>
              <a:rPr lang="en-US" altLang="en-US" sz="2800" dirty="0" smtClean="0">
                <a:ea typeface="ＭＳ Ｐゴシック" pitchFamily="34" charset="-128"/>
              </a:rPr>
              <a:t>, Peter Reidy</a:t>
            </a:r>
            <a:br>
              <a:rPr lang="en-US" altLang="en-US" sz="2800" dirty="0" smtClean="0">
                <a:ea typeface="ＭＳ Ｐゴシック" pitchFamily="34" charset="-128"/>
              </a:rPr>
            </a:br>
            <a:r>
              <a:rPr lang="en-US" altLang="en-US" sz="2800" dirty="0" smtClean="0">
                <a:ea typeface="ＭＳ Ｐゴシック" pitchFamily="34" charset="-128"/>
              </a:rPr>
              <a:t>Product Owner: Jason Cohen</a:t>
            </a:r>
            <a:br>
              <a:rPr lang="en-US" altLang="en-US" sz="2800" dirty="0" smtClean="0">
                <a:ea typeface="ＭＳ Ｐゴシック" pitchFamily="34" charset="-128"/>
              </a:rPr>
            </a:br>
            <a:r>
              <a:rPr lang="en-US" altLang="en-US" sz="2800" dirty="0" smtClean="0">
                <a:ea typeface="ＭＳ Ｐゴシック" pitchFamily="34" charset="-128"/>
              </a:rPr>
              <a:t>Instructor: Masoud Sadjadi</a:t>
            </a:r>
            <a:br>
              <a:rPr lang="en-US" altLang="en-US" sz="2800" dirty="0" smtClean="0">
                <a:ea typeface="ＭＳ Ｐゴシック" pitchFamily="34" charset="-128"/>
              </a:rPr>
            </a:br>
            <a:r>
              <a:rPr lang="en-US" altLang="en-US" dirty="0" smtClean="0">
                <a:ea typeface="ＭＳ Ｐゴシック" pitchFamily="34" charset="-128"/>
              </a:rPr>
              <a:t/>
            </a:r>
            <a:br>
              <a:rPr lang="en-US" altLang="en-US" dirty="0" smtClean="0">
                <a:ea typeface="ＭＳ Ｐゴシック" pitchFamily="34" charset="-128"/>
              </a:rPr>
            </a:br>
            <a:r>
              <a:rPr lang="en-US" altLang="en-US" sz="1800" dirty="0" smtClean="0">
                <a:ea typeface="ＭＳ Ｐゴシック" pitchFamily="34" charset="-128"/>
              </a:rPr>
              <a:t>School of Computing and Information Sciences</a:t>
            </a:r>
            <a:br>
              <a:rPr lang="en-US" altLang="en-US" sz="1800" dirty="0" smtClean="0">
                <a:ea typeface="ＭＳ Ｐゴシック" pitchFamily="34" charset="-128"/>
              </a:rPr>
            </a:br>
            <a:r>
              <a:rPr lang="en-US" altLang="en-US" sz="1800" dirty="0" smtClean="0">
                <a:ea typeface="ＭＳ Ｐゴシック" pitchFamily="34" charset="-128"/>
              </a:rPr>
              <a:t>Florida International University</a:t>
            </a:r>
            <a:endParaRPr lang="en-US" altLang="en-US" dirty="0" smtClean="0">
              <a:ea typeface="ＭＳ Ｐゴシック" pitchFamily="34" charset="-128"/>
            </a:endParaRPr>
          </a:p>
        </p:txBody>
      </p:sp>
      <p:sp>
        <p:nvSpPr>
          <p:cNvPr id="20483" name="Subtitle 2"/>
          <p:cNvSpPr>
            <a:spLocks noGrp="1"/>
          </p:cNvSpPr>
          <p:nvPr>
            <p:ph type="subTitle" idx="1"/>
          </p:nvPr>
        </p:nvSpPr>
        <p:spPr>
          <a:xfrm>
            <a:off x="228600" y="5707062"/>
            <a:ext cx="8686800" cy="1219200"/>
          </a:xfrm>
        </p:spPr>
        <p:txBody>
          <a:bodyPr/>
          <a:lstStyle/>
          <a:p>
            <a:pPr algn="ctr" eaLnBrk="1" hangingPunct="1"/>
            <a:r>
              <a:rPr lang="en-US" altLang="en-US" smtClean="0">
                <a:solidFill>
                  <a:schemeClr val="tx2">
                    <a:lumMod val="60000"/>
                    <a:lumOff val="40000"/>
                  </a:schemeClr>
                </a:solidFill>
                <a:ea typeface="ＭＳ Ｐゴシック" pitchFamily="34" charset="-128"/>
              </a:rPr>
              <a:t>December 11,2015</a:t>
            </a:r>
            <a:endParaRPr lang="en-US" altLang="en-US" dirty="0" smtClean="0">
              <a:solidFill>
                <a:schemeClr val="tx2">
                  <a:lumMod val="60000"/>
                  <a:lumOff val="40000"/>
                </a:schemeClr>
              </a:solidFill>
              <a:ea typeface="ＭＳ Ｐゴシック" pitchFamily="34" charset="-128"/>
            </a:endParaRPr>
          </a:p>
        </p:txBody>
      </p:sp>
      <p:sp>
        <p:nvSpPr>
          <p:cNvPr id="4" name="Title 1"/>
          <p:cNvSpPr txBox="1">
            <a:spLocks/>
          </p:cNvSpPr>
          <p:nvPr/>
        </p:nvSpPr>
        <p:spPr bwMode="auto">
          <a:xfrm>
            <a:off x="228600" y="228600"/>
            <a:ext cx="86868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rtl="0" eaLnBrk="0" fontAlgn="base" hangingPunct="0">
              <a:spcBef>
                <a:spcPct val="0"/>
              </a:spcBef>
              <a:spcAft>
                <a:spcPct val="0"/>
              </a:spcAft>
              <a:defRPr sz="4400" kern="1200">
                <a:solidFill>
                  <a:srgbClr val="001D4D"/>
                </a:solidFill>
                <a:latin typeface="+mj-lt"/>
                <a:ea typeface="ＭＳ Ｐゴシック" pitchFamily="-111" charset="-128"/>
                <a:cs typeface="ＭＳ Ｐゴシック" pitchFamily="-111" charset="-128"/>
              </a:defRPr>
            </a:lvl1pPr>
            <a:lvl2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2pPr>
            <a:lvl3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3pPr>
            <a:lvl4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4pPr>
            <a:lvl5pPr algn="l" rtl="0" eaLnBrk="0" fontAlgn="base" hangingPunct="0">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5pPr>
            <a:lvl6pPr marL="4572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6pPr>
            <a:lvl7pPr marL="9144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7pPr>
            <a:lvl8pPr marL="13716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8pPr>
            <a:lvl9pPr marL="1828800" algn="l" rtl="0" eaLnBrk="1" fontAlgn="base" hangingPunct="1">
              <a:spcBef>
                <a:spcPct val="0"/>
              </a:spcBef>
              <a:spcAft>
                <a:spcPct val="0"/>
              </a:spcAft>
              <a:defRPr sz="3800">
                <a:solidFill>
                  <a:srgbClr val="001D4D"/>
                </a:solidFill>
                <a:latin typeface="Trebuchet MS" pitchFamily="-111" charset="0"/>
                <a:ea typeface="ＭＳ Ｐゴシック" pitchFamily="-111" charset="-128"/>
                <a:cs typeface="ＭＳ Ｐゴシック" pitchFamily="-111" charset="-128"/>
              </a:defRPr>
            </a:lvl9pPr>
          </a:lstStyle>
          <a:p>
            <a:pPr algn="ctr" eaLnBrk="1" hangingPunct="1"/>
            <a:r>
              <a:rPr lang="en-US" altLang="en-US" sz="3600" dirty="0" smtClean="0">
                <a:ea typeface="ＭＳ Ｐゴシック" pitchFamily="34" charset="-128"/>
              </a:rPr>
              <a:t>Senior Project Final Presentation</a:t>
            </a:r>
            <a:r>
              <a:rPr lang="en-US" altLang="en-US" dirty="0" smtClean="0">
                <a:ea typeface="ＭＳ Ｐゴシック" pitchFamily="34" charset="-128"/>
              </a:rPr>
              <a:t/>
            </a:r>
            <a:br>
              <a:rPr lang="en-US" altLang="en-US" dirty="0" smtClean="0">
                <a:ea typeface="ＭＳ Ｐゴシック" pitchFamily="34" charset="-128"/>
              </a:rPr>
            </a:br>
            <a:r>
              <a:rPr lang="en-US" altLang="en-US" sz="2800" dirty="0" smtClean="0">
                <a:ea typeface="ＭＳ Ｐゴシック" pitchFamily="34" charset="-128"/>
              </a:rPr>
              <a:t>Fall,2015</a:t>
            </a:r>
            <a:endParaRPr lang="en-US" altLang="en-US"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685800"/>
            <a:ext cx="7583487" cy="739775"/>
          </a:xfrm>
        </p:spPr>
        <p:txBody>
          <a:bodyPr/>
          <a:lstStyle/>
          <a:p>
            <a:r>
              <a:rPr lang="en-US" dirty="0" smtClean="0"/>
              <a:t>Class Diagram</a:t>
            </a:r>
            <a:endParaRPr lang="en-US" dirty="0"/>
          </a:p>
        </p:txBody>
      </p:sp>
      <p:pic>
        <p:nvPicPr>
          <p:cNvPr id="7" name="Picture 6"/>
          <p:cNvPicPr>
            <a:picLocks noChangeAspect="1"/>
          </p:cNvPicPr>
          <p:nvPr/>
        </p:nvPicPr>
        <p:blipFill>
          <a:blip r:embed="rId3"/>
          <a:stretch>
            <a:fillRect/>
          </a:stretch>
        </p:blipFill>
        <p:spPr>
          <a:xfrm>
            <a:off x="766763" y="1531598"/>
            <a:ext cx="7003499" cy="3994785"/>
          </a:xfrm>
          <a:prstGeom prst="rect">
            <a:avLst/>
          </a:prstGeom>
        </p:spPr>
      </p:pic>
      <p:sp>
        <p:nvSpPr>
          <p:cNvPr id="20" name="Rounded Rectangle 19"/>
          <p:cNvSpPr/>
          <p:nvPr/>
        </p:nvSpPr>
        <p:spPr>
          <a:xfrm>
            <a:off x="855661" y="3352800"/>
            <a:ext cx="1049337" cy="4571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2" name="Rounded Rectangle 21"/>
          <p:cNvSpPr/>
          <p:nvPr/>
        </p:nvSpPr>
        <p:spPr>
          <a:xfrm>
            <a:off x="1904998" y="1926909"/>
            <a:ext cx="990601" cy="4571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3" name="Rounded Rectangle 22"/>
          <p:cNvSpPr/>
          <p:nvPr/>
        </p:nvSpPr>
        <p:spPr>
          <a:xfrm>
            <a:off x="6477000" y="1926909"/>
            <a:ext cx="685800" cy="4571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4" name="Rounded Rectangle 23"/>
          <p:cNvSpPr/>
          <p:nvPr/>
        </p:nvSpPr>
        <p:spPr>
          <a:xfrm>
            <a:off x="3429000" y="1949768"/>
            <a:ext cx="762000" cy="4571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5" name="Rounded Rectangle 24"/>
          <p:cNvSpPr/>
          <p:nvPr/>
        </p:nvSpPr>
        <p:spPr>
          <a:xfrm>
            <a:off x="4940300" y="4224016"/>
            <a:ext cx="609600" cy="4571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6" name="Rounded Rectangle 25"/>
          <p:cNvSpPr/>
          <p:nvPr/>
        </p:nvSpPr>
        <p:spPr>
          <a:xfrm>
            <a:off x="5829300" y="4206238"/>
            <a:ext cx="635000" cy="5841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7" name="Rectangle 26"/>
          <p:cNvSpPr/>
          <p:nvPr/>
        </p:nvSpPr>
        <p:spPr>
          <a:xfrm>
            <a:off x="3178694" y="5759887"/>
            <a:ext cx="2179636" cy="369332"/>
          </a:xfrm>
          <a:prstGeom prst="rect">
            <a:avLst/>
          </a:prstGeom>
        </p:spPr>
        <p:txBody>
          <a:bodyPr wrap="square">
            <a:spAutoFit/>
          </a:bodyPr>
          <a:lstStyle/>
          <a:p>
            <a:r>
              <a:rPr lang="en-US" dirty="0">
                <a:solidFill>
                  <a:srgbClr val="000000"/>
                </a:solidFill>
                <a:latin typeface="Times New Roman" panose="02020603050405020304" pitchFamily="18" charset="0"/>
              </a:rPr>
              <a:t>Singleton pattern</a:t>
            </a:r>
            <a:endParaRPr lang="en-US" dirty="0"/>
          </a:p>
        </p:txBody>
      </p:sp>
    </p:spTree>
    <p:extLst>
      <p:ext uri="{BB962C8B-B14F-4D97-AF65-F5344CB8AC3E}">
        <p14:creationId xmlns:p14="http://schemas.microsoft.com/office/powerpoint/2010/main" val="24530981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1000"/>
            <a:ext cx="8135937" cy="1044575"/>
          </a:xfrm>
        </p:spPr>
        <p:txBody>
          <a:bodyPr/>
          <a:lstStyle/>
          <a:p>
            <a:r>
              <a:rPr lang="en-US" dirty="0"/>
              <a:t>Main algorithm </a:t>
            </a:r>
          </a:p>
        </p:txBody>
      </p:sp>
      <p:sp>
        <p:nvSpPr>
          <p:cNvPr id="3" name="Content Placeholder 2"/>
          <p:cNvSpPr>
            <a:spLocks noGrp="1"/>
          </p:cNvSpPr>
          <p:nvPr>
            <p:ph idx="1"/>
          </p:nvPr>
        </p:nvSpPr>
        <p:spPr>
          <a:xfrm>
            <a:off x="779463" y="1841500"/>
            <a:ext cx="7583487" cy="4208463"/>
          </a:xfrm>
        </p:spPr>
        <p:txBody>
          <a:bodyPr/>
          <a:lstStyle/>
          <a:p>
            <a:pPr marL="457200" indent="-457200">
              <a:buFont typeface="Arial" panose="020B0604020202020204" pitchFamily="34" charset="0"/>
              <a:buChar char="•"/>
            </a:pPr>
            <a:r>
              <a:rPr lang="en-US" sz="2400" dirty="0"/>
              <a:t>The system is designed Using Angular JS to handle the client side and PHP to handle the server side</a:t>
            </a:r>
            <a:r>
              <a:rPr lang="en-US" sz="2400" dirty="0" smtClean="0"/>
              <a:t>.</a:t>
            </a:r>
            <a:endParaRPr lang="en-US" sz="2400" dirty="0"/>
          </a:p>
          <a:p>
            <a:pPr marL="457200" indent="-457200">
              <a:buFont typeface="Arial" panose="020B0604020202020204" pitchFamily="34" charset="0"/>
              <a:buChar char="•"/>
            </a:pPr>
            <a:r>
              <a:rPr lang="en-US" sz="2400" dirty="0"/>
              <a:t>Information/communication is exchanged between the client/server side through a series of dynamic http post requests </a:t>
            </a:r>
            <a:r>
              <a:rPr lang="en-US" sz="2400" dirty="0" smtClean="0"/>
              <a:t>that </a:t>
            </a:r>
            <a:r>
              <a:rPr lang="en-US" sz="2400" dirty="0"/>
              <a:t>occur depending on the user’s need of the system.</a:t>
            </a:r>
          </a:p>
        </p:txBody>
      </p:sp>
    </p:spTree>
    <p:extLst>
      <p:ext uri="{BB962C8B-B14F-4D97-AF65-F5344CB8AC3E}">
        <p14:creationId xmlns:p14="http://schemas.microsoft.com/office/powerpoint/2010/main" val="35682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Test Suites and Test Cases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222809942"/>
              </p:ext>
            </p:extLst>
          </p:nvPr>
        </p:nvGraphicFramePr>
        <p:xfrm>
          <a:off x="596900" y="2590800"/>
          <a:ext cx="3733800" cy="2895600"/>
        </p:xfrm>
        <a:graphic>
          <a:graphicData uri="http://schemas.openxmlformats.org/drawingml/2006/table">
            <a:tbl>
              <a:tblPr firstRow="1" firstCol="1" bandRow="1">
                <a:tableStyleId>{5C22544A-7EE6-4342-B048-85BDC9FD1C3A}</a:tableStyleId>
              </a:tblPr>
              <a:tblGrid>
                <a:gridCol w="3733800"/>
              </a:tblGrid>
              <a:tr h="497761">
                <a:tc>
                  <a:txBody>
                    <a:bodyPr/>
                    <a:lstStyle/>
                    <a:p>
                      <a:pPr marL="0" marR="0">
                        <a:lnSpc>
                          <a:spcPct val="107000"/>
                        </a:lnSpc>
                        <a:spcBef>
                          <a:spcPts val="0"/>
                        </a:spcBef>
                        <a:spcAft>
                          <a:spcPts val="0"/>
                        </a:spcAft>
                      </a:pPr>
                      <a:r>
                        <a:rPr lang="en-US" sz="1200" dirty="0" smtClean="0">
                          <a:effectLst/>
                        </a:rPr>
                        <a:t>Create an account Properly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6668" marR="66668" marT="66678" marB="66678"/>
                </a:tc>
              </a:tr>
              <a:tr h="364254">
                <a:tc>
                  <a:txBody>
                    <a:bodyPr/>
                    <a:lstStyle/>
                    <a:p>
                      <a:pPr marL="0" marR="0">
                        <a:lnSpc>
                          <a:spcPct val="107000"/>
                        </a:lnSpc>
                        <a:spcBef>
                          <a:spcPts val="0"/>
                        </a:spcBef>
                        <a:spcAft>
                          <a:spcPts val="0"/>
                        </a:spcAft>
                      </a:pPr>
                      <a:r>
                        <a:rPr lang="en-US" sz="1200" dirty="0">
                          <a:effectLst/>
                        </a:rPr>
                        <a:t>Logged in as an administrator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6668" marR="66668" marT="66678" marB="66678"/>
                </a:tc>
              </a:tr>
              <a:tr h="1447436">
                <a:tc>
                  <a:txBody>
                    <a:bodyPr/>
                    <a:lstStyle/>
                    <a:p>
                      <a:pPr marL="0" marR="0">
                        <a:lnSpc>
                          <a:spcPct val="107000"/>
                        </a:lnSpc>
                        <a:spcBef>
                          <a:spcPts val="0"/>
                        </a:spcBef>
                        <a:spcAft>
                          <a:spcPts val="0"/>
                        </a:spcAft>
                      </a:pPr>
                      <a:r>
                        <a:rPr lang="en-US" sz="1200" dirty="0" smtClean="0">
                          <a:effectLst/>
                        </a:rPr>
                        <a:t>Last Name: Doe</a:t>
                      </a:r>
                    </a:p>
                    <a:p>
                      <a:pPr marL="0" marR="0">
                        <a:lnSpc>
                          <a:spcPct val="107000"/>
                        </a:lnSpc>
                        <a:spcBef>
                          <a:spcPts val="0"/>
                        </a:spcBef>
                        <a:spcAft>
                          <a:spcPts val="0"/>
                        </a:spcAft>
                      </a:pPr>
                      <a:r>
                        <a:rPr lang="en-US" sz="1200" dirty="0" smtClean="0">
                          <a:effectLst/>
                        </a:rPr>
                        <a:t>First Name: Jane</a:t>
                      </a:r>
                    </a:p>
                    <a:p>
                      <a:pPr marL="0" marR="0">
                        <a:lnSpc>
                          <a:spcPct val="107000"/>
                        </a:lnSpc>
                        <a:spcBef>
                          <a:spcPts val="0"/>
                        </a:spcBef>
                        <a:spcAft>
                          <a:spcPts val="0"/>
                        </a:spcAft>
                      </a:pPr>
                      <a:r>
                        <a:rPr lang="en-US" sz="1200" dirty="0" smtClean="0">
                          <a:effectLst/>
                        </a:rPr>
                        <a:t>username: Jane</a:t>
                      </a:r>
                    </a:p>
                    <a:p>
                      <a:pPr marL="0" marR="0">
                        <a:lnSpc>
                          <a:spcPct val="107000"/>
                        </a:lnSpc>
                        <a:spcBef>
                          <a:spcPts val="0"/>
                        </a:spcBef>
                        <a:spcAft>
                          <a:spcPts val="0"/>
                        </a:spcAft>
                      </a:pPr>
                      <a:r>
                        <a:rPr lang="en-US" sz="1200" dirty="0" smtClean="0">
                          <a:effectLst/>
                        </a:rPr>
                        <a:t>password: jane</a:t>
                      </a:r>
                    </a:p>
                    <a:p>
                      <a:pPr marL="0" marR="0">
                        <a:lnSpc>
                          <a:spcPct val="107000"/>
                        </a:lnSpc>
                        <a:spcBef>
                          <a:spcPts val="0"/>
                        </a:spcBef>
                        <a:spcAft>
                          <a:spcPts val="0"/>
                        </a:spcAft>
                      </a:pPr>
                      <a:r>
                        <a:rPr lang="en-US" sz="1200" dirty="0" smtClean="0">
                          <a:effectLst/>
                        </a:rPr>
                        <a:t>type of officer: Supervisor</a:t>
                      </a:r>
                    </a:p>
                    <a:p>
                      <a:pPr marL="0" marR="0">
                        <a:lnSpc>
                          <a:spcPct val="107000"/>
                        </a:lnSpc>
                        <a:spcBef>
                          <a:spcPts val="0"/>
                        </a:spcBef>
                        <a:spcAft>
                          <a:spcPts val="0"/>
                        </a:spcAft>
                      </a:pPr>
                      <a:r>
                        <a:rPr lang="en-US" sz="1200" dirty="0" smtClean="0">
                          <a:effectLst/>
                        </a:rPr>
                        <a:t>officer Shift: B</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6668" marR="66668" marT="66678" marB="66678"/>
                </a:tc>
              </a:tr>
              <a:tr h="586149">
                <a:tc>
                  <a:txBody>
                    <a:bodyPr/>
                    <a:lstStyle/>
                    <a:p>
                      <a:pPr marL="0" marR="0">
                        <a:lnSpc>
                          <a:spcPct val="107000"/>
                        </a:lnSpc>
                        <a:spcBef>
                          <a:spcPts val="0"/>
                        </a:spcBef>
                        <a:spcAft>
                          <a:spcPts val="0"/>
                        </a:spcAft>
                      </a:pPr>
                      <a:r>
                        <a:rPr lang="en-US" sz="1200" dirty="0" smtClean="0">
                          <a:effectLst/>
                        </a:rPr>
                        <a:t>Expected success due to new username</a:t>
                      </a:r>
                    </a:p>
                    <a:p>
                      <a:pPr marL="0" marR="0">
                        <a:lnSpc>
                          <a:spcPct val="107000"/>
                        </a:lnSpc>
                        <a:spcBef>
                          <a:spcPts val="0"/>
                        </a:spcBef>
                        <a:spcAft>
                          <a:spcPts val="0"/>
                        </a:spcAft>
                      </a:pPr>
                      <a:r>
                        <a:rPr lang="en-US" sz="1200" dirty="0" smtClean="0">
                          <a:effectLst/>
                        </a:rPr>
                        <a:t>should delete the User In tear down of test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6668" marR="66668" marT="66678" marB="66678"/>
                </a:tc>
              </a:tr>
            </a:tbl>
          </a:graphicData>
        </a:graphic>
      </p:graphicFrame>
      <p:sp>
        <p:nvSpPr>
          <p:cNvPr id="6" name="Rectangle 5"/>
          <p:cNvSpPr/>
          <p:nvPr/>
        </p:nvSpPr>
        <p:spPr>
          <a:xfrm>
            <a:off x="1361410" y="1653142"/>
            <a:ext cx="1943161" cy="523220"/>
          </a:xfrm>
          <a:prstGeom prst="rect">
            <a:avLst/>
          </a:prstGeom>
        </p:spPr>
        <p:txBody>
          <a:bodyPr wrap="none">
            <a:spAutoFit/>
          </a:bodyPr>
          <a:lstStyle/>
          <a:p>
            <a:pPr algn="ctr"/>
            <a:r>
              <a:rPr lang="en-US" sz="2800" dirty="0">
                <a:effectLst>
                  <a:outerShdw blurRad="38100" dist="38100" dir="2700000" algn="tl">
                    <a:srgbClr val="000000">
                      <a:alpha val="43137"/>
                    </a:srgbClr>
                  </a:outerShdw>
                </a:effectLst>
              </a:rPr>
              <a:t>Sunny Day</a:t>
            </a:r>
          </a:p>
        </p:txBody>
      </p:sp>
      <p:sp>
        <p:nvSpPr>
          <p:cNvPr id="7" name="Rectangle 6"/>
          <p:cNvSpPr/>
          <p:nvPr/>
        </p:nvSpPr>
        <p:spPr>
          <a:xfrm>
            <a:off x="5638800" y="1667709"/>
            <a:ext cx="1843774" cy="523220"/>
          </a:xfrm>
          <a:prstGeom prst="rect">
            <a:avLst/>
          </a:prstGeom>
        </p:spPr>
        <p:txBody>
          <a:bodyPr wrap="none">
            <a:spAutoFit/>
          </a:bodyPr>
          <a:lstStyle/>
          <a:p>
            <a:pPr algn="ctr"/>
            <a:r>
              <a:rPr lang="en-US" sz="2800" dirty="0">
                <a:effectLst>
                  <a:outerShdw blurRad="38100" dist="38100" dir="2700000" algn="tl">
                    <a:srgbClr val="000000">
                      <a:alpha val="43137"/>
                    </a:srgbClr>
                  </a:outerShdw>
                </a:effectLst>
              </a:rPr>
              <a:t>Rainy Day</a:t>
            </a:r>
          </a:p>
        </p:txBody>
      </p:sp>
      <p:graphicFrame>
        <p:nvGraphicFramePr>
          <p:cNvPr id="8" name="Table 7"/>
          <p:cNvGraphicFramePr>
            <a:graphicFrameLocks noGrp="1"/>
          </p:cNvGraphicFramePr>
          <p:nvPr>
            <p:extLst>
              <p:ext uri="{D42A27DB-BD31-4B8C-83A1-F6EECF244321}">
                <p14:modId xmlns:p14="http://schemas.microsoft.com/office/powerpoint/2010/main" val="2676958334"/>
              </p:ext>
            </p:extLst>
          </p:nvPr>
        </p:nvGraphicFramePr>
        <p:xfrm>
          <a:off x="4800600" y="2590800"/>
          <a:ext cx="3733800" cy="2895600"/>
        </p:xfrm>
        <a:graphic>
          <a:graphicData uri="http://schemas.openxmlformats.org/drawingml/2006/table">
            <a:tbl>
              <a:tblPr firstRow="1" firstCol="1" bandRow="1">
                <a:tableStyleId>{5C22544A-7EE6-4342-B048-85BDC9FD1C3A}</a:tableStyleId>
              </a:tblPr>
              <a:tblGrid>
                <a:gridCol w="3733800"/>
              </a:tblGrid>
              <a:tr h="497761">
                <a:tc>
                  <a:txBody>
                    <a:bodyPr/>
                    <a:lstStyle/>
                    <a:p>
                      <a:pPr marL="0" marR="0">
                        <a:lnSpc>
                          <a:spcPct val="107000"/>
                        </a:lnSpc>
                        <a:spcBef>
                          <a:spcPts val="0"/>
                        </a:spcBef>
                        <a:spcAft>
                          <a:spcPts val="0"/>
                        </a:spcAft>
                      </a:pPr>
                      <a:r>
                        <a:rPr lang="en-US" sz="1200" dirty="0">
                          <a:effectLst/>
                        </a:rPr>
                        <a:t>Create an account with another users credentials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6668" marR="66668" marT="66678" marB="66678"/>
                </a:tc>
              </a:tr>
              <a:tr h="364254">
                <a:tc>
                  <a:txBody>
                    <a:bodyPr/>
                    <a:lstStyle/>
                    <a:p>
                      <a:pPr marL="0" marR="0">
                        <a:lnSpc>
                          <a:spcPct val="107000"/>
                        </a:lnSpc>
                        <a:spcBef>
                          <a:spcPts val="0"/>
                        </a:spcBef>
                        <a:spcAft>
                          <a:spcPts val="0"/>
                        </a:spcAft>
                      </a:pPr>
                      <a:r>
                        <a:rPr lang="en-US" sz="1200" dirty="0">
                          <a:effectLst/>
                        </a:rPr>
                        <a:t>Logged in as an administrator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6668" marR="66668" marT="66678" marB="66678"/>
                </a:tc>
              </a:tr>
              <a:tr h="1447436">
                <a:tc>
                  <a:txBody>
                    <a:bodyPr/>
                    <a:lstStyle/>
                    <a:p>
                      <a:pPr marL="0" marR="0">
                        <a:lnSpc>
                          <a:spcPct val="107000"/>
                        </a:lnSpc>
                        <a:spcBef>
                          <a:spcPts val="0"/>
                        </a:spcBef>
                        <a:spcAft>
                          <a:spcPts val="0"/>
                        </a:spcAft>
                      </a:pPr>
                      <a:r>
                        <a:rPr lang="en-US" sz="1200" dirty="0">
                          <a:effectLst/>
                        </a:rPr>
                        <a:t>Last Name: Frank</a:t>
                      </a:r>
                    </a:p>
                    <a:p>
                      <a:pPr marL="0" marR="0">
                        <a:lnSpc>
                          <a:spcPct val="107000"/>
                        </a:lnSpc>
                        <a:spcBef>
                          <a:spcPts val="0"/>
                        </a:spcBef>
                        <a:spcAft>
                          <a:spcPts val="0"/>
                        </a:spcAft>
                      </a:pPr>
                      <a:r>
                        <a:rPr lang="en-US" sz="1200" dirty="0">
                          <a:effectLst/>
                        </a:rPr>
                        <a:t>First Name: </a:t>
                      </a:r>
                      <a:r>
                        <a:rPr lang="en-US" sz="1200" dirty="0" err="1" smtClean="0">
                          <a:effectLst/>
                        </a:rPr>
                        <a:t>Vincench</a:t>
                      </a:r>
                      <a:endParaRPr lang="en-US" sz="1200" dirty="0">
                        <a:effectLst/>
                      </a:endParaRPr>
                    </a:p>
                    <a:p>
                      <a:pPr marL="0" marR="0">
                        <a:lnSpc>
                          <a:spcPct val="107000"/>
                        </a:lnSpc>
                        <a:spcBef>
                          <a:spcPts val="0"/>
                        </a:spcBef>
                        <a:spcAft>
                          <a:spcPts val="0"/>
                        </a:spcAft>
                      </a:pPr>
                      <a:r>
                        <a:rPr lang="en-US" sz="1200" dirty="0">
                          <a:effectLst/>
                        </a:rPr>
                        <a:t>username: Frank</a:t>
                      </a:r>
                    </a:p>
                    <a:p>
                      <a:pPr marL="0" marR="0">
                        <a:lnSpc>
                          <a:spcPct val="107000"/>
                        </a:lnSpc>
                        <a:spcBef>
                          <a:spcPts val="0"/>
                        </a:spcBef>
                        <a:spcAft>
                          <a:spcPts val="0"/>
                        </a:spcAft>
                      </a:pPr>
                      <a:r>
                        <a:rPr lang="en-US" sz="1200" dirty="0">
                          <a:effectLst/>
                        </a:rPr>
                        <a:t>password: frank</a:t>
                      </a:r>
                    </a:p>
                    <a:p>
                      <a:pPr marL="0" marR="0">
                        <a:lnSpc>
                          <a:spcPct val="107000"/>
                        </a:lnSpc>
                        <a:spcBef>
                          <a:spcPts val="0"/>
                        </a:spcBef>
                        <a:spcAft>
                          <a:spcPts val="0"/>
                        </a:spcAft>
                      </a:pPr>
                      <a:r>
                        <a:rPr lang="en-US" sz="1200" dirty="0">
                          <a:effectLst/>
                        </a:rPr>
                        <a:t>type of officer: Supervisor</a:t>
                      </a:r>
                    </a:p>
                    <a:p>
                      <a:pPr marL="0" marR="0">
                        <a:lnSpc>
                          <a:spcPct val="107000"/>
                        </a:lnSpc>
                        <a:spcBef>
                          <a:spcPts val="0"/>
                        </a:spcBef>
                        <a:spcAft>
                          <a:spcPts val="0"/>
                        </a:spcAft>
                      </a:pPr>
                      <a:r>
                        <a:rPr lang="en-US" sz="1200" dirty="0">
                          <a:effectLst/>
                        </a:rPr>
                        <a:t>officer Shift: B</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6668" marR="66668" marT="66678" marB="66678"/>
                </a:tc>
              </a:tr>
              <a:tr h="586149">
                <a:tc>
                  <a:txBody>
                    <a:bodyPr/>
                    <a:lstStyle/>
                    <a:p>
                      <a:pPr marL="0" marR="0">
                        <a:lnSpc>
                          <a:spcPct val="107000"/>
                        </a:lnSpc>
                        <a:spcBef>
                          <a:spcPts val="0"/>
                        </a:spcBef>
                        <a:spcAft>
                          <a:spcPts val="0"/>
                        </a:spcAft>
                      </a:pPr>
                      <a:r>
                        <a:rPr lang="en-US" sz="1200" dirty="0">
                          <a:effectLst/>
                        </a:rPr>
                        <a:t>Expected Failure due to the username frank already taken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6668" marR="66668" marT="66678" marB="66678"/>
                </a:tc>
              </a:tr>
            </a:tbl>
          </a:graphicData>
        </a:graphic>
      </p:graphicFrame>
    </p:spTree>
    <p:extLst>
      <p:ext uri="{BB962C8B-B14F-4D97-AF65-F5344CB8AC3E}">
        <p14:creationId xmlns:p14="http://schemas.microsoft.com/office/powerpoint/2010/main" val="2164104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Virtual Roll Call is </a:t>
            </a:r>
            <a:r>
              <a:rPr lang="en-US" dirty="0"/>
              <a:t>network based where supervisory staff can input relevant information into the software and officers can log in and review the latest postings. </a:t>
            </a:r>
            <a:endParaRPr lang="en-US" dirty="0" smtClean="0"/>
          </a:p>
          <a:p>
            <a:r>
              <a:rPr lang="en-US" dirty="0" smtClean="0"/>
              <a:t>Frank </a:t>
            </a:r>
            <a:r>
              <a:rPr lang="en-US" dirty="0" err="1" smtClean="0"/>
              <a:t>Vincench</a:t>
            </a:r>
            <a:r>
              <a:rPr lang="en-US" dirty="0" smtClean="0"/>
              <a:t> (developer)</a:t>
            </a:r>
          </a:p>
          <a:p>
            <a:pPr lvl="2"/>
            <a:r>
              <a:rPr lang="en-US" dirty="0" smtClean="0"/>
              <a:t>Email: </a:t>
            </a:r>
            <a:r>
              <a:rPr lang="en-US" dirty="0" smtClean="0">
                <a:solidFill>
                  <a:srgbClr val="FF0000"/>
                </a:solidFill>
                <a:effectLst>
                  <a:outerShdw blurRad="38100" dist="38100" dir="2700000" algn="tl">
                    <a:srgbClr val="000000">
                      <a:alpha val="43137"/>
                    </a:srgbClr>
                  </a:outerShdw>
                </a:effectLst>
                <a:hlinkClick r:id="rId3"/>
              </a:rPr>
              <a:t>Fvinc004@fiu.edu</a:t>
            </a:r>
            <a:endParaRPr lang="en-US" dirty="0" smtClean="0">
              <a:solidFill>
                <a:srgbClr val="FF0000"/>
              </a:solidFill>
              <a:effectLst>
                <a:outerShdw blurRad="38100" dist="38100" dir="2700000" algn="tl">
                  <a:srgbClr val="000000">
                    <a:alpha val="43137"/>
                  </a:srgbClr>
                </a:outerShdw>
              </a:effectLst>
            </a:endParaRPr>
          </a:p>
          <a:p>
            <a:pPr lvl="2"/>
            <a:r>
              <a:rPr lang="en-US" dirty="0" smtClean="0"/>
              <a:t>305-200-7348</a:t>
            </a:r>
          </a:p>
          <a:p>
            <a:r>
              <a:rPr lang="en-US" dirty="0" smtClean="0"/>
              <a:t>Questions?</a:t>
            </a:r>
          </a:p>
          <a:p>
            <a:r>
              <a:rPr lang="en-US" dirty="0" smtClean="0"/>
              <a:t>Thank You!</a:t>
            </a:r>
            <a:endParaRPr lang="en-US" dirty="0"/>
          </a:p>
        </p:txBody>
      </p:sp>
    </p:spTree>
    <p:extLst>
      <p:ext uri="{BB962C8B-B14F-4D97-AF65-F5344CB8AC3E}">
        <p14:creationId xmlns:p14="http://schemas.microsoft.com/office/powerpoint/2010/main" val="9778740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a:ea typeface="ＭＳ Ｐゴシック" pitchFamily="34" charset="-128"/>
              </a:rPr>
              <a:t>Problem </a:t>
            </a:r>
            <a:r>
              <a:rPr lang="en-US" altLang="en-US" dirty="0" smtClean="0">
                <a:ea typeface="ＭＳ Ｐゴシック" pitchFamily="34" charset="-128"/>
              </a:rPr>
              <a:t>definition</a:t>
            </a:r>
          </a:p>
        </p:txBody>
      </p:sp>
      <p:sp>
        <p:nvSpPr>
          <p:cNvPr id="3" name="Content Placeholder 2"/>
          <p:cNvSpPr>
            <a:spLocks noGrp="1"/>
          </p:cNvSpPr>
          <p:nvPr>
            <p:ph idx="1"/>
          </p:nvPr>
        </p:nvSpPr>
        <p:spPr>
          <a:xfrm>
            <a:off x="766763" y="1511300"/>
            <a:ext cx="7583487" cy="4208463"/>
          </a:xfrm>
        </p:spPr>
        <p:txBody>
          <a:bodyPr/>
          <a:lstStyle/>
          <a:p>
            <a:pPr>
              <a:defRPr/>
            </a:pPr>
            <a:r>
              <a:rPr lang="en-US" sz="1800" dirty="0" smtClean="0"/>
              <a:t>Project</a:t>
            </a:r>
          </a:p>
          <a:p>
            <a:pPr lvl="2"/>
            <a:r>
              <a:rPr lang="en-US" dirty="0"/>
              <a:t>Due to many factors, officers are not always present for roll call briefings. Officers may be in court, assigned to an overlapping shift or may have to start their tour early do to call volume.  Virtual Roll call will allow for officers to be briefed on all the necessary information when feasible</a:t>
            </a:r>
            <a:r>
              <a:rPr lang="en-US" dirty="0" smtClean="0"/>
              <a:t>.</a:t>
            </a:r>
          </a:p>
          <a:p>
            <a:pPr lvl="2"/>
            <a:endParaRPr lang="en-US" dirty="0"/>
          </a:p>
          <a:p>
            <a:pPr>
              <a:defRPr/>
            </a:pPr>
            <a:r>
              <a:rPr lang="is-IS" sz="1800" dirty="0" smtClean="0"/>
              <a:t>My Part</a:t>
            </a:r>
          </a:p>
          <a:p>
            <a:pPr lvl="2">
              <a:defRPr/>
            </a:pPr>
            <a:r>
              <a:rPr lang="is-IS" dirty="0" smtClean="0"/>
              <a:t>Completed the Officer and Administrator modules.</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9462" y="1676400"/>
            <a:ext cx="7583487" cy="3813631"/>
          </a:xfrm>
        </p:spPr>
      </p:pic>
    </p:spTree>
    <p:extLst>
      <p:ext uri="{BB962C8B-B14F-4D97-AF65-F5344CB8AC3E}">
        <p14:creationId xmlns:p14="http://schemas.microsoft.com/office/powerpoint/2010/main" val="38354475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User Stories </a:t>
            </a:r>
            <a:endParaRPr lang="en-US" dirty="0"/>
          </a:p>
        </p:txBody>
      </p:sp>
      <p:sp>
        <p:nvSpPr>
          <p:cNvPr id="3" name="Content Placeholder 2"/>
          <p:cNvSpPr>
            <a:spLocks noGrp="1"/>
          </p:cNvSpPr>
          <p:nvPr>
            <p:ph idx="1"/>
          </p:nvPr>
        </p:nvSpPr>
        <p:spPr/>
        <p:txBody>
          <a:bodyPr/>
          <a:lstStyle/>
          <a:p>
            <a:pPr algn="ctr"/>
            <a:r>
              <a:rPr lang="en-US" sz="2400" b="1" dirty="0">
                <a:solidFill>
                  <a:schemeClr val="accent5">
                    <a:lumMod val="50000"/>
                  </a:schemeClr>
                </a:solidFill>
              </a:rPr>
              <a:t>Module 1- </a:t>
            </a:r>
            <a:r>
              <a:rPr lang="en-US" sz="2400" b="1" dirty="0" smtClean="0">
                <a:solidFill>
                  <a:schemeClr val="accent5">
                    <a:lumMod val="50000"/>
                  </a:schemeClr>
                </a:solidFill>
              </a:rPr>
              <a:t>Officer</a:t>
            </a:r>
            <a:endParaRPr lang="en-US" sz="2400" b="1" dirty="0">
              <a:solidFill>
                <a:schemeClr val="accent5">
                  <a:lumMod val="50000"/>
                </a:schemeClr>
              </a:solidFill>
            </a:endParaRPr>
          </a:p>
          <a:p>
            <a:r>
              <a:rPr lang="en-US" sz="1800" dirty="0"/>
              <a:t>Document </a:t>
            </a:r>
            <a:r>
              <a:rPr lang="en-US" sz="1800" dirty="0" smtClean="0"/>
              <a:t>Viewer</a:t>
            </a:r>
            <a:r>
              <a:rPr lang="en-US" sz="1800" dirty="0"/>
              <a:t>,</a:t>
            </a:r>
            <a:r>
              <a:rPr lang="en-US" sz="1800" dirty="0" smtClean="0"/>
              <a:t> </a:t>
            </a:r>
            <a:r>
              <a:rPr lang="en-US" sz="1800" dirty="0"/>
              <a:t>Dynamic document </a:t>
            </a:r>
            <a:r>
              <a:rPr lang="en-US" sz="1800" dirty="0" smtClean="0"/>
              <a:t>retrieval,</a:t>
            </a:r>
            <a:r>
              <a:rPr lang="en-US" sz="1800" dirty="0"/>
              <a:t> Idle user </a:t>
            </a:r>
            <a:r>
              <a:rPr lang="en-US" sz="1800" dirty="0" smtClean="0"/>
              <a:t>logout,</a:t>
            </a:r>
            <a:r>
              <a:rPr lang="en-US" sz="1800" dirty="0"/>
              <a:t> User </a:t>
            </a:r>
            <a:r>
              <a:rPr lang="en-US" sz="1800" dirty="0" smtClean="0"/>
              <a:t>authentication,</a:t>
            </a:r>
            <a:r>
              <a:rPr lang="en-US" sz="1800" dirty="0"/>
              <a:t> Watch Orders – Google maps.</a:t>
            </a:r>
          </a:p>
          <a:p>
            <a:pPr algn="ctr"/>
            <a:r>
              <a:rPr lang="en-US" sz="2400" b="1" dirty="0">
                <a:solidFill>
                  <a:schemeClr val="accent5">
                    <a:lumMod val="75000"/>
                  </a:schemeClr>
                </a:solidFill>
              </a:rPr>
              <a:t>Module 3- </a:t>
            </a:r>
            <a:r>
              <a:rPr lang="en-US" sz="2400" b="1" dirty="0" smtClean="0">
                <a:solidFill>
                  <a:schemeClr val="accent5">
                    <a:lumMod val="75000"/>
                  </a:schemeClr>
                </a:solidFill>
              </a:rPr>
              <a:t>Administrator</a:t>
            </a:r>
            <a:endParaRPr lang="en-US" sz="2400" b="1" dirty="0">
              <a:solidFill>
                <a:schemeClr val="accent5">
                  <a:lumMod val="75000"/>
                </a:schemeClr>
              </a:solidFill>
            </a:endParaRPr>
          </a:p>
          <a:p>
            <a:r>
              <a:rPr lang="en-US" sz="1800" dirty="0"/>
              <a:t>Register </a:t>
            </a:r>
            <a:r>
              <a:rPr lang="en-US" sz="1800" dirty="0" smtClean="0"/>
              <a:t>Users,</a:t>
            </a:r>
            <a:r>
              <a:rPr lang="en-US" sz="1800" dirty="0"/>
              <a:t> View/Edit User </a:t>
            </a:r>
            <a:r>
              <a:rPr lang="en-US" sz="1800" dirty="0" smtClean="0"/>
              <a:t>information,</a:t>
            </a:r>
            <a:r>
              <a:rPr lang="en-US" sz="1800" dirty="0"/>
              <a:t> Add New </a:t>
            </a:r>
            <a:r>
              <a:rPr lang="en-US" sz="1800" dirty="0" smtClean="0"/>
              <a:t>Categories,</a:t>
            </a:r>
            <a:r>
              <a:rPr lang="en-US" sz="1800" dirty="0"/>
              <a:t> Monitor Users’ </a:t>
            </a:r>
            <a:r>
              <a:rPr lang="en-US" sz="1800" dirty="0" smtClean="0"/>
              <a:t>Activity, Idle </a:t>
            </a:r>
            <a:r>
              <a:rPr lang="en-US" sz="1800" dirty="0"/>
              <a:t>User </a:t>
            </a:r>
            <a:r>
              <a:rPr lang="en-US" sz="1800" dirty="0" smtClean="0"/>
              <a:t>Logout</a:t>
            </a:r>
            <a:r>
              <a:rPr lang="en-US" sz="1800" dirty="0"/>
              <a:t>,</a:t>
            </a:r>
            <a:r>
              <a:rPr lang="en-US" sz="1800" dirty="0" smtClean="0"/>
              <a:t> </a:t>
            </a:r>
            <a:r>
              <a:rPr lang="en-US" sz="1800" dirty="0"/>
              <a:t>View As any type of user</a:t>
            </a:r>
            <a:r>
              <a:rPr lang="en-US" sz="1800" dirty="0" smtClean="0"/>
              <a:t>.</a:t>
            </a:r>
          </a:p>
          <a:p>
            <a:endParaRPr lang="en-US" sz="1800" dirty="0"/>
          </a:p>
          <a:p>
            <a:pPr lvl="4"/>
            <a:r>
              <a:rPr lang="en-US" sz="2400" dirty="0" smtClean="0">
                <a:solidFill>
                  <a:schemeClr val="accent3">
                    <a:lumMod val="75000"/>
                  </a:schemeClr>
                </a:solidFill>
              </a:rPr>
              <a:t>Most significant user story.</a:t>
            </a:r>
          </a:p>
          <a:p>
            <a:r>
              <a:rPr lang="en-US" dirty="0" smtClean="0"/>
              <a:t>Document viewer.</a:t>
            </a:r>
            <a:endParaRPr lang="en-US" dirty="0"/>
          </a:p>
        </p:txBody>
      </p:sp>
    </p:spTree>
    <p:extLst>
      <p:ext uri="{BB962C8B-B14F-4D97-AF65-F5344CB8AC3E}">
        <p14:creationId xmlns:p14="http://schemas.microsoft.com/office/powerpoint/2010/main" val="138143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6" y="304800"/>
            <a:ext cx="7583487" cy="1044575"/>
          </a:xfrm>
        </p:spPr>
        <p:txBody>
          <a:bodyPr/>
          <a:lstStyle/>
          <a:p>
            <a:r>
              <a:rPr lang="en-US" dirty="0" smtClean="0"/>
              <a:t>Requirements: Use Cases</a:t>
            </a:r>
            <a:endParaRPr lang="en-US" dirty="0"/>
          </a:p>
        </p:txBody>
      </p:sp>
      <p:sp>
        <p:nvSpPr>
          <p:cNvPr id="3" name="Content Placeholder 2"/>
          <p:cNvSpPr>
            <a:spLocks noGrp="1"/>
          </p:cNvSpPr>
          <p:nvPr>
            <p:ph idx="1"/>
          </p:nvPr>
        </p:nvSpPr>
        <p:spPr>
          <a:xfrm>
            <a:off x="1295400" y="5179446"/>
            <a:ext cx="5715000" cy="1418590"/>
          </a:xfrm>
        </p:spPr>
        <p:txBody>
          <a:bodyPr/>
          <a:lstStyle/>
          <a:p>
            <a:pPr algn="ctr"/>
            <a:r>
              <a:rPr lang="en-US" dirty="0" smtClean="0"/>
              <a:t>View Documents </a:t>
            </a:r>
            <a:endParaRPr lang="en-US" dirty="0"/>
          </a:p>
          <a:p>
            <a:r>
              <a:rPr lang="en-US" sz="1600" dirty="0" smtClean="0">
                <a:latin typeface="Times New Roman" panose="02020603050405020304" pitchFamily="18" charset="0"/>
                <a:cs typeface="Times New Roman" panose="02020603050405020304" pitchFamily="18" charset="0"/>
              </a:rPr>
              <a:t>Officer </a:t>
            </a:r>
            <a:r>
              <a:rPr lang="en-US" sz="1600" dirty="0">
                <a:latin typeface="Times New Roman" panose="02020603050405020304" pitchFamily="18" charset="0"/>
                <a:cs typeface="Times New Roman" panose="02020603050405020304" pitchFamily="18" charset="0"/>
              </a:rPr>
              <a:t>Shift, </a:t>
            </a:r>
            <a:r>
              <a:rPr lang="en-US" sz="1600" dirty="0" smtClean="0">
                <a:latin typeface="Times New Roman" panose="02020603050405020304" pitchFamily="18" charset="0"/>
                <a:cs typeface="Times New Roman" panose="02020603050405020304" pitchFamily="18" charset="0"/>
              </a:rPr>
              <a:t>Document lifetime, </a:t>
            </a:r>
            <a:r>
              <a:rPr lang="en-US" sz="1600" dirty="0">
                <a:latin typeface="Times New Roman" panose="02020603050405020304" pitchFamily="18" charset="0"/>
                <a:cs typeface="Times New Roman" panose="02020603050405020304" pitchFamily="18" charset="0"/>
              </a:rPr>
              <a:t>User </a:t>
            </a:r>
            <a:r>
              <a:rPr lang="en-US" sz="1600" dirty="0" smtClean="0">
                <a:latin typeface="Times New Roman" panose="02020603050405020304" pitchFamily="18" charset="0"/>
                <a:cs typeface="Times New Roman" panose="02020603050405020304" pitchFamily="18" charset="0"/>
              </a:rPr>
              <a:t>Logs.</a:t>
            </a:r>
          </a:p>
          <a:p>
            <a:r>
              <a:rPr lang="en-US" sz="1600" dirty="0" smtClean="0">
                <a:latin typeface="Times New Roman" panose="02020603050405020304" pitchFamily="18" charset="0"/>
                <a:cs typeface="Times New Roman" panose="02020603050405020304" pitchFamily="18" charset="0"/>
              </a:rPr>
              <a:t>PDF.JS, </a:t>
            </a:r>
            <a:r>
              <a:rPr lang="en-US" sz="1600">
                <a:latin typeface="Times New Roman" panose="02020603050405020304" pitchFamily="18" charset="0"/>
                <a:cs typeface="Times New Roman" panose="02020603050405020304" pitchFamily="18" charset="0"/>
              </a:rPr>
              <a:t>IE </a:t>
            </a:r>
            <a:r>
              <a:rPr lang="en-US" sz="1600" smtClean="0">
                <a:latin typeface="Times New Roman" panose="02020603050405020304" pitchFamily="18" charset="0"/>
                <a:cs typeface="Times New Roman" panose="02020603050405020304" pitchFamily="18" charset="0"/>
              </a:rPr>
              <a:t>limitations.</a:t>
            </a:r>
            <a:endParaRPr lang="en-US" sz="1600" dirty="0">
              <a:latin typeface="Times New Roman" panose="02020603050405020304" pitchFamily="18" charset="0"/>
              <a:cs typeface="Times New Roman" panose="02020603050405020304" pitchFamily="18" charset="0"/>
            </a:endParaRPr>
          </a:p>
          <a:p>
            <a:endParaRPr lang="en-US" sz="1600" dirty="0" smtClean="0"/>
          </a:p>
        </p:txBody>
      </p:sp>
      <p:pic>
        <p:nvPicPr>
          <p:cNvPr id="1028" name="Picture 4" descr="https://lh6.googleusercontent.com/mR-DINLNRneqaJs4MoE08lUYcORAihr237nR-OfssZmbwjUcwMk132wC6UgHHPnUaKIywT7E_U0Bk0DGgN-GZqEjJ4HYGImolgYn3izfo-CthmS_Z0dXslWPn3aXo6lsVZdWdo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7914" y="1304566"/>
            <a:ext cx="5417021" cy="391968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340570" y="1876462"/>
            <a:ext cx="635000"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461669" y="1946606"/>
            <a:ext cx="643732"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745118" y="1938461"/>
            <a:ext cx="655681" cy="6201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461669" y="4815053"/>
            <a:ext cx="1177131"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3048000" y="3962399"/>
            <a:ext cx="990600" cy="5253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3549885" y="4464445"/>
            <a:ext cx="762000"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613385" y="4778038"/>
            <a:ext cx="381000" cy="50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3340570" y="2866755"/>
            <a:ext cx="926630"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3564172" y="2550202"/>
            <a:ext cx="1053866"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5143499" y="2645506"/>
            <a:ext cx="990601"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4238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1000"/>
            <a:ext cx="8059737" cy="1044575"/>
          </a:xfrm>
        </p:spPr>
        <p:txBody>
          <a:bodyPr/>
          <a:lstStyle/>
          <a:p>
            <a:r>
              <a:rPr lang="en-US" dirty="0" smtClean="0"/>
              <a:t>Requirements: Sequence Diagrams</a:t>
            </a:r>
            <a:endParaRPr lang="en-US" dirty="0"/>
          </a:p>
        </p:txBody>
      </p:sp>
      <p:pic>
        <p:nvPicPr>
          <p:cNvPr id="3074" name="Picture 2" descr="https://lh5.googleusercontent.com/ABLxADVbdK48SlgDvYlZuuI5YpBR10Msba3ybj-78_tvWTtNQ8GBpMZXCWayWTLMKYVSsIsC6uUPgPCEn9nwmkN5OsKSnWLcl9TE0EtfyPuuZHeXLA7NMBfKnRFiKgYGKYzomL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200" y="1544309"/>
            <a:ext cx="6629400" cy="4482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316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 Architecture</a:t>
            </a:r>
            <a:endParaRPr lang="en-US" dirty="0"/>
          </a:p>
        </p:txBody>
      </p:sp>
      <p:sp>
        <p:nvSpPr>
          <p:cNvPr id="3" name="Content Placeholder 2"/>
          <p:cNvSpPr>
            <a:spLocks noGrp="1"/>
          </p:cNvSpPr>
          <p:nvPr>
            <p:ph idx="1"/>
          </p:nvPr>
        </p:nvSpPr>
        <p:spPr>
          <a:xfrm>
            <a:off x="1257300" y="5490514"/>
            <a:ext cx="5849001" cy="621668"/>
          </a:xfrm>
        </p:spPr>
        <p:txBody>
          <a:bodyPr/>
          <a:lstStyle/>
          <a:p>
            <a:pPr algn="ctr"/>
            <a:r>
              <a:rPr lang="en-US" dirty="0" smtClean="0"/>
              <a:t>MVC Architecture pattern</a:t>
            </a:r>
          </a:p>
        </p:txBody>
      </p:sp>
      <p:pic>
        <p:nvPicPr>
          <p:cNvPr id="7" name="Picture 2" descr="https://lh6.googleusercontent.com/Nyn2XPx3fncKrIwGG27q9fKMPSwZoC8Oi7JANbj7Nke8IQtiITVE7QaV7pCfemgmGfqphKVDtmGTuaNO7PbPUOSlguHvnbhLKeeOmBm2eXSk0tlxlYxJCG1eSBwuCFJnukvTi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299" y="1656393"/>
            <a:ext cx="6057901" cy="3627439"/>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p:cNvSpPr/>
          <p:nvPr/>
        </p:nvSpPr>
        <p:spPr>
          <a:xfrm>
            <a:off x="1676400" y="3124200"/>
            <a:ext cx="1143000" cy="4571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1" name="Rounded Rectangle 10"/>
          <p:cNvSpPr/>
          <p:nvPr/>
        </p:nvSpPr>
        <p:spPr>
          <a:xfrm>
            <a:off x="4571206" y="3101340"/>
            <a:ext cx="1066800" cy="4571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2" name="Rounded Rectangle 11"/>
          <p:cNvSpPr/>
          <p:nvPr/>
        </p:nvSpPr>
        <p:spPr>
          <a:xfrm>
            <a:off x="2362200" y="2505391"/>
            <a:ext cx="1143000" cy="4571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3" name="Rounded Rectangle 12"/>
          <p:cNvSpPr/>
          <p:nvPr/>
        </p:nvSpPr>
        <p:spPr>
          <a:xfrm flipV="1">
            <a:off x="2667000" y="4770118"/>
            <a:ext cx="1447800" cy="4571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4" name="Rounded Rectangle 13"/>
          <p:cNvSpPr/>
          <p:nvPr/>
        </p:nvSpPr>
        <p:spPr>
          <a:xfrm>
            <a:off x="5257800" y="4815837"/>
            <a:ext cx="1295400" cy="4571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38868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 Deployment</a:t>
            </a:r>
          </a:p>
        </p:txBody>
      </p:sp>
      <p:sp>
        <p:nvSpPr>
          <p:cNvPr id="4" name="Rectangle 2"/>
          <p:cNvSpPr>
            <a:spLocks noChangeArrowheads="1"/>
          </p:cNvSpPr>
          <p:nvPr/>
        </p:nvSpPr>
        <p:spPr bwMode="auto">
          <a:xfrm>
            <a:off x="1524000" y="9683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3"/>
          <p:cNvSpPr>
            <a:spLocks noChangeArrowheads="1"/>
          </p:cNvSpPr>
          <p:nvPr/>
        </p:nvSpPr>
        <p:spPr bwMode="auto">
          <a:xfrm>
            <a:off x="1524000" y="551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8" name="Picture 4" descr="https://lh6.googleusercontent.com/GAyRT3NI6E3Wrb-daUKY7kXHMpu8Nzd-qXipEf1tGh51KU7ynM537KoIMjZcwo11ITwQI-kPD9J2-pKJTFwCKG53eMtDDm86sToDlt8-LY_9v-IW0QfnzjSVq02N07lmXwa4AGg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056" y="1796256"/>
            <a:ext cx="8008300" cy="3344863"/>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1295400" y="4419600"/>
            <a:ext cx="1143000" cy="4571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1828800" y="2743200"/>
            <a:ext cx="990600" cy="4571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2819400" y="4381500"/>
            <a:ext cx="1219200" cy="76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36133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9800" y="407987"/>
            <a:ext cx="7213600" cy="708025"/>
          </a:xfrm>
        </p:spPr>
        <p:txBody>
          <a:bodyPr/>
          <a:lstStyle/>
          <a:p>
            <a:pPr algn="ctr"/>
            <a:r>
              <a:rPr lang="en-US" dirty="0" smtClean="0"/>
              <a:t>System Design</a:t>
            </a:r>
            <a:endParaRPr lang="en-US" dirty="0"/>
          </a:p>
        </p:txBody>
      </p:sp>
      <p:sp>
        <p:nvSpPr>
          <p:cNvPr id="3" name="Content Placeholder 2"/>
          <p:cNvSpPr>
            <a:spLocks noGrp="1"/>
          </p:cNvSpPr>
          <p:nvPr>
            <p:ph type="subTitle" idx="1"/>
          </p:nvPr>
        </p:nvSpPr>
        <p:spPr>
          <a:xfrm>
            <a:off x="533400" y="1219200"/>
            <a:ext cx="7391400" cy="4800599"/>
          </a:xfrm>
        </p:spPr>
        <p:txBody>
          <a:bodyPr/>
          <a:lstStyle/>
          <a:p>
            <a:pPr marL="285750" indent="-285750" algn="l">
              <a:buFont typeface="Arial" panose="020B0604020202020204" pitchFamily="34" charset="0"/>
              <a:buChar char="•"/>
            </a:pPr>
            <a:r>
              <a:rPr lang="en-US" dirty="0">
                <a:solidFill>
                  <a:schemeClr val="tx1"/>
                </a:solidFill>
              </a:rPr>
              <a:t>Persistent data </a:t>
            </a:r>
            <a:r>
              <a:rPr lang="en-US" dirty="0" smtClean="0">
                <a:solidFill>
                  <a:schemeClr val="tx1"/>
                </a:solidFill>
              </a:rPr>
              <a:t>design</a:t>
            </a:r>
            <a:endParaRPr lang="en-US" dirty="0">
              <a:solidFill>
                <a:schemeClr val="tx1"/>
              </a:solidFill>
            </a:endParaRPr>
          </a:p>
          <a:p>
            <a:pPr algn="l"/>
            <a:endParaRPr lang="en-US" dirty="0" smtClean="0"/>
          </a:p>
          <a:p>
            <a:pPr algn="l"/>
            <a:endParaRPr lang="en-US" dirty="0"/>
          </a:p>
          <a:p>
            <a:pPr algn="l"/>
            <a:endParaRPr lang="en-US" dirty="0" smtClean="0"/>
          </a:p>
          <a:p>
            <a:pPr algn="l"/>
            <a:endParaRPr lang="en-US" dirty="0"/>
          </a:p>
          <a:p>
            <a:pPr algn="l"/>
            <a:endParaRPr lang="en-US" dirty="0" smtClean="0"/>
          </a:p>
        </p:txBody>
      </p:sp>
      <p:pic>
        <p:nvPicPr>
          <p:cNvPr id="4" name="Picture 3"/>
          <p:cNvPicPr>
            <a:picLocks noChangeAspect="1"/>
          </p:cNvPicPr>
          <p:nvPr/>
        </p:nvPicPr>
        <p:blipFill>
          <a:blip r:embed="rId3"/>
          <a:stretch>
            <a:fillRect/>
          </a:stretch>
        </p:blipFill>
        <p:spPr>
          <a:xfrm>
            <a:off x="1216312" y="1783572"/>
            <a:ext cx="6549737" cy="3004537"/>
          </a:xfrm>
          <a:prstGeom prst="rect">
            <a:avLst/>
          </a:prstGeom>
          <a:scene3d>
            <a:camera prst="orthographicFront"/>
            <a:lightRig rig="threePt" dir="t"/>
          </a:scene3d>
          <a:sp3d extrusionH="76200">
            <a:bevelT prst="angle"/>
            <a:bevelB w="114300" prst="hardEdge"/>
            <a:extrusionClr>
              <a:srgbClr val="FFFF00"/>
            </a:extrusionClr>
          </a:sp3d>
        </p:spPr>
      </p:pic>
      <p:sp>
        <p:nvSpPr>
          <p:cNvPr id="5" name="Rectangle 4"/>
          <p:cNvSpPr/>
          <p:nvPr/>
        </p:nvSpPr>
        <p:spPr>
          <a:xfrm>
            <a:off x="533400" y="4891297"/>
            <a:ext cx="6070893" cy="923330"/>
          </a:xfrm>
          <a:prstGeom prst="rect">
            <a:avLst/>
          </a:prstGeom>
        </p:spPr>
        <p:txBody>
          <a:bodyPr wrap="none">
            <a:spAutoFit/>
          </a:bodyPr>
          <a:lstStyle/>
          <a:p>
            <a:pPr marL="285750" indent="-285750">
              <a:buFont typeface="Arial" panose="020B0604020202020204" pitchFamily="34" charset="0"/>
              <a:buChar char="•"/>
            </a:pPr>
            <a:r>
              <a:rPr lang="en-US" dirty="0" smtClean="0"/>
              <a:t>Security/Privacy</a:t>
            </a:r>
          </a:p>
          <a:p>
            <a:pPr marL="285750" indent="-285750">
              <a:buFont typeface="Arial" panose="020B0604020202020204" pitchFamily="34" charset="0"/>
              <a:buChar char="•"/>
            </a:pPr>
            <a:endParaRPr lang="en-US" dirty="0"/>
          </a:p>
          <a:p>
            <a:r>
              <a:rPr lang="en-US" dirty="0"/>
              <a:t>	</a:t>
            </a:r>
            <a:r>
              <a:rPr lang="en-US" dirty="0" smtClean="0"/>
              <a:t>Password </a:t>
            </a:r>
            <a:r>
              <a:rPr lang="en-US" dirty="0" smtClean="0"/>
              <a:t>Encryption- </a:t>
            </a:r>
            <a:r>
              <a:rPr lang="en-US" dirty="0" err="1" smtClean="0"/>
              <a:t>CryptoJS</a:t>
            </a:r>
            <a:r>
              <a:rPr lang="en-US" dirty="0" smtClean="0"/>
              <a:t>, </a:t>
            </a:r>
            <a:r>
              <a:rPr lang="en-US" dirty="0" smtClean="0"/>
              <a:t>Restricted network.</a:t>
            </a:r>
            <a:endParaRPr lang="en-US" dirty="0"/>
          </a:p>
        </p:txBody>
      </p:sp>
      <p:sp>
        <p:nvSpPr>
          <p:cNvPr id="6" name="Rounded Rectangle 5"/>
          <p:cNvSpPr/>
          <p:nvPr/>
        </p:nvSpPr>
        <p:spPr>
          <a:xfrm>
            <a:off x="1295400" y="3276600"/>
            <a:ext cx="1676400" cy="76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2552700" y="3733800"/>
            <a:ext cx="1676400" cy="76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4038600" y="2413210"/>
            <a:ext cx="1676400" cy="76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4611931" y="3771900"/>
            <a:ext cx="1676400" cy="76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6288331" y="2323890"/>
            <a:ext cx="1295400" cy="76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6639212"/>
      </p:ext>
    </p:extLst>
  </p:cSld>
  <p:clrMapOvr>
    <a:masterClrMapping/>
  </p:clrMapOvr>
  <p:timing>
    <p:tnLst>
      <p:par>
        <p:cTn id="1" dur="indefinite" restart="never" nodeType="tmRoot"/>
      </p:par>
    </p:tnLst>
  </p:timing>
</p:sld>
</file>

<file path=ppt/theme/theme1.xml><?xml version="1.0" encoding="utf-8"?>
<a:theme xmlns:a="http://schemas.openxmlformats.org/drawingml/2006/main" name="gold">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majorFont>
      <a:minorFont>
        <a:latin typeface="Trebuchet MS"/>
        <a:ea typeface=""/>
        <a:cs typeface=""/>
        <a:font script="Jpan" typeface="ＭＳ ゴシック"/>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gold</Template>
  <TotalTime>3935</TotalTime>
  <Words>939</Words>
  <Application>Microsoft Office PowerPoint</Application>
  <PresentationFormat>On-screen Show (4:3)</PresentationFormat>
  <Paragraphs>120</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ＭＳ Ｐゴシック</vt:lpstr>
      <vt:lpstr>Arial</vt:lpstr>
      <vt:lpstr>Calibri</vt:lpstr>
      <vt:lpstr>Times New Roman</vt:lpstr>
      <vt:lpstr>Trebuchet MS</vt:lpstr>
      <vt:lpstr>Wingdings 2</vt:lpstr>
      <vt:lpstr>gold</vt:lpstr>
      <vt:lpstr>Virtual Roll Call Team Members: Frank Vincench, Peter Reidy Product Owner: Jason Cohen Instructor: Masoud Sadjadi  School of Computing and Information Sciences Florida International University</vt:lpstr>
      <vt:lpstr>Problem definition</vt:lpstr>
      <vt:lpstr>Project Management</vt:lpstr>
      <vt:lpstr>Requirements: User Stories </vt:lpstr>
      <vt:lpstr>Requirements: Use Cases</vt:lpstr>
      <vt:lpstr>Requirements: Sequence Diagrams</vt:lpstr>
      <vt:lpstr>System Design: Architecture</vt:lpstr>
      <vt:lpstr>System Design: Deployment</vt:lpstr>
      <vt:lpstr>System Design</vt:lpstr>
      <vt:lpstr>Class Diagram</vt:lpstr>
      <vt:lpstr>Main algorithm </vt:lpstr>
      <vt:lpstr>Test Suites and Test Cases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Faculty Meeting School of Computing and Information Sciences</dc:title>
  <dc:creator>Ivana Rodriguez</dc:creator>
  <cp:lastModifiedBy>Frank</cp:lastModifiedBy>
  <cp:revision>182</cp:revision>
  <cp:lastPrinted>2008-09-19T17:51:48Z</cp:lastPrinted>
  <dcterms:created xsi:type="dcterms:W3CDTF">2013-04-25T14:14:17Z</dcterms:created>
  <dcterms:modified xsi:type="dcterms:W3CDTF">2015-12-10T16:58:08Z</dcterms:modified>
</cp:coreProperties>
</file>