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43891200"/>
  <p:notesSz cx="6858000" cy="9144000"/>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a:srgbClr val="F0AD4E"/>
    <a:srgbClr val="0D67C1"/>
    <a:srgbClr val="081E3F"/>
    <a:srgbClr val="50CC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648" autoAdjust="0"/>
    <p:restoredTop sz="94660"/>
  </p:normalViewPr>
  <p:slideViewPr>
    <p:cSldViewPr snapToGrid="0">
      <p:cViewPr varScale="1">
        <p:scale>
          <a:sx n="10" d="100"/>
          <a:sy n="10" d="100"/>
        </p:scale>
        <p:origin x="2700"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050" name="Shape 3">
            <a:extLst>
              <a:ext uri="{FF2B5EF4-FFF2-40B4-BE49-F238E27FC236}">
                <a16:creationId xmlns="" xmlns:a16="http://schemas.microsoft.com/office/drawing/2014/main" id="{6508D132-ED65-47E1-96EF-71436AB507F0}"/>
              </a:ext>
            </a:extLst>
          </p:cNvPr>
          <p:cNvSpPr txBox="1">
            <a:spLocks noGrp="1" noChangeArrowheads="1"/>
          </p:cNvSpPr>
          <p:nvPr>
            <p:ph type="hdr" idx="2"/>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eaLnBrk="1" hangingPunct="1">
              <a:buClr>
                <a:srgbClr val="000000"/>
              </a:buClr>
              <a:buFont typeface="Arial" panose="020B0604020202020204" pitchFamily="34" charset="0"/>
              <a:buNone/>
              <a:defRPr sz="8400"/>
            </a:lvl1pPr>
          </a:lstStyle>
          <a:p>
            <a:endParaRPr lang="en-US" altLang="en-US"/>
          </a:p>
        </p:txBody>
      </p:sp>
      <p:sp>
        <p:nvSpPr>
          <p:cNvPr id="2051" name="Shape 4">
            <a:extLst>
              <a:ext uri="{FF2B5EF4-FFF2-40B4-BE49-F238E27FC236}">
                <a16:creationId xmlns="" xmlns:a16="http://schemas.microsoft.com/office/drawing/2014/main" id="{8546BEDE-38E6-4C77-BEEB-E79B22CC8E22}"/>
              </a:ext>
            </a:extLst>
          </p:cNvPr>
          <p:cNvSpPr txBox="1">
            <a:spLocks noGrp="1" noChangeArrowheads="1"/>
          </p:cNvSpPr>
          <p:nvPr>
            <p:ph type="dt" idx="10"/>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algn="r" eaLnBrk="1" hangingPunct="1">
              <a:buClr>
                <a:srgbClr val="000000"/>
              </a:buClr>
              <a:buFont typeface="Arial" panose="020B0604020202020204" pitchFamily="34" charset="0"/>
              <a:buNone/>
              <a:defRPr sz="1200"/>
            </a:lvl1pPr>
          </a:lstStyle>
          <a:p>
            <a:endParaRPr lang="en-US" altLang="en-US"/>
          </a:p>
        </p:txBody>
      </p:sp>
      <p:sp>
        <p:nvSpPr>
          <p:cNvPr id="2052" name="Shape 5">
            <a:extLst>
              <a:ext uri="{FF2B5EF4-FFF2-40B4-BE49-F238E27FC236}">
                <a16:creationId xmlns="" xmlns:a16="http://schemas.microsoft.com/office/drawing/2014/main" id="{EE7797AC-347D-420B-B26D-E522B86BF03B}"/>
              </a:ext>
            </a:extLst>
          </p:cNvPr>
          <p:cNvSpPr>
            <a:spLocks noGrp="1" noRot="1" noChangeAspect="1"/>
          </p:cNvSpPr>
          <p:nvPr>
            <p:ph type="sldImg" idx="3"/>
          </p:nvPr>
        </p:nvSpPr>
        <p:spPr bwMode="auto">
          <a:xfrm>
            <a:off x="2143125" y="685800"/>
            <a:ext cx="257175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12700" cap="flat" cmpd="sng">
            <a:solidFill>
              <a:srgbClr val="00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6" name="Shape 6">
            <a:extLst>
              <a:ext uri="{FF2B5EF4-FFF2-40B4-BE49-F238E27FC236}">
                <a16:creationId xmlns="" xmlns:a16="http://schemas.microsoft.com/office/drawing/2014/main" id="{B500CBC5-E544-47A9-9887-E06A49793EDB}"/>
              </a:ext>
            </a:extLst>
          </p:cNvPr>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marL="0" marR="0" lvl="0" indent="0" algn="l" rtl="0">
              <a:spcBef>
                <a:spcPts val="0"/>
              </a:spcBef>
              <a:buFont typeface="Arial"/>
              <a:buNone/>
              <a:defRPr sz="1800" b="0" i="0" u="none" strike="noStrike" cap="none"/>
            </a:lvl1pPr>
            <a:lvl2pPr marL="457200" marR="0" lvl="1" indent="0" algn="l" rtl="0">
              <a:spcBef>
                <a:spcPts val="0"/>
              </a:spcBef>
              <a:buFont typeface="Arial"/>
              <a:buNone/>
              <a:defRPr sz="1800" b="0" i="0" u="none" strike="noStrike" cap="none"/>
            </a:lvl2pPr>
            <a:lvl3pPr marL="914400" marR="0" lvl="2" indent="0" algn="l" rtl="0">
              <a:spcBef>
                <a:spcPts val="0"/>
              </a:spcBef>
              <a:buFont typeface="Arial"/>
              <a:buNone/>
              <a:defRPr sz="1800" b="0" i="0" u="none" strike="noStrike" cap="none"/>
            </a:lvl3pPr>
            <a:lvl4pPr marL="1371600" marR="0" lvl="3" indent="0" algn="l" rtl="0">
              <a:spcBef>
                <a:spcPts val="0"/>
              </a:spcBef>
              <a:buFont typeface="Arial"/>
              <a:buNone/>
              <a:defRPr sz="1800" b="0" i="0" u="none" strike="noStrike" cap="none"/>
            </a:lvl4pPr>
            <a:lvl5pPr marL="1828800" marR="0" lvl="4" indent="0" algn="l" rtl="0">
              <a:spcBef>
                <a:spcPts val="0"/>
              </a:spcBef>
              <a:buFont typeface="Arial"/>
              <a:buNone/>
              <a:defRPr sz="1800" b="0" i="0" u="none" strike="noStrike" cap="none"/>
            </a:lvl5pPr>
            <a:lvl6pPr marL="2286000" marR="0" lvl="5" indent="0" algn="l" rtl="0">
              <a:spcBef>
                <a:spcPts val="0"/>
              </a:spcBef>
              <a:buFont typeface="Arial"/>
              <a:buNone/>
              <a:defRPr sz="1800" b="0" i="0" u="none" strike="noStrike" cap="none"/>
            </a:lvl6pPr>
            <a:lvl7pPr marL="2743200" marR="0" lvl="6" indent="0" algn="l" rtl="0">
              <a:spcBef>
                <a:spcPts val="0"/>
              </a:spcBef>
              <a:buFont typeface="Arial"/>
              <a:buNone/>
              <a:defRPr sz="1800" b="0" i="0" u="none" strike="noStrike" cap="none"/>
            </a:lvl7pPr>
            <a:lvl8pPr marL="3200400" marR="0" lvl="7" indent="0" algn="l" rtl="0">
              <a:spcBef>
                <a:spcPts val="0"/>
              </a:spcBef>
              <a:buFont typeface="Arial"/>
              <a:buNone/>
              <a:defRPr sz="1800" b="0" i="0" u="none" strike="noStrike" cap="none"/>
            </a:lvl8pPr>
            <a:lvl9pPr marL="3657600" marR="0" lvl="8" indent="0" algn="l" rtl="0">
              <a:spcBef>
                <a:spcPts val="0"/>
              </a:spcBef>
              <a:buFont typeface="Arial"/>
              <a:buNone/>
              <a:defRPr sz="1800" b="0" i="0" u="none" strike="noStrike" cap="none"/>
            </a:lvl9pPr>
          </a:lstStyle>
          <a:p>
            <a:pPr lvl="0"/>
            <a:endParaRPr noProof="0"/>
          </a:p>
        </p:txBody>
      </p:sp>
      <p:sp>
        <p:nvSpPr>
          <p:cNvPr id="2054" name="Shape 7">
            <a:extLst>
              <a:ext uri="{FF2B5EF4-FFF2-40B4-BE49-F238E27FC236}">
                <a16:creationId xmlns="" xmlns:a16="http://schemas.microsoft.com/office/drawing/2014/main" id="{12A036AA-EDFA-49BA-91D6-5196CB337EA6}"/>
              </a:ext>
            </a:extLst>
          </p:cNvPr>
          <p:cNvSpPr txBox="1">
            <a:spLocks noGrp="1" noChangeArrowheads="1"/>
          </p:cNvSpPr>
          <p:nvPr>
            <p:ph type="ftr" idx="11"/>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buClr>
                <a:srgbClr val="000000"/>
              </a:buClr>
              <a:buFont typeface="Arial" panose="020B0604020202020204" pitchFamily="34" charset="0"/>
              <a:buNone/>
              <a:defRPr sz="8400"/>
            </a:lvl1pPr>
          </a:lstStyle>
          <a:p>
            <a:endParaRPr lang="en-US" altLang="en-US"/>
          </a:p>
        </p:txBody>
      </p:sp>
      <p:sp>
        <p:nvSpPr>
          <p:cNvPr id="2055" name="Shape 8">
            <a:extLst>
              <a:ext uri="{FF2B5EF4-FFF2-40B4-BE49-F238E27FC236}">
                <a16:creationId xmlns="" xmlns:a16="http://schemas.microsoft.com/office/drawing/2014/main" id="{DA96FE5A-2BFB-4FE6-A238-43630AA7EF93}"/>
              </a:ext>
            </a:extLst>
          </p:cNvPr>
          <p:cNvSpPr txBox="1">
            <a:spLocks noGrp="1" noChangeArrowheads="1"/>
          </p:cNvSpPr>
          <p:nvPr>
            <p:ph type="sldNum" idx="12"/>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b" anchorCtr="0" compatLnSpc="1">
            <a:prstTxWarp prst="textNoShape">
              <a:avLst/>
            </a:prstTxWarp>
          </a:bodyPr>
          <a:lstStyle>
            <a:lvl1pPr algn="r" eaLnBrk="1" hangingPunct="1">
              <a:buClr>
                <a:srgbClr val="000000"/>
              </a:buClr>
              <a:buSzPct val="25000"/>
              <a:buFont typeface="Arial" panose="020B0604020202020204" pitchFamily="34" charset="0"/>
              <a:buNone/>
              <a:defRPr sz="1200"/>
            </a:lvl1pPr>
          </a:lstStyle>
          <a:p>
            <a:fld id="{79486B78-A18E-4A51-9DFA-1D62CC21D4CA}" type="slidenum">
              <a:rPr lang="en-US" altLang="en-US"/>
              <a:pPr/>
              <a:t>‹#›</a:t>
            </a:fld>
            <a:endParaRPr lang="en-US" altLang="en-US"/>
          </a:p>
        </p:txBody>
      </p:sp>
    </p:spTree>
    <p:extLst>
      <p:ext uri="{BB962C8B-B14F-4D97-AF65-F5344CB8AC3E}">
        <p14:creationId xmlns:p14="http://schemas.microsoft.com/office/powerpoint/2010/main" val="814974279"/>
      </p:ext>
    </p:extLst>
  </p:cSld>
  <p:clrMap bg1="lt1" tx1="dk1" bg2="dk2" tx2="lt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98" name="Shape 85">
            <a:extLst>
              <a:ext uri="{FF2B5EF4-FFF2-40B4-BE49-F238E27FC236}">
                <a16:creationId xmlns="" xmlns:a16="http://schemas.microsoft.com/office/drawing/2014/main" id="{89D6CF6C-FD27-44CC-A9BD-C4F7D6D4E513}"/>
              </a:ext>
            </a:extLst>
          </p:cNvPr>
          <p:cNvSpPr>
            <a:spLocks noGrp="1" noRot="1" noChangeAspect="1" noTextEdit="1"/>
          </p:cNvSpPr>
          <p:nvPr>
            <p:ph type="sldImg" idx="2"/>
          </p:nvPr>
        </p:nvSpPr>
        <p:spPr>
          <a:noFill/>
          <a:ln w="9525"/>
        </p:spPr>
      </p:sp>
      <p:sp>
        <p:nvSpPr>
          <p:cNvPr id="4099" name="Shape 86">
            <a:extLst>
              <a:ext uri="{FF2B5EF4-FFF2-40B4-BE49-F238E27FC236}">
                <a16:creationId xmlns="" xmlns:a16="http://schemas.microsoft.com/office/drawing/2014/main" id="{10B2B28B-D5AD-4B53-8347-96CF15CE0032}"/>
              </a:ext>
            </a:extLst>
          </p:cNvPr>
          <p:cNvSpPr txBox="1">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00" bIns="45700" numCol="1" compatLnSpc="1">
            <a:prstTxWarp prst="textNoShape">
              <a:avLst/>
            </a:prstTxWarp>
          </a:bodyPr>
          <a:lstStyle/>
          <a:p>
            <a:pPr>
              <a:spcBef>
                <a:spcPct val="0"/>
              </a:spcBef>
              <a:buSzPct val="25000"/>
              <a:buFontTx/>
              <a:buNone/>
            </a:pPr>
            <a:endParaRPr lang="en-US" altLang="en-US" dirty="0"/>
          </a:p>
        </p:txBody>
      </p:sp>
      <p:sp>
        <p:nvSpPr>
          <p:cNvPr id="4100" name="Shape 87">
            <a:extLst>
              <a:ext uri="{FF2B5EF4-FFF2-40B4-BE49-F238E27FC236}">
                <a16:creationId xmlns="" xmlns:a16="http://schemas.microsoft.com/office/drawing/2014/main" id="{FF354D2B-82B1-4BB3-907B-8D37EAF9718F}"/>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ct val="25000"/>
              <a:buFont typeface="Arial" panose="020B0604020202020204" pitchFamily="34" charset="0"/>
              <a:buNone/>
            </a:pPr>
            <a:fld id="{CA2D9EA3-C78D-46AE-823D-4C7FF7E01459}" type="slidenum">
              <a:rPr lang="en-US" altLang="en-US" sz="1200"/>
              <a:pPr algn="r" eaLnBrk="1" hangingPunct="1">
                <a:buClr>
                  <a:srgbClr val="000000"/>
                </a:buClr>
                <a:buSzPct val="25000"/>
                <a:buFont typeface="Arial" panose="020B0604020202020204" pitchFamily="34" charset="0"/>
                <a:buNone/>
              </a:pPr>
              <a:t>1</a:t>
            </a:fld>
            <a:endParaRPr lang="en-US" altLang="en-US" sz="1200"/>
          </a:p>
        </p:txBody>
      </p:sp>
    </p:spTree>
    <p:extLst>
      <p:ext uri="{BB962C8B-B14F-4D97-AF65-F5344CB8AC3E}">
        <p14:creationId xmlns:p14="http://schemas.microsoft.com/office/powerpoint/2010/main" val="720392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2" name="Shape 12">
            <a:extLst>
              <a:ext uri="{FF2B5EF4-FFF2-40B4-BE49-F238E27FC236}">
                <a16:creationId xmlns="" xmlns:a16="http://schemas.microsoft.com/office/drawing/2014/main" id="{9620BEB2-9289-4D79-B885-D945F53703A5}"/>
              </a:ext>
            </a:extLst>
          </p:cNvPr>
          <p:cNvSpPr txBox="1">
            <a:spLocks noGrp="1" noChangeArrowheads="1"/>
          </p:cNvSpPr>
          <p:nvPr>
            <p:ph type="dt" idx="11"/>
          </p:nvPr>
        </p:nvSpPr>
        <p:spPr>
          <a:ln/>
        </p:spPr>
        <p:txBody>
          <a:bodyPr/>
          <a:lstStyle>
            <a:lvl1pPr>
              <a:defRPr/>
            </a:lvl1pPr>
          </a:lstStyle>
          <a:p>
            <a:endParaRPr lang="en-US" altLang="en-US"/>
          </a:p>
        </p:txBody>
      </p:sp>
      <p:sp>
        <p:nvSpPr>
          <p:cNvPr id="3" name="Shape 13">
            <a:extLst>
              <a:ext uri="{FF2B5EF4-FFF2-40B4-BE49-F238E27FC236}">
                <a16:creationId xmlns="" xmlns:a16="http://schemas.microsoft.com/office/drawing/2014/main" id="{D8C69C1A-B2BB-4B53-8237-B9F026C46B8E}"/>
              </a:ext>
            </a:extLst>
          </p:cNvPr>
          <p:cNvSpPr txBox="1">
            <a:spLocks noGrp="1" noChangeArrowheads="1"/>
          </p:cNvSpPr>
          <p:nvPr>
            <p:ph type="ftr" idx="12"/>
          </p:nvPr>
        </p:nvSpPr>
        <p:spPr>
          <a:ln/>
        </p:spPr>
        <p:txBody>
          <a:bodyPr/>
          <a:lstStyle>
            <a:lvl1pPr>
              <a:defRPr/>
            </a:lvl1pPr>
          </a:lstStyle>
          <a:p>
            <a:endParaRPr lang="en-US" altLang="en-US"/>
          </a:p>
        </p:txBody>
      </p:sp>
      <p:sp>
        <p:nvSpPr>
          <p:cNvPr id="4" name="Shape 14">
            <a:extLst>
              <a:ext uri="{FF2B5EF4-FFF2-40B4-BE49-F238E27FC236}">
                <a16:creationId xmlns="" xmlns:a16="http://schemas.microsoft.com/office/drawing/2014/main" id="{2604E284-CE02-4950-9662-E35F18CC651A}"/>
              </a:ext>
            </a:extLst>
          </p:cNvPr>
          <p:cNvSpPr txBox="1">
            <a:spLocks noGrp="1" noChangeArrowheads="1"/>
          </p:cNvSpPr>
          <p:nvPr>
            <p:ph type="sldNum" idx="13"/>
          </p:nvPr>
        </p:nvSpPr>
        <p:spPr>
          <a:ln/>
        </p:spPr>
        <p:txBody>
          <a:bodyPr/>
          <a:lstStyle>
            <a:lvl1pPr>
              <a:defRPr/>
            </a:lvl1pPr>
          </a:lstStyle>
          <a:p>
            <a:fld id="{5F1E4A30-8AB6-4A7A-A1C0-F0792C3E3DDF}" type="slidenum">
              <a:rPr lang="en-US" altLang="en-US"/>
              <a:pPr/>
              <a:t>‹#›</a:t>
            </a:fld>
            <a:endParaRPr lang="en-US" altLang="en-US"/>
          </a:p>
        </p:txBody>
      </p:sp>
    </p:spTree>
    <p:extLst>
      <p:ext uri="{BB962C8B-B14F-4D97-AF65-F5344CB8AC3E}">
        <p14:creationId xmlns:p14="http://schemas.microsoft.com/office/powerpoint/2010/main" val="3059654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646235" y="1757360"/>
            <a:ext cx="29627511" cy="7315200"/>
          </a:xfrm>
          <a:prstGeom prst="rect">
            <a:avLst/>
          </a:prstGeom>
          <a:noFill/>
          <a:ln>
            <a:noFill/>
          </a:ln>
        </p:spPr>
        <p:txBody>
          <a:bodyPr/>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1646235" y="10242550"/>
            <a:ext cx="29627511" cy="28963937"/>
          </a:xfrm>
          <a:prstGeom prst="rect">
            <a:avLst/>
          </a:prstGeom>
          <a:noFill/>
          <a:ln>
            <a:noFill/>
          </a:ln>
        </p:spPr>
        <p:txBody>
          <a:bodyPr/>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4" name="Shape 12">
            <a:extLst>
              <a:ext uri="{FF2B5EF4-FFF2-40B4-BE49-F238E27FC236}">
                <a16:creationId xmlns="" xmlns:a16="http://schemas.microsoft.com/office/drawing/2014/main" id="{AC1F29E6-7D26-4F97-B738-CE390F9B5290}"/>
              </a:ext>
            </a:extLst>
          </p:cNvPr>
          <p:cNvSpPr txBox="1">
            <a:spLocks noGrp="1" noChangeArrowheads="1"/>
          </p:cNvSpPr>
          <p:nvPr>
            <p:ph type="dt" idx="11"/>
          </p:nvPr>
        </p:nvSpPr>
        <p:spPr>
          <a:ln/>
        </p:spPr>
        <p:txBody>
          <a:bodyPr/>
          <a:lstStyle>
            <a:lvl1pPr>
              <a:defRPr/>
            </a:lvl1pPr>
          </a:lstStyle>
          <a:p>
            <a:endParaRPr lang="en-US" altLang="en-US"/>
          </a:p>
        </p:txBody>
      </p:sp>
      <p:sp>
        <p:nvSpPr>
          <p:cNvPr id="5" name="Shape 13">
            <a:extLst>
              <a:ext uri="{FF2B5EF4-FFF2-40B4-BE49-F238E27FC236}">
                <a16:creationId xmlns="" xmlns:a16="http://schemas.microsoft.com/office/drawing/2014/main" id="{685A8AB9-5F3D-4FA9-9D8D-2B3ED55A6770}"/>
              </a:ext>
            </a:extLst>
          </p:cNvPr>
          <p:cNvSpPr txBox="1">
            <a:spLocks noGrp="1" noChangeArrowheads="1"/>
          </p:cNvSpPr>
          <p:nvPr>
            <p:ph type="ftr" idx="12"/>
          </p:nvPr>
        </p:nvSpPr>
        <p:spPr>
          <a:ln/>
        </p:spPr>
        <p:txBody>
          <a:bodyPr/>
          <a:lstStyle>
            <a:lvl1pPr>
              <a:defRPr/>
            </a:lvl1pPr>
          </a:lstStyle>
          <a:p>
            <a:endParaRPr lang="en-US" altLang="en-US"/>
          </a:p>
        </p:txBody>
      </p:sp>
      <p:sp>
        <p:nvSpPr>
          <p:cNvPr id="6" name="Shape 14">
            <a:extLst>
              <a:ext uri="{FF2B5EF4-FFF2-40B4-BE49-F238E27FC236}">
                <a16:creationId xmlns="" xmlns:a16="http://schemas.microsoft.com/office/drawing/2014/main" id="{5C832999-5D12-4062-908F-8D47E1DCC10C}"/>
              </a:ext>
            </a:extLst>
          </p:cNvPr>
          <p:cNvSpPr txBox="1">
            <a:spLocks noGrp="1" noChangeArrowheads="1"/>
          </p:cNvSpPr>
          <p:nvPr>
            <p:ph type="sldNum" idx="13"/>
          </p:nvPr>
        </p:nvSpPr>
        <p:spPr>
          <a:ln/>
        </p:spPr>
        <p:txBody>
          <a:bodyPr/>
          <a:lstStyle>
            <a:lvl1pPr>
              <a:defRPr/>
            </a:lvl1pPr>
          </a:lstStyle>
          <a:p>
            <a:fld id="{68F2761C-65D1-4302-A780-7EF01CC51FAC}" type="slidenum">
              <a:rPr lang="en-US" altLang="en-US"/>
              <a:pPr/>
              <a:t>‹#›</a:t>
            </a:fld>
            <a:endParaRPr lang="en-US" altLang="en-US"/>
          </a:p>
        </p:txBody>
      </p:sp>
    </p:spTree>
    <p:extLst>
      <p:ext uri="{BB962C8B-B14F-4D97-AF65-F5344CB8AC3E}">
        <p14:creationId xmlns:p14="http://schemas.microsoft.com/office/powerpoint/2010/main" val="791980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2469358" y="13635320"/>
            <a:ext cx="27979685" cy="9408458"/>
          </a:xfrm>
          <a:prstGeom prst="rect">
            <a:avLst/>
          </a:prstGeom>
          <a:noFill/>
          <a:ln>
            <a:noFill/>
          </a:ln>
        </p:spPr>
        <p:txBody>
          <a:bodyPr/>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subTitle" idx="1"/>
          </p:nvPr>
        </p:nvSpPr>
        <p:spPr>
          <a:xfrm>
            <a:off x="4937523" y="24872579"/>
            <a:ext cx="23043355" cy="11214847"/>
          </a:xfrm>
          <a:prstGeom prst="rect">
            <a:avLst/>
          </a:prstGeom>
          <a:noFill/>
          <a:ln>
            <a:noFill/>
          </a:ln>
        </p:spPr>
        <p:txBody>
          <a:bodyPr/>
          <a:lstStyle>
            <a:lvl1pPr marL="0" marR="0" lvl="0" indent="0" algn="ctr" rtl="0">
              <a:lnSpc>
                <a:spcPct val="100000"/>
              </a:lnSpc>
              <a:spcBef>
                <a:spcPts val="3000"/>
              </a:spcBef>
              <a:spcAft>
                <a:spcPts val="0"/>
              </a:spcAft>
              <a:buClr>
                <a:schemeClr val="dk1"/>
              </a:buClr>
              <a:buFont typeface="Arial"/>
              <a:buNone/>
              <a:defRPr sz="15000" b="0" i="0" u="none" strike="noStrike" cap="none">
                <a:solidFill>
                  <a:schemeClr val="dk1"/>
                </a:solidFill>
                <a:latin typeface="Arial"/>
                <a:ea typeface="Arial"/>
                <a:cs typeface="Arial"/>
                <a:sym typeface="Arial"/>
              </a:defRPr>
            </a:lvl1pPr>
            <a:lvl2pPr marL="457200" marR="0" lvl="1" indent="0" algn="ctr" rtl="0">
              <a:lnSpc>
                <a:spcPct val="100000"/>
              </a:lnSpc>
              <a:spcBef>
                <a:spcPts val="2620"/>
              </a:spcBef>
              <a:spcAft>
                <a:spcPts val="0"/>
              </a:spcAft>
              <a:buClr>
                <a:schemeClr val="dk1"/>
              </a:buClr>
              <a:buFont typeface="Arial"/>
              <a:buNone/>
              <a:defRPr sz="13100" b="0" i="0" u="none" strike="noStrike" cap="none">
                <a:solidFill>
                  <a:schemeClr val="dk1"/>
                </a:solidFill>
                <a:latin typeface="Arial"/>
                <a:ea typeface="Arial"/>
                <a:cs typeface="Arial"/>
                <a:sym typeface="Arial"/>
              </a:defRPr>
            </a:lvl2pPr>
            <a:lvl3pPr marL="914400" marR="0" lvl="2" indent="0" algn="ctr" rtl="0">
              <a:lnSpc>
                <a:spcPct val="100000"/>
              </a:lnSpc>
              <a:spcBef>
                <a:spcPts val="2240"/>
              </a:spcBef>
              <a:spcAft>
                <a:spcPts val="0"/>
              </a:spcAft>
              <a:buClr>
                <a:schemeClr val="dk1"/>
              </a:buClr>
              <a:buFont typeface="Arial"/>
              <a:buNone/>
              <a:defRPr sz="11200" b="0" i="0" u="none" strike="noStrike" cap="none">
                <a:solidFill>
                  <a:schemeClr val="dk1"/>
                </a:solidFill>
                <a:latin typeface="Arial"/>
                <a:ea typeface="Arial"/>
                <a:cs typeface="Arial"/>
                <a:sym typeface="Arial"/>
              </a:defRPr>
            </a:lvl3pPr>
            <a:lvl4pPr marL="1371600" marR="0" lvl="3"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4pPr>
            <a:lvl5pPr marL="1828800" marR="0" lvl="4"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5pPr>
            <a:lvl6pPr marL="2286000" marR="0" lvl="5"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6pPr>
            <a:lvl7pPr marL="2743200" marR="0" lvl="6"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7pPr>
            <a:lvl8pPr marL="3200400" marR="0" lvl="7"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8pPr>
            <a:lvl9pPr marL="3657600" marR="0" lvl="8"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9pPr>
          </a:lstStyle>
          <a:p>
            <a:endParaRPr/>
          </a:p>
        </p:txBody>
      </p:sp>
      <p:sp>
        <p:nvSpPr>
          <p:cNvPr id="4" name="Shape 12">
            <a:extLst>
              <a:ext uri="{FF2B5EF4-FFF2-40B4-BE49-F238E27FC236}">
                <a16:creationId xmlns="" xmlns:a16="http://schemas.microsoft.com/office/drawing/2014/main" id="{1AE372A1-778E-45F7-AA14-EF524B43E004}"/>
              </a:ext>
            </a:extLst>
          </p:cNvPr>
          <p:cNvSpPr txBox="1">
            <a:spLocks noGrp="1" noChangeArrowheads="1"/>
          </p:cNvSpPr>
          <p:nvPr>
            <p:ph type="dt" idx="11"/>
          </p:nvPr>
        </p:nvSpPr>
        <p:spPr>
          <a:ln/>
        </p:spPr>
        <p:txBody>
          <a:bodyPr/>
          <a:lstStyle>
            <a:lvl1pPr>
              <a:defRPr/>
            </a:lvl1pPr>
          </a:lstStyle>
          <a:p>
            <a:endParaRPr lang="en-US" altLang="en-US"/>
          </a:p>
        </p:txBody>
      </p:sp>
      <p:sp>
        <p:nvSpPr>
          <p:cNvPr id="5" name="Shape 13">
            <a:extLst>
              <a:ext uri="{FF2B5EF4-FFF2-40B4-BE49-F238E27FC236}">
                <a16:creationId xmlns="" xmlns:a16="http://schemas.microsoft.com/office/drawing/2014/main" id="{DEDD3086-2762-4653-9BCB-AFF4999F146E}"/>
              </a:ext>
            </a:extLst>
          </p:cNvPr>
          <p:cNvSpPr txBox="1">
            <a:spLocks noGrp="1" noChangeArrowheads="1"/>
          </p:cNvSpPr>
          <p:nvPr>
            <p:ph type="ftr" idx="12"/>
          </p:nvPr>
        </p:nvSpPr>
        <p:spPr>
          <a:ln/>
        </p:spPr>
        <p:txBody>
          <a:bodyPr/>
          <a:lstStyle>
            <a:lvl1pPr>
              <a:defRPr/>
            </a:lvl1pPr>
          </a:lstStyle>
          <a:p>
            <a:endParaRPr lang="en-US" altLang="en-US"/>
          </a:p>
        </p:txBody>
      </p:sp>
      <p:sp>
        <p:nvSpPr>
          <p:cNvPr id="6" name="Shape 14">
            <a:extLst>
              <a:ext uri="{FF2B5EF4-FFF2-40B4-BE49-F238E27FC236}">
                <a16:creationId xmlns="" xmlns:a16="http://schemas.microsoft.com/office/drawing/2014/main" id="{EBFDB5F6-F091-4AC8-B216-66F1FC229768}"/>
              </a:ext>
            </a:extLst>
          </p:cNvPr>
          <p:cNvSpPr txBox="1">
            <a:spLocks noGrp="1" noChangeArrowheads="1"/>
          </p:cNvSpPr>
          <p:nvPr>
            <p:ph type="sldNum" idx="13"/>
          </p:nvPr>
        </p:nvSpPr>
        <p:spPr>
          <a:ln/>
        </p:spPr>
        <p:txBody>
          <a:bodyPr/>
          <a:lstStyle>
            <a:lvl1pPr>
              <a:defRPr/>
            </a:lvl1pPr>
          </a:lstStyle>
          <a:p>
            <a:fld id="{2F80FD3A-3A8A-4629-80F9-3367ABC72307}" type="slidenum">
              <a:rPr lang="en-US" altLang="en-US"/>
              <a:pPr/>
              <a:t>‹#›</a:t>
            </a:fld>
            <a:endParaRPr lang="en-US" altLang="en-US"/>
          </a:p>
        </p:txBody>
      </p:sp>
    </p:spTree>
    <p:extLst>
      <p:ext uri="{BB962C8B-B14F-4D97-AF65-F5344CB8AC3E}">
        <p14:creationId xmlns:p14="http://schemas.microsoft.com/office/powerpoint/2010/main" val="1211525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rot="5400000">
            <a:off x="8844488" y="16778673"/>
            <a:ext cx="37450057" cy="7406877"/>
          </a:xfrm>
          <a:prstGeom prst="rect">
            <a:avLst/>
          </a:prstGeom>
          <a:noFill/>
          <a:ln>
            <a:noFill/>
          </a:ln>
        </p:spPr>
        <p:txBody>
          <a:bodyPr/>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1" name="Shape 21"/>
          <p:cNvSpPr txBox="1">
            <a:spLocks noGrp="1"/>
          </p:cNvSpPr>
          <p:nvPr>
            <p:ph type="body" idx="1"/>
          </p:nvPr>
        </p:nvSpPr>
        <p:spPr>
          <a:xfrm rot="5400000">
            <a:off x="-6026415" y="9428945"/>
            <a:ext cx="37450057" cy="22106334"/>
          </a:xfrm>
          <a:prstGeom prst="rect">
            <a:avLst/>
          </a:prstGeom>
          <a:noFill/>
          <a:ln>
            <a:noFill/>
          </a:ln>
        </p:spPr>
        <p:txBody>
          <a:bodyPr/>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4" name="Shape 12">
            <a:extLst>
              <a:ext uri="{FF2B5EF4-FFF2-40B4-BE49-F238E27FC236}">
                <a16:creationId xmlns="" xmlns:a16="http://schemas.microsoft.com/office/drawing/2014/main" id="{CD7DFC7C-FF9E-41A6-B804-EF4C0189BF1B}"/>
              </a:ext>
            </a:extLst>
          </p:cNvPr>
          <p:cNvSpPr txBox="1">
            <a:spLocks noGrp="1" noChangeArrowheads="1"/>
          </p:cNvSpPr>
          <p:nvPr>
            <p:ph type="dt" idx="11"/>
          </p:nvPr>
        </p:nvSpPr>
        <p:spPr>
          <a:ln/>
        </p:spPr>
        <p:txBody>
          <a:bodyPr/>
          <a:lstStyle>
            <a:lvl1pPr>
              <a:defRPr/>
            </a:lvl1pPr>
          </a:lstStyle>
          <a:p>
            <a:endParaRPr lang="en-US" altLang="en-US"/>
          </a:p>
        </p:txBody>
      </p:sp>
      <p:sp>
        <p:nvSpPr>
          <p:cNvPr id="5" name="Shape 13">
            <a:extLst>
              <a:ext uri="{FF2B5EF4-FFF2-40B4-BE49-F238E27FC236}">
                <a16:creationId xmlns="" xmlns:a16="http://schemas.microsoft.com/office/drawing/2014/main" id="{2227F386-220A-47B4-9EEC-31CDB957A96C}"/>
              </a:ext>
            </a:extLst>
          </p:cNvPr>
          <p:cNvSpPr txBox="1">
            <a:spLocks noGrp="1" noChangeArrowheads="1"/>
          </p:cNvSpPr>
          <p:nvPr>
            <p:ph type="ftr" idx="12"/>
          </p:nvPr>
        </p:nvSpPr>
        <p:spPr>
          <a:ln/>
        </p:spPr>
        <p:txBody>
          <a:bodyPr/>
          <a:lstStyle>
            <a:lvl1pPr>
              <a:defRPr/>
            </a:lvl1pPr>
          </a:lstStyle>
          <a:p>
            <a:endParaRPr lang="en-US" altLang="en-US"/>
          </a:p>
        </p:txBody>
      </p:sp>
      <p:sp>
        <p:nvSpPr>
          <p:cNvPr id="6" name="Shape 14">
            <a:extLst>
              <a:ext uri="{FF2B5EF4-FFF2-40B4-BE49-F238E27FC236}">
                <a16:creationId xmlns="" xmlns:a16="http://schemas.microsoft.com/office/drawing/2014/main" id="{4318978E-D37C-4DD7-A043-D40F43913982}"/>
              </a:ext>
            </a:extLst>
          </p:cNvPr>
          <p:cNvSpPr txBox="1">
            <a:spLocks noGrp="1" noChangeArrowheads="1"/>
          </p:cNvSpPr>
          <p:nvPr>
            <p:ph type="sldNum" idx="13"/>
          </p:nvPr>
        </p:nvSpPr>
        <p:spPr>
          <a:ln/>
        </p:spPr>
        <p:txBody>
          <a:bodyPr/>
          <a:lstStyle>
            <a:lvl1pPr>
              <a:defRPr/>
            </a:lvl1pPr>
          </a:lstStyle>
          <a:p>
            <a:fld id="{90F8C0EB-57D2-45AF-BEE1-E61B2D63F9AE}" type="slidenum">
              <a:rPr lang="en-US" altLang="en-US"/>
              <a:pPr/>
              <a:t>‹#›</a:t>
            </a:fld>
            <a:endParaRPr lang="en-US" altLang="en-US"/>
          </a:p>
        </p:txBody>
      </p:sp>
    </p:spTree>
    <p:extLst>
      <p:ext uri="{BB962C8B-B14F-4D97-AF65-F5344CB8AC3E}">
        <p14:creationId xmlns:p14="http://schemas.microsoft.com/office/powerpoint/2010/main" val="3818820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646235" y="1757360"/>
            <a:ext cx="29627511" cy="7315200"/>
          </a:xfrm>
          <a:prstGeom prst="rect">
            <a:avLst/>
          </a:prstGeom>
          <a:noFill/>
          <a:ln>
            <a:noFill/>
          </a:ln>
        </p:spPr>
        <p:txBody>
          <a:bodyPr/>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7" name="Shape 27"/>
          <p:cNvSpPr txBox="1">
            <a:spLocks noGrp="1"/>
          </p:cNvSpPr>
          <p:nvPr>
            <p:ph type="body" idx="1"/>
          </p:nvPr>
        </p:nvSpPr>
        <p:spPr>
          <a:xfrm rot="5400000">
            <a:off x="1978025" y="9910762"/>
            <a:ext cx="28963937" cy="29627511"/>
          </a:xfrm>
          <a:prstGeom prst="rect">
            <a:avLst/>
          </a:prstGeom>
          <a:noFill/>
          <a:ln>
            <a:noFill/>
          </a:ln>
        </p:spPr>
        <p:txBody>
          <a:bodyPr/>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4" name="Shape 12">
            <a:extLst>
              <a:ext uri="{FF2B5EF4-FFF2-40B4-BE49-F238E27FC236}">
                <a16:creationId xmlns="" xmlns:a16="http://schemas.microsoft.com/office/drawing/2014/main" id="{820C751C-E775-4CBF-9F9C-6890A206FBCC}"/>
              </a:ext>
            </a:extLst>
          </p:cNvPr>
          <p:cNvSpPr txBox="1">
            <a:spLocks noGrp="1" noChangeArrowheads="1"/>
          </p:cNvSpPr>
          <p:nvPr>
            <p:ph type="dt" idx="11"/>
          </p:nvPr>
        </p:nvSpPr>
        <p:spPr>
          <a:ln/>
        </p:spPr>
        <p:txBody>
          <a:bodyPr/>
          <a:lstStyle>
            <a:lvl1pPr>
              <a:defRPr/>
            </a:lvl1pPr>
          </a:lstStyle>
          <a:p>
            <a:endParaRPr lang="en-US" altLang="en-US"/>
          </a:p>
        </p:txBody>
      </p:sp>
      <p:sp>
        <p:nvSpPr>
          <p:cNvPr id="5" name="Shape 13">
            <a:extLst>
              <a:ext uri="{FF2B5EF4-FFF2-40B4-BE49-F238E27FC236}">
                <a16:creationId xmlns="" xmlns:a16="http://schemas.microsoft.com/office/drawing/2014/main" id="{C9571D69-95D2-4224-821D-0AD4570D37CD}"/>
              </a:ext>
            </a:extLst>
          </p:cNvPr>
          <p:cNvSpPr txBox="1">
            <a:spLocks noGrp="1" noChangeArrowheads="1"/>
          </p:cNvSpPr>
          <p:nvPr>
            <p:ph type="ftr" idx="12"/>
          </p:nvPr>
        </p:nvSpPr>
        <p:spPr>
          <a:ln/>
        </p:spPr>
        <p:txBody>
          <a:bodyPr/>
          <a:lstStyle>
            <a:lvl1pPr>
              <a:defRPr/>
            </a:lvl1pPr>
          </a:lstStyle>
          <a:p>
            <a:endParaRPr lang="en-US" altLang="en-US"/>
          </a:p>
        </p:txBody>
      </p:sp>
      <p:sp>
        <p:nvSpPr>
          <p:cNvPr id="6" name="Shape 14">
            <a:extLst>
              <a:ext uri="{FF2B5EF4-FFF2-40B4-BE49-F238E27FC236}">
                <a16:creationId xmlns="" xmlns:a16="http://schemas.microsoft.com/office/drawing/2014/main" id="{CE79280D-4008-49BA-965B-EAA7477B1DC4}"/>
              </a:ext>
            </a:extLst>
          </p:cNvPr>
          <p:cNvSpPr txBox="1">
            <a:spLocks noGrp="1" noChangeArrowheads="1"/>
          </p:cNvSpPr>
          <p:nvPr>
            <p:ph type="sldNum" idx="13"/>
          </p:nvPr>
        </p:nvSpPr>
        <p:spPr>
          <a:ln/>
        </p:spPr>
        <p:txBody>
          <a:bodyPr/>
          <a:lstStyle>
            <a:lvl1pPr>
              <a:defRPr/>
            </a:lvl1pPr>
          </a:lstStyle>
          <a:p>
            <a:fld id="{CC37D42F-86F2-4F1F-805E-053F76202C8D}" type="slidenum">
              <a:rPr lang="en-US" altLang="en-US"/>
              <a:pPr/>
              <a:t>‹#›</a:t>
            </a:fld>
            <a:endParaRPr lang="en-US" altLang="en-US"/>
          </a:p>
        </p:txBody>
      </p:sp>
    </p:spTree>
    <p:extLst>
      <p:ext uri="{BB962C8B-B14F-4D97-AF65-F5344CB8AC3E}">
        <p14:creationId xmlns:p14="http://schemas.microsoft.com/office/powerpoint/2010/main" val="1795680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451998" y="30724287"/>
            <a:ext cx="19751276" cy="3626222"/>
          </a:xfrm>
          <a:prstGeom prst="rect">
            <a:avLst/>
          </a:prstGeom>
          <a:noFill/>
          <a:ln>
            <a:noFill/>
          </a:ln>
        </p:spPr>
        <p:txBody>
          <a:bodyPr anchor="b"/>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33" name="Shape 33"/>
          <p:cNvSpPr>
            <a:spLocks noGrp="1"/>
          </p:cNvSpPr>
          <p:nvPr>
            <p:ph type="pic" idx="2"/>
          </p:nvPr>
        </p:nvSpPr>
        <p:spPr>
          <a:xfrm>
            <a:off x="6451998" y="3922057"/>
            <a:ext cx="19751276" cy="26333825"/>
          </a:xfrm>
          <a:prstGeom prst="rect">
            <a:avLst/>
          </a:prstGeom>
          <a:noFill/>
          <a:ln>
            <a:noFill/>
          </a:ln>
        </p:spPr>
        <p:txBody>
          <a:bodyPr/>
          <a:lstStyle>
            <a:lvl1pPr marL="0" marR="0" lvl="0" indent="0" algn="l" rtl="0">
              <a:lnSpc>
                <a:spcPct val="100000"/>
              </a:lnSpc>
              <a:spcBef>
                <a:spcPts val="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pPr lvl="0"/>
            <a:endParaRPr noProof="0">
              <a:sym typeface="Arial"/>
            </a:endParaRPr>
          </a:p>
        </p:txBody>
      </p:sp>
      <p:sp>
        <p:nvSpPr>
          <p:cNvPr id="34" name="Shape 34"/>
          <p:cNvSpPr txBox="1">
            <a:spLocks noGrp="1"/>
          </p:cNvSpPr>
          <p:nvPr>
            <p:ph type="body" idx="1"/>
          </p:nvPr>
        </p:nvSpPr>
        <p:spPr>
          <a:xfrm>
            <a:off x="6451998" y="34350512"/>
            <a:ext cx="19751276" cy="5152464"/>
          </a:xfrm>
          <a:prstGeom prst="rect">
            <a:avLst/>
          </a:prstGeom>
          <a:noFill/>
          <a:ln>
            <a:noFill/>
          </a:ln>
        </p:spPr>
        <p:txBody>
          <a:bodyPr/>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5" name="Shape 12">
            <a:extLst>
              <a:ext uri="{FF2B5EF4-FFF2-40B4-BE49-F238E27FC236}">
                <a16:creationId xmlns="" xmlns:a16="http://schemas.microsoft.com/office/drawing/2014/main" id="{4D15A1E4-D6CE-45EA-8BC7-C5B8A64AF5AA}"/>
              </a:ext>
            </a:extLst>
          </p:cNvPr>
          <p:cNvSpPr txBox="1">
            <a:spLocks noGrp="1" noChangeArrowheads="1"/>
          </p:cNvSpPr>
          <p:nvPr>
            <p:ph type="dt" idx="11"/>
          </p:nvPr>
        </p:nvSpPr>
        <p:spPr>
          <a:ln/>
        </p:spPr>
        <p:txBody>
          <a:bodyPr/>
          <a:lstStyle>
            <a:lvl1pPr>
              <a:defRPr/>
            </a:lvl1pPr>
          </a:lstStyle>
          <a:p>
            <a:endParaRPr lang="en-US" altLang="en-US"/>
          </a:p>
        </p:txBody>
      </p:sp>
      <p:sp>
        <p:nvSpPr>
          <p:cNvPr id="6" name="Shape 13">
            <a:extLst>
              <a:ext uri="{FF2B5EF4-FFF2-40B4-BE49-F238E27FC236}">
                <a16:creationId xmlns="" xmlns:a16="http://schemas.microsoft.com/office/drawing/2014/main" id="{E4BD19B0-83D0-448F-AEC4-74861CF94E0E}"/>
              </a:ext>
            </a:extLst>
          </p:cNvPr>
          <p:cNvSpPr txBox="1">
            <a:spLocks noGrp="1" noChangeArrowheads="1"/>
          </p:cNvSpPr>
          <p:nvPr>
            <p:ph type="ftr" idx="12"/>
          </p:nvPr>
        </p:nvSpPr>
        <p:spPr>
          <a:ln/>
        </p:spPr>
        <p:txBody>
          <a:bodyPr/>
          <a:lstStyle>
            <a:lvl1pPr>
              <a:defRPr/>
            </a:lvl1pPr>
          </a:lstStyle>
          <a:p>
            <a:endParaRPr lang="en-US" altLang="en-US"/>
          </a:p>
        </p:txBody>
      </p:sp>
      <p:sp>
        <p:nvSpPr>
          <p:cNvPr id="7" name="Shape 14">
            <a:extLst>
              <a:ext uri="{FF2B5EF4-FFF2-40B4-BE49-F238E27FC236}">
                <a16:creationId xmlns="" xmlns:a16="http://schemas.microsoft.com/office/drawing/2014/main" id="{1E031ABA-0C17-4AF9-8095-89B799327B07}"/>
              </a:ext>
            </a:extLst>
          </p:cNvPr>
          <p:cNvSpPr txBox="1">
            <a:spLocks noGrp="1" noChangeArrowheads="1"/>
          </p:cNvSpPr>
          <p:nvPr>
            <p:ph type="sldNum" idx="13"/>
          </p:nvPr>
        </p:nvSpPr>
        <p:spPr>
          <a:ln/>
        </p:spPr>
        <p:txBody>
          <a:bodyPr/>
          <a:lstStyle>
            <a:lvl1pPr>
              <a:defRPr/>
            </a:lvl1pPr>
          </a:lstStyle>
          <a:p>
            <a:fld id="{6C72380D-0CE1-491E-8457-952515B04AFE}" type="slidenum">
              <a:rPr lang="en-US" altLang="en-US"/>
              <a:pPr/>
              <a:t>‹#›</a:t>
            </a:fld>
            <a:endParaRPr lang="en-US" altLang="en-US"/>
          </a:p>
        </p:txBody>
      </p:sp>
    </p:spTree>
    <p:extLst>
      <p:ext uri="{BB962C8B-B14F-4D97-AF65-F5344CB8AC3E}">
        <p14:creationId xmlns:p14="http://schemas.microsoft.com/office/powerpoint/2010/main" val="1169071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645443" y="1748116"/>
            <a:ext cx="10829926" cy="7436224"/>
          </a:xfrm>
          <a:prstGeom prst="rect">
            <a:avLst/>
          </a:prstGeom>
          <a:noFill/>
          <a:ln>
            <a:noFill/>
          </a:ln>
        </p:spPr>
        <p:txBody>
          <a:bodyPr anchor="b"/>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body" idx="1"/>
          </p:nvPr>
        </p:nvSpPr>
        <p:spPr>
          <a:xfrm>
            <a:off x="12870656" y="1748116"/>
            <a:ext cx="18402298" cy="37459024"/>
          </a:xfrm>
          <a:prstGeom prst="rect">
            <a:avLst/>
          </a:prstGeom>
          <a:noFill/>
          <a:ln>
            <a:noFill/>
          </a:ln>
        </p:spPr>
        <p:txBody>
          <a:bodyPr/>
          <a:lstStyle>
            <a:lvl1pPr marL="1606550" marR="0" lvl="0" indent="-120015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3481388" marR="0" lvl="1" indent="-992187"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5356225" marR="0" lvl="2" indent="-771525"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7497763" marR="0" lvl="3" indent="-817563"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9640888" marR="0" lvl="4"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10098088" marR="0" lvl="5"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10555288" marR="0" lvl="6"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11012488" marR="0" lvl="7"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11469688" marR="0" lvl="8"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1645443" y="9184339"/>
            <a:ext cx="10829926" cy="30022799"/>
          </a:xfrm>
          <a:prstGeom prst="rect">
            <a:avLst/>
          </a:prstGeom>
          <a:noFill/>
          <a:ln>
            <a:noFill/>
          </a:ln>
        </p:spPr>
        <p:txBody>
          <a:bodyPr/>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5" name="Shape 12">
            <a:extLst>
              <a:ext uri="{FF2B5EF4-FFF2-40B4-BE49-F238E27FC236}">
                <a16:creationId xmlns="" xmlns:a16="http://schemas.microsoft.com/office/drawing/2014/main" id="{2C9A1938-D86F-476E-A8DD-1981D34FFF53}"/>
              </a:ext>
            </a:extLst>
          </p:cNvPr>
          <p:cNvSpPr txBox="1">
            <a:spLocks noGrp="1" noChangeArrowheads="1"/>
          </p:cNvSpPr>
          <p:nvPr>
            <p:ph type="dt" idx="11"/>
          </p:nvPr>
        </p:nvSpPr>
        <p:spPr>
          <a:ln/>
        </p:spPr>
        <p:txBody>
          <a:bodyPr/>
          <a:lstStyle>
            <a:lvl1pPr>
              <a:defRPr/>
            </a:lvl1pPr>
          </a:lstStyle>
          <a:p>
            <a:endParaRPr lang="en-US" altLang="en-US"/>
          </a:p>
        </p:txBody>
      </p:sp>
      <p:sp>
        <p:nvSpPr>
          <p:cNvPr id="6" name="Shape 13">
            <a:extLst>
              <a:ext uri="{FF2B5EF4-FFF2-40B4-BE49-F238E27FC236}">
                <a16:creationId xmlns="" xmlns:a16="http://schemas.microsoft.com/office/drawing/2014/main" id="{DD8201A5-2D1E-4437-A7A6-6D3FA7F0EB81}"/>
              </a:ext>
            </a:extLst>
          </p:cNvPr>
          <p:cNvSpPr txBox="1">
            <a:spLocks noGrp="1" noChangeArrowheads="1"/>
          </p:cNvSpPr>
          <p:nvPr>
            <p:ph type="ftr" idx="12"/>
          </p:nvPr>
        </p:nvSpPr>
        <p:spPr>
          <a:ln/>
        </p:spPr>
        <p:txBody>
          <a:bodyPr/>
          <a:lstStyle>
            <a:lvl1pPr>
              <a:defRPr/>
            </a:lvl1pPr>
          </a:lstStyle>
          <a:p>
            <a:endParaRPr lang="en-US" altLang="en-US"/>
          </a:p>
        </p:txBody>
      </p:sp>
      <p:sp>
        <p:nvSpPr>
          <p:cNvPr id="7" name="Shape 14">
            <a:extLst>
              <a:ext uri="{FF2B5EF4-FFF2-40B4-BE49-F238E27FC236}">
                <a16:creationId xmlns="" xmlns:a16="http://schemas.microsoft.com/office/drawing/2014/main" id="{C626B286-C76F-460B-B5AA-192012847CF3}"/>
              </a:ext>
            </a:extLst>
          </p:cNvPr>
          <p:cNvSpPr txBox="1">
            <a:spLocks noGrp="1" noChangeArrowheads="1"/>
          </p:cNvSpPr>
          <p:nvPr>
            <p:ph type="sldNum" idx="13"/>
          </p:nvPr>
        </p:nvSpPr>
        <p:spPr>
          <a:ln/>
        </p:spPr>
        <p:txBody>
          <a:bodyPr/>
          <a:lstStyle>
            <a:lvl1pPr>
              <a:defRPr/>
            </a:lvl1pPr>
          </a:lstStyle>
          <a:p>
            <a:fld id="{32C755E4-2758-473B-A78C-0EF3FC3481DA}" type="slidenum">
              <a:rPr lang="en-US" altLang="en-US"/>
              <a:pPr/>
              <a:t>‹#›</a:t>
            </a:fld>
            <a:endParaRPr lang="en-US" altLang="en-US"/>
          </a:p>
        </p:txBody>
      </p:sp>
    </p:spTree>
    <p:extLst>
      <p:ext uri="{BB962C8B-B14F-4D97-AF65-F5344CB8AC3E}">
        <p14:creationId xmlns:p14="http://schemas.microsoft.com/office/powerpoint/2010/main" val="2218348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646235" y="1757360"/>
            <a:ext cx="29627511" cy="7315200"/>
          </a:xfrm>
          <a:prstGeom prst="rect">
            <a:avLst/>
          </a:prstGeom>
          <a:noFill/>
          <a:ln>
            <a:noFill/>
          </a:ln>
        </p:spPr>
        <p:txBody>
          <a:bodyPr/>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3" name="Shape 12">
            <a:extLst>
              <a:ext uri="{FF2B5EF4-FFF2-40B4-BE49-F238E27FC236}">
                <a16:creationId xmlns="" xmlns:a16="http://schemas.microsoft.com/office/drawing/2014/main" id="{2958DF28-B383-421F-9F0B-5EFB4025C71A}"/>
              </a:ext>
            </a:extLst>
          </p:cNvPr>
          <p:cNvSpPr txBox="1">
            <a:spLocks noGrp="1" noChangeArrowheads="1"/>
          </p:cNvSpPr>
          <p:nvPr>
            <p:ph type="dt" idx="11"/>
          </p:nvPr>
        </p:nvSpPr>
        <p:spPr>
          <a:ln/>
        </p:spPr>
        <p:txBody>
          <a:bodyPr/>
          <a:lstStyle>
            <a:lvl1pPr>
              <a:defRPr/>
            </a:lvl1pPr>
          </a:lstStyle>
          <a:p>
            <a:endParaRPr lang="en-US" altLang="en-US"/>
          </a:p>
        </p:txBody>
      </p:sp>
      <p:sp>
        <p:nvSpPr>
          <p:cNvPr id="4" name="Shape 13">
            <a:extLst>
              <a:ext uri="{FF2B5EF4-FFF2-40B4-BE49-F238E27FC236}">
                <a16:creationId xmlns="" xmlns:a16="http://schemas.microsoft.com/office/drawing/2014/main" id="{2A716B32-6514-4248-8D38-CE4A4FFECAB0}"/>
              </a:ext>
            </a:extLst>
          </p:cNvPr>
          <p:cNvSpPr txBox="1">
            <a:spLocks noGrp="1" noChangeArrowheads="1"/>
          </p:cNvSpPr>
          <p:nvPr>
            <p:ph type="ftr" idx="12"/>
          </p:nvPr>
        </p:nvSpPr>
        <p:spPr>
          <a:ln/>
        </p:spPr>
        <p:txBody>
          <a:bodyPr/>
          <a:lstStyle>
            <a:lvl1pPr>
              <a:defRPr/>
            </a:lvl1pPr>
          </a:lstStyle>
          <a:p>
            <a:endParaRPr lang="en-US" altLang="en-US"/>
          </a:p>
        </p:txBody>
      </p:sp>
      <p:sp>
        <p:nvSpPr>
          <p:cNvPr id="5" name="Shape 14">
            <a:extLst>
              <a:ext uri="{FF2B5EF4-FFF2-40B4-BE49-F238E27FC236}">
                <a16:creationId xmlns="" xmlns:a16="http://schemas.microsoft.com/office/drawing/2014/main" id="{5833F5B3-C094-4653-BC55-A43192582B27}"/>
              </a:ext>
            </a:extLst>
          </p:cNvPr>
          <p:cNvSpPr txBox="1">
            <a:spLocks noGrp="1" noChangeArrowheads="1"/>
          </p:cNvSpPr>
          <p:nvPr>
            <p:ph type="sldNum" idx="13"/>
          </p:nvPr>
        </p:nvSpPr>
        <p:spPr>
          <a:ln/>
        </p:spPr>
        <p:txBody>
          <a:bodyPr/>
          <a:lstStyle>
            <a:lvl1pPr>
              <a:defRPr/>
            </a:lvl1pPr>
          </a:lstStyle>
          <a:p>
            <a:fld id="{7D47071C-B169-4398-9487-3B0CD7C63CCD}" type="slidenum">
              <a:rPr lang="en-US" altLang="en-US"/>
              <a:pPr/>
              <a:t>‹#›</a:t>
            </a:fld>
            <a:endParaRPr lang="en-US" altLang="en-US"/>
          </a:p>
        </p:txBody>
      </p:sp>
    </p:spTree>
    <p:extLst>
      <p:ext uri="{BB962C8B-B14F-4D97-AF65-F5344CB8AC3E}">
        <p14:creationId xmlns:p14="http://schemas.microsoft.com/office/powerpoint/2010/main" val="85185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6235" y="1757360"/>
            <a:ext cx="29627511" cy="7315200"/>
          </a:xfrm>
          <a:prstGeom prst="rect">
            <a:avLst/>
          </a:prstGeom>
          <a:noFill/>
          <a:ln>
            <a:noFill/>
          </a:ln>
        </p:spPr>
        <p:txBody>
          <a:bodyPr/>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52" name="Shape 52"/>
          <p:cNvSpPr txBox="1">
            <a:spLocks noGrp="1"/>
          </p:cNvSpPr>
          <p:nvPr>
            <p:ph type="body" idx="1"/>
          </p:nvPr>
        </p:nvSpPr>
        <p:spPr>
          <a:xfrm>
            <a:off x="1645442" y="9825317"/>
            <a:ext cx="14544675" cy="4094629"/>
          </a:xfrm>
          <a:prstGeom prst="rect">
            <a:avLst/>
          </a:prstGeom>
          <a:noFill/>
          <a:ln>
            <a:noFill/>
          </a:ln>
        </p:spPr>
        <p:txBody>
          <a:bodyPr anchor="b"/>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body" idx="2"/>
          </p:nvPr>
        </p:nvSpPr>
        <p:spPr>
          <a:xfrm>
            <a:off x="1645442" y="13919948"/>
            <a:ext cx="14544675" cy="25287194"/>
          </a:xfrm>
          <a:prstGeom prst="rect">
            <a:avLst/>
          </a:prstGeom>
          <a:noFill/>
          <a:ln>
            <a:noFill/>
          </a:ln>
        </p:spPr>
        <p:txBody>
          <a:bodyPr/>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3"/>
          </p:nvPr>
        </p:nvSpPr>
        <p:spPr>
          <a:xfrm>
            <a:off x="16722328" y="9825317"/>
            <a:ext cx="14550627" cy="4094629"/>
          </a:xfrm>
          <a:prstGeom prst="rect">
            <a:avLst/>
          </a:prstGeom>
          <a:noFill/>
          <a:ln>
            <a:noFill/>
          </a:ln>
        </p:spPr>
        <p:txBody>
          <a:bodyPr anchor="b"/>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4"/>
          </p:nvPr>
        </p:nvSpPr>
        <p:spPr>
          <a:xfrm>
            <a:off x="16722328" y="13919948"/>
            <a:ext cx="14550627" cy="25287194"/>
          </a:xfrm>
          <a:prstGeom prst="rect">
            <a:avLst/>
          </a:prstGeom>
          <a:noFill/>
          <a:ln>
            <a:noFill/>
          </a:ln>
        </p:spPr>
        <p:txBody>
          <a:bodyPr/>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7" name="Shape 12">
            <a:extLst>
              <a:ext uri="{FF2B5EF4-FFF2-40B4-BE49-F238E27FC236}">
                <a16:creationId xmlns="" xmlns:a16="http://schemas.microsoft.com/office/drawing/2014/main" id="{28D9E319-57B7-4374-AA18-972F46063541}"/>
              </a:ext>
            </a:extLst>
          </p:cNvPr>
          <p:cNvSpPr txBox="1">
            <a:spLocks noGrp="1" noChangeArrowheads="1"/>
          </p:cNvSpPr>
          <p:nvPr>
            <p:ph type="dt" idx="11"/>
          </p:nvPr>
        </p:nvSpPr>
        <p:spPr>
          <a:ln/>
        </p:spPr>
        <p:txBody>
          <a:bodyPr/>
          <a:lstStyle>
            <a:lvl1pPr>
              <a:defRPr/>
            </a:lvl1pPr>
          </a:lstStyle>
          <a:p>
            <a:endParaRPr lang="en-US" altLang="en-US"/>
          </a:p>
        </p:txBody>
      </p:sp>
      <p:sp>
        <p:nvSpPr>
          <p:cNvPr id="8" name="Shape 13">
            <a:extLst>
              <a:ext uri="{FF2B5EF4-FFF2-40B4-BE49-F238E27FC236}">
                <a16:creationId xmlns="" xmlns:a16="http://schemas.microsoft.com/office/drawing/2014/main" id="{DC4B6AC3-0239-4B05-8136-4DCE76F30AC2}"/>
              </a:ext>
            </a:extLst>
          </p:cNvPr>
          <p:cNvSpPr txBox="1">
            <a:spLocks noGrp="1" noChangeArrowheads="1"/>
          </p:cNvSpPr>
          <p:nvPr>
            <p:ph type="ftr" idx="12"/>
          </p:nvPr>
        </p:nvSpPr>
        <p:spPr>
          <a:ln/>
        </p:spPr>
        <p:txBody>
          <a:bodyPr/>
          <a:lstStyle>
            <a:lvl1pPr>
              <a:defRPr/>
            </a:lvl1pPr>
          </a:lstStyle>
          <a:p>
            <a:endParaRPr lang="en-US" altLang="en-US"/>
          </a:p>
        </p:txBody>
      </p:sp>
      <p:sp>
        <p:nvSpPr>
          <p:cNvPr id="9" name="Shape 14">
            <a:extLst>
              <a:ext uri="{FF2B5EF4-FFF2-40B4-BE49-F238E27FC236}">
                <a16:creationId xmlns="" xmlns:a16="http://schemas.microsoft.com/office/drawing/2014/main" id="{C1E5A7FD-0F6D-44E5-9369-332726CD050E}"/>
              </a:ext>
            </a:extLst>
          </p:cNvPr>
          <p:cNvSpPr txBox="1">
            <a:spLocks noGrp="1" noChangeArrowheads="1"/>
          </p:cNvSpPr>
          <p:nvPr>
            <p:ph type="sldNum" idx="13"/>
          </p:nvPr>
        </p:nvSpPr>
        <p:spPr>
          <a:ln/>
        </p:spPr>
        <p:txBody>
          <a:bodyPr/>
          <a:lstStyle>
            <a:lvl1pPr>
              <a:defRPr/>
            </a:lvl1pPr>
          </a:lstStyle>
          <a:p>
            <a:fld id="{EAD64564-4E06-4363-AF28-053820AD0548}" type="slidenum">
              <a:rPr lang="en-US" altLang="en-US"/>
              <a:pPr/>
              <a:t>‹#›</a:t>
            </a:fld>
            <a:endParaRPr lang="en-US" altLang="en-US"/>
          </a:p>
        </p:txBody>
      </p:sp>
    </p:spTree>
    <p:extLst>
      <p:ext uri="{BB962C8B-B14F-4D97-AF65-F5344CB8AC3E}">
        <p14:creationId xmlns:p14="http://schemas.microsoft.com/office/powerpoint/2010/main" val="1451347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6235" y="1757360"/>
            <a:ext cx="29627511" cy="7315200"/>
          </a:xfrm>
          <a:prstGeom prst="rect">
            <a:avLst/>
          </a:prstGeom>
          <a:noFill/>
          <a:ln>
            <a:noFill/>
          </a:ln>
        </p:spPr>
        <p:txBody>
          <a:bodyPr/>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1" name="Shape 61"/>
          <p:cNvSpPr txBox="1">
            <a:spLocks noGrp="1"/>
          </p:cNvSpPr>
          <p:nvPr>
            <p:ph type="body" idx="1"/>
          </p:nvPr>
        </p:nvSpPr>
        <p:spPr>
          <a:xfrm>
            <a:off x="1645443" y="10242177"/>
            <a:ext cx="14756605" cy="28964964"/>
          </a:xfrm>
          <a:prstGeom prst="rect">
            <a:avLst/>
          </a:prstGeom>
          <a:noFill/>
          <a:ln>
            <a:noFill/>
          </a:ln>
        </p:spPr>
        <p:txBody>
          <a:bodyPr/>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body" idx="2"/>
          </p:nvPr>
        </p:nvSpPr>
        <p:spPr>
          <a:xfrm>
            <a:off x="16516351" y="10242177"/>
            <a:ext cx="14756605" cy="28964964"/>
          </a:xfrm>
          <a:prstGeom prst="rect">
            <a:avLst/>
          </a:prstGeom>
          <a:noFill/>
          <a:ln>
            <a:noFill/>
          </a:ln>
        </p:spPr>
        <p:txBody>
          <a:bodyPr/>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 name="Shape 12">
            <a:extLst>
              <a:ext uri="{FF2B5EF4-FFF2-40B4-BE49-F238E27FC236}">
                <a16:creationId xmlns="" xmlns:a16="http://schemas.microsoft.com/office/drawing/2014/main" id="{64B89516-7FE1-4119-B8DF-18EDDFB49C54}"/>
              </a:ext>
            </a:extLst>
          </p:cNvPr>
          <p:cNvSpPr txBox="1">
            <a:spLocks noGrp="1" noChangeArrowheads="1"/>
          </p:cNvSpPr>
          <p:nvPr>
            <p:ph type="dt" idx="11"/>
          </p:nvPr>
        </p:nvSpPr>
        <p:spPr>
          <a:ln/>
        </p:spPr>
        <p:txBody>
          <a:bodyPr/>
          <a:lstStyle>
            <a:lvl1pPr>
              <a:defRPr/>
            </a:lvl1pPr>
          </a:lstStyle>
          <a:p>
            <a:endParaRPr lang="en-US" altLang="en-US"/>
          </a:p>
        </p:txBody>
      </p:sp>
      <p:sp>
        <p:nvSpPr>
          <p:cNvPr id="6" name="Shape 13">
            <a:extLst>
              <a:ext uri="{FF2B5EF4-FFF2-40B4-BE49-F238E27FC236}">
                <a16:creationId xmlns="" xmlns:a16="http://schemas.microsoft.com/office/drawing/2014/main" id="{1FF6E99C-8C31-402B-B280-0932E1B20C88}"/>
              </a:ext>
            </a:extLst>
          </p:cNvPr>
          <p:cNvSpPr txBox="1">
            <a:spLocks noGrp="1" noChangeArrowheads="1"/>
          </p:cNvSpPr>
          <p:nvPr>
            <p:ph type="ftr" idx="12"/>
          </p:nvPr>
        </p:nvSpPr>
        <p:spPr>
          <a:ln/>
        </p:spPr>
        <p:txBody>
          <a:bodyPr/>
          <a:lstStyle>
            <a:lvl1pPr>
              <a:defRPr/>
            </a:lvl1pPr>
          </a:lstStyle>
          <a:p>
            <a:endParaRPr lang="en-US" altLang="en-US"/>
          </a:p>
        </p:txBody>
      </p:sp>
      <p:sp>
        <p:nvSpPr>
          <p:cNvPr id="7" name="Shape 14">
            <a:extLst>
              <a:ext uri="{FF2B5EF4-FFF2-40B4-BE49-F238E27FC236}">
                <a16:creationId xmlns="" xmlns:a16="http://schemas.microsoft.com/office/drawing/2014/main" id="{26410E00-684B-41E5-9A5B-7268E2E694F4}"/>
              </a:ext>
            </a:extLst>
          </p:cNvPr>
          <p:cNvSpPr txBox="1">
            <a:spLocks noGrp="1" noChangeArrowheads="1"/>
          </p:cNvSpPr>
          <p:nvPr>
            <p:ph type="sldNum" idx="13"/>
          </p:nvPr>
        </p:nvSpPr>
        <p:spPr>
          <a:ln/>
        </p:spPr>
        <p:txBody>
          <a:bodyPr/>
          <a:lstStyle>
            <a:lvl1pPr>
              <a:defRPr/>
            </a:lvl1pPr>
          </a:lstStyle>
          <a:p>
            <a:fld id="{3F922E9E-B834-4092-A15F-A70D2D2FDA65}" type="slidenum">
              <a:rPr lang="en-US" altLang="en-US"/>
              <a:pPr/>
              <a:t>‹#›</a:t>
            </a:fld>
            <a:endParaRPr lang="en-US" altLang="en-US"/>
          </a:p>
        </p:txBody>
      </p:sp>
    </p:spTree>
    <p:extLst>
      <p:ext uri="{BB962C8B-B14F-4D97-AF65-F5344CB8AC3E}">
        <p14:creationId xmlns:p14="http://schemas.microsoft.com/office/powerpoint/2010/main" val="2691027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600325" y="28205209"/>
            <a:ext cx="27980878" cy="8715934"/>
          </a:xfrm>
          <a:prstGeom prst="rect">
            <a:avLst/>
          </a:prstGeom>
          <a:noFill/>
          <a:ln>
            <a:noFill/>
          </a:ln>
        </p:spPr>
        <p:txBody>
          <a:bodyPr anchor="t"/>
          <a:lstStyle>
            <a:lvl1pPr marL="0" marR="0" lvl="0" indent="0" algn="l" rtl="0">
              <a:lnSpc>
                <a:spcPct val="100000"/>
              </a:lnSpc>
              <a:spcBef>
                <a:spcPts val="0"/>
              </a:spcBef>
              <a:spcAft>
                <a:spcPts val="0"/>
              </a:spcAft>
              <a:buClr>
                <a:schemeClr val="dk2"/>
              </a:buClr>
              <a:buFont typeface="Arial"/>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body" idx="1"/>
          </p:nvPr>
        </p:nvSpPr>
        <p:spPr>
          <a:xfrm>
            <a:off x="2600325" y="18604006"/>
            <a:ext cx="27980878" cy="9601200"/>
          </a:xfrm>
          <a:prstGeom prst="rect">
            <a:avLst/>
          </a:prstGeom>
          <a:noFill/>
          <a:ln>
            <a:noFill/>
          </a:ln>
        </p:spPr>
        <p:txBody>
          <a:bodyPr anchor="b"/>
          <a:lstStyle>
            <a:lvl1pPr marL="0" marR="0" lvl="0" indent="0" algn="l"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marL="457200" marR="0" lvl="1"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
        <p:nvSpPr>
          <p:cNvPr id="4" name="Shape 12">
            <a:extLst>
              <a:ext uri="{FF2B5EF4-FFF2-40B4-BE49-F238E27FC236}">
                <a16:creationId xmlns="" xmlns:a16="http://schemas.microsoft.com/office/drawing/2014/main" id="{9084B365-25C1-44EB-8401-E968F8AA7D55}"/>
              </a:ext>
            </a:extLst>
          </p:cNvPr>
          <p:cNvSpPr txBox="1">
            <a:spLocks noGrp="1" noChangeArrowheads="1"/>
          </p:cNvSpPr>
          <p:nvPr>
            <p:ph type="dt" idx="11"/>
          </p:nvPr>
        </p:nvSpPr>
        <p:spPr>
          <a:ln/>
        </p:spPr>
        <p:txBody>
          <a:bodyPr/>
          <a:lstStyle>
            <a:lvl1pPr>
              <a:defRPr/>
            </a:lvl1pPr>
          </a:lstStyle>
          <a:p>
            <a:endParaRPr lang="en-US" altLang="en-US"/>
          </a:p>
        </p:txBody>
      </p:sp>
      <p:sp>
        <p:nvSpPr>
          <p:cNvPr id="5" name="Shape 13">
            <a:extLst>
              <a:ext uri="{FF2B5EF4-FFF2-40B4-BE49-F238E27FC236}">
                <a16:creationId xmlns="" xmlns:a16="http://schemas.microsoft.com/office/drawing/2014/main" id="{BEC73A70-9215-4AE5-8334-41CE8A7C421B}"/>
              </a:ext>
            </a:extLst>
          </p:cNvPr>
          <p:cNvSpPr txBox="1">
            <a:spLocks noGrp="1" noChangeArrowheads="1"/>
          </p:cNvSpPr>
          <p:nvPr>
            <p:ph type="ftr" idx="12"/>
          </p:nvPr>
        </p:nvSpPr>
        <p:spPr>
          <a:ln/>
        </p:spPr>
        <p:txBody>
          <a:bodyPr/>
          <a:lstStyle>
            <a:lvl1pPr>
              <a:defRPr/>
            </a:lvl1pPr>
          </a:lstStyle>
          <a:p>
            <a:endParaRPr lang="en-US" altLang="en-US"/>
          </a:p>
        </p:txBody>
      </p:sp>
      <p:sp>
        <p:nvSpPr>
          <p:cNvPr id="6" name="Shape 14">
            <a:extLst>
              <a:ext uri="{FF2B5EF4-FFF2-40B4-BE49-F238E27FC236}">
                <a16:creationId xmlns="" xmlns:a16="http://schemas.microsoft.com/office/drawing/2014/main" id="{D1F2CEB7-C181-4F85-BC37-F03E8F950B1F}"/>
              </a:ext>
            </a:extLst>
          </p:cNvPr>
          <p:cNvSpPr txBox="1">
            <a:spLocks noGrp="1" noChangeArrowheads="1"/>
          </p:cNvSpPr>
          <p:nvPr>
            <p:ph type="sldNum" idx="13"/>
          </p:nvPr>
        </p:nvSpPr>
        <p:spPr>
          <a:ln/>
        </p:spPr>
        <p:txBody>
          <a:bodyPr/>
          <a:lstStyle>
            <a:lvl1pPr>
              <a:defRPr/>
            </a:lvl1pPr>
          </a:lstStyle>
          <a:p>
            <a:fld id="{D327C97F-7557-4179-8830-1FA05F4F0D07}" type="slidenum">
              <a:rPr lang="en-US" altLang="en-US"/>
              <a:pPr/>
              <a:t>‹#›</a:t>
            </a:fld>
            <a:endParaRPr lang="en-US" altLang="en-US"/>
          </a:p>
        </p:txBody>
      </p:sp>
    </p:spTree>
    <p:extLst>
      <p:ext uri="{BB962C8B-B14F-4D97-AF65-F5344CB8AC3E}">
        <p14:creationId xmlns:p14="http://schemas.microsoft.com/office/powerpoint/2010/main" val="3978186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10">
            <a:extLst>
              <a:ext uri="{FF2B5EF4-FFF2-40B4-BE49-F238E27FC236}">
                <a16:creationId xmlns="" xmlns:a16="http://schemas.microsoft.com/office/drawing/2014/main" id="{66084218-3E6D-4F1F-9AD6-25E7A7AA7F7F}"/>
              </a:ext>
            </a:extLst>
          </p:cNvPr>
          <p:cNvSpPr txBox="1">
            <a:spLocks noGrp="1" noChangeArrowheads="1"/>
          </p:cNvSpPr>
          <p:nvPr>
            <p:ph type="title"/>
          </p:nvPr>
        </p:nvSpPr>
        <p:spPr bwMode="auto">
          <a:xfrm>
            <a:off x="1646238" y="1757363"/>
            <a:ext cx="29627512"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p>
            <a:pPr lvl="0"/>
            <a:endParaRPr lang="en-US" altLang="en-US">
              <a:sym typeface="Arial" panose="020B0604020202020204" pitchFamily="34" charset="0"/>
            </a:endParaRPr>
          </a:p>
        </p:txBody>
      </p:sp>
      <p:sp>
        <p:nvSpPr>
          <p:cNvPr id="1027" name="Shape 11">
            <a:extLst>
              <a:ext uri="{FF2B5EF4-FFF2-40B4-BE49-F238E27FC236}">
                <a16:creationId xmlns="" xmlns:a16="http://schemas.microsoft.com/office/drawing/2014/main" id="{9B4D5DCD-62F6-4EED-8E18-56FD81782AD4}"/>
              </a:ext>
            </a:extLst>
          </p:cNvPr>
          <p:cNvSpPr txBox="1">
            <a:spLocks noGrp="1" noChangeArrowheads="1"/>
          </p:cNvSpPr>
          <p:nvPr>
            <p:ph type="body" idx="1"/>
          </p:nvPr>
        </p:nvSpPr>
        <p:spPr bwMode="auto">
          <a:xfrm>
            <a:off x="1646238" y="10242550"/>
            <a:ext cx="29627512" cy="289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028" name="Shape 12">
            <a:extLst>
              <a:ext uri="{FF2B5EF4-FFF2-40B4-BE49-F238E27FC236}">
                <a16:creationId xmlns="" xmlns:a16="http://schemas.microsoft.com/office/drawing/2014/main" id="{59869689-AACE-42EC-A62A-6716E76FCA22}"/>
              </a:ext>
            </a:extLst>
          </p:cNvPr>
          <p:cNvSpPr txBox="1">
            <a:spLocks noGrp="1" noChangeArrowheads="1"/>
          </p:cNvSpPr>
          <p:nvPr>
            <p:ph type="dt" idx="10"/>
          </p:nvPr>
        </p:nvSpPr>
        <p:spPr bwMode="auto">
          <a:xfrm>
            <a:off x="1644650" y="39968488"/>
            <a:ext cx="7681913"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eaLnBrk="1" hangingPunct="1">
              <a:buClr>
                <a:srgbClr val="000000"/>
              </a:buClr>
              <a:buFont typeface="Arial" panose="020B0604020202020204" pitchFamily="34" charset="0"/>
              <a:buNone/>
              <a:defRPr sz="8400"/>
            </a:lvl1pPr>
          </a:lstStyle>
          <a:p>
            <a:endParaRPr lang="en-US" altLang="en-US"/>
          </a:p>
        </p:txBody>
      </p:sp>
      <p:sp>
        <p:nvSpPr>
          <p:cNvPr id="1029" name="Shape 13">
            <a:extLst>
              <a:ext uri="{FF2B5EF4-FFF2-40B4-BE49-F238E27FC236}">
                <a16:creationId xmlns="" xmlns:a16="http://schemas.microsoft.com/office/drawing/2014/main" id="{AF9E14E6-79AD-4550-A2F7-3874661DE7C9}"/>
              </a:ext>
            </a:extLst>
          </p:cNvPr>
          <p:cNvSpPr txBox="1">
            <a:spLocks noGrp="1" noChangeArrowheads="1"/>
          </p:cNvSpPr>
          <p:nvPr>
            <p:ph type="ftr" idx="11"/>
          </p:nvPr>
        </p:nvSpPr>
        <p:spPr bwMode="auto">
          <a:xfrm>
            <a:off x="11247438" y="39968488"/>
            <a:ext cx="10425112"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eaLnBrk="1" hangingPunct="1">
              <a:buClr>
                <a:srgbClr val="000000"/>
              </a:buClr>
              <a:buFont typeface="Arial" panose="020B0604020202020204" pitchFamily="34" charset="0"/>
              <a:buNone/>
              <a:defRPr sz="8400"/>
            </a:lvl1pPr>
          </a:lstStyle>
          <a:p>
            <a:endParaRPr lang="en-US" altLang="en-US"/>
          </a:p>
        </p:txBody>
      </p:sp>
      <p:sp>
        <p:nvSpPr>
          <p:cNvPr id="1030" name="Shape 14">
            <a:extLst>
              <a:ext uri="{FF2B5EF4-FFF2-40B4-BE49-F238E27FC236}">
                <a16:creationId xmlns="" xmlns:a16="http://schemas.microsoft.com/office/drawing/2014/main" id="{66A14E75-172D-4C65-8DBE-DC38A3885645}"/>
              </a:ext>
            </a:extLst>
          </p:cNvPr>
          <p:cNvSpPr txBox="1">
            <a:spLocks noGrp="1" noChangeArrowheads="1"/>
          </p:cNvSpPr>
          <p:nvPr>
            <p:ph type="sldNum" idx="12"/>
          </p:nvPr>
        </p:nvSpPr>
        <p:spPr bwMode="auto">
          <a:xfrm>
            <a:off x="23591838" y="39968488"/>
            <a:ext cx="7681912"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450" tIns="214225" rIns="428450" bIns="214225" numCol="1" anchor="t" anchorCtr="0" compatLnSpc="1">
            <a:prstTxWarp prst="textNoShape">
              <a:avLst/>
            </a:prstTxWarp>
          </a:bodyPr>
          <a:lstStyle>
            <a:lvl1pPr algn="r" eaLnBrk="1" hangingPunct="1">
              <a:buClr>
                <a:srgbClr val="000000"/>
              </a:buClr>
              <a:buSzPct val="25000"/>
              <a:buFont typeface="Arial" panose="020B0604020202020204" pitchFamily="34" charset="0"/>
              <a:buNone/>
              <a:defRPr sz="6600"/>
            </a:lvl1pPr>
          </a:lstStyle>
          <a:p>
            <a:fld id="{B63CDADC-196C-448E-8935-545029F7B20E}" type="slidenum">
              <a:rPr lang="en-US" altLang="en-US"/>
              <a:pPr/>
              <a:t>‹#›</a:t>
            </a:fld>
            <a:endParaRPr lang="en-US" altLang="en-US"/>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1AE915F7-E0AB-43D2-B055-1C7C360C45CF}"/>
              </a:ext>
            </a:extLst>
          </p:cNvPr>
          <p:cNvSpPr/>
          <p:nvPr/>
        </p:nvSpPr>
        <p:spPr>
          <a:xfrm>
            <a:off x="0" y="6218239"/>
            <a:ext cx="32918400" cy="19873386"/>
          </a:xfrm>
          <a:prstGeom prst="rect">
            <a:avLst/>
          </a:prstGeom>
          <a:solidFill>
            <a:srgbClr val="F0AD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kern="0" dirty="0">
              <a:sym typeface="Arial"/>
            </a:endParaRPr>
          </a:p>
        </p:txBody>
      </p:sp>
      <p:sp>
        <p:nvSpPr>
          <p:cNvPr id="29" name="Rectangle 28">
            <a:extLst>
              <a:ext uri="{FF2B5EF4-FFF2-40B4-BE49-F238E27FC236}">
                <a16:creationId xmlns="" xmlns:a16="http://schemas.microsoft.com/office/drawing/2014/main" id="{6B0DDFAE-5BE2-4BCD-9343-C4E5085F848D}"/>
              </a:ext>
            </a:extLst>
          </p:cNvPr>
          <p:cNvSpPr/>
          <p:nvPr/>
        </p:nvSpPr>
        <p:spPr>
          <a:xfrm>
            <a:off x="0" y="32734551"/>
            <a:ext cx="32918400" cy="9984187"/>
          </a:xfrm>
          <a:prstGeom prst="rect">
            <a:avLst/>
          </a:prstGeom>
          <a:solidFill>
            <a:srgbClr val="0D67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kern="0" dirty="0">
              <a:sym typeface="Arial"/>
            </a:endParaRPr>
          </a:p>
        </p:txBody>
      </p:sp>
      <p:sp>
        <p:nvSpPr>
          <p:cNvPr id="3076" name="Shape 91">
            <a:extLst>
              <a:ext uri="{FF2B5EF4-FFF2-40B4-BE49-F238E27FC236}">
                <a16:creationId xmlns="" xmlns:a16="http://schemas.microsoft.com/office/drawing/2014/main" id="{A8908043-4261-4163-B82A-FD895D5ADE9D}"/>
              </a:ext>
            </a:extLst>
          </p:cNvPr>
          <p:cNvSpPr txBox="1">
            <a:spLocks noChangeArrowheads="1"/>
          </p:cNvSpPr>
          <p:nvPr/>
        </p:nvSpPr>
        <p:spPr bwMode="auto">
          <a:xfrm>
            <a:off x="0" y="42836726"/>
            <a:ext cx="32918400" cy="1264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650" tIns="49325" rIns="98650" bIns="49325"/>
          <a:lstStyle>
            <a:lvl1pPr marL="492125" indent="-492125">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000000"/>
              </a:buClr>
              <a:buSzPct val="25000"/>
              <a:buFont typeface="Arial" panose="020B0604020202020204" pitchFamily="34" charset="0"/>
              <a:buNone/>
            </a:pPr>
            <a:r>
              <a:rPr lang="en-US" altLang="en-US" sz="2500" b="1" dirty="0">
                <a:solidFill>
                  <a:schemeClr val="tx1"/>
                </a:solidFill>
                <a:latin typeface="Georgia" panose="02040502050405020303" pitchFamily="18" charset="0"/>
              </a:rPr>
              <a:t>The material presented in this poster is based upon the work supported by </a:t>
            </a:r>
            <a:r>
              <a:rPr lang="en-US" altLang="en-US" sz="2500" b="1" dirty="0" smtClean="0">
                <a:solidFill>
                  <a:schemeClr val="tx1"/>
                </a:solidFill>
                <a:latin typeface="Georgia" panose="02040502050405020303" pitchFamily="18" charset="0"/>
              </a:rPr>
              <a:t>Jean R </a:t>
            </a:r>
            <a:r>
              <a:rPr lang="en-US" altLang="en-US" sz="2500" b="1" dirty="0" err="1" smtClean="0">
                <a:solidFill>
                  <a:schemeClr val="tx1"/>
                </a:solidFill>
                <a:latin typeface="Georgia" panose="02040502050405020303" pitchFamily="18" charset="0"/>
              </a:rPr>
              <a:t>Faustin</a:t>
            </a:r>
            <a:r>
              <a:rPr lang="en-US" altLang="en-US" sz="2500" b="1" dirty="0" smtClean="0">
                <a:solidFill>
                  <a:schemeClr val="tx1"/>
                </a:solidFill>
                <a:latin typeface="Georgia" panose="02040502050405020303" pitchFamily="18" charset="0"/>
              </a:rPr>
              <a:t>. </a:t>
            </a:r>
            <a:endParaRPr lang="en-US" altLang="en-US" sz="2500" b="1" dirty="0" smtClean="0">
              <a:solidFill>
                <a:schemeClr val="tx1"/>
              </a:solidFill>
              <a:latin typeface="Georgia" panose="02040502050405020303" pitchFamily="18" charset="0"/>
            </a:endParaRPr>
          </a:p>
          <a:p>
            <a:pPr algn="ctr" eaLnBrk="1" hangingPunct="1">
              <a:buClr>
                <a:srgbClr val="000000"/>
              </a:buClr>
              <a:buSzPct val="25000"/>
              <a:buFont typeface="Arial" panose="020B0604020202020204" pitchFamily="34" charset="0"/>
              <a:buNone/>
            </a:pPr>
            <a:r>
              <a:rPr lang="en-US" altLang="en-US" sz="2500" b="1" dirty="0" smtClean="0">
                <a:solidFill>
                  <a:schemeClr val="tx1"/>
                </a:solidFill>
                <a:latin typeface="Georgia" panose="02040502050405020303" pitchFamily="18" charset="0"/>
              </a:rPr>
              <a:t>I </a:t>
            </a:r>
            <a:r>
              <a:rPr lang="en-US" altLang="en-US" sz="2500" b="1" dirty="0">
                <a:solidFill>
                  <a:schemeClr val="tx1"/>
                </a:solidFill>
                <a:latin typeface="Georgia" panose="02040502050405020303" pitchFamily="18" charset="0"/>
              </a:rPr>
              <a:t>am thankful to the help that I received from my </a:t>
            </a:r>
            <a:r>
              <a:rPr lang="en-US" altLang="en-US" sz="2500" b="1" dirty="0" smtClean="0">
                <a:solidFill>
                  <a:schemeClr val="tx1"/>
                </a:solidFill>
                <a:latin typeface="Georgia" panose="02040502050405020303" pitchFamily="18" charset="0"/>
              </a:rPr>
              <a:t>Co-Student, </a:t>
            </a:r>
            <a:r>
              <a:rPr lang="en-US" altLang="en-US" sz="2500" b="1" dirty="0" smtClean="0">
                <a:solidFill>
                  <a:schemeClr val="tx1"/>
                </a:solidFill>
                <a:latin typeface="Georgia" panose="02040502050405020303" pitchFamily="18" charset="0"/>
              </a:rPr>
              <a:t>Juan Lopez</a:t>
            </a:r>
            <a:r>
              <a:rPr lang="en-US" altLang="en-US" sz="2500" b="1" dirty="0" smtClean="0">
                <a:solidFill>
                  <a:schemeClr val="tx1"/>
                </a:solidFill>
                <a:latin typeface="Georgia" panose="02040502050405020303" pitchFamily="18" charset="0"/>
              </a:rPr>
              <a:t>, and Product Owners </a:t>
            </a:r>
            <a:r>
              <a:rPr lang="en-US" altLang="en-US" sz="2500" b="1" dirty="0">
                <a:solidFill>
                  <a:schemeClr val="tx1"/>
                </a:solidFill>
                <a:latin typeface="Georgia" panose="02040502050405020303" pitchFamily="18" charset="0"/>
              </a:rPr>
              <a:t>Jason Cohen and Frank Alvarado.</a:t>
            </a:r>
          </a:p>
        </p:txBody>
      </p:sp>
      <p:sp>
        <p:nvSpPr>
          <p:cNvPr id="93" name="Shape 93">
            <a:extLst>
              <a:ext uri="{FF2B5EF4-FFF2-40B4-BE49-F238E27FC236}">
                <a16:creationId xmlns="" xmlns:a16="http://schemas.microsoft.com/office/drawing/2014/main" id="{93AC1E9D-C029-4924-ABE2-D57790027F8B}"/>
              </a:ext>
            </a:extLst>
          </p:cNvPr>
          <p:cNvSpPr txBox="1"/>
          <p:nvPr/>
        </p:nvSpPr>
        <p:spPr>
          <a:xfrm>
            <a:off x="348456" y="12246518"/>
            <a:ext cx="10058400" cy="5742113"/>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274320" tIns="274320" rIns="274320" bIns="274320"/>
          <a:lstStyle/>
          <a:p>
            <a:pPr algn="ctr" eaLnBrk="1" fontAlgn="auto" hangingPunct="1">
              <a:spcBef>
                <a:spcPts val="0"/>
              </a:spcBef>
              <a:spcAft>
                <a:spcPts val="0"/>
              </a:spcAft>
              <a:buClr>
                <a:srgbClr val="336699"/>
              </a:buClr>
              <a:buSzPct val="100000"/>
              <a:defRPr/>
            </a:pPr>
            <a:r>
              <a:rPr lang="en-US" sz="4400" b="1" kern="0" dirty="0" smtClean="0">
                <a:solidFill>
                  <a:srgbClr val="081E3F"/>
                </a:solidFill>
                <a:latin typeface="Coo Hew"/>
                <a:sym typeface="Arial"/>
              </a:rPr>
              <a:t>Solution</a:t>
            </a:r>
            <a:endParaRPr lang="en-US" sz="4400" b="1" kern="0" dirty="0">
              <a:solidFill>
                <a:srgbClr val="081E3F"/>
              </a:solidFill>
              <a:latin typeface="Coo Hew"/>
              <a:sym typeface="Arial"/>
            </a:endParaRPr>
          </a:p>
          <a:p>
            <a:pPr eaLnBrk="1" fontAlgn="auto" hangingPunct="1">
              <a:spcBef>
                <a:spcPts val="0"/>
              </a:spcBef>
              <a:spcAft>
                <a:spcPts val="0"/>
              </a:spcAft>
              <a:buClr>
                <a:srgbClr val="336699"/>
              </a:buClr>
              <a:buSzPct val="100000"/>
              <a:defRPr/>
            </a:pPr>
            <a:endParaRPr lang="en-US" sz="2400" kern="0" dirty="0">
              <a:solidFill>
                <a:srgbClr val="081E3F"/>
              </a:solidFill>
              <a:latin typeface="Coo Hew"/>
              <a:sym typeface="Arial"/>
            </a:endParaRPr>
          </a:p>
          <a:p>
            <a:pPr eaLnBrk="1" fontAlgn="auto" hangingPunct="1">
              <a:spcBef>
                <a:spcPts val="0"/>
              </a:spcBef>
              <a:spcAft>
                <a:spcPts val="0"/>
              </a:spcAft>
              <a:buClr>
                <a:srgbClr val="336699"/>
              </a:buClr>
              <a:buSzPct val="100000"/>
              <a:defRPr/>
            </a:pPr>
            <a:r>
              <a:rPr lang="en-US" sz="4000" kern="0" dirty="0">
                <a:solidFill>
                  <a:srgbClr val="081E3F"/>
                </a:solidFill>
                <a:latin typeface="Coo Hew"/>
                <a:sym typeface="Arial"/>
              </a:rPr>
              <a:t>Configured via Online, the Virtual Roll Call (VRC) provides response options, created by the Administrator, who can upload documents, messages, images, quizzes and by having the roll call system virtualized, officers are always up to date on the latest briefings,</a:t>
            </a:r>
          </a:p>
          <a:p>
            <a:pPr eaLnBrk="1" fontAlgn="auto" hangingPunct="1">
              <a:spcBef>
                <a:spcPts val="0"/>
              </a:spcBef>
              <a:spcAft>
                <a:spcPts val="0"/>
              </a:spcAft>
              <a:buClr>
                <a:srgbClr val="336699"/>
              </a:buClr>
              <a:buSzPct val="100000"/>
              <a:defRPr/>
            </a:pPr>
            <a:endParaRPr lang="en-US" sz="1600" kern="0" dirty="0" smtClean="0">
              <a:solidFill>
                <a:srgbClr val="081E3F"/>
              </a:solidFill>
              <a:latin typeface="Coo Hew"/>
              <a:sym typeface="Arial"/>
            </a:endParaRPr>
          </a:p>
        </p:txBody>
      </p:sp>
      <p:pic>
        <p:nvPicPr>
          <p:cNvPr id="3078" name="Shape 97">
            <a:extLst>
              <a:ext uri="{FF2B5EF4-FFF2-40B4-BE49-F238E27FC236}">
                <a16:creationId xmlns="" xmlns:a16="http://schemas.microsoft.com/office/drawing/2014/main" id="{0C4893DE-6815-4300-9AA3-B21AD2C386F2}"/>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7400" y="-20500975"/>
            <a:ext cx="263048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 name="Shape 98">
            <a:extLst>
              <a:ext uri="{FF2B5EF4-FFF2-40B4-BE49-F238E27FC236}">
                <a16:creationId xmlns="" xmlns:a16="http://schemas.microsoft.com/office/drawing/2014/main" id="{1861BE8F-BBA3-47BF-B2FA-A88A301C9220}"/>
              </a:ext>
            </a:extLst>
          </p:cNvPr>
          <p:cNvSpPr txBox="1"/>
          <p:nvPr/>
        </p:nvSpPr>
        <p:spPr>
          <a:xfrm>
            <a:off x="348456" y="18406270"/>
            <a:ext cx="10058400" cy="7347154"/>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274320" tIns="274320" rIns="274320" bIns="274320"/>
          <a:lstStyle>
            <a:defPPr marR="0" lvl="0" algn="l" rtl="0">
              <a:lnSpc>
                <a:spcPct val="100000"/>
              </a:lnSpc>
              <a:spcBef>
                <a:spcPts val="0"/>
              </a:spcBef>
              <a:spcAft>
                <a:spcPts val="0"/>
              </a:spcAft>
            </a:defPPr>
            <a:lvl1pPr marL="0" indent="0" algn="ctr">
              <a:buClr>
                <a:srgbClr val="336699"/>
              </a:buClr>
              <a:buSzPct val="25000"/>
              <a:buFont typeface="Arial"/>
              <a:defRPr sz="4000" b="1">
                <a:solidFill>
                  <a:srgbClr val="081E3F"/>
                </a:solidFill>
                <a:latin typeface="Coo Hew"/>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eaLnBrk="1" fontAlgn="auto" hangingPunct="1">
              <a:spcBef>
                <a:spcPts val="0"/>
              </a:spcBef>
              <a:spcAft>
                <a:spcPts val="0"/>
              </a:spcAft>
              <a:defRPr/>
            </a:pPr>
            <a:r>
              <a:rPr lang="en-US" kern="0" dirty="0">
                <a:sym typeface="Arial"/>
              </a:rPr>
              <a:t>Current System</a:t>
            </a:r>
          </a:p>
          <a:p>
            <a:pPr eaLnBrk="1" fontAlgn="auto" hangingPunct="1">
              <a:spcBef>
                <a:spcPts val="0"/>
              </a:spcBef>
              <a:spcAft>
                <a:spcPts val="0"/>
              </a:spcAft>
              <a:defRPr/>
            </a:pPr>
            <a:endParaRPr lang="en-US" sz="3600" kern="0" dirty="0">
              <a:sym typeface="Arial"/>
            </a:endParaRPr>
          </a:p>
          <a:p>
            <a:pPr algn="l" eaLnBrk="1" fontAlgn="auto" hangingPunct="1">
              <a:spcBef>
                <a:spcPts val="0"/>
              </a:spcBef>
              <a:spcAft>
                <a:spcPts val="0"/>
              </a:spcAft>
              <a:defRPr/>
            </a:pPr>
            <a:r>
              <a:rPr lang="en-US" sz="3700" b="0" kern="0" dirty="0" smtClean="0">
                <a:sym typeface="Arial"/>
              </a:rPr>
              <a:t>Third release </a:t>
            </a:r>
            <a:r>
              <a:rPr lang="en-US" sz="3700" b="0" kern="0" dirty="0">
                <a:sym typeface="Arial"/>
              </a:rPr>
              <a:t>of the VRC </a:t>
            </a:r>
            <a:r>
              <a:rPr lang="en-US" sz="3700" b="0" kern="0" dirty="0" smtClean="0">
                <a:sym typeface="Arial"/>
              </a:rPr>
              <a:t>application extends its previous predecessor with management feature sampling, new data forms, new smart queries and added features such as:</a:t>
            </a:r>
            <a:endParaRPr lang="en-US" sz="3700" b="0" kern="0" dirty="0">
              <a:sym typeface="Arial"/>
            </a:endParaRPr>
          </a:p>
          <a:p>
            <a:pPr algn="l" eaLnBrk="1" fontAlgn="auto" hangingPunct="1">
              <a:spcBef>
                <a:spcPts val="0"/>
              </a:spcBef>
              <a:spcAft>
                <a:spcPts val="0"/>
              </a:spcAft>
              <a:defRPr/>
            </a:pPr>
            <a:endParaRPr lang="en-US" sz="1800" b="0" kern="0" dirty="0">
              <a:sym typeface="Arial"/>
            </a:endParaRPr>
          </a:p>
          <a:p>
            <a:pPr marL="571500" indent="-571500" algn="l" eaLnBrk="1" fontAlgn="auto" hangingPunct="1">
              <a:spcBef>
                <a:spcPts val="0"/>
              </a:spcBef>
              <a:spcAft>
                <a:spcPts val="0"/>
              </a:spcAft>
              <a:buClr>
                <a:srgbClr val="081E3F"/>
              </a:buClr>
              <a:buSzPct val="100000"/>
              <a:buFont typeface="Arial" panose="020B0604020202020204" pitchFamily="34" charset="0"/>
              <a:buChar char="•"/>
              <a:defRPr/>
            </a:pPr>
            <a:r>
              <a:rPr lang="en-US" sz="3700" b="0" kern="0" dirty="0" smtClean="0">
                <a:sym typeface="Arial"/>
              </a:rPr>
              <a:t>Free-Form Text Messages for short notes.</a:t>
            </a:r>
          </a:p>
          <a:p>
            <a:pPr marL="571500" indent="-571500" algn="l" eaLnBrk="1" fontAlgn="auto" hangingPunct="1">
              <a:spcBef>
                <a:spcPts val="0"/>
              </a:spcBef>
              <a:spcAft>
                <a:spcPts val="0"/>
              </a:spcAft>
              <a:buClr>
                <a:srgbClr val="081E3F"/>
              </a:buClr>
              <a:buSzPct val="100000"/>
              <a:buFont typeface="Arial" panose="020B0604020202020204" pitchFamily="34" charset="0"/>
              <a:buChar char="•"/>
              <a:defRPr/>
            </a:pPr>
            <a:r>
              <a:rPr lang="en-US" sz="3700" b="0" kern="0" dirty="0" smtClean="0">
                <a:sym typeface="Arial"/>
              </a:rPr>
              <a:t>Quiz Maker to enhance comprehension.</a:t>
            </a:r>
          </a:p>
          <a:p>
            <a:pPr marL="571500" indent="-571500" algn="l" eaLnBrk="1" fontAlgn="auto" hangingPunct="1">
              <a:spcBef>
                <a:spcPts val="0"/>
              </a:spcBef>
              <a:spcAft>
                <a:spcPts val="0"/>
              </a:spcAft>
              <a:buClr>
                <a:srgbClr val="081E3F"/>
              </a:buClr>
              <a:buSzPct val="100000"/>
              <a:buFont typeface="Arial" panose="020B0604020202020204" pitchFamily="34" charset="0"/>
              <a:buChar char="•"/>
              <a:defRPr/>
            </a:pPr>
            <a:r>
              <a:rPr lang="en-US" sz="3700" b="0" kern="0" dirty="0" smtClean="0">
                <a:sym typeface="Arial"/>
              </a:rPr>
              <a:t>Account Lock for security.</a:t>
            </a:r>
          </a:p>
          <a:p>
            <a:pPr marL="571500" indent="-571500" algn="l" eaLnBrk="1" fontAlgn="auto" hangingPunct="1">
              <a:spcBef>
                <a:spcPts val="0"/>
              </a:spcBef>
              <a:spcAft>
                <a:spcPts val="0"/>
              </a:spcAft>
              <a:buClr>
                <a:srgbClr val="081E3F"/>
              </a:buClr>
              <a:buSzPct val="100000"/>
              <a:buFont typeface="Arial" panose="020B0604020202020204" pitchFamily="34" charset="0"/>
              <a:buChar char="•"/>
              <a:defRPr/>
            </a:pPr>
            <a:r>
              <a:rPr lang="en-US" sz="3700" b="0" kern="0" dirty="0" smtClean="0">
                <a:sym typeface="Arial"/>
              </a:rPr>
              <a:t>Password Encryption for protection against unwanted access.</a:t>
            </a:r>
            <a:endParaRPr lang="en-US" sz="3700" b="0" kern="0" dirty="0">
              <a:sym typeface="Arial"/>
            </a:endParaRPr>
          </a:p>
          <a:p>
            <a:pPr eaLnBrk="1" fontAlgn="auto" hangingPunct="1">
              <a:spcBef>
                <a:spcPts val="0"/>
              </a:spcBef>
              <a:spcAft>
                <a:spcPts val="0"/>
              </a:spcAft>
              <a:defRPr/>
            </a:pPr>
            <a:endParaRPr lang="en-US" kern="0" dirty="0">
              <a:sym typeface="Arial"/>
            </a:endParaRPr>
          </a:p>
        </p:txBody>
      </p:sp>
      <p:sp>
        <p:nvSpPr>
          <p:cNvPr id="102" name="Shape 102">
            <a:extLst>
              <a:ext uri="{FF2B5EF4-FFF2-40B4-BE49-F238E27FC236}">
                <a16:creationId xmlns="" xmlns:a16="http://schemas.microsoft.com/office/drawing/2014/main" id="{9D475728-FADE-448D-81D8-9FBF481299F9}"/>
              </a:ext>
            </a:extLst>
          </p:cNvPr>
          <p:cNvSpPr txBox="1"/>
          <p:nvPr/>
        </p:nvSpPr>
        <p:spPr>
          <a:xfrm>
            <a:off x="287338" y="26351448"/>
            <a:ext cx="10058400" cy="6230937"/>
          </a:xfrm>
          <a:prstGeom prst="rect">
            <a:avLst/>
          </a:prstGeom>
          <a:ln>
            <a:solidFill>
              <a:schemeClr val="bg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274320" tIns="274320" rIns="274320" bIns="274320"/>
          <a:lstStyle>
            <a:defPPr marR="0" lvl="0" algn="l" rtl="0">
              <a:lnSpc>
                <a:spcPct val="100000"/>
              </a:lnSpc>
              <a:spcBef>
                <a:spcPts val="0"/>
              </a:spcBef>
              <a:spcAft>
                <a:spcPts val="0"/>
              </a:spcAft>
              <a:defRPr/>
            </a:defPPr>
            <a:lvl1pPr marL="0" indent="0" algn="ctr">
              <a:buClr>
                <a:srgbClr val="336699"/>
              </a:buClr>
              <a:buSzPct val="25000"/>
              <a:buFont typeface="Arial"/>
              <a:defRPr sz="4000" b="1">
                <a:solidFill>
                  <a:srgbClr val="081E3F"/>
                </a:solidFill>
                <a:latin typeface="Coo Hew"/>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eaLnBrk="1" fontAlgn="auto" hangingPunct="1">
              <a:spcBef>
                <a:spcPts val="0"/>
              </a:spcBef>
              <a:spcAft>
                <a:spcPts val="0"/>
              </a:spcAft>
              <a:defRPr/>
            </a:pPr>
            <a:r>
              <a:rPr lang="en-US" kern="0" dirty="0">
                <a:sym typeface="Arial"/>
              </a:rPr>
              <a:t>Implementation</a:t>
            </a:r>
          </a:p>
          <a:p>
            <a:pPr algn="l" eaLnBrk="1" fontAlgn="auto" hangingPunct="1">
              <a:spcBef>
                <a:spcPts val="0"/>
              </a:spcBef>
              <a:spcAft>
                <a:spcPts val="0"/>
              </a:spcAft>
              <a:defRPr/>
            </a:pPr>
            <a:endParaRPr lang="en-US" b="0" kern="0" dirty="0">
              <a:sym typeface="Arial"/>
            </a:endParaRPr>
          </a:p>
          <a:p>
            <a:pPr marL="571500" indent="-571500" algn="l" eaLnBrk="1" fontAlgn="auto" hangingPunct="1">
              <a:spcBef>
                <a:spcPts val="0"/>
              </a:spcBef>
              <a:spcAft>
                <a:spcPts val="0"/>
              </a:spcAft>
              <a:buClr>
                <a:srgbClr val="081E3F"/>
              </a:buClr>
              <a:buSzPct val="100000"/>
              <a:buFont typeface="Arial" panose="020B0604020202020204" pitchFamily="34" charset="0"/>
              <a:buChar char="•"/>
              <a:defRPr/>
            </a:pPr>
            <a:r>
              <a:rPr lang="en-US" kern="0" dirty="0">
                <a:sym typeface="Arial"/>
              </a:rPr>
              <a:t>Frontend</a:t>
            </a:r>
            <a:r>
              <a:rPr lang="en-US" b="0" kern="0" dirty="0">
                <a:sym typeface="Arial"/>
              </a:rPr>
              <a:t>: HTML5, CSS3, Bootstrap CSS, Bootswatch Theme, UI-Grid </a:t>
            </a:r>
          </a:p>
          <a:p>
            <a:pPr marL="571500" indent="-571500" algn="l" eaLnBrk="1" fontAlgn="auto" hangingPunct="1">
              <a:spcBef>
                <a:spcPts val="0"/>
              </a:spcBef>
              <a:spcAft>
                <a:spcPts val="0"/>
              </a:spcAft>
              <a:buClr>
                <a:srgbClr val="081E3F"/>
              </a:buClr>
              <a:buSzPct val="100000"/>
              <a:buFont typeface="Arial" panose="020B0604020202020204" pitchFamily="34" charset="0"/>
              <a:buChar char="•"/>
              <a:defRPr/>
            </a:pPr>
            <a:r>
              <a:rPr lang="en-US" kern="0" dirty="0">
                <a:sym typeface="Arial"/>
              </a:rPr>
              <a:t>Frontend Framework</a:t>
            </a:r>
            <a:r>
              <a:rPr lang="en-US" b="0" kern="0" dirty="0">
                <a:sym typeface="Arial"/>
              </a:rPr>
              <a:t>: Angular </a:t>
            </a:r>
            <a:r>
              <a:rPr lang="en-US" b="0" kern="0" dirty="0" smtClean="0">
                <a:sym typeface="Arial"/>
              </a:rPr>
              <a:t>JS</a:t>
            </a:r>
            <a:endParaRPr lang="en-US" b="0" kern="0" dirty="0">
              <a:sym typeface="Arial"/>
            </a:endParaRPr>
          </a:p>
          <a:p>
            <a:pPr marL="571500" indent="-571500" algn="l" eaLnBrk="1" fontAlgn="auto" hangingPunct="1">
              <a:spcBef>
                <a:spcPts val="0"/>
              </a:spcBef>
              <a:spcAft>
                <a:spcPts val="0"/>
              </a:spcAft>
              <a:buClr>
                <a:srgbClr val="081E3F"/>
              </a:buClr>
              <a:buSzPct val="100000"/>
              <a:buFont typeface="Arial" panose="020B0604020202020204" pitchFamily="34" charset="0"/>
              <a:buChar char="•"/>
              <a:defRPr/>
            </a:pPr>
            <a:r>
              <a:rPr lang="en-US" kern="0" dirty="0">
                <a:sym typeface="Arial"/>
              </a:rPr>
              <a:t>Backend API</a:t>
            </a:r>
            <a:r>
              <a:rPr lang="en-US" b="0" kern="0" dirty="0">
                <a:sym typeface="Arial"/>
              </a:rPr>
              <a:t>: PHP</a:t>
            </a:r>
          </a:p>
          <a:p>
            <a:pPr marL="571500" indent="-571500" algn="l" eaLnBrk="1" fontAlgn="auto" hangingPunct="1">
              <a:spcBef>
                <a:spcPts val="0"/>
              </a:spcBef>
              <a:spcAft>
                <a:spcPts val="0"/>
              </a:spcAft>
              <a:buClr>
                <a:srgbClr val="081E3F"/>
              </a:buClr>
              <a:buSzPct val="100000"/>
              <a:buFont typeface="Arial" panose="020B0604020202020204" pitchFamily="34" charset="0"/>
              <a:buChar char="•"/>
              <a:defRPr/>
            </a:pPr>
            <a:r>
              <a:rPr lang="en-US" kern="0" dirty="0">
                <a:sym typeface="Arial"/>
              </a:rPr>
              <a:t>Database</a:t>
            </a:r>
            <a:r>
              <a:rPr lang="en-US" b="0" kern="0" dirty="0">
                <a:sym typeface="Arial"/>
              </a:rPr>
              <a:t>: MySQL</a:t>
            </a:r>
          </a:p>
          <a:p>
            <a:pPr marL="571500" indent="-571500" algn="l" eaLnBrk="1" fontAlgn="auto" hangingPunct="1">
              <a:spcBef>
                <a:spcPts val="0"/>
              </a:spcBef>
              <a:spcAft>
                <a:spcPts val="0"/>
              </a:spcAft>
              <a:buClr>
                <a:srgbClr val="081E3F"/>
              </a:buClr>
              <a:buSzPct val="100000"/>
              <a:buFont typeface="Arial" panose="020B0604020202020204" pitchFamily="34" charset="0"/>
              <a:buChar char="•"/>
              <a:defRPr/>
            </a:pPr>
            <a:r>
              <a:rPr lang="en-US" kern="0" dirty="0">
                <a:sym typeface="Arial"/>
              </a:rPr>
              <a:t>Web Server</a:t>
            </a:r>
            <a:r>
              <a:rPr lang="en-US" b="0" kern="0" dirty="0">
                <a:sym typeface="Arial"/>
              </a:rPr>
              <a:t>: Apache HTTP</a:t>
            </a:r>
          </a:p>
          <a:p>
            <a:pPr marL="571500" indent="-571500" algn="l" eaLnBrk="1" fontAlgn="auto" hangingPunct="1">
              <a:spcBef>
                <a:spcPts val="0"/>
              </a:spcBef>
              <a:spcAft>
                <a:spcPts val="0"/>
              </a:spcAft>
              <a:buClr>
                <a:srgbClr val="081E3F"/>
              </a:buClr>
              <a:buSzPct val="100000"/>
              <a:buFont typeface="Arial" panose="020B0604020202020204" pitchFamily="34" charset="0"/>
              <a:buChar char="•"/>
              <a:defRPr/>
            </a:pPr>
            <a:r>
              <a:rPr lang="en-US" kern="0" dirty="0">
                <a:sym typeface="Arial"/>
              </a:rPr>
              <a:t>OS</a:t>
            </a:r>
            <a:r>
              <a:rPr lang="en-US" b="0" kern="0" dirty="0">
                <a:sym typeface="Arial"/>
              </a:rPr>
              <a:t>: </a:t>
            </a:r>
            <a:r>
              <a:rPr lang="en-US" b="0" kern="0" dirty="0" smtClean="0">
                <a:sym typeface="Arial"/>
              </a:rPr>
              <a:t>MacBook Pro, Windows 10</a:t>
            </a:r>
            <a:endParaRPr lang="en-US" b="0" kern="0" dirty="0">
              <a:sym typeface="Arial"/>
            </a:endParaRPr>
          </a:p>
          <a:p>
            <a:pPr marL="571500" indent="-571500" algn="l" eaLnBrk="1" fontAlgn="auto" hangingPunct="1">
              <a:spcBef>
                <a:spcPts val="0"/>
              </a:spcBef>
              <a:spcAft>
                <a:spcPts val="0"/>
              </a:spcAft>
              <a:buClr>
                <a:srgbClr val="081E3F"/>
              </a:buClr>
              <a:buSzPct val="100000"/>
              <a:buFont typeface="Arial" panose="020B0604020202020204" pitchFamily="34" charset="0"/>
              <a:buChar char="•"/>
              <a:defRPr/>
            </a:pPr>
            <a:endParaRPr lang="en-US" b="0" kern="0" dirty="0">
              <a:sym typeface="Arial"/>
            </a:endParaRPr>
          </a:p>
          <a:p>
            <a:pPr marL="571500" indent="-571500" algn="l" eaLnBrk="1" fontAlgn="auto" hangingPunct="1">
              <a:spcBef>
                <a:spcPts val="0"/>
              </a:spcBef>
              <a:spcAft>
                <a:spcPts val="0"/>
              </a:spcAft>
              <a:buClr>
                <a:srgbClr val="081E3F"/>
              </a:buClr>
              <a:buSzPct val="100000"/>
              <a:buFont typeface="Arial" panose="020B0604020202020204" pitchFamily="34" charset="0"/>
              <a:buChar char="•"/>
              <a:defRPr/>
            </a:pPr>
            <a:endParaRPr kern="0" dirty="0">
              <a:sym typeface="Arial"/>
            </a:endParaRPr>
          </a:p>
        </p:txBody>
      </p:sp>
      <p:sp>
        <p:nvSpPr>
          <p:cNvPr id="103" name="Shape 103">
            <a:extLst>
              <a:ext uri="{FF2B5EF4-FFF2-40B4-BE49-F238E27FC236}">
                <a16:creationId xmlns="" xmlns:a16="http://schemas.microsoft.com/office/drawing/2014/main" id="{66332047-D0B6-4F97-8635-578432F27F95}"/>
              </a:ext>
            </a:extLst>
          </p:cNvPr>
          <p:cNvSpPr txBox="1"/>
          <p:nvPr/>
        </p:nvSpPr>
        <p:spPr>
          <a:xfrm>
            <a:off x="10940429" y="18406269"/>
            <a:ext cx="12254217" cy="7347155"/>
          </a:xfrm>
          <a:prstGeom prst="rect">
            <a:avLst/>
          </a:prstGeom>
          <a:solidFill>
            <a:schemeClr val="bg1"/>
          </a:solidFill>
          <a:ln>
            <a:solidFill>
              <a:schemeClr val="bg1">
                <a:lumMod val="85000"/>
              </a:schemeClr>
            </a:solidFill>
            <a:headEnd type="none" w="med" len="med"/>
            <a:tailEnd type="none" w="med" len="med"/>
          </a:ln>
          <a:effectLst>
            <a:outerShdw blurRad="177800" dist="2667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lIns="274320" tIns="274320" rIns="274320" bIns="274320"/>
          <a:lstStyle>
            <a:defPPr marR="0" lvl="0" algn="l" rtl="0">
              <a:lnSpc>
                <a:spcPct val="100000"/>
              </a:lnSpc>
              <a:spcBef>
                <a:spcPts val="0"/>
              </a:spcBef>
              <a:spcAft>
                <a:spcPts val="0"/>
              </a:spcAft>
              <a:defRPr/>
            </a:defPPr>
            <a:lvl1pPr marL="0" indent="0" algn="ctr">
              <a:buClr>
                <a:srgbClr val="336699"/>
              </a:buClr>
              <a:buSzPct val="25000"/>
              <a:buFont typeface="Arial"/>
              <a:defRPr sz="4000" b="1">
                <a:solidFill>
                  <a:srgbClr val="081E3F"/>
                </a:solidFill>
                <a:latin typeface="Coo Hew"/>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eaLnBrk="1" fontAlgn="auto" hangingPunct="1">
              <a:spcBef>
                <a:spcPts val="0"/>
              </a:spcBef>
              <a:spcAft>
                <a:spcPts val="0"/>
              </a:spcAft>
              <a:defRPr/>
            </a:pPr>
            <a:r>
              <a:rPr lang="en-US" kern="0" dirty="0" smtClean="0">
                <a:sym typeface="Arial"/>
              </a:rPr>
              <a:t>Verification</a:t>
            </a:r>
            <a:endParaRPr lang="en-US" kern="0" dirty="0">
              <a:sym typeface="Arial"/>
            </a:endParaRPr>
          </a:p>
        </p:txBody>
      </p:sp>
      <p:sp>
        <p:nvSpPr>
          <p:cNvPr id="105" name="Shape 105">
            <a:extLst>
              <a:ext uri="{FF2B5EF4-FFF2-40B4-BE49-F238E27FC236}">
                <a16:creationId xmlns="" xmlns:a16="http://schemas.microsoft.com/office/drawing/2014/main" id="{45DDE969-653B-48EB-91CF-FE5E9C05160A}"/>
              </a:ext>
            </a:extLst>
          </p:cNvPr>
          <p:cNvSpPr txBox="1"/>
          <p:nvPr/>
        </p:nvSpPr>
        <p:spPr>
          <a:xfrm>
            <a:off x="22151340" y="33223200"/>
            <a:ext cx="10767060" cy="86868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274320" tIns="274320" rIns="274320" bIns="274320"/>
          <a:lstStyle>
            <a:defPPr marR="0" lvl="0" algn="l" rtl="0">
              <a:lnSpc>
                <a:spcPct val="100000"/>
              </a:lnSpc>
              <a:spcBef>
                <a:spcPts val="0"/>
              </a:spcBef>
              <a:spcAft>
                <a:spcPts val="0"/>
              </a:spcAft>
              <a:defRPr/>
            </a:defPPr>
            <a:lvl1pPr marL="0" indent="0" algn="ctr">
              <a:buClr>
                <a:srgbClr val="336699"/>
              </a:buClr>
              <a:buSzPct val="25000"/>
              <a:buFont typeface="Arial"/>
              <a:defRPr sz="4000" b="1">
                <a:solidFill>
                  <a:srgbClr val="081E3F"/>
                </a:solidFill>
                <a:latin typeface="Coo Hew"/>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eaLnBrk="1" fontAlgn="auto" hangingPunct="1">
              <a:spcBef>
                <a:spcPts val="0"/>
              </a:spcBef>
              <a:spcAft>
                <a:spcPts val="0"/>
              </a:spcAft>
              <a:defRPr/>
            </a:pPr>
            <a:r>
              <a:rPr lang="en-US" kern="0" dirty="0">
                <a:sym typeface="Arial"/>
              </a:rPr>
              <a:t>Summary</a:t>
            </a:r>
          </a:p>
          <a:p>
            <a:pPr eaLnBrk="1" fontAlgn="auto" hangingPunct="1">
              <a:spcBef>
                <a:spcPts val="0"/>
              </a:spcBef>
              <a:spcAft>
                <a:spcPts val="0"/>
              </a:spcAft>
              <a:defRPr/>
            </a:pPr>
            <a:endParaRPr lang="en-US" sz="1400" b="0" kern="0" dirty="0">
              <a:sym typeface="Arial"/>
            </a:endParaRPr>
          </a:p>
          <a:p>
            <a:pPr marL="1371600" algn="l" eaLnBrk="1" fontAlgn="auto" hangingPunct="1">
              <a:spcBef>
                <a:spcPts val="0"/>
              </a:spcBef>
              <a:spcAft>
                <a:spcPts val="0"/>
              </a:spcAft>
              <a:buClr>
                <a:srgbClr val="081E3F"/>
              </a:buClr>
              <a:buSzPct val="100000"/>
              <a:defRPr/>
            </a:pPr>
            <a:r>
              <a:rPr lang="en-US" sz="3600" b="0" kern="0" dirty="0" smtClean="0">
                <a:sym typeface="Arial"/>
              </a:rPr>
              <a:t>VRC app plays a critical role in sharing information among officers as PDF documents, images, and even plain text.</a:t>
            </a:r>
          </a:p>
          <a:p>
            <a:pPr marL="1371600" algn="l" eaLnBrk="1" fontAlgn="auto" hangingPunct="1">
              <a:spcBef>
                <a:spcPts val="0"/>
              </a:spcBef>
              <a:spcAft>
                <a:spcPts val="0"/>
              </a:spcAft>
              <a:buClr>
                <a:srgbClr val="081E3F"/>
              </a:buClr>
              <a:buSzPct val="100000"/>
              <a:defRPr/>
            </a:pPr>
            <a:r>
              <a:rPr lang="en-US" sz="3600" b="0" kern="0" dirty="0" smtClean="0">
                <a:sym typeface="Arial"/>
              </a:rPr>
              <a:t>It is brought about on the success of the previous version as it enriches itself with new features and capabilities with key differentiations: </a:t>
            </a:r>
          </a:p>
          <a:p>
            <a:pPr marL="1943100" indent="-571500" algn="l" eaLnBrk="1" fontAlgn="auto" hangingPunct="1">
              <a:spcBef>
                <a:spcPts val="0"/>
              </a:spcBef>
              <a:spcAft>
                <a:spcPts val="0"/>
              </a:spcAft>
              <a:buClr>
                <a:srgbClr val="081E3F"/>
              </a:buClr>
              <a:buSzPct val="100000"/>
              <a:buFont typeface="Arial" panose="020B0604020202020204" pitchFamily="34" charset="0"/>
              <a:buChar char="•"/>
              <a:defRPr/>
            </a:pPr>
            <a:r>
              <a:rPr lang="en-US" sz="3600" b="0" kern="0" dirty="0" smtClean="0">
                <a:sym typeface="Arial"/>
              </a:rPr>
              <a:t>Fast implement </a:t>
            </a:r>
            <a:r>
              <a:rPr lang="en-US" sz="3600" b="0" kern="0" dirty="0">
                <a:sym typeface="Arial"/>
              </a:rPr>
              <a:t>in weeks , involving substantial and useful </a:t>
            </a:r>
            <a:r>
              <a:rPr lang="en-US" sz="3600" b="0" kern="0" dirty="0" smtClean="0">
                <a:sym typeface="Arial"/>
              </a:rPr>
              <a:t>enhancement.</a:t>
            </a:r>
          </a:p>
          <a:p>
            <a:pPr marL="1943100" indent="-571500" algn="l" eaLnBrk="1" fontAlgn="auto" hangingPunct="1">
              <a:spcBef>
                <a:spcPts val="0"/>
              </a:spcBef>
              <a:spcAft>
                <a:spcPts val="0"/>
              </a:spcAft>
              <a:buClr>
                <a:srgbClr val="081E3F"/>
              </a:buClr>
              <a:buSzPct val="100000"/>
              <a:buFont typeface="Arial" panose="020B0604020202020204" pitchFamily="34" charset="0"/>
              <a:buChar char="•"/>
              <a:defRPr/>
            </a:pPr>
            <a:r>
              <a:rPr lang="en-US" sz="3600" b="0" kern="0" dirty="0" smtClean="0">
                <a:sym typeface="Arial"/>
              </a:rPr>
              <a:t>Ensuring the ongoing technology platform changes are maintained.</a:t>
            </a:r>
          </a:p>
          <a:p>
            <a:pPr marL="1943100" indent="-571500" algn="l" eaLnBrk="1" fontAlgn="auto" hangingPunct="1">
              <a:spcBef>
                <a:spcPts val="0"/>
              </a:spcBef>
              <a:spcAft>
                <a:spcPts val="0"/>
              </a:spcAft>
              <a:buClr>
                <a:srgbClr val="081E3F"/>
              </a:buClr>
              <a:buSzPct val="100000"/>
              <a:buFont typeface="Arial" panose="020B0604020202020204" pitchFamily="34" charset="0"/>
              <a:buChar char="•"/>
              <a:defRPr/>
            </a:pPr>
            <a:endParaRPr lang="en-US" sz="1800" b="0" kern="0" dirty="0">
              <a:sym typeface="Arial"/>
            </a:endParaRPr>
          </a:p>
          <a:p>
            <a:pPr marL="1371600" algn="l" eaLnBrk="1" fontAlgn="auto" hangingPunct="1">
              <a:spcBef>
                <a:spcPts val="0"/>
              </a:spcBef>
              <a:spcAft>
                <a:spcPts val="0"/>
              </a:spcAft>
              <a:buClr>
                <a:srgbClr val="081E3F"/>
              </a:buClr>
              <a:buSzPct val="100000"/>
              <a:defRPr/>
            </a:pPr>
            <a:r>
              <a:rPr lang="en-US" sz="3600" b="0" kern="0" dirty="0" smtClean="0">
                <a:sym typeface="Arial"/>
              </a:rPr>
              <a:t>VRC app seeks to improve level of two-way communication among Officers.</a:t>
            </a:r>
            <a:endParaRPr lang="en-US" sz="3600" b="0" kern="0" dirty="0">
              <a:sym typeface="Arial"/>
            </a:endParaRPr>
          </a:p>
          <a:p>
            <a:pPr marL="1790700" indent="-419100" algn="l" eaLnBrk="1" fontAlgn="auto" hangingPunct="1">
              <a:spcBef>
                <a:spcPts val="0"/>
              </a:spcBef>
              <a:spcAft>
                <a:spcPts val="0"/>
              </a:spcAft>
              <a:buClr>
                <a:srgbClr val="081E3F"/>
              </a:buClr>
              <a:buSzPct val="100000"/>
              <a:defRPr/>
            </a:pPr>
            <a:endParaRPr lang="en-US" sz="3600" b="0" kern="0" dirty="0">
              <a:sym typeface="Arial"/>
            </a:endParaRPr>
          </a:p>
        </p:txBody>
      </p:sp>
      <p:pic>
        <p:nvPicPr>
          <p:cNvPr id="3085" name="Picture 2" descr="Image result for fiu school of computing">
            <a:extLst>
              <a:ext uri="{FF2B5EF4-FFF2-40B4-BE49-F238E27FC236}">
                <a16:creationId xmlns="" xmlns:a16="http://schemas.microsoft.com/office/drawing/2014/main" id="{31864436-2060-4189-9BA6-20FB8779B4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3809" y="1805406"/>
            <a:ext cx="6543675"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6" name="Picture 5">
            <a:extLst>
              <a:ext uri="{FF2B5EF4-FFF2-40B4-BE49-F238E27FC236}">
                <a16:creationId xmlns="" xmlns:a16="http://schemas.microsoft.com/office/drawing/2014/main" id="{84C30DDC-3452-410E-BF0B-C94C1B39B9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7519" t="8862" r="27466" b="6487"/>
          <a:stretch>
            <a:fillRect/>
          </a:stretch>
        </p:blipFill>
        <p:spPr bwMode="auto">
          <a:xfrm>
            <a:off x="24938554" y="29859894"/>
            <a:ext cx="1034899" cy="1106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7" name="Picture 6">
            <a:extLst>
              <a:ext uri="{FF2B5EF4-FFF2-40B4-BE49-F238E27FC236}">
                <a16:creationId xmlns="" xmlns:a16="http://schemas.microsoft.com/office/drawing/2014/main" id="{0347DC9A-2A50-456C-95AB-80701F1B696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20327" y="29915760"/>
            <a:ext cx="1025742" cy="1026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8" name="Picture 7">
            <a:extLst>
              <a:ext uri="{FF2B5EF4-FFF2-40B4-BE49-F238E27FC236}">
                <a16:creationId xmlns="" xmlns:a16="http://schemas.microsoft.com/office/drawing/2014/main" id="{404A4CD0-8A9E-4C09-9EE0-9282E4CF54F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21021" r="23273"/>
          <a:stretch>
            <a:fillRect/>
          </a:stretch>
        </p:blipFill>
        <p:spPr bwMode="auto">
          <a:xfrm>
            <a:off x="27928452" y="29915760"/>
            <a:ext cx="1043143" cy="1026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 name="Shape 101">
            <a:extLst>
              <a:ext uri="{FF2B5EF4-FFF2-40B4-BE49-F238E27FC236}">
                <a16:creationId xmlns="" xmlns:a16="http://schemas.microsoft.com/office/drawing/2014/main" id="{E078CD34-6957-43AC-8A97-90365D488D2F}"/>
              </a:ext>
            </a:extLst>
          </p:cNvPr>
          <p:cNvSpPr txBox="1"/>
          <p:nvPr/>
        </p:nvSpPr>
        <p:spPr>
          <a:xfrm>
            <a:off x="10940429" y="6365625"/>
            <a:ext cx="12229507" cy="11623006"/>
          </a:xfrm>
          <a:prstGeom prst="rect">
            <a:avLst/>
          </a:prstGeom>
          <a:solidFill>
            <a:schemeClr val="bg1"/>
          </a:solidFill>
          <a:ln>
            <a:solidFill>
              <a:schemeClr val="bg1">
                <a:lumMod val="85000"/>
              </a:schemeClr>
            </a:solidFill>
            <a:headEnd type="none" w="med" len="med"/>
            <a:tailEnd type="none" w="med" len="med"/>
          </a:ln>
          <a:effectLst>
            <a:outerShdw blurRad="177800" dist="2667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lIns="274320" tIns="274320" rIns="274320" bIns="274320"/>
          <a:lstStyle>
            <a:defPPr marR="0" lvl="0" algn="l" rtl="0">
              <a:lnSpc>
                <a:spcPct val="100000"/>
              </a:lnSpc>
              <a:spcBef>
                <a:spcPts val="0"/>
              </a:spcBef>
              <a:spcAft>
                <a:spcPts val="0"/>
              </a:spcAft>
              <a:defRPr/>
            </a:defPPr>
            <a:lvl1pPr marL="0" indent="0" algn="ctr">
              <a:buClr>
                <a:srgbClr val="336699"/>
              </a:buClr>
              <a:buSzPct val="25000"/>
              <a:buFont typeface="Arial"/>
              <a:defRPr sz="4000" b="1">
                <a:solidFill>
                  <a:srgbClr val="081E3F"/>
                </a:solidFill>
                <a:latin typeface="Coo Hew"/>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eaLnBrk="1" fontAlgn="auto" hangingPunct="1">
              <a:spcBef>
                <a:spcPts val="0"/>
              </a:spcBef>
              <a:spcAft>
                <a:spcPts val="0"/>
              </a:spcAft>
              <a:defRPr/>
            </a:pPr>
            <a:r>
              <a:rPr lang="en-US" kern="0" dirty="0" smtClean="0">
                <a:sym typeface="Arial"/>
              </a:rPr>
              <a:t>Verification</a:t>
            </a:r>
            <a:endParaRPr lang="en-US" kern="0" dirty="0">
              <a:sym typeface="Arial"/>
            </a:endParaRPr>
          </a:p>
        </p:txBody>
      </p:sp>
      <p:pic>
        <p:nvPicPr>
          <p:cNvPr id="3090" name="Picture 8">
            <a:extLst>
              <a:ext uri="{FF2B5EF4-FFF2-40B4-BE49-F238E27FC236}">
                <a16:creationId xmlns="" xmlns:a16="http://schemas.microsoft.com/office/drawing/2014/main" id="{726E3CFB-5741-4BBA-96B7-67F60AC8110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6979" t="8987" r="7889"/>
          <a:stretch>
            <a:fillRect/>
          </a:stretch>
        </p:blipFill>
        <p:spPr bwMode="auto">
          <a:xfrm>
            <a:off x="29092089" y="31159375"/>
            <a:ext cx="1037647" cy="1152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1" name="TextBox 10">
            <a:extLst>
              <a:ext uri="{FF2B5EF4-FFF2-40B4-BE49-F238E27FC236}">
                <a16:creationId xmlns="" xmlns:a16="http://schemas.microsoft.com/office/drawing/2014/main" id="{B7E2A265-F824-429A-9348-0C4421A51FB5}"/>
              </a:ext>
            </a:extLst>
          </p:cNvPr>
          <p:cNvSpPr txBox="1">
            <a:spLocks noChangeArrowheads="1"/>
          </p:cNvSpPr>
          <p:nvPr/>
        </p:nvSpPr>
        <p:spPr bwMode="auto">
          <a:xfrm>
            <a:off x="25929789" y="29832281"/>
            <a:ext cx="8064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7200" b="1" dirty="0"/>
              <a:t>+</a:t>
            </a:r>
          </a:p>
        </p:txBody>
      </p:sp>
      <p:sp>
        <p:nvSpPr>
          <p:cNvPr id="3092" name="TextBox 32">
            <a:extLst>
              <a:ext uri="{FF2B5EF4-FFF2-40B4-BE49-F238E27FC236}">
                <a16:creationId xmlns="" xmlns:a16="http://schemas.microsoft.com/office/drawing/2014/main" id="{F5C0DB3D-AB21-4114-8C0B-E412E15E0279}"/>
              </a:ext>
            </a:extLst>
          </p:cNvPr>
          <p:cNvSpPr txBox="1">
            <a:spLocks noChangeArrowheads="1"/>
          </p:cNvSpPr>
          <p:nvPr/>
        </p:nvSpPr>
        <p:spPr bwMode="auto">
          <a:xfrm>
            <a:off x="27395687" y="29831609"/>
            <a:ext cx="9166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7200" b="1" dirty="0"/>
              <a:t>+</a:t>
            </a:r>
          </a:p>
        </p:txBody>
      </p:sp>
      <p:sp>
        <p:nvSpPr>
          <p:cNvPr id="3093" name="TextBox 33">
            <a:extLst>
              <a:ext uri="{FF2B5EF4-FFF2-40B4-BE49-F238E27FC236}">
                <a16:creationId xmlns="" xmlns:a16="http://schemas.microsoft.com/office/drawing/2014/main" id="{CC854F93-C242-4736-A510-E0141D13BF84}"/>
              </a:ext>
            </a:extLst>
          </p:cNvPr>
          <p:cNvSpPr txBox="1">
            <a:spLocks noChangeArrowheads="1"/>
          </p:cNvSpPr>
          <p:nvPr/>
        </p:nvSpPr>
        <p:spPr bwMode="auto">
          <a:xfrm>
            <a:off x="28909528" y="29831609"/>
            <a:ext cx="9193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7200" b="1" dirty="0" smtClean="0"/>
              <a:t>+</a:t>
            </a:r>
            <a:endParaRPr lang="en-US" altLang="en-US" sz="7200" b="1" dirty="0"/>
          </a:p>
        </p:txBody>
      </p:sp>
      <p:sp>
        <p:nvSpPr>
          <p:cNvPr id="99" name="Shape 99">
            <a:extLst>
              <a:ext uri="{FF2B5EF4-FFF2-40B4-BE49-F238E27FC236}">
                <a16:creationId xmlns="" xmlns:a16="http://schemas.microsoft.com/office/drawing/2014/main" id="{47545DD0-CF3A-4E16-AAA3-272AEE06D3BF}"/>
              </a:ext>
            </a:extLst>
          </p:cNvPr>
          <p:cNvSpPr txBox="1"/>
          <p:nvPr/>
        </p:nvSpPr>
        <p:spPr>
          <a:xfrm>
            <a:off x="23592245" y="7963864"/>
            <a:ext cx="8909437" cy="10024768"/>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274320" tIns="274320" rIns="274320" bIns="274320"/>
          <a:lstStyle>
            <a:defPPr marR="0" lvl="0" algn="l" rtl="0">
              <a:lnSpc>
                <a:spcPct val="100000"/>
              </a:lnSpc>
              <a:spcBef>
                <a:spcPts val="0"/>
              </a:spcBef>
              <a:spcAft>
                <a:spcPts val="0"/>
              </a:spcAft>
            </a:defPPr>
            <a:lvl1pPr marL="0" indent="0" algn="ctr">
              <a:buClr>
                <a:srgbClr val="336699"/>
              </a:buClr>
              <a:buSzPct val="25000"/>
              <a:buFont typeface="Arial"/>
              <a:defRPr sz="4000" b="1">
                <a:solidFill>
                  <a:srgbClr val="081E3F"/>
                </a:solidFill>
                <a:latin typeface="Coo Hew"/>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eaLnBrk="1" fontAlgn="auto" hangingPunct="1">
              <a:spcBef>
                <a:spcPts val="0"/>
              </a:spcBef>
              <a:spcAft>
                <a:spcPts val="0"/>
              </a:spcAft>
              <a:defRPr/>
            </a:pPr>
            <a:r>
              <a:rPr lang="en-US" kern="0" dirty="0">
                <a:sym typeface="Arial"/>
              </a:rPr>
              <a:t>Requirements</a:t>
            </a:r>
          </a:p>
          <a:p>
            <a:pPr marL="571500" indent="-571500" algn="l" eaLnBrk="1" fontAlgn="auto" hangingPunct="1">
              <a:spcBef>
                <a:spcPts val="0"/>
              </a:spcBef>
              <a:spcAft>
                <a:spcPts val="0"/>
              </a:spcAft>
              <a:buClr>
                <a:srgbClr val="081E3F"/>
              </a:buClr>
              <a:buSzPct val="100000"/>
              <a:buFont typeface="Arial" panose="020B0604020202020204" pitchFamily="34" charset="0"/>
              <a:buChar char="•"/>
              <a:defRPr/>
            </a:pPr>
            <a:endParaRPr lang="en-US" sz="3600" b="0" kern="0" dirty="0">
              <a:sym typeface="Arial"/>
            </a:endParaRPr>
          </a:p>
          <a:p>
            <a:pPr marL="571500" indent="-571500" algn="l" eaLnBrk="1" fontAlgn="auto" hangingPunct="1">
              <a:spcBef>
                <a:spcPts val="0"/>
              </a:spcBef>
              <a:spcAft>
                <a:spcPts val="0"/>
              </a:spcAft>
              <a:buClr>
                <a:srgbClr val="081E3F"/>
              </a:buClr>
              <a:buSzPct val="100000"/>
              <a:buFont typeface="Wingdings" panose="05000000000000000000" pitchFamily="2" charset="2"/>
              <a:buChar char="§"/>
              <a:defRPr/>
            </a:pPr>
            <a:r>
              <a:rPr lang="en-US" sz="3700" b="0" kern="0" dirty="0" smtClean="0">
                <a:sym typeface="Arial"/>
              </a:rPr>
              <a:t>Create quiz for newly uploaded documents.</a:t>
            </a:r>
          </a:p>
          <a:p>
            <a:pPr marL="571500" indent="-571500" algn="l" eaLnBrk="1" fontAlgn="auto" hangingPunct="1">
              <a:spcBef>
                <a:spcPts val="0"/>
              </a:spcBef>
              <a:spcAft>
                <a:spcPts val="0"/>
              </a:spcAft>
              <a:buClr>
                <a:srgbClr val="081E3F"/>
              </a:buClr>
              <a:buSzPct val="100000"/>
              <a:buFont typeface="Wingdings" panose="05000000000000000000" pitchFamily="2" charset="2"/>
              <a:buChar char="§"/>
              <a:defRPr/>
            </a:pPr>
            <a:r>
              <a:rPr lang="en-US" sz="3700" b="0" kern="0" dirty="0" smtClean="0">
                <a:sym typeface="Arial"/>
              </a:rPr>
              <a:t>Take quiz to review and acknowledge.</a:t>
            </a:r>
          </a:p>
          <a:p>
            <a:pPr marL="571500" indent="-571500" algn="l" eaLnBrk="1" fontAlgn="auto" hangingPunct="1">
              <a:spcBef>
                <a:spcPts val="0"/>
              </a:spcBef>
              <a:spcAft>
                <a:spcPts val="0"/>
              </a:spcAft>
              <a:buClr>
                <a:srgbClr val="081E3F"/>
              </a:buClr>
              <a:buSzPct val="100000"/>
              <a:buFont typeface="Wingdings" panose="05000000000000000000" pitchFamily="2" charset="2"/>
              <a:buChar char="§"/>
              <a:defRPr/>
            </a:pPr>
            <a:r>
              <a:rPr lang="en-US" sz="3700" b="0" kern="0" dirty="0" smtClean="0">
                <a:sym typeface="Arial"/>
              </a:rPr>
              <a:t>Lock account after five consecutive failed login attempts.</a:t>
            </a:r>
          </a:p>
          <a:p>
            <a:pPr marL="571500" indent="-571500" algn="l" eaLnBrk="1" fontAlgn="auto" hangingPunct="1">
              <a:spcBef>
                <a:spcPts val="0"/>
              </a:spcBef>
              <a:spcAft>
                <a:spcPts val="0"/>
              </a:spcAft>
              <a:buClr>
                <a:srgbClr val="081E3F"/>
              </a:buClr>
              <a:buSzPct val="100000"/>
              <a:buFont typeface="Wingdings" panose="05000000000000000000" pitchFamily="2" charset="2"/>
              <a:buChar char="§"/>
              <a:defRPr/>
            </a:pPr>
            <a:r>
              <a:rPr lang="en-US" sz="3700" b="0" kern="0" dirty="0" smtClean="0">
                <a:sym typeface="Arial"/>
              </a:rPr>
              <a:t>Share free-text plain messages</a:t>
            </a:r>
          </a:p>
          <a:p>
            <a:pPr marL="571500" indent="-571500" algn="l" eaLnBrk="1" fontAlgn="auto" hangingPunct="1">
              <a:spcBef>
                <a:spcPts val="0"/>
              </a:spcBef>
              <a:spcAft>
                <a:spcPts val="0"/>
              </a:spcAft>
              <a:buClr>
                <a:srgbClr val="081E3F"/>
              </a:buClr>
              <a:buSzPct val="100000"/>
              <a:buFont typeface="Wingdings" panose="05000000000000000000" pitchFamily="2" charset="2"/>
              <a:buChar char="§"/>
              <a:defRPr/>
            </a:pPr>
            <a:r>
              <a:rPr lang="en-US" sz="3700" b="0" kern="0" dirty="0" smtClean="0">
                <a:sym typeface="Arial"/>
              </a:rPr>
              <a:t>Switch between roles (from Administrator to Supervisor, and Officer, vice versa).</a:t>
            </a:r>
          </a:p>
          <a:p>
            <a:pPr marL="571500" indent="-571500" algn="l" eaLnBrk="1" fontAlgn="auto" hangingPunct="1">
              <a:spcBef>
                <a:spcPts val="0"/>
              </a:spcBef>
              <a:spcAft>
                <a:spcPts val="0"/>
              </a:spcAft>
              <a:buClr>
                <a:srgbClr val="081E3F"/>
              </a:buClr>
              <a:buSzPct val="100000"/>
              <a:buFont typeface="Wingdings" panose="05000000000000000000" pitchFamily="2" charset="2"/>
              <a:buChar char="§"/>
              <a:defRPr/>
            </a:pPr>
            <a:r>
              <a:rPr lang="en-US" sz="3700" b="0" kern="0" dirty="0" smtClean="0">
                <a:sym typeface="Arial"/>
              </a:rPr>
              <a:t>Passwords should be encrypted</a:t>
            </a:r>
          </a:p>
          <a:p>
            <a:pPr marL="571500" indent="-571500" algn="l" eaLnBrk="1" fontAlgn="auto" hangingPunct="1">
              <a:spcBef>
                <a:spcPts val="0"/>
              </a:spcBef>
              <a:spcAft>
                <a:spcPts val="0"/>
              </a:spcAft>
              <a:buClr>
                <a:srgbClr val="081E3F"/>
              </a:buClr>
              <a:buSzPct val="100000"/>
              <a:buFont typeface="Wingdings" panose="05000000000000000000" pitchFamily="2" charset="2"/>
              <a:buChar char="§"/>
              <a:defRPr/>
            </a:pPr>
            <a:r>
              <a:rPr lang="en-US" sz="3700" b="0" kern="0" dirty="0" smtClean="0">
                <a:sym typeface="Arial"/>
              </a:rPr>
              <a:t>Documents and messages should be seen as a popup instead of new tab.</a:t>
            </a:r>
          </a:p>
          <a:p>
            <a:pPr marL="571500" indent="-571500" algn="l" eaLnBrk="1" fontAlgn="auto" hangingPunct="1">
              <a:spcBef>
                <a:spcPts val="0"/>
              </a:spcBef>
              <a:spcAft>
                <a:spcPts val="0"/>
              </a:spcAft>
              <a:buClr>
                <a:srgbClr val="081E3F"/>
              </a:buClr>
              <a:buSzPct val="100000"/>
              <a:buFont typeface="Arial" panose="020B0604020202020204" pitchFamily="34" charset="0"/>
              <a:buChar char="•"/>
              <a:defRPr/>
            </a:pPr>
            <a:endParaRPr lang="en-US" sz="3600" b="0" kern="0" dirty="0" smtClean="0">
              <a:sym typeface="Arial"/>
            </a:endParaRPr>
          </a:p>
          <a:p>
            <a:pPr marL="571500" indent="-571500" algn="l" eaLnBrk="1" fontAlgn="auto" hangingPunct="1">
              <a:spcBef>
                <a:spcPts val="0"/>
              </a:spcBef>
              <a:spcAft>
                <a:spcPts val="0"/>
              </a:spcAft>
              <a:buClr>
                <a:srgbClr val="081E3F"/>
              </a:buClr>
              <a:buSzPct val="100000"/>
              <a:buFont typeface="Arial" panose="020B0604020202020204" pitchFamily="34" charset="0"/>
              <a:buChar char="•"/>
              <a:defRPr/>
            </a:pPr>
            <a:endParaRPr lang="en-US" sz="3600" b="0" kern="0" dirty="0">
              <a:sym typeface="Arial"/>
            </a:endParaRPr>
          </a:p>
          <a:p>
            <a:pPr marL="571500" indent="-571500" algn="l" eaLnBrk="1" fontAlgn="auto" hangingPunct="1">
              <a:spcBef>
                <a:spcPts val="0"/>
              </a:spcBef>
              <a:spcAft>
                <a:spcPts val="0"/>
              </a:spcAft>
              <a:buClr>
                <a:srgbClr val="081E3F"/>
              </a:buClr>
              <a:buSzPct val="100000"/>
              <a:buFont typeface="Arial" panose="020B0604020202020204" pitchFamily="34" charset="0"/>
              <a:buChar char="•"/>
              <a:defRPr/>
            </a:pPr>
            <a:endParaRPr lang="en-US" sz="3600" b="0" kern="0" dirty="0">
              <a:sym typeface="Arial"/>
            </a:endParaRPr>
          </a:p>
          <a:p>
            <a:pPr marL="571500" lvl="1" indent="-571500" eaLnBrk="1" fontAlgn="auto" hangingPunct="1">
              <a:spcBef>
                <a:spcPts val="0"/>
              </a:spcBef>
              <a:spcAft>
                <a:spcPts val="0"/>
              </a:spcAft>
              <a:buClr>
                <a:srgbClr val="081E3F"/>
              </a:buClr>
              <a:buSzPct val="100000"/>
              <a:buFont typeface="Arial" panose="020B0604020202020204" pitchFamily="34" charset="0"/>
              <a:buChar char="•"/>
              <a:defRPr/>
            </a:pPr>
            <a:endParaRPr lang="en-US" sz="1000" kern="0" dirty="0">
              <a:sym typeface="Arial"/>
            </a:endParaRPr>
          </a:p>
          <a:p>
            <a:pPr marL="571500" indent="-571500" algn="l" eaLnBrk="1" fontAlgn="auto" hangingPunct="1">
              <a:spcBef>
                <a:spcPts val="0"/>
              </a:spcBef>
              <a:spcAft>
                <a:spcPts val="0"/>
              </a:spcAft>
              <a:buClr>
                <a:srgbClr val="081E3F"/>
              </a:buClr>
              <a:buSzPct val="100000"/>
              <a:buFont typeface="Arial" panose="020B0604020202020204" pitchFamily="34" charset="0"/>
              <a:buChar char="•"/>
              <a:defRPr/>
            </a:pPr>
            <a:endParaRPr lang="en-US" sz="3600" b="0" kern="0" dirty="0">
              <a:sym typeface="Arial"/>
            </a:endParaRPr>
          </a:p>
          <a:p>
            <a:pPr eaLnBrk="1" fontAlgn="auto" hangingPunct="1">
              <a:spcBef>
                <a:spcPts val="0"/>
              </a:spcBef>
              <a:spcAft>
                <a:spcPts val="0"/>
              </a:spcAft>
              <a:defRPr/>
            </a:pPr>
            <a:endParaRPr kern="0" dirty="0">
              <a:sym typeface="Arial"/>
            </a:endParaRPr>
          </a:p>
        </p:txBody>
      </p:sp>
      <p:sp>
        <p:nvSpPr>
          <p:cNvPr id="56" name="Shape 101">
            <a:extLst>
              <a:ext uri="{FF2B5EF4-FFF2-40B4-BE49-F238E27FC236}">
                <a16:creationId xmlns="" xmlns:a16="http://schemas.microsoft.com/office/drawing/2014/main" id="{821B2B14-E88E-42E2-AE6B-51722F331473}"/>
              </a:ext>
            </a:extLst>
          </p:cNvPr>
          <p:cNvSpPr txBox="1"/>
          <p:nvPr/>
        </p:nvSpPr>
        <p:spPr bwMode="auto">
          <a:xfrm>
            <a:off x="60350400" y="7762918"/>
            <a:ext cx="10058400" cy="4830762"/>
          </a:xfrm>
          <a:prstGeom prst="rect">
            <a:avLst/>
          </a:prstGeom>
          <a:solidFill>
            <a:schemeClr val="bg1"/>
          </a:solidFill>
          <a:ln>
            <a:solidFill>
              <a:schemeClr val="bg1">
                <a:lumMod val="85000"/>
              </a:schemeClr>
            </a:solidFill>
            <a:headEnd type="none" w="med" len="med"/>
            <a:tailEnd type="none" w="med" len="med"/>
          </a:ln>
          <a:effectLst>
            <a:outerShdw blurRad="177800" dist="2667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lIns="274320" tIns="274320" rIns="274320" bIns="274320"/>
          <a:lstStyle>
            <a:defPPr marR="0" lvl="0" algn="l" rtl="0">
              <a:lnSpc>
                <a:spcPct val="100000"/>
              </a:lnSpc>
              <a:spcBef>
                <a:spcPts val="0"/>
              </a:spcBef>
              <a:spcAft>
                <a:spcPts val="0"/>
              </a:spcAft>
              <a:defRPr/>
            </a:defPPr>
            <a:lvl1pPr marL="0" indent="0" algn="ctr">
              <a:buClr>
                <a:srgbClr val="336699"/>
              </a:buClr>
              <a:buSzPct val="25000"/>
              <a:buFont typeface="Arial"/>
              <a:defRPr sz="4000" b="1">
                <a:solidFill>
                  <a:srgbClr val="081E3F"/>
                </a:solidFill>
                <a:latin typeface="Coo Hew"/>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eaLnBrk="1" fontAlgn="auto" hangingPunct="1">
              <a:spcBef>
                <a:spcPts val="0"/>
              </a:spcBef>
              <a:spcAft>
                <a:spcPts val="0"/>
              </a:spcAft>
              <a:defRPr/>
            </a:pPr>
            <a:r>
              <a:rPr lang="en-US" kern="0" dirty="0">
                <a:sym typeface="Arial"/>
              </a:rPr>
              <a:t>System Design</a:t>
            </a:r>
          </a:p>
        </p:txBody>
      </p:sp>
      <p:pic>
        <p:nvPicPr>
          <p:cNvPr id="44" name="Picture 43" descr="Untitled%20Diagram%20(1).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3592245" y="574425"/>
            <a:ext cx="8931435" cy="7424928"/>
          </a:xfrm>
          <a:prstGeom prst="rect">
            <a:avLst/>
          </a:prstGeom>
          <a:noFill/>
          <a:ln>
            <a:noFill/>
          </a:ln>
        </p:spPr>
      </p:pic>
      <p:sp>
        <p:nvSpPr>
          <p:cNvPr id="3084" name="Shape 107">
            <a:extLst>
              <a:ext uri="{FF2B5EF4-FFF2-40B4-BE49-F238E27FC236}">
                <a16:creationId xmlns="" xmlns:a16="http://schemas.microsoft.com/office/drawing/2014/main" id="{B5E37584-FB26-4FCB-825D-1112BBC35D32}"/>
              </a:ext>
            </a:extLst>
          </p:cNvPr>
          <p:cNvSpPr txBox="1">
            <a:spLocks noChangeArrowheads="1"/>
          </p:cNvSpPr>
          <p:nvPr/>
        </p:nvSpPr>
        <p:spPr bwMode="auto">
          <a:xfrm>
            <a:off x="6612197" y="3012825"/>
            <a:ext cx="20383500" cy="2219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333399"/>
              </a:buClr>
              <a:buSzPct val="25000"/>
            </a:pPr>
            <a:r>
              <a:rPr lang="en-US" altLang="en-US" sz="8000" b="1" dirty="0" smtClean="0">
                <a:solidFill>
                  <a:srgbClr val="081E3F"/>
                </a:solidFill>
                <a:latin typeface="Georgia" panose="02040502050405020303" pitchFamily="18" charset="0"/>
                <a:ea typeface="Coo Hew"/>
                <a:cs typeface="Coo Hew"/>
              </a:rPr>
              <a:t>VIRTUAL                    ROLL CALL</a:t>
            </a:r>
            <a:endParaRPr lang="en-US" altLang="en-US" sz="8000" b="1" dirty="0">
              <a:solidFill>
                <a:srgbClr val="081E3F"/>
              </a:solidFill>
              <a:latin typeface="Georgia" panose="02040502050405020303" pitchFamily="18" charset="0"/>
              <a:ea typeface="Coo Hew"/>
              <a:cs typeface="Coo Hew"/>
            </a:endParaRPr>
          </a:p>
        </p:txBody>
      </p:sp>
      <p:pic>
        <p:nvPicPr>
          <p:cNvPr id="3136" name="Picture 4">
            <a:extLst>
              <a:ext uri="{FF2B5EF4-FFF2-40B4-BE49-F238E27FC236}">
                <a16:creationId xmlns="" xmlns:a16="http://schemas.microsoft.com/office/drawing/2014/main" id="{92ECF34D-C17E-4DF2-A0D4-D73005DACB4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946197" y="-8256"/>
            <a:ext cx="4714876" cy="619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37" name="Picture 11">
            <a:extLst>
              <a:ext uri="{FF2B5EF4-FFF2-40B4-BE49-F238E27FC236}">
                <a16:creationId xmlns="" xmlns:a16="http://schemas.microsoft.com/office/drawing/2014/main" id="{09CD1FC9-20EF-4BEA-BEA2-9F75B559B92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021882" y="31118865"/>
            <a:ext cx="2136656" cy="110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38" name="Picture 13">
            <a:extLst>
              <a:ext uri="{FF2B5EF4-FFF2-40B4-BE49-F238E27FC236}">
                <a16:creationId xmlns="" xmlns:a16="http://schemas.microsoft.com/office/drawing/2014/main" id="{F27635E3-812B-4E33-BA1F-0BB764E3089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03464" y="29879438"/>
            <a:ext cx="1204331" cy="1269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35" name="Shape 107">
            <a:extLst>
              <a:ext uri="{FF2B5EF4-FFF2-40B4-BE49-F238E27FC236}">
                <a16:creationId xmlns="" xmlns:a16="http://schemas.microsoft.com/office/drawing/2014/main" id="{5DD7617B-E9E6-4E33-B082-EE839A6A1946}"/>
              </a:ext>
            </a:extLst>
          </p:cNvPr>
          <p:cNvSpPr txBox="1">
            <a:spLocks noChangeArrowheads="1"/>
          </p:cNvSpPr>
          <p:nvPr/>
        </p:nvSpPr>
        <p:spPr bwMode="auto">
          <a:xfrm>
            <a:off x="11474427" y="4070099"/>
            <a:ext cx="11869734" cy="2752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333399"/>
              </a:buClr>
              <a:buSzPct val="25000"/>
            </a:pPr>
            <a:r>
              <a:rPr lang="en-US" altLang="en-US" sz="4400" b="1" dirty="0">
                <a:solidFill>
                  <a:srgbClr val="081E3F"/>
                </a:solidFill>
                <a:latin typeface="Georgia" panose="02040502050405020303" pitchFamily="18" charset="0"/>
                <a:ea typeface="Coo Hew"/>
                <a:cs typeface="Coo Hew"/>
              </a:rPr>
              <a:t>Senior Project </a:t>
            </a:r>
            <a:r>
              <a:rPr lang="en-US" altLang="en-US" sz="4400" b="1" dirty="0" smtClean="0">
                <a:solidFill>
                  <a:srgbClr val="081E3F"/>
                </a:solidFill>
                <a:latin typeface="Georgia" panose="02040502050405020303" pitchFamily="18" charset="0"/>
                <a:ea typeface="Coo Hew"/>
                <a:cs typeface="Coo Hew"/>
              </a:rPr>
              <a:t>Fall 2017</a:t>
            </a:r>
            <a:endParaRPr lang="en-US" altLang="en-US" sz="4400" b="1" dirty="0">
              <a:solidFill>
                <a:srgbClr val="081E3F"/>
              </a:solidFill>
              <a:latin typeface="Georgia" panose="02040502050405020303" pitchFamily="18" charset="0"/>
              <a:ea typeface="Coo Hew"/>
              <a:cs typeface="Coo Hew"/>
            </a:endParaRPr>
          </a:p>
          <a:p>
            <a:pPr algn="r" eaLnBrk="1" hangingPunct="1">
              <a:buClr>
                <a:srgbClr val="333399"/>
              </a:buClr>
              <a:buSzPct val="25000"/>
            </a:pPr>
            <a:endParaRPr lang="en-US" altLang="en-US" sz="1200" b="1" dirty="0" smtClean="0">
              <a:solidFill>
                <a:srgbClr val="081E3F"/>
              </a:solidFill>
              <a:latin typeface="Georgia" panose="02040502050405020303" pitchFamily="18" charset="0"/>
              <a:ea typeface="Coo Hew"/>
              <a:cs typeface="Coo Hew"/>
            </a:endParaRPr>
          </a:p>
          <a:p>
            <a:pPr algn="r" eaLnBrk="1" hangingPunct="1">
              <a:buClr>
                <a:srgbClr val="333399"/>
              </a:buClr>
              <a:buSzPct val="25000"/>
            </a:pPr>
            <a:r>
              <a:rPr lang="en-US" altLang="en-US" sz="2400" b="1" dirty="0" smtClean="0">
                <a:solidFill>
                  <a:srgbClr val="081E3F"/>
                </a:solidFill>
                <a:latin typeface="Georgia" panose="02040502050405020303" pitchFamily="18" charset="0"/>
                <a:ea typeface="Coo Hew"/>
                <a:cs typeface="Coo Hew"/>
              </a:rPr>
              <a:t>Student</a:t>
            </a:r>
            <a:r>
              <a:rPr lang="en-US" altLang="en-US" sz="2400" b="1" dirty="0">
                <a:solidFill>
                  <a:srgbClr val="081E3F"/>
                </a:solidFill>
                <a:latin typeface="Georgia" panose="02040502050405020303" pitchFamily="18" charset="0"/>
                <a:ea typeface="Coo Hew"/>
                <a:cs typeface="Coo Hew"/>
              </a:rPr>
              <a:t>: </a:t>
            </a:r>
            <a:r>
              <a:rPr lang="en-US" altLang="en-US" sz="2400" dirty="0" smtClean="0">
                <a:solidFill>
                  <a:srgbClr val="081E3F"/>
                </a:solidFill>
                <a:latin typeface="Georgia" panose="02040502050405020303" pitchFamily="18" charset="0"/>
                <a:ea typeface="Coo Hew"/>
                <a:cs typeface="Coo Hew"/>
              </a:rPr>
              <a:t>Jean </a:t>
            </a:r>
            <a:r>
              <a:rPr lang="en-US" altLang="en-US" sz="2400" dirty="0" err="1" smtClean="0">
                <a:solidFill>
                  <a:srgbClr val="081E3F"/>
                </a:solidFill>
                <a:latin typeface="Georgia" panose="02040502050405020303" pitchFamily="18" charset="0"/>
                <a:ea typeface="Coo Hew"/>
                <a:cs typeface="Coo Hew"/>
              </a:rPr>
              <a:t>Faustin</a:t>
            </a:r>
            <a:endParaRPr lang="en-US" altLang="en-US" sz="2400" dirty="0">
              <a:solidFill>
                <a:srgbClr val="081E3F"/>
              </a:solidFill>
              <a:latin typeface="Georgia" panose="02040502050405020303" pitchFamily="18" charset="0"/>
              <a:ea typeface="Coo Hew"/>
              <a:cs typeface="Coo Hew"/>
            </a:endParaRPr>
          </a:p>
          <a:p>
            <a:pPr algn="r" eaLnBrk="1" hangingPunct="1">
              <a:buClr>
                <a:srgbClr val="333399"/>
              </a:buClr>
              <a:buSzPct val="25000"/>
            </a:pPr>
            <a:r>
              <a:rPr lang="en-US" altLang="en-US" sz="2400" b="1" dirty="0">
                <a:solidFill>
                  <a:srgbClr val="081E3F"/>
                </a:solidFill>
                <a:latin typeface="Georgia" panose="02040502050405020303" pitchFamily="18" charset="0"/>
                <a:ea typeface="Coo Hew"/>
                <a:cs typeface="Coo Hew"/>
              </a:rPr>
              <a:t>Mentor: </a:t>
            </a:r>
            <a:r>
              <a:rPr lang="en-US" altLang="en-US" sz="2400" dirty="0">
                <a:solidFill>
                  <a:srgbClr val="081E3F"/>
                </a:solidFill>
                <a:latin typeface="Georgia" panose="02040502050405020303" pitchFamily="18" charset="0"/>
                <a:ea typeface="Coo Hew"/>
                <a:cs typeface="Coo Hew"/>
              </a:rPr>
              <a:t>Leila Zahedi </a:t>
            </a:r>
          </a:p>
          <a:p>
            <a:pPr algn="r" eaLnBrk="1" hangingPunct="1">
              <a:buClr>
                <a:srgbClr val="333399"/>
              </a:buClr>
              <a:buSzPct val="25000"/>
            </a:pPr>
            <a:r>
              <a:rPr lang="en-US" altLang="en-US" sz="2400" b="1" dirty="0">
                <a:solidFill>
                  <a:srgbClr val="081E3F"/>
                </a:solidFill>
                <a:latin typeface="Georgia" panose="02040502050405020303" pitchFamily="18" charset="0"/>
                <a:ea typeface="Coo Hew"/>
                <a:cs typeface="Coo Hew"/>
              </a:rPr>
              <a:t>Instructor: </a:t>
            </a:r>
            <a:r>
              <a:rPr lang="en-US" altLang="en-US" sz="2400" dirty="0" err="1">
                <a:solidFill>
                  <a:srgbClr val="081E3F"/>
                </a:solidFill>
                <a:latin typeface="Georgia" panose="02040502050405020303" pitchFamily="18" charset="0"/>
                <a:ea typeface="Coo Hew"/>
                <a:cs typeface="Coo Hew"/>
              </a:rPr>
              <a:t>Masoud</a:t>
            </a:r>
            <a:r>
              <a:rPr lang="en-US" altLang="en-US" sz="2400" dirty="0">
                <a:solidFill>
                  <a:srgbClr val="081E3F"/>
                </a:solidFill>
                <a:latin typeface="Georgia" panose="02040502050405020303" pitchFamily="18" charset="0"/>
                <a:ea typeface="Coo Hew"/>
                <a:cs typeface="Coo Hew"/>
              </a:rPr>
              <a:t> </a:t>
            </a:r>
            <a:r>
              <a:rPr lang="en-US" altLang="en-US" sz="2400" dirty="0" err="1">
                <a:solidFill>
                  <a:srgbClr val="081E3F"/>
                </a:solidFill>
                <a:latin typeface="Georgia" panose="02040502050405020303" pitchFamily="18" charset="0"/>
                <a:ea typeface="Coo Hew"/>
                <a:cs typeface="Coo Hew"/>
              </a:rPr>
              <a:t>Sadjadi</a:t>
            </a:r>
            <a:endParaRPr lang="en-US" altLang="en-US" sz="2400" b="1" dirty="0">
              <a:solidFill>
                <a:srgbClr val="081E3F"/>
              </a:solidFill>
              <a:latin typeface="Georgia" panose="02040502050405020303" pitchFamily="18" charset="0"/>
              <a:ea typeface="Coo Hew"/>
              <a:cs typeface="Coo Hew"/>
            </a:endParaRPr>
          </a:p>
        </p:txBody>
      </p:sp>
      <p:pic>
        <p:nvPicPr>
          <p:cNvPr id="3139" name="Picture 18">
            <a:extLst>
              <a:ext uri="{FF2B5EF4-FFF2-40B4-BE49-F238E27FC236}">
                <a16:creationId xmlns="" xmlns:a16="http://schemas.microsoft.com/office/drawing/2014/main" id="{4A115E88-0FC3-44A6-A0FE-6AB9F38F901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614377" y="29900434"/>
            <a:ext cx="1040395" cy="1040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40" name="TextBox 43">
            <a:extLst>
              <a:ext uri="{FF2B5EF4-FFF2-40B4-BE49-F238E27FC236}">
                <a16:creationId xmlns="" xmlns:a16="http://schemas.microsoft.com/office/drawing/2014/main" id="{8910B2D9-98BC-42B1-A577-B478711EDBA2}"/>
              </a:ext>
            </a:extLst>
          </p:cNvPr>
          <p:cNvSpPr txBox="1">
            <a:spLocks noChangeArrowheads="1"/>
          </p:cNvSpPr>
          <p:nvPr/>
        </p:nvSpPr>
        <p:spPr bwMode="auto">
          <a:xfrm>
            <a:off x="28302694" y="31184144"/>
            <a:ext cx="9193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7200" b="1" dirty="0"/>
              <a:t>+</a:t>
            </a:r>
          </a:p>
        </p:txBody>
      </p:sp>
      <p:sp>
        <p:nvSpPr>
          <p:cNvPr id="3141" name="TextBox 44">
            <a:extLst>
              <a:ext uri="{FF2B5EF4-FFF2-40B4-BE49-F238E27FC236}">
                <a16:creationId xmlns="" xmlns:a16="http://schemas.microsoft.com/office/drawing/2014/main" id="{3F0DDD80-408F-47FC-ABCE-B61CAC398E2B}"/>
              </a:ext>
            </a:extLst>
          </p:cNvPr>
          <p:cNvSpPr txBox="1">
            <a:spLocks noChangeArrowheads="1"/>
          </p:cNvSpPr>
          <p:nvPr/>
        </p:nvSpPr>
        <p:spPr bwMode="auto">
          <a:xfrm>
            <a:off x="30630378" y="29831609"/>
            <a:ext cx="9193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7200" b="1" dirty="0" smtClean="0"/>
              <a:t>+</a:t>
            </a:r>
            <a:endParaRPr lang="en-US" altLang="en-US" sz="7200" b="1" dirty="0"/>
          </a:p>
        </p:txBody>
      </p:sp>
      <p:pic>
        <p:nvPicPr>
          <p:cNvPr id="4" name="Picture 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7600" y="29075707"/>
            <a:ext cx="25872521" cy="13844605"/>
          </a:xfrm>
          <a:prstGeom prst="rect">
            <a:avLst/>
          </a:prstGeom>
        </p:spPr>
      </p:pic>
      <p:pic>
        <p:nvPicPr>
          <p:cNvPr id="1026" name="Picture 2" descr="Untitled Diagram (2)"/>
          <p:cNvPicPr>
            <a:picLocks noChangeAspect="1" noChangeArrowheads="1"/>
          </p:cNvPicPr>
          <p:nvPr/>
        </p:nvPicPr>
        <p:blipFill rotWithShape="1">
          <a:blip r:embed="rId15">
            <a:extLst>
              <a:ext uri="{28A0092B-C50C-407E-A947-70E740481C1C}">
                <a14:useLocalDpi xmlns:a14="http://schemas.microsoft.com/office/drawing/2010/main" val="0"/>
              </a:ext>
            </a:extLst>
          </a:blip>
          <a:srcRect r="8839" b="1527"/>
          <a:stretch/>
        </p:blipFill>
        <p:spPr bwMode="auto">
          <a:xfrm>
            <a:off x="23621683" y="18238131"/>
            <a:ext cx="8869680" cy="983151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rotWithShape="1">
          <a:blip r:embed="rId16"/>
          <a:srcRect l="27745" t="32418" r="45901" b="48901"/>
          <a:stretch/>
        </p:blipFill>
        <p:spPr>
          <a:xfrm rot="21137471">
            <a:off x="9855477" y="26689298"/>
            <a:ext cx="9144000" cy="3454400"/>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610466258"/>
              </p:ext>
            </p:extLst>
          </p:nvPr>
        </p:nvGraphicFramePr>
        <p:xfrm>
          <a:off x="11227896" y="7673620"/>
          <a:ext cx="11750091" cy="10007434"/>
        </p:xfrm>
        <a:graphic>
          <a:graphicData uri="http://schemas.openxmlformats.org/drawingml/2006/table">
            <a:tbl>
              <a:tblPr>
                <a:tableStyleId>{F5AB1C69-6EDB-4FF4-983F-18BD219EF322}</a:tableStyleId>
              </a:tblPr>
              <a:tblGrid>
                <a:gridCol w="2749220"/>
                <a:gridCol w="9000871"/>
              </a:tblGrid>
              <a:tr h="747960">
                <a:tc>
                  <a:txBody>
                    <a:bodyPr/>
                    <a:lstStyle/>
                    <a:p>
                      <a:pPr marL="0" marR="0">
                        <a:spcBef>
                          <a:spcPts val="0"/>
                        </a:spcBef>
                        <a:spcAft>
                          <a:spcPts val="0"/>
                        </a:spcAft>
                      </a:pPr>
                      <a:r>
                        <a:rPr lang="en-US" sz="2800" b="1" dirty="0">
                          <a:effectLst/>
                        </a:rPr>
                        <a:t>Test Case ID</a:t>
                      </a:r>
                      <a:endParaRPr lang="en-US" sz="2800" b="1" dirty="0">
                        <a:solidFill>
                          <a:srgbClr val="000000"/>
                        </a:solidFill>
                        <a:effectLst/>
                        <a:latin typeface="Coo Hew"/>
                        <a:ea typeface="Arial" panose="020B0604020202020204" pitchFamily="34" charset="0"/>
                      </a:endParaRPr>
                    </a:p>
                  </a:txBody>
                  <a:tcPr marL="63500" marR="63500" marT="63500" marB="63500"/>
                </a:tc>
                <a:tc>
                  <a:txBody>
                    <a:bodyPr/>
                    <a:lstStyle/>
                    <a:p>
                      <a:pPr marL="0" marR="0">
                        <a:spcBef>
                          <a:spcPts val="0"/>
                        </a:spcBef>
                        <a:spcAft>
                          <a:spcPts val="0"/>
                        </a:spcAft>
                      </a:pPr>
                      <a:r>
                        <a:rPr lang="en-US" sz="3200">
                          <a:effectLst/>
                        </a:rPr>
                        <a:t>VRC-3003 -Encrypt-250001</a:t>
                      </a:r>
                      <a:endParaRPr lang="en-US" sz="3200">
                        <a:solidFill>
                          <a:srgbClr val="000000"/>
                        </a:solidFill>
                        <a:effectLst/>
                        <a:latin typeface="Coo Hew"/>
                        <a:ea typeface="Arial" panose="020B0604020202020204" pitchFamily="34" charset="0"/>
                      </a:endParaRPr>
                    </a:p>
                  </a:txBody>
                  <a:tcPr marL="63500" marR="63500" marT="63500" marB="63500"/>
                </a:tc>
              </a:tr>
              <a:tr h="1189377">
                <a:tc>
                  <a:txBody>
                    <a:bodyPr/>
                    <a:lstStyle/>
                    <a:p>
                      <a:pPr marL="0" marR="0">
                        <a:spcBef>
                          <a:spcPts val="0"/>
                        </a:spcBef>
                        <a:spcAft>
                          <a:spcPts val="0"/>
                        </a:spcAft>
                      </a:pPr>
                      <a:r>
                        <a:rPr lang="en-US" sz="2800" b="1">
                          <a:effectLst/>
                        </a:rPr>
                        <a:t>Purpose</a:t>
                      </a:r>
                      <a:endParaRPr lang="en-US" sz="2800" b="1">
                        <a:solidFill>
                          <a:srgbClr val="000000"/>
                        </a:solidFill>
                        <a:effectLst/>
                        <a:latin typeface="Coo Hew"/>
                        <a:ea typeface="Arial" panose="020B0604020202020204" pitchFamily="34" charset="0"/>
                      </a:endParaRPr>
                    </a:p>
                  </a:txBody>
                  <a:tcPr marL="63500" marR="63500" marT="63500" marB="63500"/>
                </a:tc>
                <a:tc>
                  <a:txBody>
                    <a:bodyPr/>
                    <a:lstStyle/>
                    <a:p>
                      <a:pPr marL="0" marR="0">
                        <a:spcBef>
                          <a:spcPts val="0"/>
                        </a:spcBef>
                        <a:spcAft>
                          <a:spcPts val="0"/>
                        </a:spcAft>
                      </a:pPr>
                      <a:r>
                        <a:rPr lang="en-US" sz="3200">
                          <a:effectLst/>
                          <a:highlight>
                            <a:srgbClr val="FFFFFF"/>
                          </a:highlight>
                        </a:rPr>
                        <a:t>Verify that an account password is encrypted when new user is added.</a:t>
                      </a:r>
                      <a:endParaRPr lang="en-US" sz="3200">
                        <a:solidFill>
                          <a:srgbClr val="000000"/>
                        </a:solidFill>
                        <a:effectLst/>
                        <a:latin typeface="Coo Hew"/>
                        <a:ea typeface="Arial" panose="020B0604020202020204" pitchFamily="34" charset="0"/>
                      </a:endParaRPr>
                    </a:p>
                  </a:txBody>
                  <a:tcPr marL="63500" marR="63500" marT="63500" marB="63500"/>
                </a:tc>
              </a:tr>
              <a:tr h="1189377">
                <a:tc>
                  <a:txBody>
                    <a:bodyPr/>
                    <a:lstStyle/>
                    <a:p>
                      <a:pPr marL="0" marR="0">
                        <a:spcBef>
                          <a:spcPts val="0"/>
                        </a:spcBef>
                        <a:spcAft>
                          <a:spcPts val="0"/>
                        </a:spcAft>
                      </a:pPr>
                      <a:r>
                        <a:rPr lang="en-US" sz="2800" b="1">
                          <a:effectLst/>
                        </a:rPr>
                        <a:t>Preconditions</a:t>
                      </a:r>
                      <a:endParaRPr lang="en-US" sz="2800" b="1">
                        <a:solidFill>
                          <a:srgbClr val="000000"/>
                        </a:solidFill>
                        <a:effectLst/>
                        <a:latin typeface="Coo Hew"/>
                        <a:ea typeface="Arial" panose="020B0604020202020204" pitchFamily="34" charset="0"/>
                      </a:endParaRPr>
                    </a:p>
                  </a:txBody>
                  <a:tcPr marL="63500" marR="63500" marT="63500" marB="63500"/>
                </a:tc>
                <a:tc>
                  <a:txBody>
                    <a:bodyPr/>
                    <a:lstStyle/>
                    <a:p>
                      <a:pPr marL="457200" marR="0" indent="-457200">
                        <a:spcBef>
                          <a:spcPts val="400"/>
                        </a:spcBef>
                        <a:spcAft>
                          <a:spcPts val="0"/>
                        </a:spcAft>
                        <a:buFont typeface="Wingdings" panose="05000000000000000000" pitchFamily="2" charset="2"/>
                        <a:buChar char="§"/>
                      </a:pPr>
                      <a:r>
                        <a:rPr lang="en-US" sz="3200" dirty="0">
                          <a:effectLst/>
                          <a:highlight>
                            <a:srgbClr val="FFFFFF"/>
                          </a:highlight>
                        </a:rPr>
                        <a:t>An Administrator has successfully </a:t>
                      </a:r>
                      <a:r>
                        <a:rPr lang="en-US" sz="3200" dirty="0" smtClean="0">
                          <a:effectLst/>
                          <a:highlight>
                            <a:srgbClr val="FFFFFF"/>
                          </a:highlight>
                        </a:rPr>
                        <a:t>logged</a:t>
                      </a:r>
                    </a:p>
                    <a:p>
                      <a:pPr marL="457200" marR="0" indent="-457200">
                        <a:spcBef>
                          <a:spcPts val="400"/>
                        </a:spcBef>
                        <a:spcAft>
                          <a:spcPts val="0"/>
                        </a:spcAft>
                        <a:buFont typeface="Wingdings" panose="05000000000000000000" pitchFamily="2" charset="2"/>
                        <a:buChar char="§"/>
                      </a:pPr>
                      <a:r>
                        <a:rPr lang="en-US" sz="3200" dirty="0" smtClean="0">
                          <a:effectLst/>
                          <a:highlight>
                            <a:srgbClr val="FFFFFF"/>
                          </a:highlight>
                        </a:rPr>
                        <a:t>into </a:t>
                      </a:r>
                      <a:r>
                        <a:rPr lang="en-US" sz="3200" dirty="0">
                          <a:effectLst/>
                          <a:highlight>
                            <a:srgbClr val="FFFFFF"/>
                          </a:highlight>
                        </a:rPr>
                        <a:t>the system.</a:t>
                      </a:r>
                      <a:endParaRPr lang="en-US" sz="3200" dirty="0">
                        <a:effectLst/>
                      </a:endParaRPr>
                    </a:p>
                    <a:p>
                      <a:pPr marL="457200" marR="0" indent="-457200">
                        <a:spcBef>
                          <a:spcPts val="0"/>
                        </a:spcBef>
                        <a:spcAft>
                          <a:spcPts val="0"/>
                        </a:spcAft>
                        <a:buFont typeface="Wingdings" panose="05000000000000000000" pitchFamily="2" charset="2"/>
                        <a:buChar char="§"/>
                      </a:pPr>
                      <a:r>
                        <a:rPr lang="en-US" sz="3200" dirty="0">
                          <a:effectLst/>
                          <a:highlight>
                            <a:srgbClr val="FFFFFF"/>
                          </a:highlight>
                        </a:rPr>
                        <a:t>The user select the User Management tab.</a:t>
                      </a:r>
                      <a:endParaRPr lang="en-US" sz="3200" dirty="0">
                        <a:solidFill>
                          <a:srgbClr val="000000"/>
                        </a:solidFill>
                        <a:effectLst/>
                        <a:latin typeface="Coo Hew"/>
                        <a:ea typeface="Arial" panose="020B0604020202020204" pitchFamily="34" charset="0"/>
                      </a:endParaRPr>
                    </a:p>
                  </a:txBody>
                  <a:tcPr marL="63500" marR="63500" marT="63500" marB="63500"/>
                </a:tc>
              </a:tr>
              <a:tr h="3445516">
                <a:tc>
                  <a:txBody>
                    <a:bodyPr/>
                    <a:lstStyle/>
                    <a:p>
                      <a:pPr marL="0" marR="0">
                        <a:spcBef>
                          <a:spcPts val="0"/>
                        </a:spcBef>
                        <a:spcAft>
                          <a:spcPts val="0"/>
                        </a:spcAft>
                      </a:pPr>
                      <a:r>
                        <a:rPr lang="en-US" sz="2800" b="1">
                          <a:effectLst/>
                        </a:rPr>
                        <a:t>Input</a:t>
                      </a:r>
                      <a:endParaRPr lang="en-US" sz="2800" b="1">
                        <a:solidFill>
                          <a:srgbClr val="000000"/>
                        </a:solidFill>
                        <a:effectLst/>
                        <a:latin typeface="Coo Hew"/>
                        <a:ea typeface="Arial" panose="020B0604020202020204" pitchFamily="34" charset="0"/>
                      </a:endParaRPr>
                    </a:p>
                  </a:txBody>
                  <a:tcPr marL="63500" marR="63500" marT="63500" marB="63500"/>
                </a:tc>
                <a:tc>
                  <a:txBody>
                    <a:bodyPr/>
                    <a:lstStyle/>
                    <a:p>
                      <a:pPr marL="0" marR="0">
                        <a:spcBef>
                          <a:spcPts val="400"/>
                        </a:spcBef>
                        <a:spcAft>
                          <a:spcPts val="0"/>
                        </a:spcAft>
                      </a:pPr>
                      <a:r>
                        <a:rPr lang="en-US" sz="3200" dirty="0">
                          <a:effectLst/>
                          <a:highlight>
                            <a:srgbClr val="FFFFFF"/>
                          </a:highlight>
                        </a:rPr>
                        <a:t>The Administrator enters the new user information:</a:t>
                      </a:r>
                      <a:endParaRPr lang="en-US" sz="3200" dirty="0">
                        <a:effectLst/>
                      </a:endParaRPr>
                    </a:p>
                    <a:p>
                      <a:pPr marL="0" marR="0">
                        <a:spcBef>
                          <a:spcPts val="400"/>
                        </a:spcBef>
                        <a:spcAft>
                          <a:spcPts val="0"/>
                        </a:spcAft>
                      </a:pPr>
                      <a:r>
                        <a:rPr lang="en-US" sz="3200" dirty="0">
                          <a:effectLst/>
                          <a:highlight>
                            <a:srgbClr val="FFFFFF"/>
                          </a:highlight>
                        </a:rPr>
                        <a:t>~ First Name: Terrell</a:t>
                      </a:r>
                      <a:endParaRPr lang="en-US" sz="3200" dirty="0">
                        <a:effectLst/>
                      </a:endParaRPr>
                    </a:p>
                    <a:p>
                      <a:pPr marL="0" marR="0">
                        <a:spcBef>
                          <a:spcPts val="400"/>
                        </a:spcBef>
                        <a:spcAft>
                          <a:spcPts val="0"/>
                        </a:spcAft>
                      </a:pPr>
                      <a:r>
                        <a:rPr lang="en-US" sz="3200" dirty="0">
                          <a:effectLst/>
                          <a:highlight>
                            <a:srgbClr val="FFFFFF"/>
                          </a:highlight>
                        </a:rPr>
                        <a:t>~ Last Name: Wheaton</a:t>
                      </a:r>
                      <a:endParaRPr lang="en-US" sz="3200" dirty="0">
                        <a:effectLst/>
                      </a:endParaRPr>
                    </a:p>
                    <a:p>
                      <a:pPr marL="0" marR="0">
                        <a:spcBef>
                          <a:spcPts val="400"/>
                        </a:spcBef>
                        <a:spcAft>
                          <a:spcPts val="0"/>
                        </a:spcAft>
                      </a:pPr>
                      <a:r>
                        <a:rPr lang="en-US" sz="3200" dirty="0">
                          <a:effectLst/>
                          <a:highlight>
                            <a:srgbClr val="FFFFFF"/>
                          </a:highlight>
                        </a:rPr>
                        <a:t>~ Username: </a:t>
                      </a:r>
                      <a:r>
                        <a:rPr lang="en-US" sz="3200" dirty="0" err="1">
                          <a:effectLst/>
                          <a:highlight>
                            <a:srgbClr val="FFFFFF"/>
                          </a:highlight>
                        </a:rPr>
                        <a:t>twheaton</a:t>
                      </a:r>
                      <a:endParaRPr lang="en-US" sz="3200" dirty="0">
                        <a:effectLst/>
                      </a:endParaRPr>
                    </a:p>
                    <a:p>
                      <a:pPr marL="0" marR="0">
                        <a:spcBef>
                          <a:spcPts val="400"/>
                        </a:spcBef>
                        <a:spcAft>
                          <a:spcPts val="0"/>
                        </a:spcAft>
                      </a:pPr>
                      <a:r>
                        <a:rPr lang="en-US" sz="3200" dirty="0">
                          <a:effectLst/>
                          <a:highlight>
                            <a:srgbClr val="FFFFFF"/>
                          </a:highlight>
                        </a:rPr>
                        <a:t>~ Password: test1234</a:t>
                      </a:r>
                      <a:endParaRPr lang="en-US" sz="3200" dirty="0">
                        <a:effectLst/>
                      </a:endParaRPr>
                    </a:p>
                    <a:p>
                      <a:r>
                        <a:rPr lang="en-US" sz="3200" dirty="0">
                          <a:effectLst/>
                          <a:highlight>
                            <a:srgbClr val="FFFFFF"/>
                          </a:highlight>
                        </a:rPr>
                        <a:t>~ Role: Officer</a:t>
                      </a:r>
                      <a:endParaRPr lang="en-US" sz="3200" dirty="0">
                        <a:solidFill>
                          <a:srgbClr val="000000"/>
                        </a:solidFill>
                        <a:effectLst/>
                        <a:latin typeface="Coo Hew"/>
                      </a:endParaRPr>
                    </a:p>
                  </a:txBody>
                  <a:tcPr marL="63500" marR="63500" marT="63500" marB="63500"/>
                </a:tc>
              </a:tr>
              <a:tr h="1189377">
                <a:tc>
                  <a:txBody>
                    <a:bodyPr/>
                    <a:lstStyle/>
                    <a:p>
                      <a:pPr marL="0" marR="0">
                        <a:spcBef>
                          <a:spcPts val="0"/>
                        </a:spcBef>
                        <a:spcAft>
                          <a:spcPts val="0"/>
                        </a:spcAft>
                      </a:pPr>
                      <a:r>
                        <a:rPr lang="en-US" sz="2800" b="1">
                          <a:effectLst/>
                        </a:rPr>
                        <a:t>Expected Output</a:t>
                      </a:r>
                      <a:endParaRPr lang="en-US" sz="2800" b="1">
                        <a:solidFill>
                          <a:srgbClr val="000000"/>
                        </a:solidFill>
                        <a:effectLst/>
                        <a:latin typeface="Coo Hew"/>
                        <a:ea typeface="Arial" panose="020B0604020202020204" pitchFamily="34" charset="0"/>
                      </a:endParaRPr>
                    </a:p>
                  </a:txBody>
                  <a:tcPr marL="63500" marR="63500" marT="63500" marB="63500"/>
                </a:tc>
                <a:tc>
                  <a:txBody>
                    <a:bodyPr/>
                    <a:lstStyle/>
                    <a:p>
                      <a:pPr marL="457200" marR="0" indent="-457200">
                        <a:spcBef>
                          <a:spcPts val="400"/>
                        </a:spcBef>
                        <a:spcAft>
                          <a:spcPts val="0"/>
                        </a:spcAft>
                        <a:buFont typeface="Wingdings" panose="05000000000000000000" pitchFamily="2" charset="2"/>
                        <a:buChar char="§"/>
                      </a:pPr>
                      <a:r>
                        <a:rPr lang="en-US" sz="3200" dirty="0" smtClean="0">
                          <a:effectLst/>
                          <a:highlight>
                            <a:srgbClr val="FFFFFF"/>
                          </a:highlight>
                        </a:rPr>
                        <a:t>A </a:t>
                      </a:r>
                      <a:r>
                        <a:rPr lang="en-US" sz="3200" dirty="0">
                          <a:effectLst/>
                          <a:highlight>
                            <a:srgbClr val="FFFFFF"/>
                          </a:highlight>
                        </a:rPr>
                        <a:t>new user has been added.</a:t>
                      </a:r>
                      <a:endParaRPr lang="en-US" sz="3200" dirty="0">
                        <a:effectLst/>
                      </a:endParaRPr>
                    </a:p>
                    <a:p>
                      <a:pPr marL="457200" marR="0" indent="-457200">
                        <a:spcBef>
                          <a:spcPts val="0"/>
                        </a:spcBef>
                        <a:spcAft>
                          <a:spcPts val="0"/>
                        </a:spcAft>
                        <a:buFont typeface="Wingdings" panose="05000000000000000000" pitchFamily="2" charset="2"/>
                        <a:buChar char="§"/>
                      </a:pPr>
                      <a:r>
                        <a:rPr lang="en-US" sz="3200" dirty="0" smtClean="0">
                          <a:effectLst/>
                          <a:highlight>
                            <a:srgbClr val="FFFFFF"/>
                          </a:highlight>
                        </a:rPr>
                        <a:t>Password </a:t>
                      </a:r>
                      <a:r>
                        <a:rPr lang="en-US" sz="3200" dirty="0">
                          <a:effectLst/>
                          <a:highlight>
                            <a:srgbClr val="FFFFFF"/>
                          </a:highlight>
                        </a:rPr>
                        <a:t>is encrypted in the database</a:t>
                      </a:r>
                      <a:endParaRPr lang="en-US" sz="3200" dirty="0">
                        <a:solidFill>
                          <a:srgbClr val="000000"/>
                        </a:solidFill>
                        <a:effectLst/>
                        <a:latin typeface="Coo Hew"/>
                        <a:ea typeface="Arial" panose="020B0604020202020204" pitchFamily="34" charset="0"/>
                      </a:endParaRPr>
                    </a:p>
                  </a:txBody>
                  <a:tcPr marL="63500" marR="63500" marT="63500" marB="63500"/>
                </a:tc>
              </a:tr>
              <a:tr h="747960">
                <a:tc>
                  <a:txBody>
                    <a:bodyPr/>
                    <a:lstStyle/>
                    <a:p>
                      <a:pPr marL="0" marR="0">
                        <a:spcBef>
                          <a:spcPts val="0"/>
                        </a:spcBef>
                        <a:spcAft>
                          <a:spcPts val="0"/>
                        </a:spcAft>
                      </a:pPr>
                      <a:r>
                        <a:rPr lang="en-US" sz="2800" b="1">
                          <a:effectLst/>
                        </a:rPr>
                        <a:t>Actual Output</a:t>
                      </a:r>
                      <a:endParaRPr lang="en-US" sz="2800" b="1">
                        <a:solidFill>
                          <a:srgbClr val="000000"/>
                        </a:solidFill>
                        <a:effectLst/>
                        <a:latin typeface="Coo Hew"/>
                        <a:ea typeface="Arial" panose="020B0604020202020204" pitchFamily="34" charset="0"/>
                      </a:endParaRPr>
                    </a:p>
                  </a:txBody>
                  <a:tcPr marL="63500" marR="63500" marT="63500" marB="63500"/>
                </a:tc>
                <a:tc>
                  <a:txBody>
                    <a:bodyPr/>
                    <a:lstStyle/>
                    <a:p>
                      <a:pPr marL="0" marR="0">
                        <a:spcBef>
                          <a:spcPts val="0"/>
                        </a:spcBef>
                        <a:spcAft>
                          <a:spcPts val="0"/>
                        </a:spcAft>
                      </a:pPr>
                      <a:r>
                        <a:rPr lang="en-US" sz="3200" dirty="0">
                          <a:effectLst/>
                          <a:highlight>
                            <a:srgbClr val="FFFFFF"/>
                          </a:highlight>
                        </a:rPr>
                        <a:t>"User successfully added!"</a:t>
                      </a:r>
                      <a:endParaRPr lang="en-US" sz="3200" dirty="0">
                        <a:solidFill>
                          <a:srgbClr val="000000"/>
                        </a:solidFill>
                        <a:effectLst/>
                        <a:latin typeface="Coo Hew"/>
                        <a:ea typeface="Arial" panose="020B0604020202020204" pitchFamily="34" charset="0"/>
                      </a:endParaRPr>
                    </a:p>
                  </a:txBody>
                  <a:tcPr marL="63500" marR="63500" marT="63500" marB="63500"/>
                </a:tc>
              </a:tr>
              <a:tr h="747960">
                <a:tc>
                  <a:txBody>
                    <a:bodyPr/>
                    <a:lstStyle/>
                    <a:p>
                      <a:pPr marL="0" marR="0">
                        <a:spcBef>
                          <a:spcPts val="0"/>
                        </a:spcBef>
                        <a:spcAft>
                          <a:spcPts val="0"/>
                        </a:spcAft>
                      </a:pPr>
                      <a:r>
                        <a:rPr lang="en-US" sz="2800" b="1" dirty="0">
                          <a:effectLst/>
                        </a:rPr>
                        <a:t>Status</a:t>
                      </a:r>
                      <a:endParaRPr lang="en-US" sz="2800" b="1" dirty="0">
                        <a:solidFill>
                          <a:srgbClr val="000000"/>
                        </a:solidFill>
                        <a:effectLst/>
                        <a:latin typeface="Coo Hew"/>
                        <a:ea typeface="Arial" panose="020B0604020202020204" pitchFamily="34" charset="0"/>
                      </a:endParaRPr>
                    </a:p>
                  </a:txBody>
                  <a:tcPr marL="63500" marR="63500" marT="63500" marB="63500"/>
                </a:tc>
                <a:tc>
                  <a:txBody>
                    <a:bodyPr/>
                    <a:lstStyle/>
                    <a:p>
                      <a:pPr marL="0" marR="0">
                        <a:spcBef>
                          <a:spcPts val="0"/>
                        </a:spcBef>
                        <a:spcAft>
                          <a:spcPts val="0"/>
                        </a:spcAft>
                      </a:pPr>
                      <a:r>
                        <a:rPr lang="en-US" sz="3200" dirty="0">
                          <a:effectLst/>
                        </a:rPr>
                        <a:t>Pass</a:t>
                      </a:r>
                      <a:endParaRPr lang="en-US" sz="3200" dirty="0">
                        <a:solidFill>
                          <a:srgbClr val="000000"/>
                        </a:solidFill>
                        <a:effectLst/>
                        <a:latin typeface="Coo Hew"/>
                        <a:ea typeface="Arial" panose="020B0604020202020204" pitchFamily="34" charset="0"/>
                      </a:endParaRPr>
                    </a:p>
                  </a:txBody>
                  <a:tcPr marL="63500" marR="63500" marT="63500" marB="63500"/>
                </a:tc>
              </a:tr>
            </a:tbl>
          </a:graphicData>
        </a:graphic>
      </p:graphicFrame>
      <p:sp>
        <p:nvSpPr>
          <p:cNvPr id="48" name="Shape 93">
            <a:extLst>
              <a:ext uri="{FF2B5EF4-FFF2-40B4-BE49-F238E27FC236}">
                <a16:creationId xmlns="" xmlns:a16="http://schemas.microsoft.com/office/drawing/2014/main" id="{93AC1E9D-C029-4924-ABE2-D57790027F8B}"/>
              </a:ext>
            </a:extLst>
          </p:cNvPr>
          <p:cNvSpPr txBox="1"/>
          <p:nvPr/>
        </p:nvSpPr>
        <p:spPr>
          <a:xfrm>
            <a:off x="287338" y="6556057"/>
            <a:ext cx="10230782" cy="4897582"/>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274320" tIns="274320" rIns="274320" bIns="274320"/>
          <a:lstStyle/>
          <a:p>
            <a:pPr algn="ctr" eaLnBrk="1" fontAlgn="auto" hangingPunct="1">
              <a:spcBef>
                <a:spcPts val="0"/>
              </a:spcBef>
              <a:spcAft>
                <a:spcPts val="0"/>
              </a:spcAft>
              <a:buClr>
                <a:srgbClr val="336699"/>
              </a:buClr>
              <a:buSzPct val="25000"/>
              <a:buFont typeface="Arial"/>
              <a:buNone/>
              <a:defRPr/>
            </a:pPr>
            <a:r>
              <a:rPr lang="en-US" sz="4000" b="1" kern="0" dirty="0" smtClean="0">
                <a:solidFill>
                  <a:srgbClr val="081E3F"/>
                </a:solidFill>
                <a:latin typeface="Coo Hew"/>
                <a:sym typeface="Arial"/>
              </a:rPr>
              <a:t>Problem</a:t>
            </a:r>
          </a:p>
          <a:p>
            <a:pPr algn="ctr" eaLnBrk="1" fontAlgn="auto" hangingPunct="1">
              <a:spcBef>
                <a:spcPts val="0"/>
              </a:spcBef>
              <a:spcAft>
                <a:spcPts val="0"/>
              </a:spcAft>
              <a:buClr>
                <a:srgbClr val="336699"/>
              </a:buClr>
              <a:buSzPct val="25000"/>
              <a:buFont typeface="Arial"/>
              <a:buNone/>
              <a:defRPr/>
            </a:pPr>
            <a:endParaRPr lang="en-US" sz="2000" u="sng" kern="0" dirty="0">
              <a:solidFill>
                <a:srgbClr val="081E3F"/>
              </a:solidFill>
              <a:latin typeface="Coo Hew"/>
              <a:sym typeface="Arial"/>
            </a:endParaRPr>
          </a:p>
          <a:p>
            <a:pPr eaLnBrk="1" fontAlgn="auto" hangingPunct="1">
              <a:spcBef>
                <a:spcPts val="0"/>
              </a:spcBef>
              <a:spcAft>
                <a:spcPts val="0"/>
              </a:spcAft>
              <a:buClr>
                <a:srgbClr val="336699"/>
              </a:buClr>
              <a:buSzPct val="100000"/>
              <a:defRPr/>
            </a:pPr>
            <a:r>
              <a:rPr lang="en-US" sz="3600" kern="0" dirty="0" smtClean="0">
                <a:solidFill>
                  <a:srgbClr val="081E3F"/>
                </a:solidFill>
                <a:latin typeface="Coo Hew"/>
                <a:sym typeface="Arial"/>
              </a:rPr>
              <a:t>Working as an police officer brings on a range of daily court obligations, traffic stop, crash and injuries, and unexpected events. How </a:t>
            </a:r>
            <a:r>
              <a:rPr lang="en-US" sz="3600" kern="0" dirty="0">
                <a:solidFill>
                  <a:srgbClr val="081E3F"/>
                </a:solidFill>
                <a:latin typeface="Coo Hew"/>
                <a:sym typeface="Arial"/>
              </a:rPr>
              <a:t>do </a:t>
            </a:r>
            <a:r>
              <a:rPr lang="en-US" sz="3600" kern="0" dirty="0" smtClean="0">
                <a:solidFill>
                  <a:srgbClr val="081E3F"/>
                </a:solidFill>
                <a:latin typeface="Coo Hew"/>
                <a:sym typeface="Arial"/>
              </a:rPr>
              <a:t>vital information get to Officers? How to know Officers have read important documents or messages? How to protect their privacy?</a:t>
            </a:r>
          </a:p>
          <a:p>
            <a:pPr eaLnBrk="1" fontAlgn="auto" hangingPunct="1">
              <a:spcBef>
                <a:spcPts val="0"/>
              </a:spcBef>
              <a:spcAft>
                <a:spcPts val="0"/>
              </a:spcAft>
              <a:buClr>
                <a:srgbClr val="336699"/>
              </a:buClr>
              <a:buSzPct val="100000"/>
              <a:defRPr/>
            </a:pPr>
            <a:endParaRPr lang="en-US" sz="1600" kern="0" dirty="0" smtClean="0">
              <a:solidFill>
                <a:srgbClr val="081E3F"/>
              </a:solidFill>
              <a:latin typeface="Coo Hew"/>
              <a:sym typeface="Arial"/>
            </a:endParaRPr>
          </a:p>
        </p:txBody>
      </p:sp>
      <p:sp>
        <p:nvSpPr>
          <p:cNvPr id="8" name="Up-Down Arrow 7"/>
          <p:cNvSpPr/>
          <p:nvPr/>
        </p:nvSpPr>
        <p:spPr>
          <a:xfrm>
            <a:off x="5181600" y="11263138"/>
            <a:ext cx="548640" cy="1097280"/>
          </a:xfrm>
          <a:prstGeom prst="up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1" name="image8.png"/>
          <p:cNvPicPr>
            <a:picLocks noChangeAspect="1"/>
          </p:cNvPicPr>
          <p:nvPr/>
        </p:nvPicPr>
        <p:blipFill>
          <a:blip r:embed="rId17"/>
          <a:srcRect b="8508"/>
          <a:stretch>
            <a:fillRect/>
          </a:stretch>
        </p:blipFill>
        <p:spPr>
          <a:xfrm>
            <a:off x="10978529" y="18406269"/>
            <a:ext cx="12278087" cy="7315200"/>
          </a:xfrm>
          <a:prstGeom prst="rect">
            <a:avLst/>
          </a:prstGeom>
          <a:ln/>
        </p:spPr>
      </p:pic>
      <p:pic>
        <p:nvPicPr>
          <p:cNvPr id="52" name="image8.png"/>
          <p:cNvPicPr/>
          <p:nvPr/>
        </p:nvPicPr>
        <p:blipFill>
          <a:blip r:embed="rId18"/>
          <a:srcRect/>
          <a:stretch>
            <a:fillRect/>
          </a:stretch>
        </p:blipFill>
        <p:spPr>
          <a:xfrm>
            <a:off x="10978529" y="18271581"/>
            <a:ext cx="12365632" cy="7449887"/>
          </a:xfrm>
          <a:prstGeom prst="rect">
            <a:avLst/>
          </a:prstGeom>
          <a:ln/>
        </p:spPr>
      </p:pic>
    </p:spTree>
  </p:cSld>
  <p:clrMapOvr>
    <a:masterClrMapping/>
  </p:clrMapOvr>
  <p:transition spd="slow">
    <p:fade/>
  </p:transition>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2103</TotalTime>
  <Words>500</Words>
  <Application>Microsoft Office PowerPoint</Application>
  <PresentationFormat>Custom</PresentationFormat>
  <Paragraphs>82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Coo Hew</vt:lpstr>
      <vt:lpstr>Georgia</vt:lpstr>
      <vt:lpstr>Wingdings</vt:lpstr>
      <vt:lpstr>Diseño predeterminado</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Fernandez</dc:creator>
  <cp:lastModifiedBy>Hewlett-Packard Company</cp:lastModifiedBy>
  <cp:revision>76</cp:revision>
  <dcterms:modified xsi:type="dcterms:W3CDTF">2017-11-28T06:49:16Z</dcterms:modified>
</cp:coreProperties>
</file>