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972952-215A-49A2-96AD-24D7E833E80B}">
  <a:tblStyle styleId="{F8972952-215A-49A2-96AD-24D7E833E8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6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80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9" y="16778673"/>
            <a:ext cx="37450058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8" cy="22106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8" cy="296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8"/>
            <a:ext cx="19751276" cy="3626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8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3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7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8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8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4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2" y="10242177"/>
            <a:ext cx="14756606" cy="28964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9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6" y="1757361"/>
            <a:ext cx="2962751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6" y="10242550"/>
            <a:ext cx="29627512" cy="289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18110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25500" lvl="3" marL="1828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5500" lvl="4" marL="22860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5500" lvl="5" marL="27432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5500" lvl="6" marL="32004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5500" lvl="7" marL="36576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5500" lvl="8" marL="41148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6" y="39968488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8" y="39968488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spcFirstLastPara="1" rIns="428450" wrap="square" tIns="2142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8.png"/><Relationship Id="rId22" Type="http://schemas.openxmlformats.org/officeDocument/2006/relationships/image" Target="../media/image9.png"/><Relationship Id="rId10" Type="http://schemas.openxmlformats.org/officeDocument/2006/relationships/image" Target="../media/image18.png"/><Relationship Id="rId21" Type="http://schemas.openxmlformats.org/officeDocument/2006/relationships/image" Target="../media/image19.png"/><Relationship Id="rId13" Type="http://schemas.openxmlformats.org/officeDocument/2006/relationships/image" Target="../media/image2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9" Type="http://schemas.openxmlformats.org/officeDocument/2006/relationships/image" Target="../media/image7.png"/><Relationship Id="rId15" Type="http://schemas.openxmlformats.org/officeDocument/2006/relationships/image" Target="../media/image16.png"/><Relationship Id="rId14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image" Target="../media/image15.png"/><Relationship Id="rId5" Type="http://schemas.openxmlformats.org/officeDocument/2006/relationships/image" Target="../media/image14.png"/><Relationship Id="rId19" Type="http://schemas.openxmlformats.org/officeDocument/2006/relationships/image" Target="../media/image6.png"/><Relationship Id="rId6" Type="http://schemas.openxmlformats.org/officeDocument/2006/relationships/image" Target="../media/image10.png"/><Relationship Id="rId18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6567486" y="2590800"/>
            <a:ext cx="19797599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Virtual Roll Call 4.0</a:t>
            </a:r>
            <a:endParaRPr b="0" i="0" sz="6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b="0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Juan Hernandez, Florida International University</a:t>
            </a:r>
            <a:endParaRPr b="0" i="0" sz="28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Juan Caraballo, Florida International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Jason Cohen and Frank Alvarado, Pinecrest Police Department  </a:t>
            </a:r>
            <a:endParaRPr b="0" i="0" sz="28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r>
              <a:rPr b="1" i="1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  <a:endParaRPr b="0" i="0" sz="28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90600" y="5498738"/>
            <a:ext cx="31089601" cy="35661601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636400" y="6095925"/>
            <a:ext cx="91959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Roll Call is a briefing meeting in police departments.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Shift supervisors give assignments and share critical information with the officers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Officers cannot always be present for this meetings.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After the meeting is over it is very difficult to distribute the information to the officers.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2058800" y="6095925"/>
            <a:ext cx="92583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Version 3.0 is currently in use by the Pinecrest Police Department. My contributions to version 4.0 are: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3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Mark and unmark visited locations.</a:t>
            </a:r>
            <a:endParaRPr b="1" i="0" sz="33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3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Watch Order has more input data fields.</a:t>
            </a:r>
            <a:endParaRPr b="1" i="0" sz="33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3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Watch Order display all information along with the name of the person who create it.</a:t>
            </a:r>
            <a:endParaRPr b="1" i="0" sz="33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3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Documents are mark as archive automatically and moved to archive folder</a:t>
            </a:r>
            <a:endParaRPr b="1" i="0" sz="33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3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Enhance login and document viewer.</a:t>
            </a:r>
            <a:endParaRPr b="1" i="0" sz="33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636400" y="21615350"/>
            <a:ext cx="9195900" cy="717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Archive documents which has been marked as “Done” and the creation date has passed 7 days.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Watch Order Form must match the original physical paper currently used. 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Display all the information enter along with the person who entered.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for officers to mark and unmark visited location. Have button to unselect all. Officer’s marked locations need to </a:t>
            </a:r>
            <a:endParaRPr b="1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be saved in database.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Enhance login and view document features</a:t>
            </a:r>
            <a:endParaRPr b="1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1040375" y="21615350"/>
            <a:ext cx="7690500" cy="904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035750" y="21609150"/>
            <a:ext cx="12235800" cy="17382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1040375" y="30899625"/>
            <a:ext cx="7690500" cy="337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Front-End: HTML 5, CSS, Bootstrap, JavaScript, AngularJS</a:t>
            </a:r>
            <a:endParaRPr b="0" i="0" sz="3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Back-End: PHP</a:t>
            </a:r>
            <a:endParaRPr b="0" i="0" sz="3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Database: MySQL</a:t>
            </a:r>
            <a:endParaRPr b="0" i="0" sz="3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Web-Server: Apache HTTP</a:t>
            </a:r>
            <a:endParaRPr b="0" i="0" sz="30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636400" y="29024925"/>
            <a:ext cx="9195900" cy="1136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36400" y="12167575"/>
            <a:ext cx="29680801" cy="9213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040375" y="34509700"/>
            <a:ext cx="7690500" cy="587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Virtual Roll Call 4.0 gain new features and improvements such as: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1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to track visited locations.</a:t>
            </a:r>
            <a:endParaRPr b="1" i="0" sz="31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1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to archive “Done” documents.</a:t>
            </a:r>
            <a:endParaRPr b="1" i="0" sz="31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1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Improve Watch Order Form.</a:t>
            </a:r>
            <a:endParaRPr b="1" i="0" sz="31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1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for Officers to see the person responsible for creating Watch Orders</a:t>
            </a:r>
            <a:endParaRPr b="1" i="0" sz="31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1" i="0" lang="en-US" sz="3100" u="sng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Improve the login and view documents.</a:t>
            </a:r>
            <a:endParaRPr b="1" i="0" sz="3100" u="sng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040375" y="6095925"/>
            <a:ext cx="10805100" cy="585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9325" lIns="98650" spcFirstLastPara="1" rIns="98650" wrap="square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Virtual Roll Call web application will solve and provide: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Assignments and critical information are always online and in real-time.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Officers no longer required to assist to roll calls.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for officers to track visited locations.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Ability to archived documents automatically.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Enhance Watch Order Feature.</a:t>
            </a:r>
            <a:endParaRPr b="0" i="0" sz="33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5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343000" y="41615475"/>
            <a:ext cx="25737001" cy="13566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the Pinecrest Police Department. I am thankful for the help that I received from my group members: Darilys Pereira, Product Owner Jason Cohen, and Frank Alvarado.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81000"/>
            <a:ext cx="4662600" cy="46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77003" y="263850"/>
            <a:ext cx="1513452" cy="17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57000" y="304800"/>
            <a:ext cx="1513450" cy="152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822278" y="1458075"/>
            <a:ext cx="1687079" cy="17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758100" y="1489216"/>
            <a:ext cx="1513450" cy="168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490200" y="3352799"/>
            <a:ext cx="3423066" cy="18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073109" y="3269553"/>
            <a:ext cx="1935493" cy="19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11">
            <a:alphaModFix/>
          </a:blip>
          <a:srcRect b="37410" l="1069" r="58872" t="0"/>
          <a:stretch/>
        </p:blipFill>
        <p:spPr>
          <a:xfrm>
            <a:off x="21476200" y="12428800"/>
            <a:ext cx="7206498" cy="40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2">
            <a:alphaModFix/>
          </a:blip>
          <a:srcRect b="0" l="0" r="72243" t="0"/>
          <a:stretch/>
        </p:blipFill>
        <p:spPr>
          <a:xfrm>
            <a:off x="5974575" y="12321150"/>
            <a:ext cx="4527372" cy="8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60950" y="16949500"/>
            <a:ext cx="9258462" cy="406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00350" y="12428800"/>
            <a:ext cx="9866246" cy="428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5">
            <a:alphaModFix/>
          </a:blip>
          <a:srcRect b="3109" l="0" r="84827" t="0"/>
          <a:stretch/>
        </p:blipFill>
        <p:spPr>
          <a:xfrm>
            <a:off x="1847200" y="12321150"/>
            <a:ext cx="3901923" cy="892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182800" y="1569650"/>
            <a:ext cx="1687075" cy="168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7">
            <a:alphaModFix/>
          </a:blip>
          <a:srcRect b="0" l="0" r="2391" t="0"/>
          <a:stretch/>
        </p:blipFill>
        <p:spPr>
          <a:xfrm>
            <a:off x="11049000" y="22368200"/>
            <a:ext cx="7605776" cy="8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9927550" y="3125999"/>
            <a:ext cx="2067648" cy="20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0649800" y="17010075"/>
            <a:ext cx="52959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257438" y="17010075"/>
            <a:ext cx="4752975" cy="272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Shape 122"/>
          <p:cNvGraphicFramePr/>
          <p:nvPr/>
        </p:nvGraphicFramePr>
        <p:xfrm>
          <a:off x="1847200" y="298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{F8972952-215A-49A2-96AD-24D7E833E80B}</a:tableStyleId>
              </a:tblPr>
              <a:tblGrid>
                <a:gridCol w="8654750"/>
              </a:tblGrid>
              <a:tr h="38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Test Case ID: Story #331 Keep track of visited location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9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Purpose: 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Verify that officers can </a:t>
                      </a: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select and unselect locations that have been visited. </a:t>
                      </a:r>
                      <a:endParaRPr sz="1900" u="none" cap="none" strike="noStrike">
                        <a:solidFill>
                          <a:srgbClr val="33669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 also have the ability to unmark them all at once.</a:t>
                      </a:r>
                      <a:endParaRPr sz="1900" u="none" cap="none" strike="noStrike">
                        <a:solidFill>
                          <a:srgbClr val="33669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Verify that officers can unselect all by clicking “Unselect All Locations”.</a:t>
                      </a:r>
                      <a:endParaRPr sz="1900" u="none" cap="none" strike="noStrike">
                        <a:solidFill>
                          <a:srgbClr val="33669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  <a:highlight>
                            <a:srgbClr val="FFFFFF"/>
                          </a:highlight>
                        </a:rPr>
                        <a:t>Verify that the visited location still show as selected after the officer exit the screen and enters again.</a:t>
                      </a:r>
                      <a:endParaRPr sz="1900" u="none" cap="none" strike="noStrike">
                        <a:solidFill>
                          <a:srgbClr val="33669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993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Precondition: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is logged in.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is at the “View Watch Order” screen.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can see the watch orders created.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Input: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click the row containing the visited location.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exits “View Watch Order” screen.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goes back to “View Watch Order” screen.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click the highlighted row to unselect.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select all location and click “Unselect All Location” button.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9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Expected Output: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can see that location is selected after clicking the row.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can see the highlighted location after he/she exit screen and goes back in.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can see that all location unselect after he/she select all the location and click the “Unselect All Location” button.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9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Actual Output: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was able to see that a location get selected after clicking the row.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was able to see the highlighted location after he/she exit screen and goes back in.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  <a:p>
                      <a:pPr indent="-3492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6699"/>
                        </a:buClr>
                        <a:buSzPts val="1900"/>
                        <a:buFont typeface="Arial"/>
                        <a:buChar char="●"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Officer was able to see that all location unselect after he/she select all the location and click the “Unselect All Location” button.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solidFill>
                            <a:srgbClr val="336699"/>
                          </a:solidFill>
                        </a:rPr>
                        <a:t>Status: Pass</a:t>
                      </a:r>
                      <a:endParaRPr sz="1900" u="none" cap="none" strike="noStrike">
                        <a:solidFill>
                          <a:srgbClr val="33669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Shape 123"/>
          <p:cNvSpPr/>
          <p:nvPr/>
        </p:nvSpPr>
        <p:spPr>
          <a:xfrm>
            <a:off x="19035775" y="39311000"/>
            <a:ext cx="12235800" cy="1077900"/>
          </a:xfrm>
          <a:prstGeom prst="rect">
            <a:avLst/>
          </a:prstGeom>
          <a:noFill/>
          <a:ln cap="flat" cmpd="sng" w="9525">
            <a:solidFill>
              <a:srgbClr val="00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FOLLOW US @FIUSCIS</a:t>
            </a:r>
            <a:endParaRPr b="0" i="0" sz="4100" u="none" cap="none" strike="noStrik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0328968" y="1588410"/>
            <a:ext cx="124444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Project, 2018, Spring</a:t>
            </a:r>
            <a:endParaRPr/>
          </a:p>
        </p:txBody>
      </p:sp>
      <p:pic>
        <p:nvPicPr>
          <p:cNvPr descr="A close up of a map  Description generated with high confidence" id="125" name="Shape 1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9116416" y="22287705"/>
            <a:ext cx="12155133" cy="15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4329248" y="37934181"/>
            <a:ext cx="6031250" cy="99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20319413" y="38231181"/>
            <a:ext cx="38633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