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4" name="Shape 22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1" name="Shape 23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8" name="Shape 23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5" name="Shape 2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9" name="Shape 1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9" name="Shape 19"/>
          <p:cNvSpPr txBox="1"/>
          <p:nvPr>
            <p:ph type="ctrTitle"/>
          </p:nvPr>
        </p:nvSpPr>
        <p:spPr>
          <a:xfrm>
            <a:off x="1600200" y="2492375"/>
            <a:ext cx="6762600" cy="1470000"/>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600"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95" name="Shape 9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00" name="Shape 100"/>
          <p:cNvSpPr txBox="1"/>
          <p:nvPr>
            <p:ph type="title"/>
          </p:nvPr>
        </p:nvSpPr>
        <p:spPr>
          <a:xfrm>
            <a:off x="779464" y="590550"/>
            <a:ext cx="3657600" cy="1161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599" cy="53088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6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00" cy="6483300"/>
          </a:xfrm>
          <a:prstGeom prst="rect">
            <a:avLst/>
          </a:prstGeom>
          <a:noFill/>
          <a:ln>
            <a:noFill/>
          </a:ln>
        </p:spPr>
      </p:pic>
      <p:sp>
        <p:nvSpPr>
          <p:cNvPr id="108" name="Shape 108"/>
          <p:cNvSpPr txBox="1"/>
          <p:nvPr>
            <p:ph type="title"/>
          </p:nvPr>
        </p:nvSpPr>
        <p:spPr>
          <a:xfrm>
            <a:off x="3886200" y="533400"/>
            <a:ext cx="4476600" cy="12525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00" cy="3810000"/>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39" y="179292"/>
            <a:ext cx="3281100" cy="6483000"/>
          </a:xfrm>
          <a:prstGeom prst="round1Rect">
            <a:avLst>
              <a:gd fmla="val 17325" name="adj"/>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6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16" name="Shape 116"/>
          <p:cNvSpPr txBox="1"/>
          <p:nvPr>
            <p:ph type="title"/>
          </p:nvPr>
        </p:nvSpPr>
        <p:spPr>
          <a:xfrm>
            <a:off x="4710953" y="533400"/>
            <a:ext cx="3657600" cy="12525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0"/>
          </a:xfrm>
          <a:prstGeom prst="ellipse">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599" cy="3810000"/>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4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2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600" cy="6483300"/>
          </a:xfrm>
          <a:prstGeom prst="rect">
            <a:avLst/>
          </a:prstGeom>
          <a:noFill/>
          <a:ln>
            <a:noFill/>
          </a:ln>
        </p:spPr>
      </p:pic>
      <p:sp>
        <p:nvSpPr>
          <p:cNvPr id="124" name="Shape 124"/>
          <p:cNvSpPr txBox="1"/>
          <p:nvPr>
            <p:ph type="title"/>
          </p:nvPr>
        </p:nvSpPr>
        <p:spPr>
          <a:xfrm>
            <a:off x="808037" y="3778623"/>
            <a:ext cx="7560600" cy="11028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610" y="762000"/>
            <a:ext cx="7427700" cy="2989800"/>
          </a:xfrm>
          <a:prstGeom prst="roundRect">
            <a:avLst>
              <a:gd fmla="val 7476" name="adj"/>
            </a:avLst>
          </a:prstGeom>
          <a:blipFill rotWithShape="1">
            <a:blip r:embed="rId3">
              <a:alphaModFix/>
            </a:blip>
            <a:stretch>
              <a:fillRect b="0" l="100000" r="10000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60000" cy="1221000"/>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4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2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132" name="Shape 132"/>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7050" y="141300"/>
            <a:ext cx="4208400" cy="7583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139" name="Shape 139"/>
          <p:cNvSpPr txBox="1"/>
          <p:nvPr>
            <p:ph type="title"/>
          </p:nvPr>
        </p:nvSpPr>
        <p:spPr>
          <a:xfrm rot="5400000">
            <a:off x="5373299" y="2734862"/>
            <a:ext cx="5268900" cy="13581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275" y="328564"/>
            <a:ext cx="5268900" cy="61707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26" name="Shape 26"/>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600" cy="6483299"/>
          </a:xfrm>
          <a:prstGeom prst="rect">
            <a:avLst/>
          </a:prstGeom>
          <a:noFill/>
          <a:ln>
            <a:noFill/>
          </a:ln>
        </p:spPr>
      </p:pic>
      <p:sp>
        <p:nvSpPr>
          <p:cNvPr id="33" name="Shape 33"/>
          <p:cNvSpPr txBox="1"/>
          <p:nvPr>
            <p:ph type="title"/>
          </p:nvPr>
        </p:nvSpPr>
        <p:spPr>
          <a:xfrm>
            <a:off x="779462" y="2591359"/>
            <a:ext cx="7583400" cy="13620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00" cy="1500300"/>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40" name="Shape 40"/>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cxnSp>
        <p:nvCxnSpPr>
          <p:cNvPr id="48" name="Shape 48"/>
          <p:cNvCxnSpPr/>
          <p:nvPr/>
        </p:nvCxnSpPr>
        <p:spPr>
          <a:xfrm>
            <a:off x="874712" y="2286000"/>
            <a:ext cx="3562500" cy="1500"/>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00" cy="1500"/>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500" cy="1500"/>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00" cy="1500"/>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00" cy="10443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99"/>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99"/>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62" name="Shape 62"/>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2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2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0" name="Shape 70"/>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9" name="Shape 79"/>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89" name="Shape 89"/>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00" cy="6478500"/>
          </a:xfrm>
          <a:prstGeom prst="round2DiagRect">
            <a:avLst>
              <a:gd fmla="val 9416" name="adj1"/>
              <a:gd fmla="val 0" name="adj2"/>
            </a:avLst>
          </a:prstGeom>
          <a:gradFill>
            <a:gsLst>
              <a:gs pos="0">
                <a:srgbClr val="B27A00"/>
              </a:gs>
              <a:gs pos="13000">
                <a:srgbClr val="B27A00"/>
              </a:gs>
              <a:gs pos="100000">
                <a:schemeClr val="lt1"/>
              </a:gs>
            </a:gsLst>
            <a:lin ang="5400012"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600" cy="6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66900" y="430699"/>
            <a:ext cx="8848500" cy="55608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t/>
            </a:r>
            <a:endParaRPr sz="3600"/>
          </a:p>
          <a:p>
            <a:pPr indent="0" lvl="0" marL="0" marR="0" rtl="0" algn="ctr">
              <a:spcBef>
                <a:spcPts val="0"/>
              </a:spcBef>
              <a:spcAft>
                <a:spcPts val="0"/>
              </a:spcAft>
              <a:buSzPct val="25000"/>
              <a:buNone/>
            </a:pPr>
            <a:r>
              <a:rPr lang="en-US" sz="2600"/>
              <a:t>Final Presentation</a:t>
            </a:r>
          </a:p>
          <a:p>
            <a:pPr indent="0" lvl="0" marL="0" marR="0" rtl="0" algn="ctr">
              <a:spcBef>
                <a:spcPts val="0"/>
              </a:spcBef>
              <a:spcAft>
                <a:spcPts val="0"/>
              </a:spcAft>
              <a:buSzPct val="25000"/>
              <a:buNone/>
            </a:pPr>
            <a:r>
              <a:rPr lang="en-US" sz="2600"/>
              <a:t>Summer 2017</a:t>
            </a:r>
          </a:p>
          <a:p>
            <a:pPr indent="0" lvl="0" marL="0" marR="0" rtl="0" algn="ctr">
              <a:spcBef>
                <a:spcPts val="0"/>
              </a:spcBef>
              <a:spcAft>
                <a:spcPts val="0"/>
              </a:spcAft>
              <a:buSzPct val="25000"/>
              <a:buNone/>
            </a:pPr>
            <a:r>
              <a:t/>
            </a:r>
            <a:endParaRPr sz="2600"/>
          </a:p>
          <a:p>
            <a:pPr indent="0" lvl="0" marL="0" marR="0" rtl="0" algn="ctr">
              <a:spcBef>
                <a:spcPts val="0"/>
              </a:spcBef>
              <a:spcAft>
                <a:spcPts val="0"/>
              </a:spcAft>
              <a:buSzPct val="25000"/>
              <a:buNone/>
            </a:pPr>
            <a:r>
              <a:rPr lang="en-US" sz="2600"/>
              <a:t>Web-VR v.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1" i="0" lang="en-US" sz="1800" u="none" cap="none" strike="noStrike">
                <a:solidFill>
                  <a:srgbClr val="001D4D"/>
                </a:solidFill>
              </a:rPr>
              <a:t>Team Members</a:t>
            </a:r>
          </a:p>
          <a:p>
            <a:pPr indent="0" lvl="0" marL="0" marR="0" rtl="0" algn="ctr">
              <a:spcBef>
                <a:spcPts val="0"/>
              </a:spcBef>
              <a:spcAft>
                <a:spcPts val="0"/>
              </a:spcAft>
              <a:buSzPct val="25000"/>
              <a:buNone/>
            </a:pPr>
            <a:r>
              <a:rPr b="0" i="0" lang="en-US" sz="1600" u="none" cap="none" strike="noStrike">
                <a:solidFill>
                  <a:srgbClr val="001D4D"/>
                </a:solidFill>
                <a:latin typeface="Trebuchet MS"/>
                <a:ea typeface="Trebuchet MS"/>
                <a:cs typeface="Trebuchet MS"/>
                <a:sym typeface="Trebuchet MS"/>
              </a:rPr>
              <a:t> Hamilton Chevez, Pachev Joseph, Daniel Khawand, Bernado Pla, Daniel Rivero</a:t>
            </a:r>
          </a:p>
          <a:p>
            <a:pPr indent="0" lvl="0" marL="0" marR="0" rtl="0" algn="ctr">
              <a:spcBef>
                <a:spcPts val="0"/>
              </a:spcBef>
              <a:spcAft>
                <a:spcPts val="0"/>
              </a:spcAft>
              <a:buSzPct val="25000"/>
              <a:buNone/>
            </a:pPr>
            <a:br>
              <a:rPr b="0" i="0" lang="en-US" sz="2000" u="none" cap="none" strike="noStrike">
                <a:solidFill>
                  <a:srgbClr val="001D4D"/>
                </a:solidFill>
                <a:latin typeface="Trebuchet MS"/>
                <a:ea typeface="Trebuchet MS"/>
                <a:cs typeface="Trebuchet MS"/>
                <a:sym typeface="Trebuchet MS"/>
              </a:rPr>
            </a:br>
            <a:r>
              <a:rPr b="1" i="0" lang="en-US" sz="1800" u="none" cap="none" strike="noStrike">
                <a:solidFill>
                  <a:srgbClr val="001D4D"/>
                </a:solidFill>
              </a:rPr>
              <a:t>Product Owner</a:t>
            </a:r>
          </a:p>
          <a:p>
            <a:pPr indent="0" lvl="0" marL="0" marR="0" rtl="0" algn="ctr">
              <a:spcBef>
                <a:spcPts val="0"/>
              </a:spcBef>
              <a:spcAft>
                <a:spcPts val="0"/>
              </a:spcAft>
              <a:buSzPct val="25000"/>
              <a:buNone/>
            </a:pPr>
            <a:r>
              <a:rPr b="0" i="0" lang="en-US" sz="1800" u="none" cap="none" strike="noStrike">
                <a:solidFill>
                  <a:srgbClr val="001D4D"/>
                </a:solidFill>
                <a:latin typeface="Trebuchet MS"/>
                <a:ea typeface="Trebuchet MS"/>
                <a:cs typeface="Trebuchet MS"/>
                <a:sym typeface="Trebuchet MS"/>
              </a:rPr>
              <a:t> Francisco Ortega</a:t>
            </a:r>
          </a:p>
          <a:p>
            <a:pPr indent="0" lvl="0" marL="0" marR="0" rtl="0" algn="ctr">
              <a:spcBef>
                <a:spcPts val="0"/>
              </a:spcBef>
              <a:spcAft>
                <a:spcPts val="0"/>
              </a:spcAft>
              <a:buSzPct val="25000"/>
              <a:buNone/>
            </a:pPr>
            <a:r>
              <a:t/>
            </a:r>
            <a:endParaRPr sz="2000"/>
          </a:p>
          <a:p>
            <a:pPr indent="0" lvl="0" marL="0" marR="0" rtl="0" algn="ctr">
              <a:spcBef>
                <a:spcPts val="0"/>
              </a:spcBef>
              <a:spcAft>
                <a:spcPts val="0"/>
              </a:spcAft>
              <a:buSzPct val="25000"/>
              <a:buNone/>
            </a:pPr>
            <a:r>
              <a:rPr b="1" lang="en-US" sz="1800"/>
              <a:t>Instructor</a:t>
            </a:r>
          </a:p>
          <a:p>
            <a:pPr indent="0" lvl="0" marL="0" marR="0" rtl="0" algn="ctr">
              <a:spcBef>
                <a:spcPts val="0"/>
              </a:spcBef>
              <a:spcAft>
                <a:spcPts val="0"/>
              </a:spcAft>
              <a:buSzPct val="25000"/>
              <a:buNone/>
            </a:pPr>
            <a:r>
              <a:rPr lang="en-US" sz="1800"/>
              <a:t> </a:t>
            </a:r>
            <a:r>
              <a:rPr lang="en-US" sz="1800"/>
              <a:t>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pic>
        <p:nvPicPr>
          <p:cNvPr id="151" name="Shape 151"/>
          <p:cNvPicPr preferRelativeResize="0"/>
          <p:nvPr/>
        </p:nvPicPr>
        <p:blipFill>
          <a:blip r:embed="rId3">
            <a:alphaModFix/>
          </a:blip>
          <a:stretch>
            <a:fillRect/>
          </a:stretch>
        </p:blipFill>
        <p:spPr>
          <a:xfrm>
            <a:off x="566350" y="5991488"/>
            <a:ext cx="1668300" cy="52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20" name="Shape 22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7" name="Shape 22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34" name="Shape 23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41" name="Shape 24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8" name="Shape 24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rPr lang="en-US"/>
              <a:t>The logos of all technologies you have used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descr="Screenshot_20170715-200312.png" id="158" name="Shape 158"/>
          <p:cNvPicPr preferRelativeResize="0"/>
          <p:nvPr/>
        </p:nvPicPr>
        <p:blipFill>
          <a:blip r:embed="rId3">
            <a:alphaModFix/>
          </a:blip>
          <a:stretch>
            <a:fillRect/>
          </a:stretch>
        </p:blipFill>
        <p:spPr>
          <a:xfrm>
            <a:off x="1249150" y="2271875"/>
            <a:ext cx="6645700" cy="3432575"/>
          </a:xfrm>
          <a:prstGeom prst="rect">
            <a:avLst/>
          </a:prstGeom>
          <a:noFill/>
          <a:ln>
            <a:noFill/>
          </a:ln>
        </p:spPr>
      </p:pic>
      <p:sp>
        <p:nvSpPr>
          <p:cNvPr id="159" name="Shape 159"/>
          <p:cNvSpPr txBox="1"/>
          <p:nvPr/>
        </p:nvSpPr>
        <p:spPr>
          <a:xfrm>
            <a:off x="356687" y="6191100"/>
            <a:ext cx="3009300" cy="666900"/>
          </a:xfrm>
          <a:prstGeom prst="rect">
            <a:avLst/>
          </a:prstGeom>
          <a:noFill/>
          <a:ln>
            <a:noFill/>
          </a:ln>
        </p:spPr>
        <p:txBody>
          <a:bodyPr anchorCtr="0" anchor="ctr" bIns="91425" lIns="91425" rIns="91425" tIns="91425">
            <a:noAutofit/>
          </a:bodyPr>
          <a:lstStyle/>
          <a:p>
            <a:pPr lvl="0" rtl="0" algn="ctr">
              <a:spcBef>
                <a:spcPts val="0"/>
              </a:spcBef>
              <a:buNone/>
            </a:pPr>
            <a:r>
              <a:rPr lang="en-US" sz="1200">
                <a:solidFill>
                  <a:schemeClr val="dk1"/>
                </a:solidFill>
                <a:latin typeface="Times New Roman"/>
                <a:ea typeface="Times New Roman"/>
                <a:cs typeface="Times New Roman"/>
                <a:sym typeface="Times New Roman"/>
              </a:rPr>
              <a:t>WebVR Scenes : Education - Selection Sort Scene</a:t>
            </a:r>
          </a:p>
        </p:txBody>
      </p:sp>
      <p:sp>
        <p:nvSpPr>
          <p:cNvPr id="160" name="Shape 160"/>
          <p:cNvSpPr txBox="1"/>
          <p:nvPr/>
        </p:nvSpPr>
        <p:spPr>
          <a:xfrm>
            <a:off x="834750" y="1566825"/>
            <a:ext cx="7474500" cy="4239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The main focus of the project i</a:t>
            </a:r>
            <a:r>
              <a:rPr lang="en-US"/>
              <a:t>is to visualize computer science topics through the use of augmented and virtual reality technologies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descr="Screenshot_20170715-200300.png" id="167" name="Shape 167"/>
          <p:cNvPicPr preferRelativeResize="0"/>
          <p:nvPr/>
        </p:nvPicPr>
        <p:blipFill>
          <a:blip r:embed="rId3">
            <a:alphaModFix/>
          </a:blip>
          <a:stretch>
            <a:fillRect/>
          </a:stretch>
        </p:blipFill>
        <p:spPr>
          <a:xfrm>
            <a:off x="396400" y="3789950"/>
            <a:ext cx="1605399" cy="2863849"/>
          </a:xfrm>
          <a:prstGeom prst="rect">
            <a:avLst/>
          </a:prstGeom>
          <a:noFill/>
          <a:ln>
            <a:noFill/>
          </a:ln>
        </p:spPr>
      </p:pic>
      <p:pic>
        <p:nvPicPr>
          <p:cNvPr descr="Capture.PNG" id="168" name="Shape 168"/>
          <p:cNvPicPr preferRelativeResize="0"/>
          <p:nvPr/>
        </p:nvPicPr>
        <p:blipFill>
          <a:blip r:embed="rId4">
            <a:alphaModFix/>
          </a:blip>
          <a:stretch>
            <a:fillRect/>
          </a:stretch>
        </p:blipFill>
        <p:spPr>
          <a:xfrm>
            <a:off x="2071562" y="4008275"/>
            <a:ext cx="4207775" cy="1989249"/>
          </a:xfrm>
          <a:prstGeom prst="rect">
            <a:avLst/>
          </a:prstGeom>
          <a:noFill/>
          <a:ln>
            <a:noFill/>
          </a:ln>
        </p:spPr>
      </p:pic>
      <p:pic>
        <p:nvPicPr>
          <p:cNvPr descr="GUID-2D5454B7-1225-449C-B5E5-50A5EA4184D6-web.png" id="169" name="Shape 169"/>
          <p:cNvPicPr preferRelativeResize="0"/>
          <p:nvPr/>
        </p:nvPicPr>
        <p:blipFill>
          <a:blip r:embed="rId5">
            <a:alphaModFix/>
          </a:blip>
          <a:stretch>
            <a:fillRect/>
          </a:stretch>
        </p:blipFill>
        <p:spPr>
          <a:xfrm>
            <a:off x="6349100" y="3789950"/>
            <a:ext cx="2581075" cy="2106150"/>
          </a:xfrm>
          <a:prstGeom prst="rect">
            <a:avLst/>
          </a:prstGeom>
          <a:noFill/>
          <a:ln>
            <a:noFill/>
          </a:ln>
        </p:spPr>
      </p:pic>
      <p:sp>
        <p:nvSpPr>
          <p:cNvPr id="170" name="Shape 170"/>
          <p:cNvSpPr txBox="1"/>
          <p:nvPr/>
        </p:nvSpPr>
        <p:spPr>
          <a:xfrm>
            <a:off x="513700" y="1746600"/>
            <a:ext cx="8116500" cy="2106300"/>
          </a:xfrm>
          <a:prstGeom prst="rect">
            <a:avLst/>
          </a:prstGeom>
          <a:noFill/>
          <a:ln>
            <a:noFill/>
          </a:ln>
        </p:spPr>
        <p:txBody>
          <a:bodyPr anchorCtr="0" anchor="t" bIns="91425" lIns="91425" rIns="91425" tIns="91425">
            <a:noAutofit/>
          </a:bodyPr>
          <a:lstStyle/>
          <a:p>
            <a:pPr lvl="0">
              <a:spcBef>
                <a:spcPts val="0"/>
              </a:spcBef>
              <a:buNone/>
            </a:pPr>
            <a:r>
              <a:rPr lang="en-US"/>
              <a:t>Three different teams worked together to bring the project to life:</a:t>
            </a:r>
          </a:p>
          <a:p>
            <a:pPr indent="-228600" lvl="0" marL="457200">
              <a:spcBef>
                <a:spcPts val="0"/>
              </a:spcBef>
              <a:buChar char="●"/>
            </a:pPr>
            <a:r>
              <a:rPr lang="en-US"/>
              <a:t>Education team focused on aiding in increasing the retention rate of Computer Science students. </a:t>
            </a:r>
          </a:p>
          <a:p>
            <a:pPr indent="-228600" lvl="0" marL="457200">
              <a:spcBef>
                <a:spcPts val="0"/>
              </a:spcBef>
              <a:buChar char="●"/>
            </a:pPr>
            <a:r>
              <a:rPr lang="en-US"/>
              <a:t>Video Game team focused on incorporating programming concepts a virtual reality video game</a:t>
            </a:r>
          </a:p>
          <a:p>
            <a:pPr indent="-228600" lvl="0" marL="457200">
              <a:spcBef>
                <a:spcPts val="0"/>
              </a:spcBef>
              <a:buChar char="●"/>
            </a:pPr>
            <a:r>
              <a:rPr lang="en-US"/>
              <a:t>Input team focused on integrating with different applications and support a variety of input devices such as virtual reality devices.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a:t>
            </a:r>
            <a:r>
              <a:rPr lang="en-US"/>
              <a:t>s</a:t>
            </a:r>
          </a:p>
        </p:txBody>
      </p:sp>
      <p:pic>
        <p:nvPicPr>
          <p:cNvPr id="177" name="Shape 177"/>
          <p:cNvPicPr preferRelativeResize="0"/>
          <p:nvPr/>
        </p:nvPicPr>
        <p:blipFill>
          <a:blip r:embed="rId3">
            <a:alphaModFix/>
          </a:blip>
          <a:stretch>
            <a:fillRect/>
          </a:stretch>
        </p:blipFill>
        <p:spPr>
          <a:xfrm>
            <a:off x="1553924" y="1550875"/>
            <a:ext cx="6395650" cy="3228549"/>
          </a:xfrm>
          <a:prstGeom prst="rect">
            <a:avLst/>
          </a:prstGeom>
          <a:noFill/>
          <a:ln>
            <a:noFill/>
          </a:ln>
        </p:spPr>
      </p:pic>
      <p:sp>
        <p:nvSpPr>
          <p:cNvPr id="178" name="Shape 178"/>
          <p:cNvSpPr txBox="1"/>
          <p:nvPr/>
        </p:nvSpPr>
        <p:spPr>
          <a:xfrm>
            <a:off x="3107925" y="4904700"/>
            <a:ext cx="3531900" cy="359700"/>
          </a:xfrm>
          <a:prstGeom prst="rect">
            <a:avLst/>
          </a:prstGeom>
          <a:noFill/>
          <a:ln>
            <a:noFill/>
          </a:ln>
        </p:spPr>
        <p:txBody>
          <a:bodyPr anchorCtr="0" anchor="t" bIns="91425" lIns="91425" rIns="91425" tIns="91425">
            <a:noAutofit/>
          </a:bodyPr>
          <a:lstStyle/>
          <a:p>
            <a:pPr lvl="0">
              <a:spcBef>
                <a:spcPts val="0"/>
              </a:spcBef>
              <a:buNone/>
            </a:pPr>
            <a:r>
              <a:rPr lang="en-US"/>
              <a:t>System Use Case For Web-VR Education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5" name="Shape 18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sz="3300"/>
              <a:t>Minimal </a:t>
            </a:r>
            <a:r>
              <a:rPr b="0" i="0" lang="en-US" sz="3300" u="none" cap="none" strike="noStrike">
                <a:solidFill>
                  <a:srgbClr val="001D4D"/>
                </a:solidFill>
                <a:latin typeface="Trebuchet MS"/>
                <a:ea typeface="Trebuchet MS"/>
                <a:cs typeface="Trebuchet MS"/>
                <a:sym typeface="Trebuchet MS"/>
              </a:rPr>
              <a:t>Class Diagram</a:t>
            </a:r>
            <a:r>
              <a:rPr lang="en-US" sz="3300"/>
              <a:t> </a:t>
            </a:r>
          </a:p>
        </p:txBody>
      </p:sp>
      <p:sp>
        <p:nvSpPr>
          <p:cNvPr id="192" name="Shape 19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9" name="Shape 19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t/>
            </a:r>
            <a:endParaRPr/>
          </a:p>
          <a:p>
            <a:pPr indent="0" lvl="0" marL="0" marR="0" rtl="0" algn="l">
              <a:spcBef>
                <a:spcPts val="2000"/>
              </a:spcBef>
              <a:spcAft>
                <a:spcPts val="0"/>
              </a:spcAft>
              <a:buNone/>
            </a:pPr>
            <a:r>
              <a:rPr lang="en-US"/>
              <a:t>2.</a:t>
            </a:r>
          </a:p>
          <a:p>
            <a:pPr indent="0" lvl="0" marL="0" marR="0" rtl="0" algn="l">
              <a:spcBef>
                <a:spcPts val="2000"/>
              </a:spcBef>
              <a:spcAft>
                <a:spcPts val="0"/>
              </a:spcAft>
              <a:buNone/>
            </a:pPr>
            <a:r>
              <a:rPr lang="en-US"/>
              <a:t>3.</a:t>
            </a:r>
          </a:p>
          <a:p>
            <a:pPr indent="0" lvl="0" marL="0" marR="0" rtl="0" algn="l">
              <a:spcBef>
                <a:spcPts val="2000"/>
              </a:spcBef>
              <a:spcAft>
                <a:spcPts val="0"/>
              </a:spcAft>
              <a:buNone/>
            </a:pPr>
            <a:r>
              <a:rPr lang="en-US"/>
              <a:t>4.</a:t>
            </a:r>
          </a:p>
          <a:p>
            <a:pPr indent="0" lvl="0" marL="0" marR="0" rtl="0" algn="l">
              <a:spcBef>
                <a:spcPts val="2000"/>
              </a:spcBef>
              <a:spcAft>
                <a:spcPts val="0"/>
              </a:spcAft>
              <a:buNone/>
            </a:pPr>
            <a:r>
              <a:rPr lang="en-US"/>
              <a:t>5. </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6" name="Shape 20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13" name="Shape 21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