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372" y="-4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335775" y="2180728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2017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WEBVR: Virtual and Augmented Reality for WEB 1.0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Bernardo Pla,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Francisco Ortega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Product owner wants to portray a proposed idea with code.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Originally, devices were </a:t>
            </a:r>
            <a:r>
              <a:rPr lang="en-US" sz="4100" dirty="0">
                <a:solidFill>
                  <a:srgbClr val="336699"/>
                </a:solidFill>
              </a:rPr>
              <a:t>mathematically</a:t>
            </a:r>
            <a:r>
              <a:rPr lang="en-US" sz="4100" dirty="0" smtClean="0">
                <a:solidFill>
                  <a:srgbClr val="336699"/>
                </a:solidFill>
              </a:rPr>
              <a:t> portrayed with 4-tuples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Proposed </a:t>
            </a:r>
            <a:r>
              <a:rPr lang="en-US" sz="4100" dirty="0">
                <a:solidFill>
                  <a:srgbClr val="336699"/>
                </a:solidFill>
              </a:rPr>
              <a:t>idea mathematically portrays </a:t>
            </a:r>
            <a:r>
              <a:rPr lang="en-US" sz="4100" dirty="0" smtClean="0">
                <a:solidFill>
                  <a:srgbClr val="336699"/>
                </a:solidFill>
              </a:rPr>
              <a:t>devices using 6-tuples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This idea needs conversion to code 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1985437" y="6093503"/>
            <a:ext cx="9249000" cy="58611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system shall represent a device of 6-tuples in code.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system shall support multiple devices of different mediums.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system shall be a service to developers as a library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11949" y="23125675"/>
            <a:ext cx="14614593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026625" y="33085300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What’s Next?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Add more devices to support to this library using the 6-tuple representation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Perform integration of this library to web applications by converting it to a Dynamic-Link Library or Shared Object file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Publish library to Cargo to be used by Rust community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 smtClean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7247891" y="23063125"/>
            <a:ext cx="14069009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This library was implemented using Rust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For dependencies, the Cargo package manager was used.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SDL played a major role in handling connections supported devices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If a device could not use SDL, </a:t>
            </a:r>
            <a:r>
              <a:rPr lang="en-US" sz="4100" i="0" u="none" strike="noStrike" cap="none" dirty="0" err="1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Libusb</a:t>
            </a: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was used to implement devices.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Created event behavior for mouse device class.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Event behavior was replicated to other devices that followed.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Implemented support for the Generic Device.</a:t>
            </a:r>
            <a:r>
              <a:rPr lang="en-US" sz="4100" dirty="0">
                <a:solidFill>
                  <a:srgbClr val="336699"/>
                </a:solidFill>
              </a:rPr>
              <a:t> </a:t>
            </a:r>
            <a:r>
              <a:rPr lang="en-US" sz="4100" dirty="0" smtClean="0">
                <a:solidFill>
                  <a:srgbClr val="336699"/>
                </a:solidFill>
              </a:rPr>
              <a:t>This is an unsupported device but can still pass basic values to developers.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input device library is a Rust library designed to help developers interact with devices.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This will help streamline the development process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This allows device developers to control behaviors of input devices and app developers to control app behavior</a:t>
            </a: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21589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solution is to design an input device library for device developers.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developers created this library using Rust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Rust was created by Mozilla Research </a:t>
            </a: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</a:t>
            </a:r>
            <a:r>
              <a:rPr lang="en-US" sz="3000" dirty="0" smtClean="0">
                <a:solidFill>
                  <a:schemeClr val="dk1"/>
                </a:solidFill>
              </a:rPr>
              <a:t>by Bernardo Pla. </a:t>
            </a:r>
            <a:r>
              <a:rPr lang="en-US" sz="3000" dirty="0">
                <a:solidFill>
                  <a:schemeClr val="dk1"/>
                </a:solidFill>
              </a:rPr>
              <a:t>I am thankful to the help that I received from my group </a:t>
            </a:r>
            <a:r>
              <a:rPr lang="en-US" sz="3000" dirty="0" smtClean="0">
                <a:solidFill>
                  <a:schemeClr val="dk1"/>
                </a:solidFill>
              </a:rPr>
              <a:t>members: </a:t>
            </a:r>
            <a:r>
              <a:rPr lang="en-US" sz="3000" dirty="0" err="1" smtClean="0">
                <a:solidFill>
                  <a:schemeClr val="dk1"/>
                </a:solidFill>
              </a:rPr>
              <a:t>Pachev</a:t>
            </a:r>
            <a:r>
              <a:rPr lang="en-US" sz="3000" dirty="0" smtClean="0">
                <a:solidFill>
                  <a:schemeClr val="dk1"/>
                </a:solidFill>
              </a:rPr>
              <a:t> Joseph, Hamilton </a:t>
            </a:r>
            <a:r>
              <a:rPr lang="en-US" sz="3000" dirty="0" err="1" smtClean="0">
                <a:solidFill>
                  <a:schemeClr val="dk1"/>
                </a:solidFill>
              </a:rPr>
              <a:t>Chevez</a:t>
            </a:r>
            <a:r>
              <a:rPr lang="en-US" sz="3000" dirty="0" smtClean="0">
                <a:solidFill>
                  <a:schemeClr val="dk1"/>
                </a:solidFill>
              </a:rPr>
              <a:t>, Daniel Rivero, and Daniel </a:t>
            </a:r>
            <a:r>
              <a:rPr lang="en-US" sz="3000" dirty="0" err="1" smtClean="0">
                <a:solidFill>
                  <a:schemeClr val="dk1"/>
                </a:solidFill>
              </a:rPr>
              <a:t>Khawand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1" y="265057"/>
            <a:ext cx="3421959" cy="3421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8" y="214299"/>
            <a:ext cx="291465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25" y="576801"/>
            <a:ext cx="4343400" cy="1351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8" y="2743445"/>
            <a:ext cx="2390385" cy="2390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492" y="29720938"/>
            <a:ext cx="3818165" cy="1832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00" y="28934282"/>
            <a:ext cx="2914650" cy="2619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47" y="28381342"/>
            <a:ext cx="3113314" cy="3113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573" y="2697072"/>
            <a:ext cx="4370091" cy="2410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4" y="23766295"/>
            <a:ext cx="9498444" cy="7885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240" y="15590873"/>
            <a:ext cx="7288424" cy="4536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52" y="13599831"/>
            <a:ext cx="14390048" cy="8229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76" y="13599831"/>
            <a:ext cx="6983181" cy="698318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352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Pla, Bernie</dc:creator>
  <cp:lastModifiedBy>Pla, Bernie</cp:lastModifiedBy>
  <cp:revision>29</cp:revision>
  <dcterms:modified xsi:type="dcterms:W3CDTF">2017-07-17T18:44:17Z</dcterms:modified>
</cp:coreProperties>
</file>