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72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Shape 4"/>
          <p:cNvSpPr txBox="1"/>
          <p:nvPr>
            <p:ph idx="10" type="dt"/>
          </p:nvPr>
        </p:nvSpPr>
        <p:spPr>
          <a:xfrm>
            <a:off x="3884613" y="0"/>
            <a:ext cx="2971800" cy="457200"/>
          </a:xfrm>
          <a:prstGeom prst="rect">
            <a:avLst/>
          </a:prstGeom>
          <a:noFill/>
          <a:ln>
            <a:noFill/>
          </a:ln>
        </p:spPr>
        <p:txBody>
          <a:bodyPr anchorCtr="0" anchor="t"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Shape 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72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Shape 8"/>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Shape 146"/>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t>7 seconds.( I will select 2 best slides (i will give them extra points and students will present for CIS committee)</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Greet your audience, thank them for attending your presentation, introduce yourself, introduce your project, introduce your team members, and quickly indicate what each of you did in a high-level manner, and put more emphasis on your part/contribution.</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47" name="Shape 147"/>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 name="Shape 219"/>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360"/>
              </a:spcBef>
              <a:spcAft>
                <a:spcPts val="0"/>
              </a:spcAft>
              <a:buNone/>
            </a:pPr>
            <a:r>
              <a:rPr lang="en-US"/>
              <a:t>20 seconds</a:t>
            </a:r>
            <a:endParaRPr/>
          </a:p>
          <a:p>
            <a:pPr indent="0" lvl="0" marL="0" marR="0" rtl="0" algn="l">
              <a:spcBef>
                <a:spcPts val="360"/>
              </a:spcBef>
              <a:spcAft>
                <a:spcPts val="0"/>
              </a:spcAft>
              <a:buNone/>
            </a:pPr>
            <a:r>
              <a:rPr lang="en-US"/>
              <a:t>The tile of user story</a:t>
            </a:r>
            <a:endParaRPr/>
          </a:p>
          <a:p>
            <a:pPr indent="-317500" lvl="0" marL="457200" marR="0" rtl="0" algn="l">
              <a:spcBef>
                <a:spcPts val="360"/>
              </a:spcBef>
              <a:spcAft>
                <a:spcPts val="0"/>
              </a:spcAft>
              <a:buSzPts val="1400"/>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endParaRPr/>
          </a:p>
          <a:p>
            <a:pPr indent="-317500" lvl="0" marL="457200" marR="0" rtl="0" algn="l">
              <a:spcBef>
                <a:spcPts val="0"/>
              </a:spcBef>
              <a:spcAft>
                <a:spcPts val="0"/>
              </a:spcAft>
              <a:buSzPts val="1400"/>
              <a:buChar char="-"/>
            </a:pPr>
            <a:r>
              <a:rPr lang="en-US"/>
              <a:t>Sequence Diagram for this user story is optional</a:t>
            </a:r>
            <a:br>
              <a:rPr lang="en-US"/>
            </a:b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20" name="Shape 220"/>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Shape 227"/>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360"/>
              </a:spcBef>
              <a:spcAft>
                <a:spcPts val="0"/>
              </a:spcAft>
              <a:buNone/>
            </a:pPr>
            <a:r>
              <a:rPr lang="en-US"/>
              <a:t>20 seconds</a:t>
            </a:r>
            <a:endParaRPr/>
          </a:p>
          <a:p>
            <a:pPr indent="0" lvl="0" marL="0" marR="0" rtl="0" algn="l">
              <a:spcBef>
                <a:spcPts val="360"/>
              </a:spcBef>
              <a:spcAft>
                <a:spcPts val="0"/>
              </a:spcAft>
              <a:buNone/>
            </a:pPr>
            <a:r>
              <a:rPr lang="en-US"/>
              <a:t>The tile of user story</a:t>
            </a:r>
            <a:endParaRPr/>
          </a:p>
          <a:p>
            <a:pPr indent="-317500" lvl="0" marL="457200" marR="0" rtl="0" algn="l">
              <a:spcBef>
                <a:spcPts val="360"/>
              </a:spcBef>
              <a:spcAft>
                <a:spcPts val="0"/>
              </a:spcAft>
              <a:buSzPts val="1400"/>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endParaRPr/>
          </a:p>
          <a:p>
            <a:pPr indent="-317500" lvl="0" marL="457200" marR="0" rtl="0" algn="l">
              <a:spcBef>
                <a:spcPts val="0"/>
              </a:spcBef>
              <a:spcAft>
                <a:spcPts val="0"/>
              </a:spcAft>
              <a:buSzPts val="1400"/>
              <a:buChar char="-"/>
            </a:pPr>
            <a:r>
              <a:rPr lang="en-US"/>
              <a:t>Sequence Diagram for this user story is optional</a:t>
            </a:r>
            <a:br>
              <a:rPr lang="en-US"/>
            </a:b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28" name="Shape 228"/>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Shape 236"/>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360"/>
              </a:spcBef>
              <a:spcAft>
                <a:spcPts val="0"/>
              </a:spcAft>
              <a:buNone/>
            </a:pPr>
            <a:r>
              <a:rPr lang="en-US"/>
              <a:t>20 seconds</a:t>
            </a:r>
            <a:endParaRPr/>
          </a:p>
          <a:p>
            <a:pPr indent="0" lvl="0" marL="0" marR="0" rtl="0" algn="l">
              <a:spcBef>
                <a:spcPts val="360"/>
              </a:spcBef>
              <a:spcAft>
                <a:spcPts val="0"/>
              </a:spcAft>
              <a:buNone/>
            </a:pPr>
            <a:r>
              <a:rPr lang="en-US"/>
              <a:t>The tile of user story</a:t>
            </a:r>
            <a:endParaRPr/>
          </a:p>
          <a:p>
            <a:pPr indent="-317500" lvl="0" marL="457200" marR="0" rtl="0" algn="l">
              <a:spcBef>
                <a:spcPts val="360"/>
              </a:spcBef>
              <a:spcAft>
                <a:spcPts val="0"/>
              </a:spcAft>
              <a:buSzPts val="1400"/>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endParaRPr/>
          </a:p>
          <a:p>
            <a:pPr indent="-317500" lvl="0" marL="457200" marR="0" rtl="0" algn="l">
              <a:spcBef>
                <a:spcPts val="0"/>
              </a:spcBef>
              <a:spcAft>
                <a:spcPts val="0"/>
              </a:spcAft>
              <a:buSzPts val="1400"/>
              <a:buChar char="-"/>
            </a:pPr>
            <a:r>
              <a:rPr lang="en-US"/>
              <a:t>Sequence Diagram for this user story is optional</a:t>
            </a:r>
            <a:br>
              <a:rPr lang="en-US"/>
            </a:b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37" name="Shape 237"/>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6" name="Shape 246"/>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a:p>
            <a:pPr indent="0" lvl="0" marL="0" marR="0" rtl="0" algn="l">
              <a:spcBef>
                <a:spcPts val="0"/>
              </a:spcBef>
              <a:spcAft>
                <a:spcPts val="0"/>
              </a:spcAft>
              <a:buNone/>
            </a:pPr>
            <a:r>
              <a:rPr lang="en-US"/>
              <a:t>10 seconds</a:t>
            </a:r>
            <a:endParaRPr/>
          </a:p>
          <a:p>
            <a:pPr indent="0" lvl="0" marL="0" marR="0" rtl="0" algn="l">
              <a:spcBef>
                <a:spcPts val="0"/>
              </a:spcBef>
              <a:spcAft>
                <a:spcPts val="0"/>
              </a:spcAft>
              <a:buNone/>
            </a:pPr>
            <a:r>
              <a:rPr lang="en-US"/>
              <a:t>A description of verification process and </a:t>
            </a:r>
            <a:r>
              <a:rPr b="0" i="0" lang="en-US" sz="1200" u="none" cap="none" strike="noStrike">
                <a:solidFill>
                  <a:schemeClr val="dk1"/>
                </a:solidFill>
                <a:latin typeface="Calibri"/>
                <a:ea typeface="Calibri"/>
                <a:cs typeface="Calibri"/>
                <a:sym typeface="Calibri"/>
              </a:rPr>
              <a:t>Test Suites and Test Cases for </a:t>
            </a:r>
            <a:r>
              <a:rPr lang="en-US"/>
              <a:t>one of the</a:t>
            </a:r>
            <a:r>
              <a:rPr b="0" i="0" lang="en-US" sz="1200" u="none" cap="none" strike="noStrike">
                <a:solidFill>
                  <a:schemeClr val="dk1"/>
                </a:solidFill>
                <a:latin typeface="Calibri"/>
                <a:ea typeface="Calibri"/>
                <a:cs typeface="Calibri"/>
                <a:sym typeface="Calibri"/>
              </a:rPr>
              <a:t> use case</a:t>
            </a:r>
            <a:r>
              <a:rPr lang="en-US"/>
              <a:t>s.</a:t>
            </a:r>
            <a:endParaRP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1 One sunny day and one rainy day for the implemented use cases (one or more slides).</a:t>
            </a:r>
            <a:endParaRP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2 Automated test scripts for the implemented use cases (</a:t>
            </a:r>
            <a:r>
              <a:rPr lang="en-US"/>
              <a:t>if any)</a:t>
            </a:r>
            <a:r>
              <a:rPr b="0" i="0" lang="en-US" sz="1200" u="none" cap="none" strike="noStrike">
                <a:solidFill>
                  <a:schemeClr val="dk1"/>
                </a:solidFill>
                <a:latin typeface="Calibri"/>
                <a:ea typeface="Calibri"/>
                <a:cs typeface="Calibri"/>
                <a:sym typeface="Calibri"/>
              </a:rPr>
              <a:t> (one or more slides).</a:t>
            </a: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47" name="Shape 247"/>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Shape 253"/>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a:p>
            <a:pPr indent="0" lvl="0" marL="0" marR="0" rtl="0" algn="l">
              <a:spcBef>
                <a:spcPts val="0"/>
              </a:spcBef>
              <a:spcAft>
                <a:spcPts val="0"/>
              </a:spcAft>
              <a:buNone/>
            </a:pPr>
            <a:r>
              <a:rPr lang="en-US"/>
              <a:t>10 seconds</a:t>
            </a:r>
            <a:endParaRPr/>
          </a:p>
          <a:p>
            <a:pPr indent="0" lvl="0" marL="0" marR="0" rtl="0" algn="l">
              <a:spcBef>
                <a:spcPts val="0"/>
              </a:spcBef>
              <a:spcAft>
                <a:spcPts val="0"/>
              </a:spcAft>
              <a:buNone/>
            </a:pPr>
            <a:r>
              <a:rPr lang="en-US"/>
              <a:t>A description of verification process and </a:t>
            </a:r>
            <a:r>
              <a:rPr b="0" i="0" lang="en-US" sz="1200" u="none" cap="none" strike="noStrike">
                <a:solidFill>
                  <a:schemeClr val="dk1"/>
                </a:solidFill>
                <a:latin typeface="Calibri"/>
                <a:ea typeface="Calibri"/>
                <a:cs typeface="Calibri"/>
                <a:sym typeface="Calibri"/>
              </a:rPr>
              <a:t>Test Suites and Test Cases for </a:t>
            </a:r>
            <a:r>
              <a:rPr lang="en-US"/>
              <a:t>one of the</a:t>
            </a:r>
            <a:r>
              <a:rPr b="0" i="0" lang="en-US" sz="1200" u="none" cap="none" strike="noStrike">
                <a:solidFill>
                  <a:schemeClr val="dk1"/>
                </a:solidFill>
                <a:latin typeface="Calibri"/>
                <a:ea typeface="Calibri"/>
                <a:cs typeface="Calibri"/>
                <a:sym typeface="Calibri"/>
              </a:rPr>
              <a:t> use case</a:t>
            </a:r>
            <a:r>
              <a:rPr lang="en-US"/>
              <a:t>s.</a:t>
            </a:r>
            <a:endParaRP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1 One sunny day and one rainy day for the implemented use cases (one or more slides).</a:t>
            </a:r>
            <a:endParaRP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2 Automated test scripts for the implemented use cases (</a:t>
            </a:r>
            <a:r>
              <a:rPr lang="en-US"/>
              <a:t>if any)</a:t>
            </a:r>
            <a:r>
              <a:rPr b="0" i="0" lang="en-US" sz="1200" u="none" cap="none" strike="noStrike">
                <a:solidFill>
                  <a:schemeClr val="dk1"/>
                </a:solidFill>
                <a:latin typeface="Calibri"/>
                <a:ea typeface="Calibri"/>
                <a:cs typeface="Calibri"/>
                <a:sym typeface="Calibri"/>
              </a:rPr>
              <a:t> (one or more slides).</a:t>
            </a: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54" name="Shape 254"/>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0" name="Shape 260"/>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t>10 seconds</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Summarize your contribution, mention your effort for </a:t>
            </a:r>
            <a:r>
              <a:rPr lang="en-US"/>
              <a:t>Scrum, Mingle, Github, Google Drive Documentation and minutes</a:t>
            </a:r>
            <a:endParaRP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Include your contact information</a:t>
            </a:r>
            <a:endParaRP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Ask if anyone has any questions for you.</a:t>
            </a:r>
            <a:endParaRP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Thank your audience</a:t>
            </a: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61" name="Shape 261"/>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Shape 156"/>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t>10 seconds.</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Introduce the problem that the whole project</a:t>
            </a:r>
            <a:r>
              <a:rPr lang="en-US"/>
              <a:t> (in all versions)</a:t>
            </a:r>
            <a:r>
              <a:rPr b="0" i="0" lang="en-US" sz="1200" u="none" cap="none" strike="noStrike">
                <a:solidFill>
                  <a:schemeClr val="dk1"/>
                </a:solidFill>
                <a:latin typeface="Calibri"/>
                <a:ea typeface="Calibri"/>
                <a:cs typeface="Calibri"/>
                <a:sym typeface="Calibri"/>
              </a:rPr>
              <a:t> tackles</a:t>
            </a:r>
            <a:r>
              <a:rPr lang="en-US"/>
              <a:t> with GIF or screenshot. </a:t>
            </a:r>
            <a:endParaRPr/>
          </a:p>
          <a:p>
            <a:pPr indent="0" lvl="0" marL="0" marR="0" rtl="0" algn="l">
              <a:lnSpc>
                <a:spcPct val="100000"/>
              </a:lnSpc>
              <a:spcBef>
                <a:spcPts val="0"/>
              </a:spcBef>
              <a:spcAft>
                <a:spcPts val="0"/>
              </a:spcAft>
              <a:buNone/>
            </a:pPr>
            <a:r>
              <a:t/>
            </a:r>
            <a:endParaRPr/>
          </a:p>
        </p:txBody>
      </p:sp>
      <p:sp>
        <p:nvSpPr>
          <p:cNvPr id="157" name="Shape 157"/>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Shape 164"/>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Clr>
                <a:schemeClr val="dk1"/>
              </a:buClr>
              <a:buFont typeface="Arial"/>
              <a:buNone/>
            </a:pPr>
            <a:r>
              <a:rPr lang="en-US"/>
              <a:t>20 seconds.</a:t>
            </a:r>
            <a:endParaRPr/>
          </a:p>
          <a:p>
            <a:pPr indent="0" lvl="0" marL="0" rtl="0">
              <a:spcBef>
                <a:spcPts val="0"/>
              </a:spcBef>
              <a:spcAft>
                <a:spcPts val="0"/>
              </a:spcAft>
              <a:buClr>
                <a:schemeClr val="dk1"/>
              </a:buClr>
              <a:buFont typeface="Arial"/>
              <a:buNone/>
            </a:pPr>
            <a:r>
              <a:rPr lang="en-US"/>
              <a:t>Introduce the problem that the your project (in new version) tackles with GIF or screenshot. </a:t>
            </a:r>
            <a:endParaRPr/>
          </a:p>
          <a:p>
            <a:pPr indent="0" lvl="0" marL="0" rtl="0">
              <a:spcBef>
                <a:spcPts val="0"/>
              </a:spcBef>
              <a:spcAft>
                <a:spcPts val="0"/>
              </a:spcAft>
              <a:buClr>
                <a:schemeClr val="dk1"/>
              </a:buClr>
              <a:buSzPts val="1100"/>
              <a:buFont typeface="Arial"/>
              <a:buNone/>
            </a:pPr>
            <a:r>
              <a:t/>
            </a:r>
            <a:endParaRPr/>
          </a:p>
          <a:p>
            <a:pPr indent="0" lvl="0" marL="0" marR="0" rtl="0" algn="l">
              <a:spcBef>
                <a:spcPts val="0"/>
              </a:spcBef>
              <a:spcAft>
                <a:spcPts val="0"/>
              </a:spcAft>
              <a:buNone/>
            </a:pPr>
            <a:r>
              <a:t/>
            </a: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65" name="Shape 165"/>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Shape 171"/>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t>5 seconds</a:t>
            </a:r>
            <a:endParaRPr/>
          </a:p>
          <a:p>
            <a:pPr indent="0" lvl="0" marL="0" marR="0" rtl="0" algn="l">
              <a:spcBef>
                <a:spcPts val="0"/>
              </a:spcBef>
              <a:spcAft>
                <a:spcPts val="0"/>
              </a:spcAft>
              <a:buNone/>
            </a:pPr>
            <a:r>
              <a:rPr lang="en-US"/>
              <a:t>Show the Use Case Diagram for the whole project.</a:t>
            </a:r>
            <a:br>
              <a:rPr lang="en-US"/>
            </a:br>
            <a:r>
              <a:rPr lang="en-US"/>
              <a:t>Highlight your use cases.</a:t>
            </a:r>
            <a:br>
              <a:rPr lang="en-US"/>
            </a:b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72" name="Shape 172"/>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 name="Shape 179"/>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t>20 seconds</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System design: </a:t>
            </a:r>
            <a:r>
              <a:rPr lang="en-US"/>
              <a:t>Highlight the parts that you contributed to them.</a:t>
            </a:r>
            <a:endParaRP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1. System decomposition; identify the architecture patterns used </a:t>
            </a:r>
            <a:endParaRP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2. System deployment – h/w and s/w requirements </a:t>
            </a:r>
            <a:endParaRPr/>
          </a:p>
          <a:p>
            <a:pPr indent="0" lvl="0" marL="0" marR="0" rtl="0" algn="l">
              <a:spcBef>
                <a:spcPts val="360"/>
              </a:spcBef>
              <a:spcAft>
                <a:spcPts val="0"/>
              </a:spcAft>
              <a:buNone/>
            </a:pPr>
            <a:br>
              <a:rPr lang="en-US"/>
            </a:br>
            <a:br>
              <a:rPr lang="en-US"/>
            </a:br>
            <a:endParaRPr/>
          </a:p>
          <a:p>
            <a:pPr indent="0" lvl="0" marL="0" marR="0" rtl="0" algn="l">
              <a:spcBef>
                <a:spcPts val="360"/>
              </a:spcBef>
              <a:spcAft>
                <a:spcPts val="0"/>
              </a:spcAft>
              <a:buNone/>
            </a:pPr>
            <a:r>
              <a:t/>
            </a: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80" name="Shape 180"/>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Shape 188"/>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360"/>
              </a:spcBef>
              <a:spcAft>
                <a:spcPts val="0"/>
              </a:spcAft>
              <a:buNone/>
            </a:pPr>
            <a:r>
              <a:rPr lang="en-US"/>
              <a:t>10 seconds.</a:t>
            </a:r>
            <a:r>
              <a:rPr b="0" i="0" lang="en-US" sz="1200" u="none" cap="none" strike="noStrike">
                <a:solidFill>
                  <a:schemeClr val="dk1"/>
                </a:solidFill>
                <a:latin typeface="Calibri"/>
                <a:ea typeface="Calibri"/>
                <a:cs typeface="Calibri"/>
                <a:sym typeface="Calibri"/>
              </a:rPr>
              <a:t>Minimal class diagram. Highlight the classes that you created/modified</a:t>
            </a:r>
            <a:endParaRPr b="0" i="0" sz="1200" u="none" cap="none" strike="noStrike">
              <a:solidFill>
                <a:schemeClr val="dk1"/>
              </a:solidFill>
              <a:latin typeface="Calibri"/>
              <a:ea typeface="Calibri"/>
              <a:cs typeface="Calibri"/>
              <a:sym typeface="Calibri"/>
            </a:endParaRP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Identify the design patterns used (one or more slides).</a:t>
            </a:r>
            <a:endParaRPr/>
          </a:p>
          <a:p>
            <a:pPr indent="0" lvl="0" marL="0" rtl="0">
              <a:spcBef>
                <a:spcPts val="360"/>
              </a:spcBef>
              <a:spcAft>
                <a:spcPts val="0"/>
              </a:spcAft>
              <a:buNone/>
            </a:pPr>
            <a:r>
              <a:t/>
            </a:r>
            <a:endParaRPr/>
          </a:p>
          <a:p>
            <a:pPr indent="0" lvl="0" marL="0" marR="0" rtl="0" algn="l">
              <a:spcBef>
                <a:spcPts val="360"/>
              </a:spcBef>
              <a:spcAft>
                <a:spcPts val="0"/>
              </a:spcAft>
              <a:buNone/>
            </a:pPr>
            <a:r>
              <a:t/>
            </a:r>
            <a:endParaRPr/>
          </a:p>
        </p:txBody>
      </p:sp>
      <p:sp>
        <p:nvSpPr>
          <p:cNvPr id="189" name="Shape 189"/>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Shape 196"/>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None/>
            </a:pPr>
            <a:r>
              <a:rPr lang="en-US"/>
              <a:t>5 seconds.</a:t>
            </a:r>
            <a:endParaRPr/>
          </a:p>
          <a:p>
            <a:pPr indent="0" lvl="0" marL="0" rtl="0">
              <a:spcBef>
                <a:spcPts val="0"/>
              </a:spcBef>
              <a:spcAft>
                <a:spcPts val="0"/>
              </a:spcAft>
              <a:buClr>
                <a:schemeClr val="dk1"/>
              </a:buClr>
              <a:buFont typeface="Arial"/>
              <a:buNone/>
            </a:pPr>
            <a:r>
              <a:rPr lang="en-US"/>
              <a:t>List the user stories that you worked on them.(put in order of importance). Stay focused on the parts that you have been working. </a:t>
            </a:r>
            <a:endParaRPr/>
          </a:p>
          <a:p>
            <a:pPr indent="0" lvl="0" marL="0" marR="0" rtl="0" algn="l">
              <a:spcBef>
                <a:spcPts val="0"/>
              </a:spcBef>
              <a:spcAft>
                <a:spcPts val="0"/>
              </a:spcAft>
              <a:buNone/>
            </a:pPr>
            <a:r>
              <a:t/>
            </a:r>
            <a:endParaRPr/>
          </a:p>
          <a:p>
            <a:pPr indent="0" lvl="0" marL="0" marR="0" rtl="0" algn="l">
              <a:spcBef>
                <a:spcPts val="360"/>
              </a:spcBef>
              <a:spcAft>
                <a:spcPts val="0"/>
              </a:spcAft>
              <a:buNone/>
            </a:pPr>
            <a:r>
              <a:t/>
            </a: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97" name="Shape 197"/>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Shape 203"/>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360"/>
              </a:spcBef>
              <a:spcAft>
                <a:spcPts val="0"/>
              </a:spcAft>
              <a:buNone/>
            </a:pPr>
            <a:r>
              <a:rPr lang="en-US"/>
              <a:t>60 seco</a:t>
            </a:r>
            <a:r>
              <a:rPr lang="en-US"/>
              <a:t>nds</a:t>
            </a:r>
            <a:endParaRPr/>
          </a:p>
          <a:p>
            <a:pPr indent="0" lvl="0" marL="0" marR="0" rtl="0" algn="l">
              <a:spcBef>
                <a:spcPts val="360"/>
              </a:spcBef>
              <a:spcAft>
                <a:spcPts val="0"/>
              </a:spcAft>
              <a:buNone/>
            </a:pPr>
            <a:r>
              <a:rPr lang="en-US"/>
              <a:t>The tile of user story</a:t>
            </a:r>
            <a:endParaRPr/>
          </a:p>
          <a:p>
            <a:pPr indent="-317500" lvl="0" marL="457200" marR="0" rtl="0" algn="l">
              <a:spcBef>
                <a:spcPts val="360"/>
              </a:spcBef>
              <a:spcAft>
                <a:spcPts val="0"/>
              </a:spcAft>
              <a:buSzPts val="1400"/>
              <a:buChar char="-"/>
            </a:pPr>
            <a:r>
              <a:rPr lang="en-US"/>
              <a:t>The most important user story you worked on it. You have to describe this one very well and be proud of that.</a:t>
            </a:r>
            <a:endParaRPr/>
          </a:p>
          <a:p>
            <a:pPr indent="-317500" lvl="0" marL="457200" marR="0" rtl="0" algn="l">
              <a:spcBef>
                <a:spcPts val="0"/>
              </a:spcBef>
              <a:spcAft>
                <a:spcPts val="0"/>
              </a:spcAft>
              <a:buSzPts val="1400"/>
              <a:buChar char="-"/>
            </a:pPr>
            <a:r>
              <a:rPr lang="en-US"/>
              <a:t>Please present and show the complexity of your work, code, algorithms, and technical challenges and technologies you have used. (you could use screenshot if you want. Visual presentations are better than text presentation)</a:t>
            </a:r>
            <a:endParaRPr/>
          </a:p>
          <a:p>
            <a:pPr indent="-317500" lvl="0" marL="457200" marR="0" rtl="0" algn="l">
              <a:spcBef>
                <a:spcPts val="0"/>
              </a:spcBef>
              <a:spcAft>
                <a:spcPts val="0"/>
              </a:spcAft>
              <a:buSzPts val="1400"/>
              <a:buChar char="-"/>
            </a:pPr>
            <a:r>
              <a:rPr lang="en-US"/>
              <a:t>Go into the details of the most important/significant tasks using bullet lists or visual graphs or state chart diagram</a:t>
            </a:r>
            <a:endParaRPr/>
          </a:p>
          <a:p>
            <a:pPr indent="-317500" lvl="0" marL="457200" marR="0" rtl="0" algn="l">
              <a:spcBef>
                <a:spcPts val="0"/>
              </a:spcBef>
              <a:spcAft>
                <a:spcPts val="0"/>
              </a:spcAft>
              <a:buSzPts val="1400"/>
              <a:buChar char="-"/>
            </a:pPr>
            <a:r>
              <a:rPr lang="en-US"/>
              <a:t>Sequence Diagram for this user story is mandatory  (in another separate page if required)</a:t>
            </a:r>
            <a:endParaRPr/>
          </a:p>
          <a:p>
            <a:pPr indent="-317500" lvl="0" marL="457200" marR="0" rtl="0" algn="l">
              <a:spcBef>
                <a:spcPts val="0"/>
              </a:spcBef>
              <a:spcAft>
                <a:spcPts val="0"/>
              </a:spcAft>
              <a:buSzPts val="1400"/>
              <a:buChar char="-"/>
            </a:pPr>
            <a:r>
              <a:rPr lang="en-US"/>
              <a:t>Demo using </a:t>
            </a:r>
            <a:r>
              <a:rPr b="1" lang="en-US"/>
              <a:t>screenshots or GIF</a:t>
            </a:r>
            <a:r>
              <a:rPr lang="en-US"/>
              <a:t> (in another separate page if required)</a:t>
            </a:r>
            <a:br>
              <a:rPr lang="en-US"/>
            </a:b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04" name="Shape 204"/>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1" name="Shape 211"/>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360"/>
              </a:spcBef>
              <a:spcAft>
                <a:spcPts val="0"/>
              </a:spcAft>
              <a:buNone/>
            </a:pPr>
            <a:r>
              <a:rPr lang="en-US"/>
              <a:t>20 seconds</a:t>
            </a:r>
            <a:endParaRPr/>
          </a:p>
          <a:p>
            <a:pPr indent="0" lvl="0" marL="0" marR="0" rtl="0" algn="l">
              <a:spcBef>
                <a:spcPts val="360"/>
              </a:spcBef>
              <a:spcAft>
                <a:spcPts val="0"/>
              </a:spcAft>
              <a:buNone/>
            </a:pPr>
            <a:r>
              <a:rPr lang="en-US"/>
              <a:t>The tile of user story</a:t>
            </a:r>
            <a:endParaRPr/>
          </a:p>
          <a:p>
            <a:pPr indent="-317500" lvl="0" marL="457200" marR="0" rtl="0" algn="l">
              <a:spcBef>
                <a:spcPts val="360"/>
              </a:spcBef>
              <a:spcAft>
                <a:spcPts val="0"/>
              </a:spcAft>
              <a:buSzPts val="1400"/>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endParaRPr/>
          </a:p>
          <a:p>
            <a:pPr indent="-317500" lvl="0" marL="457200" marR="0" rtl="0" algn="l">
              <a:spcBef>
                <a:spcPts val="0"/>
              </a:spcBef>
              <a:spcAft>
                <a:spcPts val="0"/>
              </a:spcAft>
              <a:buSzPts val="1400"/>
              <a:buChar char="-"/>
            </a:pPr>
            <a:r>
              <a:rPr lang="en-US"/>
              <a:t>Sequence Diagram for this user story is optional</a:t>
            </a:r>
            <a:br>
              <a:rPr lang="en-US"/>
            </a:b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12" name="Shape 212"/>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7" name="Shape 17"/>
        <p:cNvGrpSpPr/>
        <p:nvPr/>
      </p:nvGrpSpPr>
      <p:grpSpPr>
        <a:xfrm>
          <a:off x="0" y="0"/>
          <a:ext cx="0" cy="0"/>
          <a:chOff x="0" y="0"/>
          <a:chExt cx="0" cy="0"/>
        </a:xfrm>
      </p:grpSpPr>
      <p:pic>
        <p:nvPicPr>
          <p:cNvPr descr="Overlay-TitleSlide.png" id="18" name="Shape 18"/>
          <p:cNvPicPr preferRelativeResize="0"/>
          <p:nvPr/>
        </p:nvPicPr>
        <p:blipFill rotWithShape="1">
          <a:blip r:embed="rId2">
            <a:alphaModFix/>
          </a:blip>
          <a:srcRect b="0" l="0" r="0" t="0"/>
          <a:stretch/>
        </p:blipFill>
        <p:spPr>
          <a:xfrm>
            <a:off x="158750" y="187325"/>
            <a:ext cx="8826500" cy="6483350"/>
          </a:xfrm>
          <a:prstGeom prst="rect">
            <a:avLst/>
          </a:prstGeom>
          <a:noFill/>
          <a:ln>
            <a:noFill/>
          </a:ln>
        </p:spPr>
      </p:pic>
      <p:sp>
        <p:nvSpPr>
          <p:cNvPr id="19" name="Shape 19"/>
          <p:cNvSpPr txBox="1"/>
          <p:nvPr>
            <p:ph type="ctrTitle"/>
          </p:nvPr>
        </p:nvSpPr>
        <p:spPr>
          <a:xfrm>
            <a:off x="1600200" y="2492375"/>
            <a:ext cx="6762749" cy="1470025"/>
          </a:xfrm>
          <a:prstGeom prst="rect">
            <a:avLst/>
          </a:prstGeom>
          <a:noFill/>
          <a:ln>
            <a:noFill/>
          </a:ln>
        </p:spPr>
        <p:txBody>
          <a:bodyPr anchorCtr="0" anchor="b" bIns="91425" lIns="91425" spcFirstLastPara="1" rIns="91425" wrap="square" tIns="91425"/>
          <a:lstStyle>
            <a:lvl1pPr indent="0" lvl="0" marL="0" marR="0" rtl="0" algn="r">
              <a:spcBef>
                <a:spcPts val="0"/>
              </a:spcBef>
              <a:spcAft>
                <a:spcPts val="0"/>
              </a:spcAft>
              <a:buSzPts val="1400"/>
              <a:buNone/>
              <a:defRPr b="0" i="0" sz="44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20" name="Shape 20"/>
          <p:cNvSpPr txBox="1"/>
          <p:nvPr>
            <p:ph idx="1" type="subTitle"/>
          </p:nvPr>
        </p:nvSpPr>
        <p:spPr>
          <a:xfrm>
            <a:off x="1600201" y="3966882"/>
            <a:ext cx="6762749" cy="1752600"/>
          </a:xfrm>
          <a:prstGeom prst="rect">
            <a:avLst/>
          </a:prstGeom>
          <a:noFill/>
          <a:ln>
            <a:noFill/>
          </a:ln>
        </p:spPr>
        <p:txBody>
          <a:bodyPr anchorCtr="0" anchor="t" bIns="91425" lIns="91425" spcFirstLastPara="1" rIns="91425" wrap="square" tIns="91425"/>
          <a:lstStyle>
            <a:lvl1pPr indent="0" lvl="0" marL="0" marR="0" rtl="0" algn="r">
              <a:spcBef>
                <a:spcPts val="600"/>
              </a:spcBef>
              <a:spcAft>
                <a:spcPts val="0"/>
              </a:spcAft>
              <a:buClr>
                <a:schemeClr val="lt1"/>
              </a:buClr>
              <a:buSzPts val="2200"/>
              <a:buFont typeface="Noto Sans Symbols"/>
              <a:buNone/>
              <a:defRPr b="0" i="0" sz="1800" u="none" cap="none" strike="noStrike">
                <a:solidFill>
                  <a:schemeClr val="lt1"/>
                </a:solidFill>
                <a:latin typeface="Trebuchet MS"/>
                <a:ea typeface="Trebuchet MS"/>
                <a:cs typeface="Trebuchet MS"/>
                <a:sym typeface="Trebuchet MS"/>
              </a:defRPr>
            </a:lvl1pPr>
            <a:lvl2pPr indent="0" lvl="1" marL="457200" marR="0" rtl="0" algn="ctr">
              <a:spcBef>
                <a:spcPts val="600"/>
              </a:spcBef>
              <a:spcAft>
                <a:spcPts val="0"/>
              </a:spcAft>
              <a:buClr>
                <a:srgbClr val="888888"/>
              </a:buClr>
              <a:buSzPts val="2000"/>
              <a:buFont typeface="Noto Sans Symbols"/>
              <a:buNone/>
              <a:defRPr b="0" i="0" sz="2000" u="none" cap="none" strike="noStrike">
                <a:solidFill>
                  <a:srgbClr val="888888"/>
                </a:solidFill>
                <a:latin typeface="Trebuchet MS"/>
                <a:ea typeface="Trebuchet MS"/>
                <a:cs typeface="Trebuchet MS"/>
                <a:sym typeface="Trebuchet MS"/>
              </a:defRPr>
            </a:lvl2pPr>
            <a:lvl3pPr indent="0" lvl="2" marL="914400" marR="0" rtl="0" algn="ctr">
              <a:spcBef>
                <a:spcPts val="600"/>
              </a:spcBef>
              <a:spcAft>
                <a:spcPts val="0"/>
              </a:spcAft>
              <a:buClr>
                <a:srgbClr val="888888"/>
              </a:buClr>
              <a:buSzPts val="1800"/>
              <a:buFont typeface="Noto Sans Symbols"/>
              <a:buNone/>
              <a:defRPr b="0" i="0" sz="1800" u="none" cap="none" strike="noStrike">
                <a:solidFill>
                  <a:srgbClr val="888888"/>
                </a:solidFill>
                <a:latin typeface="Trebuchet MS"/>
                <a:ea typeface="Trebuchet MS"/>
                <a:cs typeface="Trebuchet MS"/>
                <a:sym typeface="Trebuchet MS"/>
              </a:defRPr>
            </a:lvl3pPr>
            <a:lvl4pPr indent="0" lvl="3" marL="1371600" marR="0" rtl="0" algn="ctr">
              <a:spcBef>
                <a:spcPts val="600"/>
              </a:spcBef>
              <a:spcAft>
                <a:spcPts val="0"/>
              </a:spcAft>
              <a:buClr>
                <a:srgbClr val="888888"/>
              </a:buClr>
              <a:buSzPts val="1800"/>
              <a:buFont typeface="Noto Sans Symbols"/>
              <a:buNone/>
              <a:defRPr b="0" i="0" sz="1800" u="none" cap="none" strike="noStrike">
                <a:solidFill>
                  <a:srgbClr val="888888"/>
                </a:solidFill>
                <a:latin typeface="Trebuchet MS"/>
                <a:ea typeface="Trebuchet MS"/>
                <a:cs typeface="Trebuchet MS"/>
                <a:sym typeface="Trebuchet MS"/>
              </a:defRPr>
            </a:lvl4pPr>
            <a:lvl5pPr indent="0" lvl="4" marL="1828800" marR="0" rtl="0" algn="ctr">
              <a:spcBef>
                <a:spcPts val="600"/>
              </a:spcBef>
              <a:spcAft>
                <a:spcPts val="0"/>
              </a:spcAft>
              <a:buClr>
                <a:srgbClr val="888888"/>
              </a:buClr>
              <a:buSzPts val="1800"/>
              <a:buFont typeface="Noto Sans Symbols"/>
              <a:buNone/>
              <a:defRPr b="0" i="0" sz="1800" u="none" cap="none" strike="noStrike">
                <a:solidFill>
                  <a:srgbClr val="888888"/>
                </a:solidFill>
                <a:latin typeface="Trebuchet MS"/>
                <a:ea typeface="Trebuchet MS"/>
                <a:cs typeface="Trebuchet MS"/>
                <a:sym typeface="Trebuchet MS"/>
              </a:defRPr>
            </a:lvl5pPr>
            <a:lvl6pPr indent="0" lvl="5" marL="2286000" marR="0" rtl="0" algn="ctr">
              <a:spcBef>
                <a:spcPts val="400"/>
              </a:spcBef>
              <a:spcAft>
                <a:spcPts val="0"/>
              </a:spcAft>
              <a:buClr>
                <a:srgbClr val="888888"/>
              </a:buClr>
              <a:buSzPts val="2000"/>
              <a:buFont typeface="Arial"/>
              <a:buNone/>
              <a:defRPr b="0" i="0" sz="2000" u="none" cap="none" strike="noStrike">
                <a:solidFill>
                  <a:srgbClr val="888888"/>
                </a:solidFill>
                <a:latin typeface="Trebuchet MS"/>
                <a:ea typeface="Trebuchet MS"/>
                <a:cs typeface="Trebuchet MS"/>
                <a:sym typeface="Trebuchet MS"/>
              </a:defRPr>
            </a:lvl6pPr>
            <a:lvl7pPr indent="0" lvl="6" marL="2743200" marR="0" rtl="0" algn="ctr">
              <a:spcBef>
                <a:spcPts val="400"/>
              </a:spcBef>
              <a:spcAft>
                <a:spcPts val="0"/>
              </a:spcAft>
              <a:buClr>
                <a:srgbClr val="888888"/>
              </a:buClr>
              <a:buSzPts val="2000"/>
              <a:buFont typeface="Arial"/>
              <a:buNone/>
              <a:defRPr b="0" i="0" sz="2000" u="none" cap="none" strike="noStrike">
                <a:solidFill>
                  <a:srgbClr val="888888"/>
                </a:solidFill>
                <a:latin typeface="Trebuchet MS"/>
                <a:ea typeface="Trebuchet MS"/>
                <a:cs typeface="Trebuchet MS"/>
                <a:sym typeface="Trebuchet MS"/>
              </a:defRPr>
            </a:lvl7pPr>
            <a:lvl8pPr indent="0" lvl="7" marL="3200400" marR="0" rtl="0" algn="ctr">
              <a:spcBef>
                <a:spcPts val="400"/>
              </a:spcBef>
              <a:spcAft>
                <a:spcPts val="0"/>
              </a:spcAft>
              <a:buClr>
                <a:srgbClr val="888888"/>
              </a:buClr>
              <a:buSzPts val="2000"/>
              <a:buFont typeface="Arial"/>
              <a:buNone/>
              <a:defRPr b="0" i="0" sz="2000" u="none" cap="none" strike="noStrike">
                <a:solidFill>
                  <a:srgbClr val="888888"/>
                </a:solidFill>
                <a:latin typeface="Trebuchet MS"/>
                <a:ea typeface="Trebuchet MS"/>
                <a:cs typeface="Trebuchet MS"/>
                <a:sym typeface="Trebuchet MS"/>
              </a:defRPr>
            </a:lvl8pPr>
            <a:lvl9pPr indent="0" lvl="8" marL="3657600" marR="0" rtl="0" algn="ctr">
              <a:spcBef>
                <a:spcPts val="400"/>
              </a:spcBef>
              <a:spcAft>
                <a:spcPts val="0"/>
              </a:spcAft>
              <a:buClr>
                <a:srgbClr val="888888"/>
              </a:buClr>
              <a:buSzPts val="2000"/>
              <a:buFont typeface="Arial"/>
              <a:buNone/>
              <a:defRPr b="0" i="0" sz="2000" u="none" cap="none" strike="noStrike">
                <a:solidFill>
                  <a:srgbClr val="888888"/>
                </a:solidFill>
                <a:latin typeface="Trebuchet MS"/>
                <a:ea typeface="Trebuchet MS"/>
                <a:cs typeface="Trebuchet MS"/>
                <a:sym typeface="Trebuchet MS"/>
              </a:defRPr>
            </a:lvl9pPr>
          </a:lstStyle>
          <a:p/>
        </p:txBody>
      </p:sp>
      <p:sp>
        <p:nvSpPr>
          <p:cNvPr id="21" name="Shape 21"/>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
        <p:nvSpPr>
          <p:cNvPr id="22" name="Shape 22"/>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3" name="Shape 23"/>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3" name="Shape 93"/>
        <p:cNvGrpSpPr/>
        <p:nvPr/>
      </p:nvGrpSpPr>
      <p:grpSpPr>
        <a:xfrm>
          <a:off x="0" y="0"/>
          <a:ext cx="0" cy="0"/>
          <a:chOff x="0" y="0"/>
          <a:chExt cx="0" cy="0"/>
        </a:xfrm>
      </p:grpSpPr>
      <p:pic>
        <p:nvPicPr>
          <p:cNvPr descr="Overlay-ContentSlides.png" id="94" name="Shape 94"/>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sp>
        <p:nvSpPr>
          <p:cNvPr id="95" name="Shape 95"/>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6" name="Shape 96"/>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7" name="Shape 97"/>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98" name="Shape 98"/>
        <p:cNvGrpSpPr/>
        <p:nvPr/>
      </p:nvGrpSpPr>
      <p:grpSpPr>
        <a:xfrm>
          <a:off x="0" y="0"/>
          <a:ext cx="0" cy="0"/>
          <a:chOff x="0" y="0"/>
          <a:chExt cx="0" cy="0"/>
        </a:xfrm>
      </p:grpSpPr>
      <p:pic>
        <p:nvPicPr>
          <p:cNvPr descr="Overlay-ContentCaption.png" id="99" name="Shape 99"/>
          <p:cNvPicPr preferRelativeResize="0"/>
          <p:nvPr/>
        </p:nvPicPr>
        <p:blipFill rotWithShape="1">
          <a:blip r:embed="rId2">
            <a:alphaModFix/>
          </a:blip>
          <a:srcRect b="0" l="0" r="0" t="0"/>
          <a:stretch/>
        </p:blipFill>
        <p:spPr>
          <a:xfrm>
            <a:off x="158750" y="187325"/>
            <a:ext cx="8826500" cy="6483350"/>
          </a:xfrm>
          <a:prstGeom prst="rect">
            <a:avLst/>
          </a:prstGeom>
          <a:noFill/>
          <a:ln>
            <a:noFill/>
          </a:ln>
        </p:spPr>
      </p:pic>
      <p:sp>
        <p:nvSpPr>
          <p:cNvPr id="100" name="Shape 100"/>
          <p:cNvSpPr txBox="1"/>
          <p:nvPr>
            <p:ph type="title"/>
          </p:nvPr>
        </p:nvSpPr>
        <p:spPr>
          <a:xfrm>
            <a:off x="779464" y="590550"/>
            <a:ext cx="3657600" cy="1162050"/>
          </a:xfrm>
          <a:prstGeom prst="rect">
            <a:avLst/>
          </a:prstGeom>
          <a:noFill/>
          <a:ln>
            <a:noFill/>
          </a:ln>
        </p:spPr>
        <p:txBody>
          <a:bodyPr anchorCtr="0" anchor="b" bIns="91425" lIns="91425" spcFirstLastPara="1" rIns="91425" wrap="square" tIns="91425"/>
          <a:lstStyle>
            <a:lvl1pPr indent="0" lvl="0" marL="0" marR="0" rtl="0" algn="ctr">
              <a:spcBef>
                <a:spcPts val="0"/>
              </a:spcBef>
              <a:spcAft>
                <a:spcPts val="0"/>
              </a:spcAft>
              <a:buSzPts val="1400"/>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101" name="Shape 101"/>
          <p:cNvSpPr txBox="1"/>
          <p:nvPr>
            <p:ph idx="1" type="body"/>
          </p:nvPr>
        </p:nvSpPr>
        <p:spPr>
          <a:xfrm>
            <a:off x="4693023" y="739588"/>
            <a:ext cx="3657600" cy="5308787"/>
          </a:xfrm>
          <a:prstGeom prst="rect">
            <a:avLst/>
          </a:prstGeom>
          <a:noFill/>
          <a:ln>
            <a:noFill/>
          </a:ln>
        </p:spPr>
        <p:txBody>
          <a:bodyPr anchorCtr="0" anchor="t" bIns="91425" lIns="91425" spcFirstLastPara="1" rIns="91425" wrap="square" tIns="91425"/>
          <a:lstStyle>
            <a:lvl1pPr indent="-355600" lvl="0" marL="457200"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02" name="Shape 102"/>
          <p:cNvSpPr txBox="1"/>
          <p:nvPr>
            <p:ph idx="2" type="body"/>
          </p:nvPr>
        </p:nvSpPr>
        <p:spPr>
          <a:xfrm>
            <a:off x="779464" y="1816100"/>
            <a:ext cx="3657600" cy="3822700"/>
          </a:xfrm>
          <a:prstGeom prst="rect">
            <a:avLst/>
          </a:prstGeom>
          <a:noFill/>
          <a:ln>
            <a:noFill/>
          </a:ln>
        </p:spPr>
        <p:txBody>
          <a:bodyPr anchorCtr="0" anchor="t" bIns="91425" lIns="91425" spcFirstLastPara="1" rIns="91425" wrap="square" tIns="91425"/>
          <a:lstStyle>
            <a:lvl1pPr indent="-228600" lvl="0" marL="457200" marR="0" rtl="0" algn="ctr">
              <a:spcBef>
                <a:spcPts val="2000"/>
              </a:spcBef>
              <a:spcAft>
                <a:spcPts val="0"/>
              </a:spcAft>
              <a:buClr>
                <a:srgbClr val="001D4D"/>
              </a:buClr>
              <a:buSzPts val="2200"/>
              <a:buFont typeface="Noto Sans Symbols"/>
              <a:buNone/>
              <a:defRPr b="0" i="0" sz="1800" u="none" cap="none" strike="noStrike">
                <a:solidFill>
                  <a:srgbClr val="001D4D"/>
                </a:solidFill>
                <a:latin typeface="Trebuchet MS"/>
                <a:ea typeface="Trebuchet MS"/>
                <a:cs typeface="Trebuchet MS"/>
                <a:sym typeface="Trebuchet MS"/>
              </a:defRPr>
            </a:lvl1pPr>
            <a:lvl2pPr indent="-228600" lvl="1" marL="914400" marR="0" rtl="0" algn="l">
              <a:spcBef>
                <a:spcPts val="600"/>
              </a:spcBef>
              <a:spcAft>
                <a:spcPts val="0"/>
              </a:spcAft>
              <a:buClr>
                <a:srgbClr val="001D4D"/>
              </a:buClr>
              <a:buSzPts val="2000"/>
              <a:buFont typeface="Noto Sans Symbols"/>
              <a:buNone/>
              <a:defRPr b="0" i="0" sz="1200" u="none" cap="none" strike="noStrike">
                <a:solidFill>
                  <a:srgbClr val="001D4D"/>
                </a:solidFill>
                <a:latin typeface="Trebuchet MS"/>
                <a:ea typeface="Trebuchet MS"/>
                <a:cs typeface="Trebuchet MS"/>
                <a:sym typeface="Trebuchet MS"/>
              </a:defRPr>
            </a:lvl2pPr>
            <a:lvl3pPr indent="-228600" lvl="2" marL="1371600" marR="0" rtl="0" algn="l">
              <a:spcBef>
                <a:spcPts val="600"/>
              </a:spcBef>
              <a:spcAft>
                <a:spcPts val="0"/>
              </a:spcAft>
              <a:buClr>
                <a:srgbClr val="001D4D"/>
              </a:buClr>
              <a:buSzPts val="1800"/>
              <a:buFont typeface="Noto Sans Symbols"/>
              <a:buNone/>
              <a:defRPr b="0" i="0" sz="1000" u="none" cap="none" strike="noStrike">
                <a:solidFill>
                  <a:srgbClr val="001D4D"/>
                </a:solidFill>
                <a:latin typeface="Trebuchet MS"/>
                <a:ea typeface="Trebuchet MS"/>
                <a:cs typeface="Trebuchet MS"/>
                <a:sym typeface="Trebuchet MS"/>
              </a:defRPr>
            </a:lvl3pPr>
            <a:lvl4pPr indent="-228600" lvl="3" marL="1828800" marR="0" rtl="0" algn="l">
              <a:spcBef>
                <a:spcPts val="600"/>
              </a:spcBef>
              <a:spcAft>
                <a:spcPts val="0"/>
              </a:spcAft>
              <a:buClr>
                <a:srgbClr val="001D4D"/>
              </a:buClr>
              <a:buSzPts val="1800"/>
              <a:buFont typeface="Noto Sans Symbols"/>
              <a:buNone/>
              <a:defRPr b="0" i="0" sz="900" u="none" cap="none" strike="noStrike">
                <a:solidFill>
                  <a:srgbClr val="001D4D"/>
                </a:solidFill>
                <a:latin typeface="Trebuchet MS"/>
                <a:ea typeface="Trebuchet MS"/>
                <a:cs typeface="Trebuchet MS"/>
                <a:sym typeface="Trebuchet MS"/>
              </a:defRPr>
            </a:lvl4pPr>
            <a:lvl5pPr indent="-228600" lvl="4" marL="2286000" marR="0" rtl="0" algn="l">
              <a:spcBef>
                <a:spcPts val="600"/>
              </a:spcBef>
              <a:spcAft>
                <a:spcPts val="0"/>
              </a:spcAft>
              <a:buClr>
                <a:srgbClr val="001D4D"/>
              </a:buClr>
              <a:buSzPts val="1800"/>
              <a:buFont typeface="Noto Sans Symbols"/>
              <a:buNone/>
              <a:defRPr b="0" i="0" sz="900" u="none" cap="none" strike="noStrike">
                <a:solidFill>
                  <a:srgbClr val="001D4D"/>
                </a:solidFill>
                <a:latin typeface="Trebuchet MS"/>
                <a:ea typeface="Trebuchet MS"/>
                <a:cs typeface="Trebuchet MS"/>
                <a:sym typeface="Trebuchet MS"/>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03" name="Shape 103"/>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4" name="Shape 104"/>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5" name="Shape 105"/>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06" name="Shape 106"/>
        <p:cNvGrpSpPr/>
        <p:nvPr/>
      </p:nvGrpSpPr>
      <p:grpSpPr>
        <a:xfrm>
          <a:off x="0" y="0"/>
          <a:ext cx="0" cy="0"/>
          <a:chOff x="0" y="0"/>
          <a:chExt cx="0" cy="0"/>
        </a:xfrm>
      </p:grpSpPr>
      <p:pic>
        <p:nvPicPr>
          <p:cNvPr descr="Overlay-PictureCaption.png" id="107" name="Shape 107"/>
          <p:cNvPicPr preferRelativeResize="0"/>
          <p:nvPr/>
        </p:nvPicPr>
        <p:blipFill rotWithShape="1">
          <a:blip r:embed="rId2">
            <a:alphaModFix/>
          </a:blip>
          <a:srcRect b="0" l="0" r="0" t="0"/>
          <a:stretch/>
        </p:blipFill>
        <p:spPr>
          <a:xfrm>
            <a:off x="449263" y="187325"/>
            <a:ext cx="8535987" cy="6483350"/>
          </a:xfrm>
          <a:prstGeom prst="rect">
            <a:avLst/>
          </a:prstGeom>
          <a:noFill/>
          <a:ln>
            <a:noFill/>
          </a:ln>
        </p:spPr>
      </p:pic>
      <p:sp>
        <p:nvSpPr>
          <p:cNvPr id="108" name="Shape 108"/>
          <p:cNvSpPr txBox="1"/>
          <p:nvPr>
            <p:ph type="title"/>
          </p:nvPr>
        </p:nvSpPr>
        <p:spPr>
          <a:xfrm>
            <a:off x="3886200" y="533400"/>
            <a:ext cx="4476750" cy="1252538"/>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109" name="Shape 109"/>
          <p:cNvSpPr txBox="1"/>
          <p:nvPr>
            <p:ph idx="1" type="body"/>
          </p:nvPr>
        </p:nvSpPr>
        <p:spPr>
          <a:xfrm>
            <a:off x="3886124" y="1828800"/>
            <a:ext cx="4474539" cy="3810000"/>
          </a:xfrm>
          <a:prstGeom prst="rect">
            <a:avLst/>
          </a:prstGeom>
          <a:noFill/>
          <a:ln>
            <a:noFill/>
          </a:ln>
        </p:spPr>
        <p:txBody>
          <a:bodyPr anchorCtr="0" anchor="t" bIns="91425" lIns="91425" spcFirstLastPara="1" rIns="91425" wrap="square" tIns="91425"/>
          <a:lstStyle>
            <a:lvl1pPr indent="-228600" lvl="0" marL="457200" marR="0" rtl="0" algn="l">
              <a:spcBef>
                <a:spcPts val="2000"/>
              </a:spcBef>
              <a:spcAft>
                <a:spcPts val="0"/>
              </a:spcAft>
              <a:buClr>
                <a:srgbClr val="001D4D"/>
              </a:buClr>
              <a:buSzPts val="2200"/>
              <a:buFont typeface="Noto Sans Symbols"/>
              <a:buNone/>
              <a:defRPr b="0" i="0" sz="1800" u="none" cap="none" strike="noStrike">
                <a:solidFill>
                  <a:srgbClr val="001D4D"/>
                </a:solidFill>
                <a:latin typeface="Trebuchet MS"/>
                <a:ea typeface="Trebuchet MS"/>
                <a:cs typeface="Trebuchet MS"/>
                <a:sym typeface="Trebuchet MS"/>
              </a:defRPr>
            </a:lvl1pPr>
            <a:lvl2pPr indent="-228600" lvl="1" marL="914400" marR="0" rtl="0" algn="l">
              <a:spcBef>
                <a:spcPts val="600"/>
              </a:spcBef>
              <a:spcAft>
                <a:spcPts val="0"/>
              </a:spcAft>
              <a:buClr>
                <a:srgbClr val="001D4D"/>
              </a:buClr>
              <a:buSzPts val="2000"/>
              <a:buFont typeface="Noto Sans Symbols"/>
              <a:buNone/>
              <a:defRPr b="0" i="0" sz="1200" u="none" cap="none" strike="noStrike">
                <a:solidFill>
                  <a:srgbClr val="001D4D"/>
                </a:solidFill>
                <a:latin typeface="Trebuchet MS"/>
                <a:ea typeface="Trebuchet MS"/>
                <a:cs typeface="Trebuchet MS"/>
                <a:sym typeface="Trebuchet MS"/>
              </a:defRPr>
            </a:lvl2pPr>
            <a:lvl3pPr indent="-228600" lvl="2" marL="1371600" marR="0" rtl="0" algn="l">
              <a:spcBef>
                <a:spcPts val="600"/>
              </a:spcBef>
              <a:spcAft>
                <a:spcPts val="0"/>
              </a:spcAft>
              <a:buClr>
                <a:srgbClr val="001D4D"/>
              </a:buClr>
              <a:buSzPts val="1800"/>
              <a:buFont typeface="Noto Sans Symbols"/>
              <a:buNone/>
              <a:defRPr b="0" i="0" sz="1000" u="none" cap="none" strike="noStrike">
                <a:solidFill>
                  <a:srgbClr val="001D4D"/>
                </a:solidFill>
                <a:latin typeface="Trebuchet MS"/>
                <a:ea typeface="Trebuchet MS"/>
                <a:cs typeface="Trebuchet MS"/>
                <a:sym typeface="Trebuchet MS"/>
              </a:defRPr>
            </a:lvl3pPr>
            <a:lvl4pPr indent="-228600" lvl="3" marL="1828800" marR="0" rtl="0" algn="l">
              <a:spcBef>
                <a:spcPts val="600"/>
              </a:spcBef>
              <a:spcAft>
                <a:spcPts val="0"/>
              </a:spcAft>
              <a:buClr>
                <a:srgbClr val="001D4D"/>
              </a:buClr>
              <a:buSzPts val="1800"/>
              <a:buFont typeface="Noto Sans Symbols"/>
              <a:buNone/>
              <a:defRPr b="0" i="0" sz="900" u="none" cap="none" strike="noStrike">
                <a:solidFill>
                  <a:srgbClr val="001D4D"/>
                </a:solidFill>
                <a:latin typeface="Trebuchet MS"/>
                <a:ea typeface="Trebuchet MS"/>
                <a:cs typeface="Trebuchet MS"/>
                <a:sym typeface="Trebuchet MS"/>
              </a:defRPr>
            </a:lvl4pPr>
            <a:lvl5pPr indent="-228600" lvl="4" marL="2286000" marR="0" rtl="0" algn="l">
              <a:spcBef>
                <a:spcPts val="600"/>
              </a:spcBef>
              <a:spcAft>
                <a:spcPts val="0"/>
              </a:spcAft>
              <a:buClr>
                <a:srgbClr val="001D4D"/>
              </a:buClr>
              <a:buSzPts val="1800"/>
              <a:buFont typeface="Noto Sans Symbols"/>
              <a:buNone/>
              <a:defRPr b="0" i="0" sz="900" u="none" cap="none" strike="noStrike">
                <a:solidFill>
                  <a:srgbClr val="001D4D"/>
                </a:solidFill>
                <a:latin typeface="Trebuchet MS"/>
                <a:ea typeface="Trebuchet MS"/>
                <a:cs typeface="Trebuchet MS"/>
                <a:sym typeface="Trebuchet MS"/>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10" name="Shape 110"/>
          <p:cNvSpPr/>
          <p:nvPr>
            <p:ph idx="2" type="pic"/>
          </p:nvPr>
        </p:nvSpPr>
        <p:spPr>
          <a:xfrm flipH="1">
            <a:off x="188253" y="179292"/>
            <a:ext cx="3281087" cy="6483096"/>
          </a:xfrm>
          <a:prstGeom prst="round1Rect">
            <a:avLst>
              <a:gd fmla="val 17325" name="adj"/>
            </a:avLst>
          </a:prstGeom>
          <a:blipFill rotWithShape="0">
            <a:blip r:embed="rId3">
              <a:alphaModFix/>
            </a:blip>
            <a:stretch>
              <a:fillRect b="0" l="0" r="0" t="0"/>
            </a:stretch>
          </a:blipFill>
          <a:ln cap="flat" cmpd="sng" w="28575">
            <a:solidFill>
              <a:schemeClr val="lt1"/>
            </a:solidFill>
            <a:prstDash val="solid"/>
            <a:round/>
            <a:headEnd len="sm" w="sm" type="none"/>
            <a:tailEnd len="sm" w="sm" type="none"/>
          </a:ln>
        </p:spPr>
        <p:txBody>
          <a:bodyPr anchorCtr="0" anchor="t" bIns="91425" lIns="91425" spcFirstLastPara="1" rIns="91425" wrap="square" tIns="91425"/>
          <a:lstStyle>
            <a:lvl1pPr indent="0" lvl="0" marL="0" marR="0" rtl="0" algn="l">
              <a:spcBef>
                <a:spcPts val="2000"/>
              </a:spcBef>
              <a:spcAft>
                <a:spcPts val="0"/>
              </a:spcAft>
              <a:buClr>
                <a:srgbClr val="001D4D"/>
              </a:buClr>
              <a:buSzPts val="1400"/>
              <a:buFont typeface="Noto Sans Symbols"/>
              <a:buNone/>
              <a:defRPr b="0" i="0" sz="32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SzPts val="1400"/>
              <a:buFont typeface="Noto Sans Symbols"/>
              <a:buNone/>
              <a:defRPr b="0" i="0" sz="28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SzPts val="1400"/>
              <a:buFont typeface="Noto Sans Symbols"/>
              <a:buNone/>
              <a:defRPr b="0" i="0" sz="24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SzPts val="1400"/>
              <a:buFont typeface="Noto Sans Symbols"/>
              <a:buNone/>
              <a:defRPr b="0" i="0" sz="20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SzPts val="1400"/>
              <a:buFont typeface="Noto Sans Symbols"/>
              <a:buNone/>
              <a:defRPr b="0" i="0" sz="2000" u="none" cap="none" strike="noStrike">
                <a:solidFill>
                  <a:srgbClr val="001D4D"/>
                </a:solidFill>
                <a:latin typeface="Trebuchet MS"/>
                <a:ea typeface="Trebuchet MS"/>
                <a:cs typeface="Trebuchet MS"/>
                <a:sym typeface="Trebuchet MS"/>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Trebuchet MS"/>
                <a:ea typeface="Trebuchet MS"/>
                <a:cs typeface="Trebuchet MS"/>
                <a:sym typeface="Trebuchet MS"/>
              </a:defRPr>
            </a:lvl9pPr>
          </a:lstStyle>
          <a:p/>
        </p:txBody>
      </p:sp>
      <p:sp>
        <p:nvSpPr>
          <p:cNvPr id="111" name="Shape 111"/>
          <p:cNvSpPr txBox="1"/>
          <p:nvPr>
            <p:ph idx="10" type="dt"/>
          </p:nvPr>
        </p:nvSpPr>
        <p:spPr>
          <a:xfrm>
            <a:off x="3886200" y="6288088"/>
            <a:ext cx="1887538"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2" name="Shape 112"/>
          <p:cNvSpPr txBox="1"/>
          <p:nvPr>
            <p:ph idx="11" type="ftr"/>
          </p:nvPr>
        </p:nvSpPr>
        <p:spPr>
          <a:xfrm>
            <a:off x="5867400" y="6288088"/>
            <a:ext cx="2676525"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3" name="Shape 113"/>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Alt.">
  <p:cSld name="Picture with Caption, Alt.">
    <p:spTree>
      <p:nvGrpSpPr>
        <p:cNvPr id="114" name="Shape 114"/>
        <p:cNvGrpSpPr/>
        <p:nvPr/>
      </p:nvGrpSpPr>
      <p:grpSpPr>
        <a:xfrm>
          <a:off x="0" y="0"/>
          <a:ext cx="0" cy="0"/>
          <a:chOff x="0" y="0"/>
          <a:chExt cx="0" cy="0"/>
        </a:xfrm>
      </p:grpSpPr>
      <p:pic>
        <p:nvPicPr>
          <p:cNvPr descr="Overlay-PictureCaption-Extras.png" id="115" name="Shape 115"/>
          <p:cNvPicPr preferRelativeResize="0"/>
          <p:nvPr/>
        </p:nvPicPr>
        <p:blipFill rotWithShape="1">
          <a:blip r:embed="rId2">
            <a:alphaModFix/>
          </a:blip>
          <a:srcRect b="0" l="0" r="0" t="0"/>
          <a:stretch/>
        </p:blipFill>
        <p:spPr>
          <a:xfrm>
            <a:off x="158750" y="187325"/>
            <a:ext cx="8826500" cy="6483350"/>
          </a:xfrm>
          <a:prstGeom prst="rect">
            <a:avLst/>
          </a:prstGeom>
          <a:noFill/>
          <a:ln>
            <a:noFill/>
          </a:ln>
        </p:spPr>
      </p:pic>
      <p:sp>
        <p:nvSpPr>
          <p:cNvPr id="116" name="Shape 116"/>
          <p:cNvSpPr txBox="1"/>
          <p:nvPr>
            <p:ph type="title"/>
          </p:nvPr>
        </p:nvSpPr>
        <p:spPr>
          <a:xfrm>
            <a:off x="4710953" y="533400"/>
            <a:ext cx="3657600" cy="1252538"/>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117" name="Shape 117"/>
          <p:cNvSpPr/>
          <p:nvPr>
            <p:ph idx="2" type="pic"/>
          </p:nvPr>
        </p:nvSpPr>
        <p:spPr>
          <a:xfrm flipH="1">
            <a:off x="596153" y="1600199"/>
            <a:ext cx="3657600" cy="3657601"/>
          </a:xfrm>
          <a:prstGeom prst="ellipse">
            <a:avLst/>
          </a:prstGeom>
          <a:blipFill rotWithShape="0">
            <a:blip r:embed="rId3">
              <a:alphaModFix/>
            </a:blip>
            <a:stretch>
              <a:fillRect b="0" l="0" r="0" t="0"/>
            </a:stretch>
          </a:blipFill>
          <a:ln cap="flat" cmpd="sng" w="28575">
            <a:solidFill>
              <a:schemeClr val="lt1"/>
            </a:solidFill>
            <a:prstDash val="solid"/>
            <a:round/>
            <a:headEnd len="sm" w="sm" type="none"/>
            <a:tailEnd len="sm" w="sm" type="none"/>
          </a:ln>
        </p:spPr>
        <p:txBody>
          <a:bodyPr anchorCtr="0" anchor="t" bIns="91425" lIns="91425" spcFirstLastPara="1" rIns="91425" wrap="square" tIns="91425"/>
          <a:lstStyle>
            <a:lvl1pPr indent="0" lvl="0" marL="0" marR="0" rtl="0" algn="l">
              <a:spcBef>
                <a:spcPts val="2000"/>
              </a:spcBef>
              <a:spcAft>
                <a:spcPts val="0"/>
              </a:spcAft>
              <a:buClr>
                <a:srgbClr val="001D4D"/>
              </a:buClr>
              <a:buSzPts val="1400"/>
              <a:buFont typeface="Noto Sans Symbols"/>
              <a:buNone/>
              <a:defRPr b="0" i="0" sz="32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SzPts val="1400"/>
              <a:buFont typeface="Noto Sans Symbols"/>
              <a:buNone/>
              <a:defRPr b="0" i="0" sz="28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SzPts val="1400"/>
              <a:buFont typeface="Noto Sans Symbols"/>
              <a:buNone/>
              <a:defRPr b="0" i="0" sz="24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SzPts val="1400"/>
              <a:buFont typeface="Noto Sans Symbols"/>
              <a:buNone/>
              <a:defRPr b="0" i="0" sz="20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SzPts val="1400"/>
              <a:buFont typeface="Noto Sans Symbols"/>
              <a:buNone/>
              <a:defRPr b="0" i="0" sz="2000" u="none" cap="none" strike="noStrike">
                <a:solidFill>
                  <a:srgbClr val="001D4D"/>
                </a:solidFill>
                <a:latin typeface="Trebuchet MS"/>
                <a:ea typeface="Trebuchet MS"/>
                <a:cs typeface="Trebuchet MS"/>
                <a:sym typeface="Trebuchet MS"/>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Trebuchet MS"/>
                <a:ea typeface="Trebuchet MS"/>
                <a:cs typeface="Trebuchet MS"/>
                <a:sym typeface="Trebuchet MS"/>
              </a:defRPr>
            </a:lvl9pPr>
          </a:lstStyle>
          <a:p/>
        </p:txBody>
      </p:sp>
      <p:sp>
        <p:nvSpPr>
          <p:cNvPr id="118" name="Shape 118"/>
          <p:cNvSpPr txBox="1"/>
          <p:nvPr>
            <p:ph idx="1" type="body"/>
          </p:nvPr>
        </p:nvSpPr>
        <p:spPr>
          <a:xfrm>
            <a:off x="4710412" y="1828800"/>
            <a:ext cx="3657600" cy="3810000"/>
          </a:xfrm>
          <a:prstGeom prst="rect">
            <a:avLst/>
          </a:prstGeom>
          <a:noFill/>
          <a:ln>
            <a:noFill/>
          </a:ln>
        </p:spPr>
        <p:txBody>
          <a:bodyPr anchorCtr="0" anchor="t" bIns="91425" lIns="91425" spcFirstLastPara="1" rIns="91425" wrap="square" tIns="91425"/>
          <a:lstStyle>
            <a:lvl1pPr indent="-228600" lvl="0" marL="457200" marR="0" rtl="0" algn="l">
              <a:spcBef>
                <a:spcPts val="2000"/>
              </a:spcBef>
              <a:spcAft>
                <a:spcPts val="0"/>
              </a:spcAft>
              <a:buClr>
                <a:srgbClr val="001D4D"/>
              </a:buClr>
              <a:buSzPts val="2200"/>
              <a:buFont typeface="Noto Sans Symbols"/>
              <a:buNone/>
              <a:defRPr b="0" i="0" sz="1800" u="none" cap="none" strike="noStrike">
                <a:solidFill>
                  <a:srgbClr val="001D4D"/>
                </a:solidFill>
                <a:latin typeface="Trebuchet MS"/>
                <a:ea typeface="Trebuchet MS"/>
                <a:cs typeface="Trebuchet MS"/>
                <a:sym typeface="Trebuchet MS"/>
              </a:defRPr>
            </a:lvl1pPr>
            <a:lvl2pPr indent="-228600" lvl="1" marL="914400" marR="0" rtl="0" algn="l">
              <a:spcBef>
                <a:spcPts val="600"/>
              </a:spcBef>
              <a:spcAft>
                <a:spcPts val="0"/>
              </a:spcAft>
              <a:buClr>
                <a:srgbClr val="001D4D"/>
              </a:buClr>
              <a:buSzPts val="2000"/>
              <a:buFont typeface="Noto Sans Symbols"/>
              <a:buNone/>
              <a:defRPr b="0" i="0" sz="1200" u="none" cap="none" strike="noStrike">
                <a:solidFill>
                  <a:srgbClr val="001D4D"/>
                </a:solidFill>
                <a:latin typeface="Trebuchet MS"/>
                <a:ea typeface="Trebuchet MS"/>
                <a:cs typeface="Trebuchet MS"/>
                <a:sym typeface="Trebuchet MS"/>
              </a:defRPr>
            </a:lvl2pPr>
            <a:lvl3pPr indent="-228600" lvl="2" marL="1371600" marR="0" rtl="0" algn="l">
              <a:spcBef>
                <a:spcPts val="600"/>
              </a:spcBef>
              <a:spcAft>
                <a:spcPts val="0"/>
              </a:spcAft>
              <a:buClr>
                <a:srgbClr val="001D4D"/>
              </a:buClr>
              <a:buSzPts val="1800"/>
              <a:buFont typeface="Noto Sans Symbols"/>
              <a:buNone/>
              <a:defRPr b="0" i="0" sz="1000" u="none" cap="none" strike="noStrike">
                <a:solidFill>
                  <a:srgbClr val="001D4D"/>
                </a:solidFill>
                <a:latin typeface="Trebuchet MS"/>
                <a:ea typeface="Trebuchet MS"/>
                <a:cs typeface="Trebuchet MS"/>
                <a:sym typeface="Trebuchet MS"/>
              </a:defRPr>
            </a:lvl3pPr>
            <a:lvl4pPr indent="-228600" lvl="3" marL="1828800" marR="0" rtl="0" algn="l">
              <a:spcBef>
                <a:spcPts val="600"/>
              </a:spcBef>
              <a:spcAft>
                <a:spcPts val="0"/>
              </a:spcAft>
              <a:buClr>
                <a:srgbClr val="001D4D"/>
              </a:buClr>
              <a:buSzPts val="1800"/>
              <a:buFont typeface="Noto Sans Symbols"/>
              <a:buNone/>
              <a:defRPr b="0" i="0" sz="900" u="none" cap="none" strike="noStrike">
                <a:solidFill>
                  <a:srgbClr val="001D4D"/>
                </a:solidFill>
                <a:latin typeface="Trebuchet MS"/>
                <a:ea typeface="Trebuchet MS"/>
                <a:cs typeface="Trebuchet MS"/>
                <a:sym typeface="Trebuchet MS"/>
              </a:defRPr>
            </a:lvl4pPr>
            <a:lvl5pPr indent="-228600" lvl="4" marL="2286000" marR="0" rtl="0" algn="l">
              <a:spcBef>
                <a:spcPts val="600"/>
              </a:spcBef>
              <a:spcAft>
                <a:spcPts val="0"/>
              </a:spcAft>
              <a:buClr>
                <a:srgbClr val="001D4D"/>
              </a:buClr>
              <a:buSzPts val="1800"/>
              <a:buFont typeface="Noto Sans Symbols"/>
              <a:buNone/>
              <a:defRPr b="0" i="0" sz="900" u="none" cap="none" strike="noStrike">
                <a:solidFill>
                  <a:srgbClr val="001D4D"/>
                </a:solidFill>
                <a:latin typeface="Trebuchet MS"/>
                <a:ea typeface="Trebuchet MS"/>
                <a:cs typeface="Trebuchet MS"/>
                <a:sym typeface="Trebuchet MS"/>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19" name="Shape 119"/>
          <p:cNvSpPr txBox="1"/>
          <p:nvPr>
            <p:ph idx="10" type="dt"/>
          </p:nvPr>
        </p:nvSpPr>
        <p:spPr>
          <a:xfrm>
            <a:off x="381000" y="6288088"/>
            <a:ext cx="1865313"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0" name="Shape 120"/>
          <p:cNvSpPr txBox="1"/>
          <p:nvPr>
            <p:ph idx="11" type="ftr"/>
          </p:nvPr>
        </p:nvSpPr>
        <p:spPr>
          <a:xfrm>
            <a:off x="3325813" y="6288088"/>
            <a:ext cx="5218112"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1" name="Shape 121"/>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above Caption">
  <p:cSld name="Picture above Caption">
    <p:spTree>
      <p:nvGrpSpPr>
        <p:cNvPr id="122" name="Shape 122"/>
        <p:cNvGrpSpPr/>
        <p:nvPr/>
      </p:nvGrpSpPr>
      <p:grpSpPr>
        <a:xfrm>
          <a:off x="0" y="0"/>
          <a:ext cx="0" cy="0"/>
          <a:chOff x="0" y="0"/>
          <a:chExt cx="0" cy="0"/>
        </a:xfrm>
      </p:grpSpPr>
      <p:pic>
        <p:nvPicPr>
          <p:cNvPr descr="Overlay-PictureCaption-Extras.png" id="123" name="Shape 123"/>
          <p:cNvPicPr preferRelativeResize="0"/>
          <p:nvPr/>
        </p:nvPicPr>
        <p:blipFill rotWithShape="1">
          <a:blip r:embed="rId2">
            <a:alphaModFix/>
          </a:blip>
          <a:srcRect b="0" l="0" r="0" t="0"/>
          <a:stretch/>
        </p:blipFill>
        <p:spPr>
          <a:xfrm>
            <a:off x="158750" y="187325"/>
            <a:ext cx="8826500" cy="6483350"/>
          </a:xfrm>
          <a:prstGeom prst="rect">
            <a:avLst/>
          </a:prstGeom>
          <a:noFill/>
          <a:ln>
            <a:noFill/>
          </a:ln>
        </p:spPr>
      </p:pic>
      <p:sp>
        <p:nvSpPr>
          <p:cNvPr id="124" name="Shape 124"/>
          <p:cNvSpPr txBox="1"/>
          <p:nvPr>
            <p:ph type="title"/>
          </p:nvPr>
        </p:nvSpPr>
        <p:spPr>
          <a:xfrm>
            <a:off x="808038" y="3778624"/>
            <a:ext cx="7560515" cy="1102658"/>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125" name="Shape 125"/>
          <p:cNvSpPr/>
          <p:nvPr>
            <p:ph idx="2" type="pic"/>
          </p:nvPr>
        </p:nvSpPr>
        <p:spPr>
          <a:xfrm flipH="1">
            <a:off x="871584" y="762000"/>
            <a:ext cx="7427726" cy="2989730"/>
          </a:xfrm>
          <a:prstGeom prst="roundRect">
            <a:avLst>
              <a:gd fmla="val 7476" name="adj"/>
            </a:avLst>
          </a:prstGeom>
          <a:blipFill rotWithShape="0">
            <a:blip r:embed="rId3">
              <a:alphaModFix/>
            </a:blip>
            <a:stretch>
              <a:fillRect b="0" l="0" r="0" t="0"/>
            </a:stretch>
          </a:blipFill>
          <a:ln cap="flat" cmpd="sng" w="28575">
            <a:solidFill>
              <a:schemeClr val="lt1"/>
            </a:solidFill>
            <a:prstDash val="solid"/>
            <a:round/>
            <a:headEnd len="sm" w="sm" type="none"/>
            <a:tailEnd len="sm" w="sm" type="none"/>
          </a:ln>
        </p:spPr>
        <p:txBody>
          <a:bodyPr anchorCtr="0" anchor="t" bIns="91425" lIns="91425" spcFirstLastPara="1" rIns="91425" wrap="square" tIns="91425"/>
          <a:lstStyle>
            <a:lvl1pPr indent="0" lvl="0" marL="0" marR="0" rtl="0" algn="l">
              <a:spcBef>
                <a:spcPts val="2000"/>
              </a:spcBef>
              <a:spcAft>
                <a:spcPts val="0"/>
              </a:spcAft>
              <a:buClr>
                <a:srgbClr val="001D4D"/>
              </a:buClr>
              <a:buSzPts val="1400"/>
              <a:buFont typeface="Noto Sans Symbols"/>
              <a:buNone/>
              <a:defRPr b="0" i="0" sz="32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SzPts val="1400"/>
              <a:buFont typeface="Noto Sans Symbols"/>
              <a:buNone/>
              <a:defRPr b="0" i="0" sz="28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SzPts val="1400"/>
              <a:buFont typeface="Noto Sans Symbols"/>
              <a:buNone/>
              <a:defRPr b="0" i="0" sz="24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SzPts val="1400"/>
              <a:buFont typeface="Noto Sans Symbols"/>
              <a:buNone/>
              <a:defRPr b="0" i="0" sz="20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SzPts val="1400"/>
              <a:buFont typeface="Noto Sans Symbols"/>
              <a:buNone/>
              <a:defRPr b="0" i="0" sz="2000" u="none" cap="none" strike="noStrike">
                <a:solidFill>
                  <a:srgbClr val="001D4D"/>
                </a:solidFill>
                <a:latin typeface="Trebuchet MS"/>
                <a:ea typeface="Trebuchet MS"/>
                <a:cs typeface="Trebuchet MS"/>
                <a:sym typeface="Trebuchet MS"/>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Trebuchet MS"/>
                <a:ea typeface="Trebuchet MS"/>
                <a:cs typeface="Trebuchet MS"/>
                <a:sym typeface="Trebuchet MS"/>
              </a:defRPr>
            </a:lvl9pPr>
          </a:lstStyle>
          <a:p/>
        </p:txBody>
      </p:sp>
      <p:sp>
        <p:nvSpPr>
          <p:cNvPr id="126" name="Shape 126"/>
          <p:cNvSpPr txBox="1"/>
          <p:nvPr>
            <p:ph idx="1" type="body"/>
          </p:nvPr>
        </p:nvSpPr>
        <p:spPr>
          <a:xfrm>
            <a:off x="808034" y="4827493"/>
            <a:ext cx="7559977" cy="1220881"/>
          </a:xfrm>
          <a:prstGeom prst="rect">
            <a:avLst/>
          </a:prstGeom>
          <a:noFill/>
          <a:ln>
            <a:noFill/>
          </a:ln>
        </p:spPr>
        <p:txBody>
          <a:bodyPr anchorCtr="0" anchor="t" bIns="91425" lIns="91425" spcFirstLastPara="1" rIns="91425" wrap="square" tIns="91425"/>
          <a:lstStyle>
            <a:lvl1pPr indent="-228600" lvl="0" marL="457200" marR="0" rtl="0" algn="l">
              <a:spcBef>
                <a:spcPts val="600"/>
              </a:spcBef>
              <a:spcAft>
                <a:spcPts val="0"/>
              </a:spcAft>
              <a:buClr>
                <a:srgbClr val="001D4D"/>
              </a:buClr>
              <a:buSzPts val="2200"/>
              <a:buFont typeface="Noto Sans Symbols"/>
              <a:buNone/>
              <a:defRPr b="0" i="0" sz="1800" u="none" cap="none" strike="noStrike">
                <a:solidFill>
                  <a:srgbClr val="001D4D"/>
                </a:solidFill>
                <a:latin typeface="Trebuchet MS"/>
                <a:ea typeface="Trebuchet MS"/>
                <a:cs typeface="Trebuchet MS"/>
                <a:sym typeface="Trebuchet MS"/>
              </a:defRPr>
            </a:lvl1pPr>
            <a:lvl2pPr indent="-228600" lvl="1" marL="914400" marR="0" rtl="0" algn="l">
              <a:spcBef>
                <a:spcPts val="600"/>
              </a:spcBef>
              <a:spcAft>
                <a:spcPts val="0"/>
              </a:spcAft>
              <a:buClr>
                <a:srgbClr val="001D4D"/>
              </a:buClr>
              <a:buSzPts val="2000"/>
              <a:buFont typeface="Noto Sans Symbols"/>
              <a:buNone/>
              <a:defRPr b="0" i="0" sz="1200" u="none" cap="none" strike="noStrike">
                <a:solidFill>
                  <a:srgbClr val="001D4D"/>
                </a:solidFill>
                <a:latin typeface="Trebuchet MS"/>
                <a:ea typeface="Trebuchet MS"/>
                <a:cs typeface="Trebuchet MS"/>
                <a:sym typeface="Trebuchet MS"/>
              </a:defRPr>
            </a:lvl2pPr>
            <a:lvl3pPr indent="-228600" lvl="2" marL="1371600" marR="0" rtl="0" algn="l">
              <a:spcBef>
                <a:spcPts val="600"/>
              </a:spcBef>
              <a:spcAft>
                <a:spcPts val="0"/>
              </a:spcAft>
              <a:buClr>
                <a:srgbClr val="001D4D"/>
              </a:buClr>
              <a:buSzPts val="1800"/>
              <a:buFont typeface="Noto Sans Symbols"/>
              <a:buNone/>
              <a:defRPr b="0" i="0" sz="1000" u="none" cap="none" strike="noStrike">
                <a:solidFill>
                  <a:srgbClr val="001D4D"/>
                </a:solidFill>
                <a:latin typeface="Trebuchet MS"/>
                <a:ea typeface="Trebuchet MS"/>
                <a:cs typeface="Trebuchet MS"/>
                <a:sym typeface="Trebuchet MS"/>
              </a:defRPr>
            </a:lvl3pPr>
            <a:lvl4pPr indent="-228600" lvl="3" marL="1828800" marR="0" rtl="0" algn="l">
              <a:spcBef>
                <a:spcPts val="600"/>
              </a:spcBef>
              <a:spcAft>
                <a:spcPts val="0"/>
              </a:spcAft>
              <a:buClr>
                <a:srgbClr val="001D4D"/>
              </a:buClr>
              <a:buSzPts val="1800"/>
              <a:buFont typeface="Noto Sans Symbols"/>
              <a:buNone/>
              <a:defRPr b="0" i="0" sz="900" u="none" cap="none" strike="noStrike">
                <a:solidFill>
                  <a:srgbClr val="001D4D"/>
                </a:solidFill>
                <a:latin typeface="Trebuchet MS"/>
                <a:ea typeface="Trebuchet MS"/>
                <a:cs typeface="Trebuchet MS"/>
                <a:sym typeface="Trebuchet MS"/>
              </a:defRPr>
            </a:lvl4pPr>
            <a:lvl5pPr indent="-228600" lvl="4" marL="2286000" marR="0" rtl="0" algn="l">
              <a:spcBef>
                <a:spcPts val="600"/>
              </a:spcBef>
              <a:spcAft>
                <a:spcPts val="0"/>
              </a:spcAft>
              <a:buClr>
                <a:srgbClr val="001D4D"/>
              </a:buClr>
              <a:buSzPts val="1800"/>
              <a:buFont typeface="Noto Sans Symbols"/>
              <a:buNone/>
              <a:defRPr b="0" i="0" sz="900" u="none" cap="none" strike="noStrike">
                <a:solidFill>
                  <a:srgbClr val="001D4D"/>
                </a:solidFill>
                <a:latin typeface="Trebuchet MS"/>
                <a:ea typeface="Trebuchet MS"/>
                <a:cs typeface="Trebuchet MS"/>
                <a:sym typeface="Trebuchet MS"/>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27" name="Shape 127"/>
          <p:cNvSpPr txBox="1"/>
          <p:nvPr>
            <p:ph idx="10" type="dt"/>
          </p:nvPr>
        </p:nvSpPr>
        <p:spPr>
          <a:xfrm>
            <a:off x="381000" y="6288088"/>
            <a:ext cx="1865313"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8" name="Shape 128"/>
          <p:cNvSpPr txBox="1"/>
          <p:nvPr>
            <p:ph idx="11" type="ftr"/>
          </p:nvPr>
        </p:nvSpPr>
        <p:spPr>
          <a:xfrm>
            <a:off x="3325813" y="6288088"/>
            <a:ext cx="5218112"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9" name="Shape 129"/>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30" name="Shape 130"/>
        <p:cNvGrpSpPr/>
        <p:nvPr/>
      </p:nvGrpSpPr>
      <p:grpSpPr>
        <a:xfrm>
          <a:off x="0" y="0"/>
          <a:ext cx="0" cy="0"/>
          <a:chOff x="0" y="0"/>
          <a:chExt cx="0" cy="0"/>
        </a:xfrm>
      </p:grpSpPr>
      <p:pic>
        <p:nvPicPr>
          <p:cNvPr descr="Overlay-ContentSlides.png" id="131" name="Shape 131"/>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sp>
        <p:nvSpPr>
          <p:cNvPr id="132" name="Shape 132"/>
          <p:cNvSpPr txBox="1"/>
          <p:nvPr>
            <p:ph type="title"/>
          </p:nvPr>
        </p:nvSpPr>
        <p:spPr>
          <a:xfrm>
            <a:off x="779463" y="381000"/>
            <a:ext cx="7583487" cy="1044575"/>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133" name="Shape 133"/>
          <p:cNvSpPr txBox="1"/>
          <p:nvPr>
            <p:ph idx="1" type="body"/>
          </p:nvPr>
        </p:nvSpPr>
        <p:spPr>
          <a:xfrm rot="5400000">
            <a:off x="2466975" y="141288"/>
            <a:ext cx="4208463" cy="7583487"/>
          </a:xfrm>
          <a:prstGeom prst="rect">
            <a:avLst/>
          </a:prstGeom>
          <a:noFill/>
          <a:ln>
            <a:noFill/>
          </a:ln>
        </p:spPr>
        <p:txBody>
          <a:bodyPr anchorCtr="0" anchor="t" bIns="91425" lIns="91425" spcFirstLastPara="1" rIns="91425" wrap="square" tIns="91425"/>
          <a:lstStyle>
            <a:lvl1pPr indent="-368300" lvl="0" marL="457200" marR="0" rtl="0" algn="l">
              <a:spcBef>
                <a:spcPts val="2000"/>
              </a:spcBef>
              <a:spcAft>
                <a:spcPts val="0"/>
              </a:spcAft>
              <a:buClr>
                <a:srgbClr val="001D4D"/>
              </a:buClr>
              <a:buSzPts val="2200"/>
              <a:buFont typeface="Noto Sans Symbols"/>
              <a:buChar char="●"/>
              <a:defRPr b="0" i="0" sz="2200" u="none" cap="none" strike="noStrike">
                <a:solidFill>
                  <a:srgbClr val="001D4D"/>
                </a:solidFill>
                <a:latin typeface="Trebuchet MS"/>
                <a:ea typeface="Trebuchet MS"/>
                <a:cs typeface="Trebuchet MS"/>
                <a:sym typeface="Trebuchet MS"/>
              </a:defRPr>
            </a:lvl1pPr>
            <a:lvl2pPr indent="-355600" lvl="1" marL="914400" marR="0" rtl="0" algn="l">
              <a:spcBef>
                <a:spcPts val="6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34" name="Shape 134"/>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5" name="Shape 135"/>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6" name="Shape 136"/>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37" name="Shape 137"/>
        <p:cNvGrpSpPr/>
        <p:nvPr/>
      </p:nvGrpSpPr>
      <p:grpSpPr>
        <a:xfrm>
          <a:off x="0" y="0"/>
          <a:ext cx="0" cy="0"/>
          <a:chOff x="0" y="0"/>
          <a:chExt cx="0" cy="0"/>
        </a:xfrm>
      </p:grpSpPr>
      <p:pic>
        <p:nvPicPr>
          <p:cNvPr descr="Overlay-ContentSlides.png" id="138" name="Shape 138"/>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sp>
        <p:nvSpPr>
          <p:cNvPr id="139" name="Shape 139"/>
          <p:cNvSpPr txBox="1"/>
          <p:nvPr>
            <p:ph type="title"/>
          </p:nvPr>
        </p:nvSpPr>
        <p:spPr>
          <a:xfrm rot="5400000">
            <a:off x="5373267" y="2734843"/>
            <a:ext cx="5268912" cy="1358153"/>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140" name="Shape 140"/>
          <p:cNvSpPr txBox="1"/>
          <p:nvPr>
            <p:ph idx="1" type="body"/>
          </p:nvPr>
        </p:nvSpPr>
        <p:spPr>
          <a:xfrm rot="5400000">
            <a:off x="1230313" y="328613"/>
            <a:ext cx="5268911" cy="6170613"/>
          </a:xfrm>
          <a:prstGeom prst="rect">
            <a:avLst/>
          </a:prstGeom>
          <a:noFill/>
          <a:ln>
            <a:noFill/>
          </a:ln>
        </p:spPr>
        <p:txBody>
          <a:bodyPr anchorCtr="0" anchor="t" bIns="91425" lIns="91425" spcFirstLastPara="1" rIns="91425" wrap="square" tIns="91425"/>
          <a:lstStyle>
            <a:lvl1pPr indent="-368300" lvl="0" marL="457200" marR="0" rtl="0" algn="l">
              <a:spcBef>
                <a:spcPts val="2000"/>
              </a:spcBef>
              <a:spcAft>
                <a:spcPts val="0"/>
              </a:spcAft>
              <a:buClr>
                <a:srgbClr val="001D4D"/>
              </a:buClr>
              <a:buSzPts val="2200"/>
              <a:buFont typeface="Noto Sans Symbols"/>
              <a:buChar char="●"/>
              <a:defRPr b="0" i="0" sz="2200" u="none" cap="none" strike="noStrike">
                <a:solidFill>
                  <a:srgbClr val="001D4D"/>
                </a:solidFill>
                <a:latin typeface="Trebuchet MS"/>
                <a:ea typeface="Trebuchet MS"/>
                <a:cs typeface="Trebuchet MS"/>
                <a:sym typeface="Trebuchet MS"/>
              </a:defRPr>
            </a:lvl1pPr>
            <a:lvl2pPr indent="-355600" lvl="1" marL="914400" marR="0" rtl="0" algn="l">
              <a:spcBef>
                <a:spcPts val="6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41" name="Shape 141"/>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2" name="Shape 142"/>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3" name="Shape 143"/>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4" name="Shape 24"/>
        <p:cNvGrpSpPr/>
        <p:nvPr/>
      </p:nvGrpSpPr>
      <p:grpSpPr>
        <a:xfrm>
          <a:off x="0" y="0"/>
          <a:ext cx="0" cy="0"/>
          <a:chOff x="0" y="0"/>
          <a:chExt cx="0" cy="0"/>
        </a:xfrm>
      </p:grpSpPr>
      <p:pic>
        <p:nvPicPr>
          <p:cNvPr descr="Overlay-ContentSlides.png" id="25" name="Shape 25"/>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sp>
        <p:nvSpPr>
          <p:cNvPr id="26" name="Shape 26"/>
          <p:cNvSpPr txBox="1"/>
          <p:nvPr>
            <p:ph type="title"/>
          </p:nvPr>
        </p:nvSpPr>
        <p:spPr>
          <a:xfrm>
            <a:off x="779463" y="381000"/>
            <a:ext cx="7583487" cy="1044575"/>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27" name="Shape 27"/>
          <p:cNvSpPr txBox="1"/>
          <p:nvPr>
            <p:ph idx="1" type="body"/>
          </p:nvPr>
        </p:nvSpPr>
        <p:spPr>
          <a:xfrm>
            <a:off x="779463" y="1828800"/>
            <a:ext cx="7583487" cy="4208463"/>
          </a:xfrm>
          <a:prstGeom prst="rect">
            <a:avLst/>
          </a:prstGeom>
          <a:noFill/>
          <a:ln>
            <a:noFill/>
          </a:ln>
        </p:spPr>
        <p:txBody>
          <a:bodyPr anchorCtr="0" anchor="t" bIns="91425" lIns="91425" spcFirstLastPara="1" rIns="91425" wrap="square" tIns="91425"/>
          <a:lstStyle>
            <a:lvl1pPr indent="-368300" lvl="0" marL="457200" marR="0" rtl="0" algn="l">
              <a:spcBef>
                <a:spcPts val="2000"/>
              </a:spcBef>
              <a:spcAft>
                <a:spcPts val="0"/>
              </a:spcAft>
              <a:buClr>
                <a:srgbClr val="001D4D"/>
              </a:buClr>
              <a:buSzPts val="2200"/>
              <a:buFont typeface="Noto Sans Symbols"/>
              <a:buChar char="●"/>
              <a:defRPr b="0" i="0" sz="2200" u="none" cap="none" strike="noStrike">
                <a:solidFill>
                  <a:srgbClr val="001D4D"/>
                </a:solidFill>
                <a:latin typeface="Trebuchet MS"/>
                <a:ea typeface="Trebuchet MS"/>
                <a:cs typeface="Trebuchet MS"/>
                <a:sym typeface="Trebuchet MS"/>
              </a:defRPr>
            </a:lvl1pPr>
            <a:lvl2pPr indent="-355600" lvl="1" marL="914400" marR="0" rtl="0" algn="l">
              <a:spcBef>
                <a:spcPts val="6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28" name="Shape 28"/>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9" name="Shape 29"/>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0" name="Shape 30"/>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1" name="Shape 31"/>
        <p:cNvGrpSpPr/>
        <p:nvPr/>
      </p:nvGrpSpPr>
      <p:grpSpPr>
        <a:xfrm>
          <a:off x="0" y="0"/>
          <a:ext cx="0" cy="0"/>
          <a:chOff x="0" y="0"/>
          <a:chExt cx="0" cy="0"/>
        </a:xfrm>
      </p:grpSpPr>
      <p:pic>
        <p:nvPicPr>
          <p:cNvPr descr="Overlay-SectionHeader.png" id="32" name="Shape 32"/>
          <p:cNvPicPr preferRelativeResize="0"/>
          <p:nvPr/>
        </p:nvPicPr>
        <p:blipFill rotWithShape="1">
          <a:blip r:embed="rId2">
            <a:alphaModFix/>
          </a:blip>
          <a:srcRect b="0" l="0" r="0" t="0"/>
          <a:stretch/>
        </p:blipFill>
        <p:spPr>
          <a:xfrm>
            <a:off x="381000" y="0"/>
            <a:ext cx="8826500" cy="6483350"/>
          </a:xfrm>
          <a:prstGeom prst="rect">
            <a:avLst/>
          </a:prstGeom>
          <a:noFill/>
          <a:ln>
            <a:noFill/>
          </a:ln>
        </p:spPr>
      </p:pic>
      <p:sp>
        <p:nvSpPr>
          <p:cNvPr id="33" name="Shape 33"/>
          <p:cNvSpPr txBox="1"/>
          <p:nvPr>
            <p:ph type="title"/>
          </p:nvPr>
        </p:nvSpPr>
        <p:spPr>
          <a:xfrm>
            <a:off x="779463" y="2591360"/>
            <a:ext cx="7583487" cy="1362075"/>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44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34" name="Shape 34"/>
          <p:cNvSpPr txBox="1"/>
          <p:nvPr>
            <p:ph idx="1" type="body"/>
          </p:nvPr>
        </p:nvSpPr>
        <p:spPr>
          <a:xfrm>
            <a:off x="779463" y="3950354"/>
            <a:ext cx="7583487" cy="1500187"/>
          </a:xfrm>
          <a:prstGeom prst="rect">
            <a:avLst/>
          </a:prstGeom>
          <a:noFill/>
          <a:ln>
            <a:noFill/>
          </a:ln>
        </p:spPr>
        <p:txBody>
          <a:bodyPr anchorCtr="0" anchor="t" bIns="91425" lIns="91425" spcFirstLastPara="1" rIns="91425" wrap="square" tIns="91425"/>
          <a:lstStyle>
            <a:lvl1pPr indent="-228600" lvl="0" marL="457200" marR="0" rtl="0" algn="l">
              <a:spcBef>
                <a:spcPts val="600"/>
              </a:spcBef>
              <a:spcAft>
                <a:spcPts val="0"/>
              </a:spcAft>
              <a:buClr>
                <a:srgbClr val="001D4D"/>
              </a:buClr>
              <a:buSzPts val="2200"/>
              <a:buFont typeface="Noto Sans Symbols"/>
              <a:buNone/>
              <a:defRPr b="0" i="0" sz="2000" u="none" cap="none" strike="noStrike">
                <a:solidFill>
                  <a:srgbClr val="001D4D"/>
                </a:solidFill>
                <a:latin typeface="Trebuchet MS"/>
                <a:ea typeface="Trebuchet MS"/>
                <a:cs typeface="Trebuchet MS"/>
                <a:sym typeface="Trebuchet MS"/>
              </a:defRPr>
            </a:lvl1pPr>
            <a:lvl2pPr indent="-228600" lvl="1" marL="914400" marR="0" rtl="0" algn="l">
              <a:spcBef>
                <a:spcPts val="600"/>
              </a:spcBef>
              <a:spcAft>
                <a:spcPts val="0"/>
              </a:spcAft>
              <a:buClr>
                <a:srgbClr val="888888"/>
              </a:buClr>
              <a:buSzPts val="2000"/>
              <a:buFont typeface="Noto Sans Symbols"/>
              <a:buNone/>
              <a:defRPr b="0" i="0" sz="1800" u="none" cap="none" strike="noStrike">
                <a:solidFill>
                  <a:srgbClr val="888888"/>
                </a:solidFill>
                <a:latin typeface="Trebuchet MS"/>
                <a:ea typeface="Trebuchet MS"/>
                <a:cs typeface="Trebuchet MS"/>
                <a:sym typeface="Trebuchet MS"/>
              </a:defRPr>
            </a:lvl2pPr>
            <a:lvl3pPr indent="-228600" lvl="2" marL="1371600" marR="0" rtl="0" algn="l">
              <a:spcBef>
                <a:spcPts val="600"/>
              </a:spcBef>
              <a:spcAft>
                <a:spcPts val="0"/>
              </a:spcAft>
              <a:buClr>
                <a:srgbClr val="888888"/>
              </a:buClr>
              <a:buSzPts val="1800"/>
              <a:buFont typeface="Noto Sans Symbols"/>
              <a:buNone/>
              <a:defRPr b="0" i="0" sz="1600" u="none" cap="none" strike="noStrike">
                <a:solidFill>
                  <a:srgbClr val="888888"/>
                </a:solidFill>
                <a:latin typeface="Trebuchet MS"/>
                <a:ea typeface="Trebuchet MS"/>
                <a:cs typeface="Trebuchet MS"/>
                <a:sym typeface="Trebuchet MS"/>
              </a:defRPr>
            </a:lvl3pPr>
            <a:lvl4pPr indent="-228600" lvl="3" marL="1828800" marR="0" rtl="0" algn="l">
              <a:spcBef>
                <a:spcPts val="600"/>
              </a:spcBef>
              <a:spcAft>
                <a:spcPts val="0"/>
              </a:spcAft>
              <a:buClr>
                <a:srgbClr val="888888"/>
              </a:buClr>
              <a:buSzPts val="1800"/>
              <a:buFont typeface="Noto Sans Symbols"/>
              <a:buNone/>
              <a:defRPr b="0" i="0" sz="1400" u="none" cap="none" strike="noStrike">
                <a:solidFill>
                  <a:srgbClr val="888888"/>
                </a:solidFill>
                <a:latin typeface="Trebuchet MS"/>
                <a:ea typeface="Trebuchet MS"/>
                <a:cs typeface="Trebuchet MS"/>
                <a:sym typeface="Trebuchet MS"/>
              </a:defRPr>
            </a:lvl4pPr>
            <a:lvl5pPr indent="-228600" lvl="4" marL="2286000" marR="0" rtl="0" algn="l">
              <a:spcBef>
                <a:spcPts val="600"/>
              </a:spcBef>
              <a:spcAft>
                <a:spcPts val="0"/>
              </a:spcAft>
              <a:buClr>
                <a:srgbClr val="888888"/>
              </a:buClr>
              <a:buSzPts val="1800"/>
              <a:buFont typeface="Noto Sans Symbols"/>
              <a:buNone/>
              <a:defRPr b="0" i="0" sz="1400" u="none" cap="none" strike="noStrike">
                <a:solidFill>
                  <a:srgbClr val="888888"/>
                </a:solidFill>
                <a:latin typeface="Trebuchet MS"/>
                <a:ea typeface="Trebuchet MS"/>
                <a:cs typeface="Trebuchet MS"/>
                <a:sym typeface="Trebuchet MS"/>
              </a:defRPr>
            </a:lvl5pPr>
            <a:lvl6pPr indent="-228600" lvl="5" marL="2743200" marR="0" rtl="0" algn="l">
              <a:spcBef>
                <a:spcPts val="280"/>
              </a:spcBef>
              <a:spcAft>
                <a:spcPts val="0"/>
              </a:spcAft>
              <a:buClr>
                <a:srgbClr val="888888"/>
              </a:buClr>
              <a:buSzPts val="2000"/>
              <a:buFont typeface="Arial"/>
              <a:buNone/>
              <a:defRPr b="0" i="0" sz="1400" u="none" cap="none" strike="noStrike">
                <a:solidFill>
                  <a:srgbClr val="888888"/>
                </a:solidFill>
                <a:latin typeface="Trebuchet MS"/>
                <a:ea typeface="Trebuchet MS"/>
                <a:cs typeface="Trebuchet MS"/>
                <a:sym typeface="Trebuchet MS"/>
              </a:defRPr>
            </a:lvl6pPr>
            <a:lvl7pPr indent="-228600" lvl="6" marL="3200400" marR="0" rtl="0" algn="l">
              <a:spcBef>
                <a:spcPts val="280"/>
              </a:spcBef>
              <a:spcAft>
                <a:spcPts val="0"/>
              </a:spcAft>
              <a:buClr>
                <a:srgbClr val="888888"/>
              </a:buClr>
              <a:buSzPts val="2000"/>
              <a:buFont typeface="Arial"/>
              <a:buNone/>
              <a:defRPr b="0" i="0" sz="1400" u="none" cap="none" strike="noStrike">
                <a:solidFill>
                  <a:srgbClr val="888888"/>
                </a:solidFill>
                <a:latin typeface="Trebuchet MS"/>
                <a:ea typeface="Trebuchet MS"/>
                <a:cs typeface="Trebuchet MS"/>
                <a:sym typeface="Trebuchet MS"/>
              </a:defRPr>
            </a:lvl7pPr>
            <a:lvl8pPr indent="-228600" lvl="7" marL="3657600" marR="0" rtl="0" algn="l">
              <a:spcBef>
                <a:spcPts val="280"/>
              </a:spcBef>
              <a:spcAft>
                <a:spcPts val="0"/>
              </a:spcAft>
              <a:buClr>
                <a:srgbClr val="888888"/>
              </a:buClr>
              <a:buSzPts val="2000"/>
              <a:buFont typeface="Arial"/>
              <a:buNone/>
              <a:defRPr b="0" i="0" sz="1400" u="none" cap="none" strike="noStrike">
                <a:solidFill>
                  <a:srgbClr val="888888"/>
                </a:solidFill>
                <a:latin typeface="Trebuchet MS"/>
                <a:ea typeface="Trebuchet MS"/>
                <a:cs typeface="Trebuchet MS"/>
                <a:sym typeface="Trebuchet MS"/>
              </a:defRPr>
            </a:lvl8pPr>
            <a:lvl9pPr indent="-228600" lvl="8" marL="4114800" marR="0" rtl="0" algn="l">
              <a:spcBef>
                <a:spcPts val="280"/>
              </a:spcBef>
              <a:spcAft>
                <a:spcPts val="0"/>
              </a:spcAft>
              <a:buClr>
                <a:srgbClr val="888888"/>
              </a:buClr>
              <a:buSzPts val="2000"/>
              <a:buFont typeface="Arial"/>
              <a:buNone/>
              <a:defRPr b="0" i="0" sz="1400" u="none" cap="none" strike="noStrike">
                <a:solidFill>
                  <a:srgbClr val="888888"/>
                </a:solidFill>
                <a:latin typeface="Trebuchet MS"/>
                <a:ea typeface="Trebuchet MS"/>
                <a:cs typeface="Trebuchet MS"/>
                <a:sym typeface="Trebuchet MS"/>
              </a:defRPr>
            </a:lvl9pPr>
          </a:lstStyle>
          <a:p/>
        </p:txBody>
      </p:sp>
      <p:sp>
        <p:nvSpPr>
          <p:cNvPr id="35" name="Shape 35"/>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6" name="Shape 36"/>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7" name="Shape 37"/>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8" name="Shape 38"/>
        <p:cNvGrpSpPr/>
        <p:nvPr/>
      </p:nvGrpSpPr>
      <p:grpSpPr>
        <a:xfrm>
          <a:off x="0" y="0"/>
          <a:ext cx="0" cy="0"/>
          <a:chOff x="0" y="0"/>
          <a:chExt cx="0" cy="0"/>
        </a:xfrm>
      </p:grpSpPr>
      <p:pic>
        <p:nvPicPr>
          <p:cNvPr descr="Overlay-ContentSlides.png" id="39" name="Shape 39"/>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sp>
        <p:nvSpPr>
          <p:cNvPr id="40" name="Shape 40"/>
          <p:cNvSpPr txBox="1"/>
          <p:nvPr>
            <p:ph type="title"/>
          </p:nvPr>
        </p:nvSpPr>
        <p:spPr>
          <a:xfrm>
            <a:off x="779463" y="381000"/>
            <a:ext cx="7583487" cy="1044575"/>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41" name="Shape 41"/>
          <p:cNvSpPr txBox="1"/>
          <p:nvPr>
            <p:ph idx="1" type="body"/>
          </p:nvPr>
        </p:nvSpPr>
        <p:spPr>
          <a:xfrm>
            <a:off x="779462" y="1828800"/>
            <a:ext cx="3657600" cy="4219575"/>
          </a:xfrm>
          <a:prstGeom prst="rect">
            <a:avLst/>
          </a:prstGeom>
          <a:noFill/>
          <a:ln>
            <a:noFill/>
          </a:ln>
        </p:spPr>
        <p:txBody>
          <a:bodyPr anchorCtr="0" anchor="t" bIns="91425" lIns="91425" spcFirstLastPara="1" rIns="91425" wrap="square" tIns="91425"/>
          <a:lstStyle>
            <a:lvl1pPr indent="-355600" lvl="0" marL="457200"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42" name="Shape 42"/>
          <p:cNvSpPr txBox="1"/>
          <p:nvPr>
            <p:ph idx="2" type="body"/>
          </p:nvPr>
        </p:nvSpPr>
        <p:spPr>
          <a:xfrm>
            <a:off x="4688541" y="1828800"/>
            <a:ext cx="3657600" cy="4219575"/>
          </a:xfrm>
          <a:prstGeom prst="rect">
            <a:avLst/>
          </a:prstGeom>
          <a:noFill/>
          <a:ln>
            <a:noFill/>
          </a:ln>
        </p:spPr>
        <p:txBody>
          <a:bodyPr anchorCtr="0" anchor="t" bIns="91425" lIns="91425" spcFirstLastPara="1" rIns="91425" wrap="square" tIns="91425"/>
          <a:lstStyle>
            <a:lvl1pPr indent="-355600" lvl="0" marL="457200"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43" name="Shape 43"/>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6" name="Shape 46"/>
        <p:cNvGrpSpPr/>
        <p:nvPr/>
      </p:nvGrpSpPr>
      <p:grpSpPr>
        <a:xfrm>
          <a:off x="0" y="0"/>
          <a:ext cx="0" cy="0"/>
          <a:chOff x="0" y="0"/>
          <a:chExt cx="0" cy="0"/>
        </a:xfrm>
      </p:grpSpPr>
      <p:pic>
        <p:nvPicPr>
          <p:cNvPr descr="Overlay-ContentSlides.png" id="47" name="Shape 47"/>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cxnSp>
        <p:nvCxnSpPr>
          <p:cNvPr id="48" name="Shape 48"/>
          <p:cNvCxnSpPr/>
          <p:nvPr/>
        </p:nvCxnSpPr>
        <p:spPr>
          <a:xfrm>
            <a:off x="874713" y="2286000"/>
            <a:ext cx="3562350" cy="1588"/>
          </a:xfrm>
          <a:prstGeom prst="straightConnector1">
            <a:avLst/>
          </a:prstGeom>
          <a:noFill/>
          <a:ln cap="flat" cmpd="sng" w="19050">
            <a:solidFill>
              <a:schemeClr val="lt1"/>
            </a:solidFill>
            <a:prstDash val="solid"/>
            <a:round/>
            <a:headEnd len="sm" w="sm" type="none"/>
            <a:tailEnd len="sm" w="sm" type="none"/>
          </a:ln>
        </p:spPr>
      </p:cxnSp>
      <p:cxnSp>
        <p:nvCxnSpPr>
          <p:cNvPr id="49" name="Shape 49"/>
          <p:cNvCxnSpPr/>
          <p:nvPr/>
        </p:nvCxnSpPr>
        <p:spPr>
          <a:xfrm>
            <a:off x="4816475" y="2286000"/>
            <a:ext cx="3565525" cy="1588"/>
          </a:xfrm>
          <a:prstGeom prst="straightConnector1">
            <a:avLst/>
          </a:prstGeom>
          <a:noFill/>
          <a:ln cap="flat" cmpd="sng" w="19050">
            <a:solidFill>
              <a:schemeClr val="lt1"/>
            </a:solidFill>
            <a:prstDash val="solid"/>
            <a:round/>
            <a:headEnd len="sm" w="sm" type="none"/>
            <a:tailEnd len="sm" w="sm" type="none"/>
          </a:ln>
        </p:spPr>
      </p:cxnSp>
      <p:cxnSp>
        <p:nvCxnSpPr>
          <p:cNvPr id="50" name="Shape 50"/>
          <p:cNvCxnSpPr/>
          <p:nvPr/>
        </p:nvCxnSpPr>
        <p:spPr>
          <a:xfrm>
            <a:off x="874713" y="2286000"/>
            <a:ext cx="3562350" cy="1588"/>
          </a:xfrm>
          <a:prstGeom prst="straightConnector1">
            <a:avLst/>
          </a:prstGeom>
          <a:noFill/>
          <a:ln cap="flat" cmpd="sng" w="19050">
            <a:solidFill>
              <a:schemeClr val="lt1"/>
            </a:solidFill>
            <a:prstDash val="solid"/>
            <a:round/>
            <a:headEnd len="sm" w="sm" type="none"/>
            <a:tailEnd len="sm" w="sm" type="none"/>
          </a:ln>
        </p:spPr>
      </p:cxnSp>
      <p:cxnSp>
        <p:nvCxnSpPr>
          <p:cNvPr id="51" name="Shape 51"/>
          <p:cNvCxnSpPr/>
          <p:nvPr/>
        </p:nvCxnSpPr>
        <p:spPr>
          <a:xfrm>
            <a:off x="4816475" y="2286000"/>
            <a:ext cx="3565525" cy="1588"/>
          </a:xfrm>
          <a:prstGeom prst="straightConnector1">
            <a:avLst/>
          </a:prstGeom>
          <a:noFill/>
          <a:ln cap="flat" cmpd="sng" w="19050">
            <a:solidFill>
              <a:schemeClr val="lt1"/>
            </a:solidFill>
            <a:prstDash val="solid"/>
            <a:round/>
            <a:headEnd len="sm" w="sm" type="none"/>
            <a:tailEnd len="sm" w="sm" type="none"/>
          </a:ln>
        </p:spPr>
      </p:cxnSp>
      <p:sp>
        <p:nvSpPr>
          <p:cNvPr id="52" name="Shape 52"/>
          <p:cNvSpPr txBox="1"/>
          <p:nvPr>
            <p:ph type="title"/>
          </p:nvPr>
        </p:nvSpPr>
        <p:spPr>
          <a:xfrm>
            <a:off x="779463" y="381000"/>
            <a:ext cx="7583487" cy="1044388"/>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53" name="Shape 53"/>
          <p:cNvSpPr txBox="1"/>
          <p:nvPr>
            <p:ph idx="1" type="body"/>
          </p:nvPr>
        </p:nvSpPr>
        <p:spPr>
          <a:xfrm>
            <a:off x="779463" y="1438835"/>
            <a:ext cx="3657600" cy="789828"/>
          </a:xfrm>
          <a:prstGeom prst="rect">
            <a:avLst/>
          </a:prstGeom>
          <a:noFill/>
          <a:ln>
            <a:noFill/>
          </a:ln>
        </p:spPr>
        <p:txBody>
          <a:bodyPr anchorCtr="0" anchor="b" bIns="91425" lIns="91425" spcFirstLastPara="1" rIns="91425" wrap="square" tIns="91425"/>
          <a:lstStyle>
            <a:lvl1pPr indent="-228600" lvl="0" marL="457200" marR="0" rtl="0" algn="ctr">
              <a:lnSpc>
                <a:spcPct val="107142"/>
              </a:lnSpc>
              <a:spcBef>
                <a:spcPts val="0"/>
              </a:spcBef>
              <a:spcAft>
                <a:spcPts val="0"/>
              </a:spcAft>
              <a:buClr>
                <a:srgbClr val="001D4D"/>
              </a:buClr>
              <a:buSzPts val="2200"/>
              <a:buFont typeface="Noto Sans Symbols"/>
              <a:buNone/>
              <a:defRPr b="0" i="0" sz="2800" u="none" cap="none" strike="noStrike">
                <a:solidFill>
                  <a:srgbClr val="001D4D"/>
                </a:solidFill>
                <a:latin typeface="Trebuchet MS"/>
                <a:ea typeface="Trebuchet MS"/>
                <a:cs typeface="Trebuchet MS"/>
                <a:sym typeface="Trebuchet MS"/>
              </a:defRPr>
            </a:lvl1pPr>
            <a:lvl2pPr indent="-228600" lvl="1" marL="914400" marR="0" rtl="0" algn="l">
              <a:spcBef>
                <a:spcPts val="600"/>
              </a:spcBef>
              <a:spcAft>
                <a:spcPts val="0"/>
              </a:spcAft>
              <a:buClr>
                <a:srgbClr val="001D4D"/>
              </a:buClr>
              <a:buSzPts val="2000"/>
              <a:buFont typeface="Noto Sans Symbols"/>
              <a:buNone/>
              <a:defRPr b="1" i="0" sz="2000" u="none" cap="none" strike="noStrike">
                <a:solidFill>
                  <a:srgbClr val="001D4D"/>
                </a:solidFill>
                <a:latin typeface="Trebuchet MS"/>
                <a:ea typeface="Trebuchet MS"/>
                <a:cs typeface="Trebuchet MS"/>
                <a:sym typeface="Trebuchet MS"/>
              </a:defRPr>
            </a:lvl2pPr>
            <a:lvl3pPr indent="-228600" lvl="2" marL="1371600" marR="0" rtl="0" algn="l">
              <a:spcBef>
                <a:spcPts val="600"/>
              </a:spcBef>
              <a:spcAft>
                <a:spcPts val="0"/>
              </a:spcAft>
              <a:buClr>
                <a:srgbClr val="001D4D"/>
              </a:buClr>
              <a:buSzPts val="1800"/>
              <a:buFont typeface="Noto Sans Symbols"/>
              <a:buNone/>
              <a:defRPr b="1" i="0" sz="1800" u="none" cap="none" strike="noStrike">
                <a:solidFill>
                  <a:srgbClr val="001D4D"/>
                </a:solidFill>
                <a:latin typeface="Trebuchet MS"/>
                <a:ea typeface="Trebuchet MS"/>
                <a:cs typeface="Trebuchet MS"/>
                <a:sym typeface="Trebuchet MS"/>
              </a:defRPr>
            </a:lvl3pPr>
            <a:lvl4pPr indent="-228600" lvl="3" marL="1828800" marR="0" rtl="0" algn="l">
              <a:spcBef>
                <a:spcPts val="600"/>
              </a:spcBef>
              <a:spcAft>
                <a:spcPts val="0"/>
              </a:spcAft>
              <a:buClr>
                <a:srgbClr val="001D4D"/>
              </a:buClr>
              <a:buSzPts val="1800"/>
              <a:buFont typeface="Noto Sans Symbols"/>
              <a:buNone/>
              <a:defRPr b="1" i="0" sz="1600" u="none" cap="none" strike="noStrike">
                <a:solidFill>
                  <a:srgbClr val="001D4D"/>
                </a:solidFill>
                <a:latin typeface="Trebuchet MS"/>
                <a:ea typeface="Trebuchet MS"/>
                <a:cs typeface="Trebuchet MS"/>
                <a:sym typeface="Trebuchet MS"/>
              </a:defRPr>
            </a:lvl4pPr>
            <a:lvl5pPr indent="-228600" lvl="4" marL="2286000" marR="0" rtl="0" algn="l">
              <a:spcBef>
                <a:spcPts val="600"/>
              </a:spcBef>
              <a:spcAft>
                <a:spcPts val="0"/>
              </a:spcAft>
              <a:buClr>
                <a:srgbClr val="001D4D"/>
              </a:buClr>
              <a:buSzPts val="1800"/>
              <a:buFont typeface="Noto Sans Symbols"/>
              <a:buNone/>
              <a:defRPr b="1" i="0" sz="1600" u="none" cap="none" strike="noStrike">
                <a:solidFill>
                  <a:srgbClr val="001D4D"/>
                </a:solidFill>
                <a:latin typeface="Trebuchet MS"/>
                <a:ea typeface="Trebuchet MS"/>
                <a:cs typeface="Trebuchet MS"/>
                <a:sym typeface="Trebuchet MS"/>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Trebuchet MS"/>
                <a:ea typeface="Trebuchet MS"/>
                <a:cs typeface="Trebuchet MS"/>
                <a:sym typeface="Trebuchet MS"/>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Trebuchet MS"/>
                <a:ea typeface="Trebuchet MS"/>
                <a:cs typeface="Trebuchet MS"/>
                <a:sym typeface="Trebuchet MS"/>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Trebuchet MS"/>
                <a:ea typeface="Trebuchet MS"/>
                <a:cs typeface="Trebuchet MS"/>
                <a:sym typeface="Trebuchet MS"/>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Trebuchet MS"/>
                <a:ea typeface="Trebuchet MS"/>
                <a:cs typeface="Trebuchet MS"/>
                <a:sym typeface="Trebuchet MS"/>
              </a:defRPr>
            </a:lvl9pPr>
          </a:lstStyle>
          <a:p/>
        </p:txBody>
      </p:sp>
      <p:sp>
        <p:nvSpPr>
          <p:cNvPr id="54" name="Shape 54"/>
          <p:cNvSpPr txBox="1"/>
          <p:nvPr>
            <p:ph idx="2" type="body"/>
          </p:nvPr>
        </p:nvSpPr>
        <p:spPr>
          <a:xfrm>
            <a:off x="779463" y="2362199"/>
            <a:ext cx="3657600" cy="3686175"/>
          </a:xfrm>
          <a:prstGeom prst="rect">
            <a:avLst/>
          </a:prstGeom>
          <a:noFill/>
          <a:ln>
            <a:noFill/>
          </a:ln>
        </p:spPr>
        <p:txBody>
          <a:bodyPr anchorCtr="0" anchor="t" bIns="91425" lIns="91425" spcFirstLastPara="1" rIns="91425" wrap="square" tIns="91425"/>
          <a:lstStyle>
            <a:lvl1pPr indent="-355600" lvl="0" marL="457200"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9pPr>
          </a:lstStyle>
          <a:p/>
        </p:txBody>
      </p:sp>
      <p:sp>
        <p:nvSpPr>
          <p:cNvPr id="55" name="Shape 55"/>
          <p:cNvSpPr txBox="1"/>
          <p:nvPr>
            <p:ph idx="3" type="body"/>
          </p:nvPr>
        </p:nvSpPr>
        <p:spPr>
          <a:xfrm>
            <a:off x="4705350" y="1438835"/>
            <a:ext cx="3657600" cy="789828"/>
          </a:xfrm>
          <a:prstGeom prst="rect">
            <a:avLst/>
          </a:prstGeom>
          <a:noFill/>
          <a:ln>
            <a:noFill/>
          </a:ln>
        </p:spPr>
        <p:txBody>
          <a:bodyPr anchorCtr="0" anchor="b" bIns="91425" lIns="91425" spcFirstLastPara="1" rIns="91425" wrap="square" tIns="91425"/>
          <a:lstStyle>
            <a:lvl1pPr indent="-228600" lvl="0" marL="457200" marR="0" rtl="0" algn="ctr">
              <a:lnSpc>
                <a:spcPct val="107142"/>
              </a:lnSpc>
              <a:spcBef>
                <a:spcPts val="0"/>
              </a:spcBef>
              <a:spcAft>
                <a:spcPts val="0"/>
              </a:spcAft>
              <a:buClr>
                <a:srgbClr val="001D4D"/>
              </a:buClr>
              <a:buSzPts val="2200"/>
              <a:buFont typeface="Noto Sans Symbols"/>
              <a:buNone/>
              <a:defRPr b="0" i="0" sz="2800" u="none" cap="none" strike="noStrike">
                <a:solidFill>
                  <a:srgbClr val="001D4D"/>
                </a:solidFill>
                <a:latin typeface="Trebuchet MS"/>
                <a:ea typeface="Trebuchet MS"/>
                <a:cs typeface="Trebuchet MS"/>
                <a:sym typeface="Trebuchet MS"/>
              </a:defRPr>
            </a:lvl1pPr>
            <a:lvl2pPr indent="-228600" lvl="1" marL="914400" marR="0" rtl="0" algn="l">
              <a:spcBef>
                <a:spcPts val="600"/>
              </a:spcBef>
              <a:spcAft>
                <a:spcPts val="0"/>
              </a:spcAft>
              <a:buClr>
                <a:srgbClr val="001D4D"/>
              </a:buClr>
              <a:buSzPts val="2000"/>
              <a:buFont typeface="Noto Sans Symbols"/>
              <a:buNone/>
              <a:defRPr b="1" i="0" sz="2000" u="none" cap="none" strike="noStrike">
                <a:solidFill>
                  <a:srgbClr val="001D4D"/>
                </a:solidFill>
                <a:latin typeface="Trebuchet MS"/>
                <a:ea typeface="Trebuchet MS"/>
                <a:cs typeface="Trebuchet MS"/>
                <a:sym typeface="Trebuchet MS"/>
              </a:defRPr>
            </a:lvl2pPr>
            <a:lvl3pPr indent="-228600" lvl="2" marL="1371600" marR="0" rtl="0" algn="l">
              <a:spcBef>
                <a:spcPts val="600"/>
              </a:spcBef>
              <a:spcAft>
                <a:spcPts val="0"/>
              </a:spcAft>
              <a:buClr>
                <a:srgbClr val="001D4D"/>
              </a:buClr>
              <a:buSzPts val="1800"/>
              <a:buFont typeface="Noto Sans Symbols"/>
              <a:buNone/>
              <a:defRPr b="1" i="0" sz="1800" u="none" cap="none" strike="noStrike">
                <a:solidFill>
                  <a:srgbClr val="001D4D"/>
                </a:solidFill>
                <a:latin typeface="Trebuchet MS"/>
                <a:ea typeface="Trebuchet MS"/>
                <a:cs typeface="Trebuchet MS"/>
                <a:sym typeface="Trebuchet MS"/>
              </a:defRPr>
            </a:lvl3pPr>
            <a:lvl4pPr indent="-228600" lvl="3" marL="1828800" marR="0" rtl="0" algn="l">
              <a:spcBef>
                <a:spcPts val="600"/>
              </a:spcBef>
              <a:spcAft>
                <a:spcPts val="0"/>
              </a:spcAft>
              <a:buClr>
                <a:srgbClr val="001D4D"/>
              </a:buClr>
              <a:buSzPts val="1800"/>
              <a:buFont typeface="Noto Sans Symbols"/>
              <a:buNone/>
              <a:defRPr b="1" i="0" sz="1600" u="none" cap="none" strike="noStrike">
                <a:solidFill>
                  <a:srgbClr val="001D4D"/>
                </a:solidFill>
                <a:latin typeface="Trebuchet MS"/>
                <a:ea typeface="Trebuchet MS"/>
                <a:cs typeface="Trebuchet MS"/>
                <a:sym typeface="Trebuchet MS"/>
              </a:defRPr>
            </a:lvl4pPr>
            <a:lvl5pPr indent="-228600" lvl="4" marL="2286000" marR="0" rtl="0" algn="l">
              <a:spcBef>
                <a:spcPts val="600"/>
              </a:spcBef>
              <a:spcAft>
                <a:spcPts val="0"/>
              </a:spcAft>
              <a:buClr>
                <a:srgbClr val="001D4D"/>
              </a:buClr>
              <a:buSzPts val="1800"/>
              <a:buFont typeface="Noto Sans Symbols"/>
              <a:buNone/>
              <a:defRPr b="1" i="0" sz="1600" u="none" cap="none" strike="noStrike">
                <a:solidFill>
                  <a:srgbClr val="001D4D"/>
                </a:solidFill>
                <a:latin typeface="Trebuchet MS"/>
                <a:ea typeface="Trebuchet MS"/>
                <a:cs typeface="Trebuchet MS"/>
                <a:sym typeface="Trebuchet MS"/>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Trebuchet MS"/>
                <a:ea typeface="Trebuchet MS"/>
                <a:cs typeface="Trebuchet MS"/>
                <a:sym typeface="Trebuchet MS"/>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Trebuchet MS"/>
                <a:ea typeface="Trebuchet MS"/>
                <a:cs typeface="Trebuchet MS"/>
                <a:sym typeface="Trebuchet MS"/>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Trebuchet MS"/>
                <a:ea typeface="Trebuchet MS"/>
                <a:cs typeface="Trebuchet MS"/>
                <a:sym typeface="Trebuchet MS"/>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Trebuchet MS"/>
                <a:ea typeface="Trebuchet MS"/>
                <a:cs typeface="Trebuchet MS"/>
                <a:sym typeface="Trebuchet MS"/>
              </a:defRPr>
            </a:lvl9pPr>
          </a:lstStyle>
          <a:p/>
        </p:txBody>
      </p:sp>
      <p:sp>
        <p:nvSpPr>
          <p:cNvPr id="56" name="Shape 56"/>
          <p:cNvSpPr txBox="1"/>
          <p:nvPr>
            <p:ph idx="4" type="body"/>
          </p:nvPr>
        </p:nvSpPr>
        <p:spPr>
          <a:xfrm>
            <a:off x="4705350" y="2362199"/>
            <a:ext cx="3657600" cy="3686175"/>
          </a:xfrm>
          <a:prstGeom prst="rect">
            <a:avLst/>
          </a:prstGeom>
          <a:noFill/>
          <a:ln>
            <a:noFill/>
          </a:ln>
        </p:spPr>
        <p:txBody>
          <a:bodyPr anchorCtr="0" anchor="t" bIns="91425" lIns="91425" spcFirstLastPara="1" rIns="91425" wrap="square" tIns="91425"/>
          <a:lstStyle>
            <a:lvl1pPr indent="-355600" lvl="0" marL="457200"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9pPr>
          </a:lstStyle>
          <a:p/>
        </p:txBody>
      </p:sp>
      <p:sp>
        <p:nvSpPr>
          <p:cNvPr id="57" name="Shape 57"/>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8" name="Shape 58"/>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9" name="Shape 59"/>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Content, Top and Bottom">
  <p:cSld name="2 Content, Top and Bottom">
    <p:spTree>
      <p:nvGrpSpPr>
        <p:cNvPr id="60" name="Shape 60"/>
        <p:cNvGrpSpPr/>
        <p:nvPr/>
      </p:nvGrpSpPr>
      <p:grpSpPr>
        <a:xfrm>
          <a:off x="0" y="0"/>
          <a:ext cx="0" cy="0"/>
          <a:chOff x="0" y="0"/>
          <a:chExt cx="0" cy="0"/>
        </a:xfrm>
      </p:grpSpPr>
      <p:pic>
        <p:nvPicPr>
          <p:cNvPr descr="Overlay-ContentSlides.png" id="61" name="Shape 61"/>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sp>
        <p:nvSpPr>
          <p:cNvPr id="62" name="Shape 62"/>
          <p:cNvSpPr txBox="1"/>
          <p:nvPr>
            <p:ph type="title"/>
          </p:nvPr>
        </p:nvSpPr>
        <p:spPr>
          <a:xfrm>
            <a:off x="779463" y="381000"/>
            <a:ext cx="7583487" cy="1044575"/>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63" name="Shape 63"/>
          <p:cNvSpPr txBox="1"/>
          <p:nvPr>
            <p:ph idx="1" type="body"/>
          </p:nvPr>
        </p:nvSpPr>
        <p:spPr>
          <a:xfrm>
            <a:off x="779462" y="1828801"/>
            <a:ext cx="7585076" cy="2057400"/>
          </a:xfrm>
          <a:prstGeom prst="rect">
            <a:avLst/>
          </a:prstGeom>
          <a:noFill/>
          <a:ln>
            <a:noFill/>
          </a:ln>
        </p:spPr>
        <p:txBody>
          <a:bodyPr anchorCtr="0" anchor="t" bIns="91425" lIns="91425" spcFirstLastPara="1" rIns="91425" wrap="square" tIns="91425"/>
          <a:lstStyle>
            <a:lvl1pPr indent="-355600" lvl="0" marL="457200"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64" name="Shape 64"/>
          <p:cNvSpPr txBox="1"/>
          <p:nvPr>
            <p:ph idx="2" type="body"/>
          </p:nvPr>
        </p:nvSpPr>
        <p:spPr>
          <a:xfrm>
            <a:off x="779462" y="3991816"/>
            <a:ext cx="7585076" cy="2057400"/>
          </a:xfrm>
          <a:prstGeom prst="rect">
            <a:avLst/>
          </a:prstGeom>
          <a:noFill/>
          <a:ln>
            <a:noFill/>
          </a:ln>
        </p:spPr>
        <p:txBody>
          <a:bodyPr anchorCtr="0" anchor="t" bIns="91425" lIns="91425" spcFirstLastPara="1" rIns="91425" wrap="square" tIns="91425"/>
          <a:lstStyle>
            <a:lvl1pPr indent="-355600" lvl="0" marL="457200"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65" name="Shape 65"/>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6" name="Shape 66"/>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7" name="Shape 67"/>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ntent">
  <p:cSld name="3 Content">
    <p:spTree>
      <p:nvGrpSpPr>
        <p:cNvPr id="68" name="Shape 68"/>
        <p:cNvGrpSpPr/>
        <p:nvPr/>
      </p:nvGrpSpPr>
      <p:grpSpPr>
        <a:xfrm>
          <a:off x="0" y="0"/>
          <a:ext cx="0" cy="0"/>
          <a:chOff x="0" y="0"/>
          <a:chExt cx="0" cy="0"/>
        </a:xfrm>
      </p:grpSpPr>
      <p:pic>
        <p:nvPicPr>
          <p:cNvPr descr="Overlay-ContentSlides.png" id="69" name="Shape 69"/>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sp>
        <p:nvSpPr>
          <p:cNvPr id="70" name="Shape 70"/>
          <p:cNvSpPr txBox="1"/>
          <p:nvPr>
            <p:ph type="title"/>
          </p:nvPr>
        </p:nvSpPr>
        <p:spPr>
          <a:xfrm>
            <a:off x="779463" y="381000"/>
            <a:ext cx="7583487" cy="1044575"/>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71" name="Shape 71"/>
          <p:cNvSpPr txBox="1"/>
          <p:nvPr>
            <p:ph idx="1" type="body"/>
          </p:nvPr>
        </p:nvSpPr>
        <p:spPr>
          <a:xfrm>
            <a:off x="4710953" y="1828801"/>
            <a:ext cx="3657600" cy="2057400"/>
          </a:xfrm>
          <a:prstGeom prst="rect">
            <a:avLst/>
          </a:prstGeom>
          <a:noFill/>
          <a:ln>
            <a:noFill/>
          </a:ln>
        </p:spPr>
        <p:txBody>
          <a:bodyPr anchorCtr="0" anchor="t" bIns="91425" lIns="91425" spcFirstLastPara="1" rIns="91425" wrap="square" tIns="91425"/>
          <a:lstStyle>
            <a:lvl1pPr indent="-355600" lvl="0" marL="457200"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72" name="Shape 72"/>
          <p:cNvSpPr txBox="1"/>
          <p:nvPr>
            <p:ph idx="2" type="body"/>
          </p:nvPr>
        </p:nvSpPr>
        <p:spPr>
          <a:xfrm>
            <a:off x="4710953" y="3991816"/>
            <a:ext cx="3657600" cy="2057400"/>
          </a:xfrm>
          <a:prstGeom prst="rect">
            <a:avLst/>
          </a:prstGeom>
          <a:noFill/>
          <a:ln>
            <a:noFill/>
          </a:ln>
        </p:spPr>
        <p:txBody>
          <a:bodyPr anchorCtr="0" anchor="t" bIns="91425" lIns="91425" spcFirstLastPara="1" rIns="91425" wrap="square" tIns="91425"/>
          <a:lstStyle>
            <a:lvl1pPr indent="-355600" lvl="0" marL="457200"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73" name="Shape 73"/>
          <p:cNvSpPr txBox="1"/>
          <p:nvPr>
            <p:ph idx="3" type="body"/>
          </p:nvPr>
        </p:nvSpPr>
        <p:spPr>
          <a:xfrm>
            <a:off x="779462" y="1828800"/>
            <a:ext cx="3657600" cy="4219575"/>
          </a:xfrm>
          <a:prstGeom prst="rect">
            <a:avLst/>
          </a:prstGeom>
          <a:noFill/>
          <a:ln>
            <a:noFill/>
          </a:ln>
        </p:spPr>
        <p:txBody>
          <a:bodyPr anchorCtr="0" anchor="t" bIns="91425" lIns="91425" spcFirstLastPara="1" rIns="91425" wrap="square" tIns="91425"/>
          <a:lstStyle>
            <a:lvl1pPr indent="-355600" lvl="0" marL="457200"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74" name="Shape 74"/>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5" name="Shape 75"/>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6" name="Shape 76"/>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 Content">
  <p:cSld name="4 Content">
    <p:spTree>
      <p:nvGrpSpPr>
        <p:cNvPr id="77" name="Shape 77"/>
        <p:cNvGrpSpPr/>
        <p:nvPr/>
      </p:nvGrpSpPr>
      <p:grpSpPr>
        <a:xfrm>
          <a:off x="0" y="0"/>
          <a:ext cx="0" cy="0"/>
          <a:chOff x="0" y="0"/>
          <a:chExt cx="0" cy="0"/>
        </a:xfrm>
      </p:grpSpPr>
      <p:pic>
        <p:nvPicPr>
          <p:cNvPr descr="Overlay-ContentSlides.png" id="78" name="Shape 78"/>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sp>
        <p:nvSpPr>
          <p:cNvPr id="79" name="Shape 79"/>
          <p:cNvSpPr txBox="1"/>
          <p:nvPr>
            <p:ph type="title"/>
          </p:nvPr>
        </p:nvSpPr>
        <p:spPr>
          <a:xfrm>
            <a:off x="779463" y="381000"/>
            <a:ext cx="7583487" cy="1044575"/>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80" name="Shape 80"/>
          <p:cNvSpPr txBox="1"/>
          <p:nvPr>
            <p:ph idx="1" type="body"/>
          </p:nvPr>
        </p:nvSpPr>
        <p:spPr>
          <a:xfrm>
            <a:off x="779463" y="1828801"/>
            <a:ext cx="3657600" cy="2057400"/>
          </a:xfrm>
          <a:prstGeom prst="rect">
            <a:avLst/>
          </a:prstGeom>
          <a:noFill/>
          <a:ln>
            <a:noFill/>
          </a:ln>
        </p:spPr>
        <p:txBody>
          <a:bodyPr anchorCtr="0" anchor="t" bIns="91425" lIns="91425" spcFirstLastPara="1" rIns="91425" wrap="square" tIns="91425"/>
          <a:lstStyle>
            <a:lvl1pPr indent="-355600" lvl="0" marL="457200"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1" name="Shape 81"/>
          <p:cNvSpPr txBox="1"/>
          <p:nvPr>
            <p:ph idx="2" type="body"/>
          </p:nvPr>
        </p:nvSpPr>
        <p:spPr>
          <a:xfrm>
            <a:off x="779463" y="3991816"/>
            <a:ext cx="3657600" cy="2057400"/>
          </a:xfrm>
          <a:prstGeom prst="rect">
            <a:avLst/>
          </a:prstGeom>
          <a:noFill/>
          <a:ln>
            <a:noFill/>
          </a:ln>
        </p:spPr>
        <p:txBody>
          <a:bodyPr anchorCtr="0" anchor="t" bIns="91425" lIns="91425" spcFirstLastPara="1" rIns="91425" wrap="square" tIns="91425"/>
          <a:lstStyle>
            <a:lvl1pPr indent="-355600" lvl="0" marL="457200"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2" name="Shape 82"/>
          <p:cNvSpPr txBox="1"/>
          <p:nvPr>
            <p:ph idx="3" type="body"/>
          </p:nvPr>
        </p:nvSpPr>
        <p:spPr>
          <a:xfrm>
            <a:off x="4710953" y="1828801"/>
            <a:ext cx="3657600" cy="2057400"/>
          </a:xfrm>
          <a:prstGeom prst="rect">
            <a:avLst/>
          </a:prstGeom>
          <a:noFill/>
          <a:ln>
            <a:noFill/>
          </a:ln>
        </p:spPr>
        <p:txBody>
          <a:bodyPr anchorCtr="0" anchor="t" bIns="91425" lIns="91425" spcFirstLastPara="1" rIns="91425" wrap="square" tIns="91425"/>
          <a:lstStyle>
            <a:lvl1pPr indent="-355600" lvl="0" marL="457200"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3" name="Shape 83"/>
          <p:cNvSpPr txBox="1"/>
          <p:nvPr>
            <p:ph idx="4" type="body"/>
          </p:nvPr>
        </p:nvSpPr>
        <p:spPr>
          <a:xfrm>
            <a:off x="4710953" y="3991816"/>
            <a:ext cx="3657600" cy="2057400"/>
          </a:xfrm>
          <a:prstGeom prst="rect">
            <a:avLst/>
          </a:prstGeom>
          <a:noFill/>
          <a:ln>
            <a:noFill/>
          </a:ln>
        </p:spPr>
        <p:txBody>
          <a:bodyPr anchorCtr="0" anchor="t" bIns="91425" lIns="91425" spcFirstLastPara="1" rIns="91425" wrap="square" tIns="91425"/>
          <a:lstStyle>
            <a:lvl1pPr indent="-355600" lvl="0" marL="457200"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4" name="Shape 84"/>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5" name="Shape 85"/>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6" name="Shape 86"/>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7" name="Shape 87"/>
        <p:cNvGrpSpPr/>
        <p:nvPr/>
      </p:nvGrpSpPr>
      <p:grpSpPr>
        <a:xfrm>
          <a:off x="0" y="0"/>
          <a:ext cx="0" cy="0"/>
          <a:chOff x="0" y="0"/>
          <a:chExt cx="0" cy="0"/>
        </a:xfrm>
      </p:grpSpPr>
      <p:pic>
        <p:nvPicPr>
          <p:cNvPr descr="Overlay-ContentSlides.png" id="88" name="Shape 88"/>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sp>
        <p:nvSpPr>
          <p:cNvPr id="89" name="Shape 89"/>
          <p:cNvSpPr txBox="1"/>
          <p:nvPr>
            <p:ph type="title"/>
          </p:nvPr>
        </p:nvSpPr>
        <p:spPr>
          <a:xfrm>
            <a:off x="779463" y="381000"/>
            <a:ext cx="7583487" cy="1044575"/>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90" name="Shape 90"/>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1" name="Shape 91"/>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2" name="Shape 92"/>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18" Type="http://schemas.openxmlformats.org/officeDocument/2006/relationships/theme" Target="../theme/theme2.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p:nvPr/>
        </p:nvSpPr>
        <p:spPr>
          <a:xfrm>
            <a:off x="190500" y="190500"/>
            <a:ext cx="8764588" cy="6478588"/>
          </a:xfrm>
          <a:prstGeom prst="round2DiagRect">
            <a:avLst>
              <a:gd fmla="val 9416" name="adj1"/>
              <a:gd fmla="val 0" name="adj2"/>
            </a:avLst>
          </a:prstGeom>
          <a:gradFill>
            <a:gsLst>
              <a:gs pos="0">
                <a:srgbClr val="B27A00"/>
              </a:gs>
              <a:gs pos="13000">
                <a:srgbClr val="B27A00"/>
              </a:gs>
              <a:gs pos="100000">
                <a:schemeClr val="lt1"/>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 name="Shape 11"/>
          <p:cNvSpPr txBox="1"/>
          <p:nvPr>
            <p:ph type="title"/>
          </p:nvPr>
        </p:nvSpPr>
        <p:spPr>
          <a:xfrm>
            <a:off x="779463" y="381000"/>
            <a:ext cx="7583487" cy="1044575"/>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12" name="Shape 12"/>
          <p:cNvSpPr txBox="1"/>
          <p:nvPr>
            <p:ph idx="1" type="body"/>
          </p:nvPr>
        </p:nvSpPr>
        <p:spPr>
          <a:xfrm>
            <a:off x="779463" y="1828800"/>
            <a:ext cx="7583487" cy="4208463"/>
          </a:xfrm>
          <a:prstGeom prst="rect">
            <a:avLst/>
          </a:prstGeom>
          <a:noFill/>
          <a:ln>
            <a:noFill/>
          </a:ln>
        </p:spPr>
        <p:txBody>
          <a:bodyPr anchorCtr="0" anchor="t" bIns="91425" lIns="91425" spcFirstLastPara="1" rIns="91425" wrap="square" tIns="91425"/>
          <a:lstStyle>
            <a:lvl1pPr indent="-368300" lvl="0" marL="457200" marR="0" rtl="0" algn="l">
              <a:spcBef>
                <a:spcPts val="2000"/>
              </a:spcBef>
              <a:spcAft>
                <a:spcPts val="0"/>
              </a:spcAft>
              <a:buClr>
                <a:srgbClr val="001D4D"/>
              </a:buClr>
              <a:buSzPts val="2200"/>
              <a:buFont typeface="Noto Sans Symbols"/>
              <a:buChar char="●"/>
              <a:defRPr b="0" i="0" sz="2200" u="none" cap="none" strike="noStrike">
                <a:solidFill>
                  <a:srgbClr val="001D4D"/>
                </a:solidFill>
                <a:latin typeface="Trebuchet MS"/>
                <a:ea typeface="Trebuchet MS"/>
                <a:cs typeface="Trebuchet MS"/>
                <a:sym typeface="Trebuchet MS"/>
              </a:defRPr>
            </a:lvl1pPr>
            <a:lvl2pPr indent="-355600" lvl="1" marL="914400" marR="0" rtl="0" algn="l">
              <a:spcBef>
                <a:spcPts val="6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3" name="Shape 13"/>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Shape 14"/>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Shape 15"/>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pic>
        <p:nvPicPr>
          <p:cNvPr descr="FIULogo_H_CMYK_fx.png" id="16" name="Shape 16"/>
          <p:cNvPicPr preferRelativeResize="0"/>
          <p:nvPr/>
        </p:nvPicPr>
        <p:blipFill rotWithShape="1">
          <a:blip r:embed="rId1">
            <a:alphaModFix/>
          </a:blip>
          <a:srcRect b="0" l="0" r="0" t="0"/>
          <a:stretch/>
        </p:blipFill>
        <p:spPr>
          <a:xfrm>
            <a:off x="6103938" y="5959475"/>
            <a:ext cx="2430462" cy="69373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6.jpg"/><Relationship Id="rId4" Type="http://schemas.openxmlformats.org/officeDocument/2006/relationships/image" Target="../media/image25.png"/><Relationship Id="rId5" Type="http://schemas.openxmlformats.org/officeDocument/2006/relationships/image" Target="../media/image1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23.png"/><Relationship Id="rId5" Type="http://schemas.openxmlformats.org/officeDocument/2006/relationships/image" Target="../media/image22.png"/><Relationship Id="rId6"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0.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ctrTitle"/>
          </p:nvPr>
        </p:nvSpPr>
        <p:spPr>
          <a:xfrm>
            <a:off x="135925" y="1510688"/>
            <a:ext cx="8686800" cy="39009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rPr lang="en-US"/>
              <a:t>Web Page Archiving and Content Analysis 1.0</a:t>
            </a:r>
            <a:endParaRPr b="0" i="0" sz="2900" u="none" cap="none" strike="noStrike">
              <a:solidFill>
                <a:srgbClr val="001D4D"/>
              </a:solidFill>
              <a:latin typeface="Trebuchet MS"/>
              <a:ea typeface="Trebuchet MS"/>
              <a:cs typeface="Trebuchet MS"/>
              <a:sym typeface="Trebuchet MS"/>
            </a:endParaRPr>
          </a:p>
          <a:p>
            <a:pPr indent="0" lvl="0" marL="0" marR="0" rtl="0" algn="ctr">
              <a:spcBef>
                <a:spcPts val="0"/>
              </a:spcBef>
              <a:spcAft>
                <a:spcPts val="0"/>
              </a:spcAft>
              <a:buNone/>
            </a:pPr>
            <a:r>
              <a:t/>
            </a:r>
            <a:endParaRPr sz="2900"/>
          </a:p>
          <a:p>
            <a:pPr indent="0" lvl="0" marL="0" marR="0" rtl="0" algn="ctr">
              <a:spcBef>
                <a:spcPts val="0"/>
              </a:spcBef>
              <a:spcAft>
                <a:spcPts val="0"/>
              </a:spcAft>
              <a:buNone/>
            </a:pPr>
            <a:r>
              <a:rPr b="0" i="0" lang="en-US" sz="2500" u="none" cap="none" strike="noStrike">
                <a:solidFill>
                  <a:srgbClr val="001D4D"/>
                </a:solidFill>
                <a:latin typeface="Trebuchet MS"/>
                <a:ea typeface="Trebuchet MS"/>
                <a:cs typeface="Trebuchet MS"/>
                <a:sym typeface="Trebuchet MS"/>
              </a:rPr>
              <a:t>Team Members: </a:t>
            </a:r>
            <a:r>
              <a:rPr lang="en-US" sz="2500"/>
              <a:t>Juan Alvarado, Mark Fajet</a:t>
            </a:r>
            <a:br>
              <a:rPr b="0" i="0" lang="en-US" sz="2500" u="none" cap="none" strike="noStrike">
                <a:solidFill>
                  <a:srgbClr val="001D4D"/>
                </a:solidFill>
                <a:latin typeface="Trebuchet MS"/>
                <a:ea typeface="Trebuchet MS"/>
                <a:cs typeface="Trebuchet MS"/>
                <a:sym typeface="Trebuchet MS"/>
              </a:rPr>
            </a:br>
            <a:r>
              <a:rPr b="0" i="0" lang="en-US" sz="2500" u="none" cap="none" strike="noStrike">
                <a:solidFill>
                  <a:srgbClr val="001D4D"/>
                </a:solidFill>
                <a:latin typeface="Trebuchet MS"/>
                <a:ea typeface="Trebuchet MS"/>
                <a:cs typeface="Trebuchet MS"/>
                <a:sym typeface="Trebuchet MS"/>
              </a:rPr>
              <a:t>Product Owner: Mark Finlayson</a:t>
            </a:r>
            <a:endParaRPr b="0" i="0" sz="2500" u="none" cap="none" strike="noStrike">
              <a:solidFill>
                <a:srgbClr val="001D4D"/>
              </a:solidFill>
              <a:latin typeface="Trebuchet MS"/>
              <a:ea typeface="Trebuchet MS"/>
              <a:cs typeface="Trebuchet MS"/>
              <a:sym typeface="Trebuchet MS"/>
            </a:endParaRPr>
          </a:p>
          <a:p>
            <a:pPr indent="0" lvl="0" marL="0" marR="0" rtl="0" algn="ctr">
              <a:spcBef>
                <a:spcPts val="0"/>
              </a:spcBef>
              <a:spcAft>
                <a:spcPts val="0"/>
              </a:spcAft>
              <a:buNone/>
            </a:pPr>
            <a:r>
              <a:rPr lang="en-US" sz="2500"/>
              <a:t>Instructor: Masoud Sadjadi</a:t>
            </a:r>
            <a:br>
              <a:rPr b="0" i="0" lang="en-US" sz="2800" u="none" cap="none" strike="noStrike">
                <a:solidFill>
                  <a:srgbClr val="001D4D"/>
                </a:solidFill>
                <a:latin typeface="Trebuchet MS"/>
                <a:ea typeface="Trebuchet MS"/>
                <a:cs typeface="Trebuchet MS"/>
                <a:sym typeface="Trebuchet MS"/>
              </a:rPr>
            </a:br>
            <a:br>
              <a:rPr b="0" i="0" lang="en-US" sz="4400" u="none" cap="none" strike="noStrike">
                <a:solidFill>
                  <a:srgbClr val="001D4D"/>
                </a:solidFill>
                <a:latin typeface="Trebuchet MS"/>
                <a:ea typeface="Trebuchet MS"/>
                <a:cs typeface="Trebuchet MS"/>
                <a:sym typeface="Trebuchet MS"/>
              </a:rPr>
            </a:br>
            <a:r>
              <a:rPr b="0" i="0" lang="en-US" sz="1800" u="none" cap="none" strike="noStrike">
                <a:solidFill>
                  <a:srgbClr val="001D4D"/>
                </a:solidFill>
                <a:latin typeface="Trebuchet MS"/>
                <a:ea typeface="Trebuchet MS"/>
                <a:cs typeface="Trebuchet MS"/>
                <a:sym typeface="Trebuchet MS"/>
              </a:rPr>
              <a:t>School of Computing and Information Sciences</a:t>
            </a:r>
            <a:br>
              <a:rPr b="0" i="0" lang="en-US" sz="1800" u="none" cap="none" strike="noStrike">
                <a:solidFill>
                  <a:srgbClr val="001D4D"/>
                </a:solidFill>
                <a:latin typeface="Trebuchet MS"/>
                <a:ea typeface="Trebuchet MS"/>
                <a:cs typeface="Trebuchet MS"/>
                <a:sym typeface="Trebuchet MS"/>
              </a:rPr>
            </a:br>
            <a:r>
              <a:rPr b="0" i="0" lang="en-US" sz="1800" u="none" cap="none" strike="noStrike">
                <a:solidFill>
                  <a:srgbClr val="001D4D"/>
                </a:solidFill>
                <a:latin typeface="Trebuchet MS"/>
                <a:ea typeface="Trebuchet MS"/>
                <a:cs typeface="Trebuchet MS"/>
                <a:sym typeface="Trebuchet MS"/>
              </a:rPr>
              <a:t>Florida International University</a:t>
            </a:r>
            <a:endParaRPr b="0" i="0" sz="4400" u="none" cap="none" strike="noStrike">
              <a:solidFill>
                <a:srgbClr val="001D4D"/>
              </a:solidFill>
              <a:latin typeface="Trebuchet MS"/>
              <a:ea typeface="Trebuchet MS"/>
              <a:cs typeface="Trebuchet MS"/>
              <a:sym typeface="Trebuchet MS"/>
            </a:endParaRPr>
          </a:p>
        </p:txBody>
      </p:sp>
      <p:sp>
        <p:nvSpPr>
          <p:cNvPr id="150" name="Shape 150"/>
          <p:cNvSpPr txBox="1"/>
          <p:nvPr>
            <p:ph idx="1" type="subTitle"/>
          </p:nvPr>
        </p:nvSpPr>
        <p:spPr>
          <a:xfrm>
            <a:off x="228600" y="5643562"/>
            <a:ext cx="8686800" cy="1219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lt1"/>
              </a:buClr>
              <a:buFont typeface="Noto Sans Symbols"/>
              <a:buNone/>
            </a:pPr>
            <a:r>
              <a:rPr lang="en-US">
                <a:solidFill>
                  <a:srgbClr val="666666"/>
                </a:solidFill>
              </a:rPr>
              <a:t> </a:t>
            </a:r>
            <a:endParaRPr b="0" i="0" sz="1800" u="none" cap="none" strike="noStrike">
              <a:solidFill>
                <a:srgbClr val="666666"/>
              </a:solidFill>
              <a:latin typeface="Trebuchet MS"/>
              <a:ea typeface="Trebuchet MS"/>
              <a:cs typeface="Trebuchet MS"/>
              <a:sym typeface="Trebuchet MS"/>
            </a:endParaRPr>
          </a:p>
        </p:txBody>
      </p:sp>
      <p:sp>
        <p:nvSpPr>
          <p:cNvPr id="151" name="Shape 151"/>
          <p:cNvSpPr txBox="1"/>
          <p:nvPr/>
        </p:nvSpPr>
        <p:spPr>
          <a:xfrm>
            <a:off x="135925" y="556025"/>
            <a:ext cx="8686800" cy="7227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rPr b="0" i="0" lang="en-US" sz="3600" u="none" cap="none" strike="noStrike">
                <a:solidFill>
                  <a:srgbClr val="001D4D"/>
                </a:solidFill>
                <a:latin typeface="Trebuchet MS"/>
                <a:ea typeface="Trebuchet MS"/>
                <a:cs typeface="Trebuchet MS"/>
                <a:sym typeface="Trebuchet MS"/>
              </a:rPr>
              <a:t>Final Presentation</a:t>
            </a:r>
            <a:endParaRPr b="0" i="0" sz="3600" u="none" cap="none" strike="noStrike">
              <a:solidFill>
                <a:srgbClr val="001D4D"/>
              </a:solidFill>
              <a:latin typeface="Trebuchet MS"/>
              <a:ea typeface="Trebuchet MS"/>
              <a:cs typeface="Trebuchet MS"/>
              <a:sym typeface="Trebuchet MS"/>
            </a:endParaRPr>
          </a:p>
          <a:p>
            <a:pPr indent="0" lvl="0" marL="0" rtl="0" algn="ctr">
              <a:spcBef>
                <a:spcPts val="0"/>
              </a:spcBef>
              <a:spcAft>
                <a:spcPts val="0"/>
              </a:spcAft>
              <a:buClr>
                <a:schemeClr val="dk1"/>
              </a:buClr>
              <a:buFont typeface="Arial"/>
              <a:buNone/>
            </a:pPr>
            <a:r>
              <a:rPr lang="en-US" sz="2600">
                <a:solidFill>
                  <a:srgbClr val="001D4D"/>
                </a:solidFill>
                <a:latin typeface="Trebuchet MS"/>
                <a:ea typeface="Trebuchet MS"/>
                <a:cs typeface="Trebuchet MS"/>
                <a:sym typeface="Trebuchet MS"/>
              </a:rPr>
              <a:t>Spring 2018</a:t>
            </a:r>
            <a:endParaRPr sz="2600">
              <a:solidFill>
                <a:srgbClr val="001D4D"/>
              </a:solidFill>
              <a:latin typeface="Trebuchet MS"/>
              <a:ea typeface="Trebuchet MS"/>
              <a:cs typeface="Trebuchet MS"/>
              <a:sym typeface="Trebuchet MS"/>
            </a:endParaRPr>
          </a:p>
        </p:txBody>
      </p:sp>
      <p:sp>
        <p:nvSpPr>
          <p:cNvPr id="152" name="Shape 152"/>
          <p:cNvSpPr txBox="1"/>
          <p:nvPr/>
        </p:nvSpPr>
        <p:spPr>
          <a:xfrm>
            <a:off x="585850" y="5942950"/>
            <a:ext cx="1550700" cy="620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pic>
        <p:nvPicPr>
          <p:cNvPr id="153" name="Shape 153"/>
          <p:cNvPicPr preferRelativeResize="0"/>
          <p:nvPr/>
        </p:nvPicPr>
        <p:blipFill>
          <a:blip r:embed="rId3">
            <a:alphaModFix/>
          </a:blip>
          <a:stretch>
            <a:fillRect/>
          </a:stretch>
        </p:blipFill>
        <p:spPr>
          <a:xfrm>
            <a:off x="585850" y="5509198"/>
            <a:ext cx="1063750" cy="10541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Shape 222"/>
          <p:cNvSpPr txBox="1"/>
          <p:nvPr>
            <p:ph type="title"/>
          </p:nvPr>
        </p:nvSpPr>
        <p:spPr>
          <a:xfrm>
            <a:off x="779463" y="381000"/>
            <a:ext cx="7583400" cy="1044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a:t>Reduce archive download time</a:t>
            </a:r>
            <a:endParaRPr b="0" i="0" sz="2400" u="none" cap="none" strike="noStrike">
              <a:solidFill>
                <a:srgbClr val="001D4D"/>
              </a:solidFill>
              <a:latin typeface="Trebuchet MS"/>
              <a:ea typeface="Trebuchet MS"/>
              <a:cs typeface="Trebuchet MS"/>
              <a:sym typeface="Trebuchet MS"/>
            </a:endParaRPr>
          </a:p>
        </p:txBody>
      </p:sp>
      <p:sp>
        <p:nvSpPr>
          <p:cNvPr id="223" name="Shape 223"/>
          <p:cNvSpPr txBox="1"/>
          <p:nvPr>
            <p:ph idx="1" type="body"/>
          </p:nvPr>
        </p:nvSpPr>
        <p:spPr>
          <a:xfrm>
            <a:off x="779463" y="1828800"/>
            <a:ext cx="7583400" cy="4208400"/>
          </a:xfrm>
          <a:prstGeom prst="rect">
            <a:avLst/>
          </a:prstGeom>
          <a:noFill/>
          <a:ln>
            <a:noFill/>
          </a:ln>
        </p:spPr>
        <p:txBody>
          <a:bodyPr anchorCtr="0" anchor="t" bIns="45700" lIns="91425" spcFirstLastPara="1" rIns="91425" wrap="square" tIns="45700">
            <a:noAutofit/>
          </a:bodyPr>
          <a:lstStyle/>
          <a:p>
            <a:pPr indent="0" lvl="0" marL="0" marR="0" rtl="0" algn="l">
              <a:spcBef>
                <a:spcPts val="2000"/>
              </a:spcBef>
              <a:spcAft>
                <a:spcPts val="0"/>
              </a:spcAft>
              <a:buNone/>
            </a:pPr>
            <a:r>
              <a:rPr lang="en-US"/>
              <a:t>Downloads split onto threads using ThreadPoolExecutor</a:t>
            </a:r>
            <a:endParaRPr/>
          </a:p>
          <a:p>
            <a:pPr indent="0" lvl="0" marL="0" marR="0" rtl="0" algn="r">
              <a:spcBef>
                <a:spcPts val="2000"/>
              </a:spcBef>
              <a:spcAft>
                <a:spcPts val="0"/>
              </a:spcAft>
              <a:buNone/>
            </a:pPr>
            <a:r>
              <a:rPr lang="en-US"/>
              <a:t>Thread </a:t>
            </a:r>
            <a:r>
              <a:rPr lang="en-US"/>
              <a:t>safe file operations and zipping</a:t>
            </a:r>
            <a:endParaRPr/>
          </a:p>
          <a:p>
            <a:pPr indent="0" lvl="0" marL="0" marR="0" rtl="0" algn="r">
              <a:spcBef>
                <a:spcPts val="2000"/>
              </a:spcBef>
              <a:spcAft>
                <a:spcPts val="0"/>
              </a:spcAft>
              <a:buNone/>
            </a:pPr>
            <a:r>
              <a:rPr lang="en-US"/>
              <a:t>Thread pool allows number of threads</a:t>
            </a:r>
            <a:br>
              <a:rPr lang="en-US"/>
            </a:br>
            <a:r>
              <a:rPr lang="en-US"/>
              <a:t>to be specified and tasks split up</a:t>
            </a:r>
            <a:endParaRPr/>
          </a:p>
          <a:p>
            <a:pPr indent="0" lvl="0" marL="0" marR="0" rtl="0" algn="l">
              <a:spcBef>
                <a:spcPts val="2000"/>
              </a:spcBef>
              <a:spcAft>
                <a:spcPts val="0"/>
              </a:spcAft>
              <a:buNone/>
            </a:pPr>
            <a:r>
              <a:t/>
            </a:r>
            <a:endParaRPr/>
          </a:p>
        </p:txBody>
      </p:sp>
      <p:pic>
        <p:nvPicPr>
          <p:cNvPr id="224" name="Shape 224"/>
          <p:cNvPicPr preferRelativeResize="0"/>
          <p:nvPr/>
        </p:nvPicPr>
        <p:blipFill>
          <a:blip r:embed="rId3">
            <a:alphaModFix/>
          </a:blip>
          <a:stretch>
            <a:fillRect/>
          </a:stretch>
        </p:blipFill>
        <p:spPr>
          <a:xfrm>
            <a:off x="-20575" y="2580525"/>
            <a:ext cx="3707167" cy="4277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Shape 230"/>
          <p:cNvSpPr txBox="1"/>
          <p:nvPr>
            <p:ph type="title"/>
          </p:nvPr>
        </p:nvSpPr>
        <p:spPr>
          <a:xfrm>
            <a:off x="779463" y="381000"/>
            <a:ext cx="7583400" cy="1044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a:t>WAT file restructuring</a:t>
            </a:r>
            <a:endParaRPr b="0" i="0" sz="2400" u="none" cap="none" strike="noStrike">
              <a:solidFill>
                <a:srgbClr val="001D4D"/>
              </a:solidFill>
              <a:latin typeface="Trebuchet MS"/>
              <a:ea typeface="Trebuchet MS"/>
              <a:cs typeface="Trebuchet MS"/>
              <a:sym typeface="Trebuchet MS"/>
            </a:endParaRPr>
          </a:p>
        </p:txBody>
      </p:sp>
      <p:sp>
        <p:nvSpPr>
          <p:cNvPr id="231" name="Shape 231"/>
          <p:cNvSpPr txBox="1"/>
          <p:nvPr>
            <p:ph idx="1" type="body"/>
          </p:nvPr>
        </p:nvSpPr>
        <p:spPr>
          <a:xfrm>
            <a:off x="779463" y="1828800"/>
            <a:ext cx="7583400" cy="4208400"/>
          </a:xfrm>
          <a:prstGeom prst="rect">
            <a:avLst/>
          </a:prstGeom>
          <a:noFill/>
          <a:ln>
            <a:noFill/>
          </a:ln>
        </p:spPr>
        <p:txBody>
          <a:bodyPr anchorCtr="0" anchor="t" bIns="45700" lIns="91425" spcFirstLastPara="1" rIns="91425" wrap="square" tIns="45700">
            <a:noAutofit/>
          </a:bodyPr>
          <a:lstStyle/>
          <a:p>
            <a:pPr indent="-368300" lvl="0" marL="457200" marR="0" rtl="0" algn="l">
              <a:spcBef>
                <a:spcPts val="2000"/>
              </a:spcBef>
              <a:spcAft>
                <a:spcPts val="0"/>
              </a:spcAft>
              <a:buClr>
                <a:srgbClr val="001D4D"/>
              </a:buClr>
              <a:buSzPts val="2200"/>
              <a:buFont typeface="Trebuchet MS"/>
              <a:buChar char="●"/>
            </a:pPr>
            <a:r>
              <a:rPr lang="en-US"/>
              <a:t>All web page files, including multimedia encapsulated in a single, compressed file </a:t>
            </a:r>
            <a:endParaRPr/>
          </a:p>
          <a:p>
            <a:pPr indent="-368300" lvl="0" marL="457200" marR="0" rtl="0" algn="l">
              <a:spcBef>
                <a:spcPts val="0"/>
              </a:spcBef>
              <a:spcAft>
                <a:spcPts val="0"/>
              </a:spcAft>
              <a:buSzPts val="2200"/>
              <a:buChar char="●"/>
            </a:pPr>
            <a:r>
              <a:rPr lang="en-US"/>
              <a:t>Self-contained meta information describing contents of wat file</a:t>
            </a:r>
            <a:endParaRPr/>
          </a:p>
          <a:p>
            <a:pPr indent="-368300" lvl="0" marL="457200" marR="0" rtl="0" algn="l">
              <a:spcBef>
                <a:spcPts val="0"/>
              </a:spcBef>
              <a:spcAft>
                <a:spcPts val="0"/>
              </a:spcAft>
              <a:buSzPts val="2200"/>
              <a:buChar char="●"/>
            </a:pPr>
            <a:r>
              <a:rPr lang="en-US"/>
              <a:t>All extracted information saved for easy programmatic access </a:t>
            </a:r>
            <a:endParaRPr/>
          </a:p>
          <a:p>
            <a:pPr indent="-368300" lvl="0" marL="457200" marR="0" rtl="0" algn="l">
              <a:spcBef>
                <a:spcPts val="0"/>
              </a:spcBef>
              <a:spcAft>
                <a:spcPts val="0"/>
              </a:spcAft>
              <a:buSzPts val="2200"/>
              <a:buChar char="●"/>
            </a:pPr>
            <a:r>
              <a:rPr lang="en-US"/>
              <a:t>Easily extendable to include future work such as translations</a:t>
            </a:r>
            <a:endParaRPr/>
          </a:p>
        </p:txBody>
      </p:sp>
      <p:pic>
        <p:nvPicPr>
          <p:cNvPr id="232" name="Shape 232"/>
          <p:cNvPicPr preferRelativeResize="0"/>
          <p:nvPr/>
        </p:nvPicPr>
        <p:blipFill>
          <a:blip r:embed="rId3">
            <a:alphaModFix/>
          </a:blip>
          <a:stretch>
            <a:fillRect/>
          </a:stretch>
        </p:blipFill>
        <p:spPr>
          <a:xfrm>
            <a:off x="6936175" y="203975"/>
            <a:ext cx="2012250" cy="2012250"/>
          </a:xfrm>
          <a:prstGeom prst="rect">
            <a:avLst/>
          </a:prstGeom>
          <a:noFill/>
          <a:ln>
            <a:noFill/>
          </a:ln>
        </p:spPr>
      </p:pic>
      <p:pic>
        <p:nvPicPr>
          <p:cNvPr id="233" name="Shape 233"/>
          <p:cNvPicPr preferRelativeResize="0"/>
          <p:nvPr/>
        </p:nvPicPr>
        <p:blipFill>
          <a:blip r:embed="rId4">
            <a:alphaModFix/>
          </a:blip>
          <a:stretch>
            <a:fillRect/>
          </a:stretch>
        </p:blipFill>
        <p:spPr>
          <a:xfrm>
            <a:off x="880750" y="5319350"/>
            <a:ext cx="5429250" cy="323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Shape 239"/>
          <p:cNvSpPr txBox="1"/>
          <p:nvPr>
            <p:ph type="title"/>
          </p:nvPr>
        </p:nvSpPr>
        <p:spPr>
          <a:xfrm>
            <a:off x="779463" y="381000"/>
            <a:ext cx="7583400" cy="1044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a:t>Watviewer application</a:t>
            </a:r>
            <a:endParaRPr b="0" i="0" sz="2400" u="none" cap="none" strike="noStrike">
              <a:solidFill>
                <a:srgbClr val="001D4D"/>
              </a:solidFill>
              <a:latin typeface="Trebuchet MS"/>
              <a:ea typeface="Trebuchet MS"/>
              <a:cs typeface="Trebuchet MS"/>
              <a:sym typeface="Trebuchet MS"/>
            </a:endParaRPr>
          </a:p>
        </p:txBody>
      </p:sp>
      <p:sp>
        <p:nvSpPr>
          <p:cNvPr id="240" name="Shape 240"/>
          <p:cNvSpPr txBox="1"/>
          <p:nvPr>
            <p:ph idx="1" type="body"/>
          </p:nvPr>
        </p:nvSpPr>
        <p:spPr>
          <a:xfrm>
            <a:off x="779463" y="1828800"/>
            <a:ext cx="7583400" cy="4208400"/>
          </a:xfrm>
          <a:prstGeom prst="rect">
            <a:avLst/>
          </a:prstGeom>
          <a:noFill/>
          <a:ln>
            <a:noFill/>
          </a:ln>
        </p:spPr>
        <p:txBody>
          <a:bodyPr anchorCtr="0" anchor="t" bIns="45700" lIns="91425" spcFirstLastPara="1" rIns="91425" wrap="square" tIns="45700">
            <a:noAutofit/>
          </a:bodyPr>
          <a:lstStyle/>
          <a:p>
            <a:pPr indent="0" lvl="0" marL="0" marR="0" rtl="0" algn="l">
              <a:spcBef>
                <a:spcPts val="2000"/>
              </a:spcBef>
              <a:spcAft>
                <a:spcPts val="0"/>
              </a:spcAft>
              <a:buNone/>
            </a:pPr>
            <a:r>
              <a:t/>
            </a:r>
            <a:endParaRPr b="0" i="0" sz="2200" u="none" cap="none" strike="noStrike">
              <a:solidFill>
                <a:srgbClr val="001D4D"/>
              </a:solidFill>
              <a:latin typeface="Trebuchet MS"/>
              <a:ea typeface="Trebuchet MS"/>
              <a:cs typeface="Trebuchet MS"/>
              <a:sym typeface="Trebuchet MS"/>
            </a:endParaRPr>
          </a:p>
        </p:txBody>
      </p:sp>
      <p:pic>
        <p:nvPicPr>
          <p:cNvPr id="241" name="Shape 241"/>
          <p:cNvPicPr preferRelativeResize="0"/>
          <p:nvPr/>
        </p:nvPicPr>
        <p:blipFill>
          <a:blip r:embed="rId3">
            <a:alphaModFix/>
          </a:blip>
          <a:stretch>
            <a:fillRect/>
          </a:stretch>
        </p:blipFill>
        <p:spPr>
          <a:xfrm>
            <a:off x="395643" y="1702750"/>
            <a:ext cx="4240750" cy="2896675"/>
          </a:xfrm>
          <a:prstGeom prst="rect">
            <a:avLst/>
          </a:prstGeom>
          <a:noFill/>
          <a:ln>
            <a:noFill/>
          </a:ln>
        </p:spPr>
      </p:pic>
      <p:pic>
        <p:nvPicPr>
          <p:cNvPr id="242" name="Shape 242"/>
          <p:cNvPicPr preferRelativeResize="0"/>
          <p:nvPr/>
        </p:nvPicPr>
        <p:blipFill>
          <a:blip r:embed="rId4">
            <a:alphaModFix/>
          </a:blip>
          <a:stretch>
            <a:fillRect/>
          </a:stretch>
        </p:blipFill>
        <p:spPr>
          <a:xfrm>
            <a:off x="5572250" y="1702750"/>
            <a:ext cx="3071825" cy="3640375"/>
          </a:xfrm>
          <a:prstGeom prst="rect">
            <a:avLst/>
          </a:prstGeom>
          <a:noFill/>
          <a:ln>
            <a:noFill/>
          </a:ln>
        </p:spPr>
      </p:pic>
      <p:pic>
        <p:nvPicPr>
          <p:cNvPr id="243" name="Shape 243"/>
          <p:cNvPicPr preferRelativeResize="0"/>
          <p:nvPr/>
        </p:nvPicPr>
        <p:blipFill>
          <a:blip r:embed="rId5">
            <a:alphaModFix/>
          </a:blip>
          <a:stretch>
            <a:fillRect/>
          </a:stretch>
        </p:blipFill>
        <p:spPr>
          <a:xfrm>
            <a:off x="1944475" y="3831700"/>
            <a:ext cx="3985550" cy="27176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Shape 249"/>
          <p:cNvSpPr txBox="1"/>
          <p:nvPr>
            <p:ph type="title"/>
          </p:nvPr>
        </p:nvSpPr>
        <p:spPr>
          <a:xfrm>
            <a:off x="779463" y="381000"/>
            <a:ext cx="7583400" cy="1044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n-US" sz="3800" u="none" cap="none" strike="noStrike">
                <a:solidFill>
                  <a:srgbClr val="001D4D"/>
                </a:solidFill>
                <a:latin typeface="Trebuchet MS"/>
                <a:ea typeface="Trebuchet MS"/>
                <a:cs typeface="Trebuchet MS"/>
                <a:sym typeface="Trebuchet MS"/>
              </a:rPr>
              <a:t>Test Suites and Test Cases</a:t>
            </a:r>
            <a:endParaRPr b="0" i="0" sz="3800" u="none" cap="none" strike="noStrike">
              <a:solidFill>
                <a:srgbClr val="001D4D"/>
              </a:solidFill>
              <a:latin typeface="Trebuchet MS"/>
              <a:ea typeface="Trebuchet MS"/>
              <a:cs typeface="Trebuchet MS"/>
              <a:sym typeface="Trebuchet MS"/>
            </a:endParaRPr>
          </a:p>
        </p:txBody>
      </p:sp>
      <p:sp>
        <p:nvSpPr>
          <p:cNvPr id="250" name="Shape 250"/>
          <p:cNvSpPr txBox="1"/>
          <p:nvPr>
            <p:ph idx="1" type="body"/>
          </p:nvPr>
        </p:nvSpPr>
        <p:spPr>
          <a:xfrm>
            <a:off x="779463" y="1828800"/>
            <a:ext cx="7583400" cy="4208400"/>
          </a:xfrm>
          <a:prstGeom prst="rect">
            <a:avLst/>
          </a:prstGeom>
          <a:noFill/>
          <a:ln>
            <a:noFill/>
          </a:ln>
        </p:spPr>
        <p:txBody>
          <a:bodyPr anchorCtr="0" anchor="t" bIns="45700" lIns="91425" spcFirstLastPara="1" rIns="91425" wrap="square" tIns="45700">
            <a:noAutofit/>
          </a:bodyPr>
          <a:lstStyle/>
          <a:p>
            <a:pPr indent="-282575" lvl="0" marL="282575" marR="0" rtl="0" algn="l">
              <a:spcBef>
                <a:spcPts val="2000"/>
              </a:spcBef>
              <a:spcAft>
                <a:spcPts val="0"/>
              </a:spcAft>
              <a:buClr>
                <a:srgbClr val="001D4D"/>
              </a:buClr>
              <a:buSzPts val="2200"/>
              <a:buFont typeface="Noto Sans Symbols"/>
              <a:buChar char="●"/>
            </a:pPr>
            <a:r>
              <a:rPr lang="en-US"/>
              <a:t>Sunny day</a:t>
            </a:r>
            <a:endParaRPr/>
          </a:p>
          <a:p>
            <a:pPr indent="-298450" lvl="1" marL="577850" marR="0" rtl="0" algn="l">
              <a:spcBef>
                <a:spcPts val="2000"/>
              </a:spcBef>
              <a:spcAft>
                <a:spcPts val="0"/>
              </a:spcAft>
              <a:buSzPts val="2000"/>
              <a:buChar char="●"/>
            </a:pPr>
            <a:r>
              <a:rPr lang="en-US"/>
              <a:t>Test case ID: 13</a:t>
            </a:r>
            <a:endParaRPr/>
          </a:p>
          <a:p>
            <a:pPr indent="-298450" lvl="1" marL="577850" marR="0" rtl="0" algn="l">
              <a:spcBef>
                <a:spcPts val="2000"/>
              </a:spcBef>
              <a:spcAft>
                <a:spcPts val="0"/>
              </a:spcAft>
              <a:buSzPts val="2000"/>
              <a:buChar char="●"/>
            </a:pPr>
            <a:r>
              <a:rPr lang="en-US"/>
              <a:t>Description/Summary of Test: Download list of web pages</a:t>
            </a:r>
            <a:endParaRPr/>
          </a:p>
          <a:p>
            <a:pPr indent="-298450" lvl="1" marL="577850" marR="0" rtl="0" algn="l">
              <a:spcBef>
                <a:spcPts val="2000"/>
              </a:spcBef>
              <a:spcAft>
                <a:spcPts val="0"/>
              </a:spcAft>
              <a:buSzPts val="2000"/>
              <a:buChar char="●"/>
            </a:pPr>
            <a:r>
              <a:rPr lang="en-US"/>
              <a:t>Pre-condition: valid txt file containing URLs separated by new line</a:t>
            </a:r>
            <a:endParaRPr/>
          </a:p>
          <a:p>
            <a:pPr indent="-298450" lvl="1" marL="577850" marR="0" rtl="0" algn="l">
              <a:spcBef>
                <a:spcPts val="2000"/>
              </a:spcBef>
              <a:spcAft>
                <a:spcPts val="0"/>
              </a:spcAft>
              <a:buSzPts val="2000"/>
              <a:buChar char="●"/>
            </a:pPr>
            <a:r>
              <a:rPr lang="en-US"/>
              <a:t>Expected Results: Download finished with code 0</a:t>
            </a:r>
            <a:endParaRPr/>
          </a:p>
          <a:p>
            <a:pPr indent="-298450" lvl="1" marL="577850" marR="0" rtl="0" algn="l">
              <a:spcBef>
                <a:spcPts val="2000"/>
              </a:spcBef>
              <a:spcAft>
                <a:spcPts val="0"/>
              </a:spcAft>
              <a:buSzPts val="2000"/>
              <a:buChar char="●"/>
            </a:pPr>
            <a:r>
              <a:rPr lang="en-US"/>
              <a:t>Actual Result: Download finished with code 0</a:t>
            </a:r>
            <a:endParaRPr/>
          </a:p>
          <a:p>
            <a:pPr indent="-298450" lvl="1" marL="577850" marR="0" rtl="0" algn="l">
              <a:spcBef>
                <a:spcPts val="2000"/>
              </a:spcBef>
              <a:spcAft>
                <a:spcPts val="0"/>
              </a:spcAft>
              <a:buSzPts val="2000"/>
              <a:buChar char="●"/>
            </a:pPr>
            <a:r>
              <a:rPr lang="en-US"/>
              <a:t>Status (Fail/Pass): Pass</a:t>
            </a:r>
            <a:endParaRPr/>
          </a:p>
          <a:p>
            <a:pPr indent="0" lvl="0" marL="457200" marR="0" rtl="0" algn="l">
              <a:spcBef>
                <a:spcPts val="200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Shape 256"/>
          <p:cNvSpPr txBox="1"/>
          <p:nvPr>
            <p:ph type="title"/>
          </p:nvPr>
        </p:nvSpPr>
        <p:spPr>
          <a:xfrm>
            <a:off x="779463" y="381000"/>
            <a:ext cx="7583400" cy="1044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n-US" sz="3800" u="none" cap="none" strike="noStrike">
                <a:solidFill>
                  <a:srgbClr val="001D4D"/>
                </a:solidFill>
                <a:latin typeface="Trebuchet MS"/>
                <a:ea typeface="Trebuchet MS"/>
                <a:cs typeface="Trebuchet MS"/>
                <a:sym typeface="Trebuchet MS"/>
              </a:rPr>
              <a:t>Test Suites and Test Cases</a:t>
            </a:r>
            <a:endParaRPr b="0" i="0" sz="3800" u="none" cap="none" strike="noStrike">
              <a:solidFill>
                <a:srgbClr val="001D4D"/>
              </a:solidFill>
              <a:latin typeface="Trebuchet MS"/>
              <a:ea typeface="Trebuchet MS"/>
              <a:cs typeface="Trebuchet MS"/>
              <a:sym typeface="Trebuchet MS"/>
            </a:endParaRPr>
          </a:p>
        </p:txBody>
      </p:sp>
      <p:sp>
        <p:nvSpPr>
          <p:cNvPr id="257" name="Shape 257"/>
          <p:cNvSpPr txBox="1"/>
          <p:nvPr>
            <p:ph idx="1" type="body"/>
          </p:nvPr>
        </p:nvSpPr>
        <p:spPr>
          <a:xfrm>
            <a:off x="779475" y="1425600"/>
            <a:ext cx="7869300" cy="4208400"/>
          </a:xfrm>
          <a:prstGeom prst="rect">
            <a:avLst/>
          </a:prstGeom>
          <a:noFill/>
          <a:ln>
            <a:noFill/>
          </a:ln>
        </p:spPr>
        <p:txBody>
          <a:bodyPr anchorCtr="0" anchor="t" bIns="45700" lIns="91425" spcFirstLastPara="1" rIns="91425" wrap="square" tIns="45700">
            <a:noAutofit/>
          </a:bodyPr>
          <a:lstStyle/>
          <a:p>
            <a:pPr indent="-282575" lvl="0" marL="282575" marR="0" rtl="0" algn="l">
              <a:lnSpc>
                <a:spcPct val="100000"/>
              </a:lnSpc>
              <a:spcBef>
                <a:spcPts val="2000"/>
              </a:spcBef>
              <a:spcAft>
                <a:spcPts val="0"/>
              </a:spcAft>
              <a:buClr>
                <a:srgbClr val="001D4D"/>
              </a:buClr>
              <a:buSzPts val="2200"/>
              <a:buFont typeface="Noto Sans Symbols"/>
              <a:buChar char="●"/>
            </a:pPr>
            <a:r>
              <a:rPr lang="en-US"/>
              <a:t>Rainy day</a:t>
            </a:r>
            <a:endParaRPr/>
          </a:p>
          <a:p>
            <a:pPr indent="-298450" lvl="1" marL="577850" marR="0" rtl="0" algn="l">
              <a:lnSpc>
                <a:spcPct val="100000"/>
              </a:lnSpc>
              <a:spcBef>
                <a:spcPts val="2000"/>
              </a:spcBef>
              <a:spcAft>
                <a:spcPts val="0"/>
              </a:spcAft>
              <a:buSzPts val="2000"/>
              <a:buChar char="●"/>
            </a:pPr>
            <a:r>
              <a:rPr lang="en-US"/>
              <a:t>Test case ID: 14</a:t>
            </a:r>
            <a:endParaRPr/>
          </a:p>
          <a:p>
            <a:pPr indent="-298450" lvl="1" marL="577850" marR="0" rtl="0" algn="l">
              <a:lnSpc>
                <a:spcPct val="100000"/>
              </a:lnSpc>
              <a:spcBef>
                <a:spcPts val="2000"/>
              </a:spcBef>
              <a:spcAft>
                <a:spcPts val="0"/>
              </a:spcAft>
              <a:buSzPts val="2000"/>
              <a:buChar char="●"/>
            </a:pPr>
            <a:r>
              <a:rPr lang="en-US"/>
              <a:t>Description/Summary of Test: Download invalid list of web pages</a:t>
            </a:r>
            <a:endParaRPr/>
          </a:p>
          <a:p>
            <a:pPr indent="-298450" lvl="1" marL="577850" marR="0" rtl="0" algn="l">
              <a:lnSpc>
                <a:spcPct val="100000"/>
              </a:lnSpc>
              <a:spcBef>
                <a:spcPts val="2000"/>
              </a:spcBef>
              <a:spcAft>
                <a:spcPts val="0"/>
              </a:spcAft>
              <a:buSzPts val="2000"/>
              <a:buChar char="●"/>
            </a:pPr>
            <a:r>
              <a:rPr lang="en-US"/>
              <a:t>Pre-condition: invalid txt file not containing URLs separated by new line</a:t>
            </a:r>
            <a:endParaRPr/>
          </a:p>
          <a:p>
            <a:pPr indent="-298450" lvl="1" marL="577850" marR="0" rtl="0" algn="l">
              <a:lnSpc>
                <a:spcPct val="100000"/>
              </a:lnSpc>
              <a:spcBef>
                <a:spcPts val="2000"/>
              </a:spcBef>
              <a:spcAft>
                <a:spcPts val="0"/>
              </a:spcAft>
              <a:buSzPts val="2000"/>
              <a:buChar char="●"/>
            </a:pPr>
            <a:r>
              <a:rPr lang="en-US"/>
              <a:t>Expected Results: Download finished with non-zero exit code</a:t>
            </a:r>
            <a:endParaRPr/>
          </a:p>
          <a:p>
            <a:pPr indent="-298450" lvl="1" marL="577850" marR="0" rtl="0" algn="l">
              <a:lnSpc>
                <a:spcPct val="100000"/>
              </a:lnSpc>
              <a:spcBef>
                <a:spcPts val="2000"/>
              </a:spcBef>
              <a:spcAft>
                <a:spcPts val="0"/>
              </a:spcAft>
              <a:buSzPts val="2000"/>
              <a:buChar char="●"/>
            </a:pPr>
            <a:r>
              <a:rPr lang="en-US"/>
              <a:t>Actual Result: Download finished with non-zero exit code </a:t>
            </a:r>
            <a:endParaRPr/>
          </a:p>
          <a:p>
            <a:pPr indent="-298450" lvl="1" marL="577850" marR="0" rtl="0" algn="l">
              <a:lnSpc>
                <a:spcPct val="100000"/>
              </a:lnSpc>
              <a:spcBef>
                <a:spcPts val="2000"/>
              </a:spcBef>
              <a:spcAft>
                <a:spcPts val="0"/>
              </a:spcAft>
              <a:buSzPts val="2000"/>
              <a:buChar char="●"/>
            </a:pPr>
            <a:r>
              <a:rPr lang="en-US"/>
              <a:t>Status (Fail/Pass): Pass</a:t>
            </a:r>
            <a:endParaRPr/>
          </a:p>
          <a:p>
            <a:pPr indent="0" lvl="0" marL="457200" marR="0" rtl="0" algn="l">
              <a:spcBef>
                <a:spcPts val="20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Shape 263"/>
          <p:cNvSpPr txBox="1"/>
          <p:nvPr>
            <p:ph type="title"/>
          </p:nvPr>
        </p:nvSpPr>
        <p:spPr>
          <a:xfrm>
            <a:off x="779463" y="381000"/>
            <a:ext cx="7583487" cy="1044575"/>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n-US" sz="3800" u="none" cap="none" strike="noStrike">
                <a:solidFill>
                  <a:srgbClr val="001D4D"/>
                </a:solidFill>
                <a:latin typeface="Trebuchet MS"/>
                <a:ea typeface="Trebuchet MS"/>
                <a:cs typeface="Trebuchet MS"/>
                <a:sym typeface="Trebuchet MS"/>
              </a:rPr>
              <a:t>Summary</a:t>
            </a:r>
            <a:endParaRPr b="0" i="0" sz="3800" u="none" cap="none" strike="noStrike">
              <a:solidFill>
                <a:srgbClr val="001D4D"/>
              </a:solidFill>
              <a:latin typeface="Trebuchet MS"/>
              <a:ea typeface="Trebuchet MS"/>
              <a:cs typeface="Trebuchet MS"/>
              <a:sym typeface="Trebuchet MS"/>
            </a:endParaRPr>
          </a:p>
        </p:txBody>
      </p:sp>
      <p:sp>
        <p:nvSpPr>
          <p:cNvPr id="264" name="Shape 264"/>
          <p:cNvSpPr txBox="1"/>
          <p:nvPr>
            <p:ph idx="1" type="body"/>
          </p:nvPr>
        </p:nvSpPr>
        <p:spPr>
          <a:xfrm>
            <a:off x="779463" y="1828800"/>
            <a:ext cx="7583400" cy="4208400"/>
          </a:xfrm>
          <a:prstGeom prst="rect">
            <a:avLst/>
          </a:prstGeom>
          <a:noFill/>
          <a:ln>
            <a:noFill/>
          </a:ln>
        </p:spPr>
        <p:txBody>
          <a:bodyPr anchorCtr="0" anchor="t" bIns="45700" lIns="91425" spcFirstLastPara="1" rIns="91425" wrap="square" tIns="45700">
            <a:noAutofit/>
          </a:bodyPr>
          <a:lstStyle/>
          <a:p>
            <a:pPr indent="-282575" lvl="0" marL="282575" marR="0" rtl="0" algn="l">
              <a:spcBef>
                <a:spcPts val="0"/>
              </a:spcBef>
              <a:spcAft>
                <a:spcPts val="0"/>
              </a:spcAft>
              <a:buClr>
                <a:srgbClr val="001D4D"/>
              </a:buClr>
              <a:buSzPts val="2200"/>
              <a:buFont typeface="Noto Sans Symbols"/>
              <a:buChar char="●"/>
            </a:pPr>
            <a:r>
              <a:rPr b="0" i="0" lang="en-US" sz="2200" u="none" cap="none" strike="noStrike">
                <a:solidFill>
                  <a:srgbClr val="001D4D"/>
                </a:solidFill>
                <a:latin typeface="Trebuchet MS"/>
                <a:ea typeface="Trebuchet MS"/>
                <a:cs typeface="Trebuchet MS"/>
                <a:sym typeface="Trebuchet MS"/>
              </a:rPr>
              <a:t>Summary</a:t>
            </a:r>
            <a:endParaRPr/>
          </a:p>
          <a:p>
            <a:pPr indent="-282575" lvl="0" marL="282575" marR="0" rtl="0" algn="l">
              <a:spcBef>
                <a:spcPts val="2000"/>
              </a:spcBef>
              <a:spcAft>
                <a:spcPts val="0"/>
              </a:spcAft>
              <a:buClr>
                <a:srgbClr val="001D4D"/>
              </a:buClr>
              <a:buSzPts val="2200"/>
              <a:buFont typeface="Noto Sans Symbols"/>
              <a:buChar char="●"/>
            </a:pPr>
            <a:r>
              <a:rPr lang="en-US"/>
              <a:t>Juan Alvarado: jalva327@fiu.edu</a:t>
            </a:r>
            <a:endParaRPr/>
          </a:p>
          <a:p>
            <a:pPr indent="-282575" lvl="0" marL="282575" marR="0" rtl="0" algn="l">
              <a:spcBef>
                <a:spcPts val="2000"/>
              </a:spcBef>
              <a:spcAft>
                <a:spcPts val="0"/>
              </a:spcAft>
              <a:buClr>
                <a:srgbClr val="001D4D"/>
              </a:buClr>
              <a:buSzPts val="2200"/>
              <a:buFont typeface="Noto Sans Symbols"/>
              <a:buChar char="●"/>
            </a:pPr>
            <a:r>
              <a:rPr lang="en-US"/>
              <a:t>Mark Fajet: mfaje002@fiu.edu </a:t>
            </a:r>
            <a:endParaRPr/>
          </a:p>
          <a:p>
            <a:pPr indent="-282575" lvl="0" marL="282575" marR="0" rtl="0" algn="l">
              <a:spcBef>
                <a:spcPts val="2000"/>
              </a:spcBef>
              <a:spcAft>
                <a:spcPts val="0"/>
              </a:spcAft>
              <a:buClr>
                <a:srgbClr val="001D4D"/>
              </a:buClr>
              <a:buSzPts val="2200"/>
              <a:buFont typeface="Noto Sans Symbols"/>
              <a:buChar char="●"/>
            </a:pPr>
            <a:r>
              <a:rPr b="0" i="0" lang="en-US" sz="2200" u="none" cap="none" strike="noStrike">
                <a:solidFill>
                  <a:srgbClr val="001D4D"/>
                </a:solidFill>
                <a:latin typeface="Trebuchet MS"/>
                <a:ea typeface="Trebuchet MS"/>
                <a:cs typeface="Trebuchet MS"/>
                <a:sym typeface="Trebuchet MS"/>
              </a:rPr>
              <a:t>Questions?</a:t>
            </a:r>
            <a:endParaRPr/>
          </a:p>
          <a:p>
            <a:pPr indent="-282575" lvl="0" marL="282575" marR="0" rtl="0" algn="l">
              <a:spcBef>
                <a:spcPts val="2000"/>
              </a:spcBef>
              <a:spcAft>
                <a:spcPts val="0"/>
              </a:spcAft>
              <a:buClr>
                <a:srgbClr val="001D4D"/>
              </a:buClr>
              <a:buSzPts val="2200"/>
              <a:buFont typeface="Noto Sans Symbols"/>
              <a:buChar char="●"/>
            </a:pPr>
            <a:r>
              <a:rPr b="0" i="0" lang="en-US" sz="2200" u="none" cap="none" strike="noStrike">
                <a:solidFill>
                  <a:srgbClr val="001D4D"/>
                </a:solidFill>
                <a:latin typeface="Trebuchet MS"/>
                <a:ea typeface="Trebuchet MS"/>
                <a:cs typeface="Trebuchet MS"/>
                <a:sym typeface="Trebuchet MS"/>
              </a:rPr>
              <a:t>Thank You!</a:t>
            </a:r>
            <a:endParaRPr b="0" i="0" sz="2200" u="none" cap="none" strike="noStrike">
              <a:solidFill>
                <a:srgbClr val="001D4D"/>
              </a:solidFill>
              <a:latin typeface="Trebuchet MS"/>
              <a:ea typeface="Trebuchet MS"/>
              <a:cs typeface="Trebuchet MS"/>
              <a:sym typeface="Trebuchet MS"/>
            </a:endParaRPr>
          </a:p>
          <a:p>
            <a:pPr indent="0" lvl="0" marL="0" marR="0" rtl="0" algn="l">
              <a:spcBef>
                <a:spcPts val="2000"/>
              </a:spcBef>
              <a:spcAft>
                <a:spcPts val="0"/>
              </a:spcAft>
              <a:buNone/>
            </a:pPr>
            <a:r>
              <a:t/>
            </a:r>
            <a:endParaRPr/>
          </a:p>
          <a:p>
            <a:pPr indent="0" lvl="0" marL="0" marR="0" rtl="0" algn="l">
              <a:spcBef>
                <a:spcPts val="2000"/>
              </a:spcBef>
              <a:spcAft>
                <a:spcPts val="0"/>
              </a:spcAft>
              <a:buNone/>
            </a:pPr>
            <a:r>
              <a:t/>
            </a:r>
            <a:endParaRPr/>
          </a:p>
        </p:txBody>
      </p:sp>
      <p:pic>
        <p:nvPicPr>
          <p:cNvPr id="265" name="Shape 265"/>
          <p:cNvPicPr preferRelativeResize="0"/>
          <p:nvPr/>
        </p:nvPicPr>
        <p:blipFill rotWithShape="1">
          <a:blip r:embed="rId3">
            <a:alphaModFix/>
          </a:blip>
          <a:srcRect b="0" l="0" r="0" t="0"/>
          <a:stretch/>
        </p:blipFill>
        <p:spPr>
          <a:xfrm>
            <a:off x="779475" y="4966479"/>
            <a:ext cx="1593550" cy="892375"/>
          </a:xfrm>
          <a:prstGeom prst="rect">
            <a:avLst/>
          </a:prstGeom>
          <a:noFill/>
          <a:ln>
            <a:noFill/>
          </a:ln>
        </p:spPr>
      </p:pic>
      <p:pic>
        <p:nvPicPr>
          <p:cNvPr id="266" name="Shape 266"/>
          <p:cNvPicPr preferRelativeResize="0"/>
          <p:nvPr/>
        </p:nvPicPr>
        <p:blipFill rotWithShape="1">
          <a:blip r:embed="rId4">
            <a:alphaModFix/>
          </a:blip>
          <a:srcRect b="0" l="0" r="0" t="0"/>
          <a:stretch/>
        </p:blipFill>
        <p:spPr>
          <a:xfrm>
            <a:off x="2517301" y="4992626"/>
            <a:ext cx="818521" cy="892375"/>
          </a:xfrm>
          <a:prstGeom prst="rect">
            <a:avLst/>
          </a:prstGeom>
          <a:noFill/>
          <a:ln>
            <a:noFill/>
          </a:ln>
        </p:spPr>
      </p:pic>
      <p:pic>
        <p:nvPicPr>
          <p:cNvPr id="267" name="Shape 267"/>
          <p:cNvPicPr preferRelativeResize="0"/>
          <p:nvPr/>
        </p:nvPicPr>
        <p:blipFill rotWithShape="1">
          <a:blip r:embed="rId5">
            <a:alphaModFix/>
          </a:blip>
          <a:srcRect b="0" l="0" r="0" t="0"/>
          <a:stretch/>
        </p:blipFill>
        <p:spPr>
          <a:xfrm>
            <a:off x="3480098" y="5028786"/>
            <a:ext cx="2599350" cy="767750"/>
          </a:xfrm>
          <a:prstGeom prst="rect">
            <a:avLst/>
          </a:prstGeom>
          <a:noFill/>
          <a:ln>
            <a:noFill/>
          </a:ln>
        </p:spPr>
      </p:pic>
      <p:pic>
        <p:nvPicPr>
          <p:cNvPr id="268" name="Shape 268"/>
          <p:cNvPicPr preferRelativeResize="0"/>
          <p:nvPr/>
        </p:nvPicPr>
        <p:blipFill rotWithShape="1">
          <a:blip r:embed="rId6">
            <a:alphaModFix/>
          </a:blip>
          <a:srcRect b="0" l="0" r="0" t="0"/>
          <a:stretch/>
        </p:blipFill>
        <p:spPr>
          <a:xfrm>
            <a:off x="6079459" y="4145323"/>
            <a:ext cx="1891888" cy="189188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779463" y="381000"/>
            <a:ext cx="7583487" cy="1044575"/>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n-US" sz="3800" u="none" cap="none" strike="noStrike">
                <a:solidFill>
                  <a:srgbClr val="001D4D"/>
                </a:solidFill>
                <a:latin typeface="Trebuchet MS"/>
                <a:ea typeface="Trebuchet MS"/>
                <a:cs typeface="Trebuchet MS"/>
                <a:sym typeface="Trebuchet MS"/>
              </a:rPr>
              <a:t>Pro</a:t>
            </a:r>
            <a:r>
              <a:rPr lang="en-US"/>
              <a:t>ject</a:t>
            </a:r>
            <a:r>
              <a:rPr b="0" i="0" lang="en-US" sz="3800" u="none" cap="none" strike="noStrike">
                <a:solidFill>
                  <a:srgbClr val="001D4D"/>
                </a:solidFill>
                <a:latin typeface="Trebuchet MS"/>
                <a:ea typeface="Trebuchet MS"/>
                <a:cs typeface="Trebuchet MS"/>
                <a:sym typeface="Trebuchet MS"/>
              </a:rPr>
              <a:t> definition</a:t>
            </a:r>
            <a:endParaRPr b="0" i="0" sz="3800" u="none" cap="none" strike="noStrike">
              <a:solidFill>
                <a:srgbClr val="001D4D"/>
              </a:solidFill>
              <a:latin typeface="Trebuchet MS"/>
              <a:ea typeface="Trebuchet MS"/>
              <a:cs typeface="Trebuchet MS"/>
              <a:sym typeface="Trebuchet MS"/>
            </a:endParaRPr>
          </a:p>
        </p:txBody>
      </p:sp>
      <p:sp>
        <p:nvSpPr>
          <p:cNvPr id="160" name="Shape 160"/>
          <p:cNvSpPr txBox="1"/>
          <p:nvPr>
            <p:ph idx="1" type="body"/>
          </p:nvPr>
        </p:nvSpPr>
        <p:spPr>
          <a:xfrm>
            <a:off x="779463" y="1524000"/>
            <a:ext cx="7583487" cy="42084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a:p>
            <a:pPr indent="0" lvl="0" marL="0" marR="0" rtl="0" algn="l">
              <a:lnSpc>
                <a:spcPct val="100000"/>
              </a:lnSpc>
              <a:spcBef>
                <a:spcPts val="2000"/>
              </a:spcBef>
              <a:spcAft>
                <a:spcPts val="0"/>
              </a:spcAft>
              <a:buNone/>
            </a:pPr>
            <a:r>
              <a:t/>
            </a:r>
            <a:endParaRPr sz="1800"/>
          </a:p>
        </p:txBody>
      </p:sp>
      <p:pic>
        <p:nvPicPr>
          <p:cNvPr id="161" name="Shape 161"/>
          <p:cNvPicPr preferRelativeResize="0"/>
          <p:nvPr/>
        </p:nvPicPr>
        <p:blipFill>
          <a:blip r:embed="rId3">
            <a:alphaModFix/>
          </a:blip>
          <a:stretch>
            <a:fillRect/>
          </a:stretch>
        </p:blipFill>
        <p:spPr>
          <a:xfrm>
            <a:off x="1393309" y="1425575"/>
            <a:ext cx="6355805" cy="46664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66" name="Shape 166"/>
        <p:cNvGrpSpPr/>
        <p:nvPr/>
      </p:nvGrpSpPr>
      <p:grpSpPr>
        <a:xfrm>
          <a:off x="0" y="0"/>
          <a:ext cx="0" cy="0"/>
          <a:chOff x="0" y="0"/>
          <a:chExt cx="0" cy="0"/>
        </a:xfrm>
      </p:grpSpPr>
      <p:sp>
        <p:nvSpPr>
          <p:cNvPr id="167" name="Shape 167"/>
          <p:cNvSpPr txBox="1"/>
          <p:nvPr>
            <p:ph type="title"/>
          </p:nvPr>
        </p:nvSpPr>
        <p:spPr>
          <a:xfrm>
            <a:off x="779463" y="381000"/>
            <a:ext cx="7583400" cy="1044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n-US" sz="3800" u="none" cap="none" strike="noStrike">
                <a:solidFill>
                  <a:srgbClr val="001D4D"/>
                </a:solidFill>
                <a:latin typeface="Trebuchet MS"/>
                <a:ea typeface="Trebuchet MS"/>
                <a:cs typeface="Trebuchet MS"/>
                <a:sym typeface="Trebuchet MS"/>
              </a:rPr>
              <a:t>Pro</a:t>
            </a:r>
            <a:r>
              <a:rPr lang="en-US"/>
              <a:t>ject</a:t>
            </a:r>
            <a:r>
              <a:rPr b="0" i="0" lang="en-US" sz="3800" u="none" cap="none" strike="noStrike">
                <a:solidFill>
                  <a:srgbClr val="001D4D"/>
                </a:solidFill>
                <a:latin typeface="Trebuchet MS"/>
                <a:ea typeface="Trebuchet MS"/>
                <a:cs typeface="Trebuchet MS"/>
                <a:sym typeface="Trebuchet MS"/>
              </a:rPr>
              <a:t> definition</a:t>
            </a:r>
            <a:endParaRPr b="0" i="0" sz="3800" u="none" cap="none" strike="noStrike">
              <a:solidFill>
                <a:srgbClr val="001D4D"/>
              </a:solidFill>
              <a:latin typeface="Trebuchet MS"/>
              <a:ea typeface="Trebuchet MS"/>
              <a:cs typeface="Trebuchet MS"/>
              <a:sym typeface="Trebuchet MS"/>
            </a:endParaRPr>
          </a:p>
        </p:txBody>
      </p:sp>
      <p:sp>
        <p:nvSpPr>
          <p:cNvPr id="168" name="Shape 168"/>
          <p:cNvSpPr txBox="1"/>
          <p:nvPr>
            <p:ph idx="1" type="body"/>
          </p:nvPr>
        </p:nvSpPr>
        <p:spPr>
          <a:xfrm>
            <a:off x="779463" y="1524000"/>
            <a:ext cx="7583400" cy="4208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a:p>
            <a:pPr indent="-282575" lvl="0" marL="282575" marR="0" rtl="0" algn="l">
              <a:lnSpc>
                <a:spcPct val="100000"/>
              </a:lnSpc>
              <a:spcBef>
                <a:spcPts val="2000"/>
              </a:spcBef>
              <a:spcAft>
                <a:spcPts val="0"/>
              </a:spcAft>
              <a:buClr>
                <a:srgbClr val="001D4D"/>
              </a:buClr>
              <a:buSzPts val="1800"/>
              <a:buFont typeface="Noto Sans Symbols"/>
              <a:buChar char="●"/>
            </a:pPr>
            <a:r>
              <a:rPr lang="en-US" sz="1800"/>
              <a:t>Screenshots or GIF pictures of the new version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type="title"/>
          </p:nvPr>
        </p:nvSpPr>
        <p:spPr>
          <a:xfrm>
            <a:off x="779463" y="381000"/>
            <a:ext cx="7583400" cy="1044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n-US" sz="3800" u="none" cap="none" strike="noStrike">
                <a:solidFill>
                  <a:srgbClr val="001D4D"/>
                </a:solidFill>
                <a:latin typeface="Trebuchet MS"/>
                <a:ea typeface="Trebuchet MS"/>
                <a:cs typeface="Trebuchet MS"/>
                <a:sym typeface="Trebuchet MS"/>
              </a:rPr>
              <a:t>Requirements: Use Cases</a:t>
            </a:r>
            <a:endParaRPr b="0" i="0" sz="3800" u="none" cap="none" strike="noStrike">
              <a:solidFill>
                <a:srgbClr val="001D4D"/>
              </a:solidFill>
              <a:latin typeface="Trebuchet MS"/>
              <a:ea typeface="Trebuchet MS"/>
              <a:cs typeface="Trebuchet MS"/>
              <a:sym typeface="Trebuchet MS"/>
            </a:endParaRPr>
          </a:p>
        </p:txBody>
      </p:sp>
      <p:sp>
        <p:nvSpPr>
          <p:cNvPr id="175" name="Shape 175"/>
          <p:cNvSpPr txBox="1"/>
          <p:nvPr>
            <p:ph idx="1" type="body"/>
          </p:nvPr>
        </p:nvSpPr>
        <p:spPr>
          <a:xfrm>
            <a:off x="779463" y="1828800"/>
            <a:ext cx="7583400" cy="4208400"/>
          </a:xfrm>
          <a:prstGeom prst="rect">
            <a:avLst/>
          </a:prstGeom>
          <a:noFill/>
          <a:ln>
            <a:noFill/>
          </a:ln>
        </p:spPr>
        <p:txBody>
          <a:bodyPr anchorCtr="0" anchor="t" bIns="45700" lIns="91425" spcFirstLastPara="1" rIns="91425" wrap="square" tIns="45700">
            <a:noAutofit/>
          </a:bodyPr>
          <a:lstStyle/>
          <a:p>
            <a:pPr indent="0" lvl="0" marL="0" marR="0" rtl="0" algn="l">
              <a:spcBef>
                <a:spcPts val="2000"/>
              </a:spcBef>
              <a:spcAft>
                <a:spcPts val="0"/>
              </a:spcAft>
              <a:buNone/>
            </a:pPr>
            <a:r>
              <a:t/>
            </a:r>
            <a:endParaRPr/>
          </a:p>
        </p:txBody>
      </p:sp>
      <p:pic>
        <p:nvPicPr>
          <p:cNvPr id="176" name="Shape 176"/>
          <p:cNvPicPr preferRelativeResize="0"/>
          <p:nvPr/>
        </p:nvPicPr>
        <p:blipFill>
          <a:blip r:embed="rId3">
            <a:alphaModFix/>
          </a:blip>
          <a:stretch>
            <a:fillRect/>
          </a:stretch>
        </p:blipFill>
        <p:spPr>
          <a:xfrm>
            <a:off x="848613" y="1828800"/>
            <a:ext cx="4772025" cy="2057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Shape 182"/>
          <p:cNvSpPr txBox="1"/>
          <p:nvPr>
            <p:ph type="title"/>
          </p:nvPr>
        </p:nvSpPr>
        <p:spPr>
          <a:xfrm>
            <a:off x="779463" y="381000"/>
            <a:ext cx="7583400" cy="1044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n-US" sz="3800" u="none" cap="none" strike="noStrike">
                <a:solidFill>
                  <a:srgbClr val="001D4D"/>
                </a:solidFill>
                <a:latin typeface="Trebuchet MS"/>
                <a:ea typeface="Trebuchet MS"/>
                <a:cs typeface="Trebuchet MS"/>
                <a:sym typeface="Trebuchet MS"/>
              </a:rPr>
              <a:t>System Design: Architecture</a:t>
            </a:r>
            <a:endParaRPr b="0" i="0" sz="3800" u="none" cap="none" strike="noStrike">
              <a:solidFill>
                <a:srgbClr val="001D4D"/>
              </a:solidFill>
              <a:latin typeface="Trebuchet MS"/>
              <a:ea typeface="Trebuchet MS"/>
              <a:cs typeface="Trebuchet MS"/>
              <a:sym typeface="Trebuchet MS"/>
            </a:endParaRPr>
          </a:p>
        </p:txBody>
      </p:sp>
      <p:sp>
        <p:nvSpPr>
          <p:cNvPr id="183" name="Shape 183"/>
          <p:cNvSpPr txBox="1"/>
          <p:nvPr>
            <p:ph idx="1" type="body"/>
          </p:nvPr>
        </p:nvSpPr>
        <p:spPr>
          <a:xfrm>
            <a:off x="779463" y="1828800"/>
            <a:ext cx="7583400" cy="4208400"/>
          </a:xfrm>
          <a:prstGeom prst="rect">
            <a:avLst/>
          </a:prstGeom>
          <a:noFill/>
          <a:ln>
            <a:noFill/>
          </a:ln>
        </p:spPr>
        <p:txBody>
          <a:bodyPr anchorCtr="0" anchor="t" bIns="45700" lIns="91425" spcFirstLastPara="1" rIns="91425" wrap="square" tIns="45700">
            <a:noAutofit/>
          </a:bodyPr>
          <a:lstStyle/>
          <a:p>
            <a:pPr indent="0" lvl="0" marL="0" marR="0" rtl="0" algn="l">
              <a:spcBef>
                <a:spcPts val="2000"/>
              </a:spcBef>
              <a:spcAft>
                <a:spcPts val="0"/>
              </a:spcAft>
              <a:buNone/>
            </a:pPr>
            <a:r>
              <a:t/>
            </a:r>
            <a:endParaRPr b="0" i="0" sz="2200" u="none" cap="none" strike="noStrike">
              <a:solidFill>
                <a:srgbClr val="001D4D"/>
              </a:solidFill>
              <a:latin typeface="Trebuchet MS"/>
              <a:ea typeface="Trebuchet MS"/>
              <a:cs typeface="Trebuchet MS"/>
              <a:sym typeface="Trebuchet MS"/>
            </a:endParaRPr>
          </a:p>
        </p:txBody>
      </p:sp>
      <p:pic>
        <p:nvPicPr>
          <p:cNvPr id="184" name="Shape 184"/>
          <p:cNvPicPr preferRelativeResize="0"/>
          <p:nvPr/>
        </p:nvPicPr>
        <p:blipFill>
          <a:blip r:embed="rId3">
            <a:alphaModFix/>
          </a:blip>
          <a:stretch>
            <a:fillRect/>
          </a:stretch>
        </p:blipFill>
        <p:spPr>
          <a:xfrm>
            <a:off x="6435824" y="1828803"/>
            <a:ext cx="2343299" cy="2890899"/>
          </a:xfrm>
          <a:prstGeom prst="rect">
            <a:avLst/>
          </a:prstGeom>
          <a:noFill/>
          <a:ln>
            <a:noFill/>
          </a:ln>
        </p:spPr>
      </p:pic>
      <p:pic>
        <p:nvPicPr>
          <p:cNvPr id="185" name="Shape 185"/>
          <p:cNvPicPr preferRelativeResize="0"/>
          <p:nvPr/>
        </p:nvPicPr>
        <p:blipFill>
          <a:blip r:embed="rId4">
            <a:alphaModFix/>
          </a:blip>
          <a:stretch>
            <a:fillRect/>
          </a:stretch>
        </p:blipFill>
        <p:spPr>
          <a:xfrm>
            <a:off x="313525" y="1708125"/>
            <a:ext cx="5943600" cy="2667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type="title"/>
          </p:nvPr>
        </p:nvSpPr>
        <p:spPr>
          <a:xfrm>
            <a:off x="779463" y="381000"/>
            <a:ext cx="7583400" cy="1044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n-US" sz="3800" u="none" cap="none" strike="noStrike">
                <a:solidFill>
                  <a:srgbClr val="001D4D"/>
                </a:solidFill>
                <a:latin typeface="Trebuchet MS"/>
                <a:ea typeface="Trebuchet MS"/>
                <a:cs typeface="Trebuchet MS"/>
                <a:sym typeface="Trebuchet MS"/>
              </a:rPr>
              <a:t>Minimal Class Diagram</a:t>
            </a:r>
            <a:endParaRPr b="0" i="0" sz="3800" u="none" cap="none" strike="noStrike">
              <a:solidFill>
                <a:srgbClr val="001D4D"/>
              </a:solidFill>
              <a:latin typeface="Trebuchet MS"/>
              <a:ea typeface="Trebuchet MS"/>
              <a:cs typeface="Trebuchet MS"/>
              <a:sym typeface="Trebuchet MS"/>
            </a:endParaRPr>
          </a:p>
        </p:txBody>
      </p:sp>
      <p:sp>
        <p:nvSpPr>
          <p:cNvPr id="192" name="Shape 192"/>
          <p:cNvSpPr txBox="1"/>
          <p:nvPr>
            <p:ph idx="1" type="body"/>
          </p:nvPr>
        </p:nvSpPr>
        <p:spPr>
          <a:xfrm>
            <a:off x="779463" y="1828800"/>
            <a:ext cx="7583400" cy="4208400"/>
          </a:xfrm>
          <a:prstGeom prst="rect">
            <a:avLst/>
          </a:prstGeom>
          <a:noFill/>
          <a:ln>
            <a:noFill/>
          </a:ln>
        </p:spPr>
        <p:txBody>
          <a:bodyPr anchorCtr="0" anchor="t" bIns="45700" lIns="91425" spcFirstLastPara="1" rIns="91425" wrap="square" tIns="45700">
            <a:noAutofit/>
          </a:bodyPr>
          <a:lstStyle/>
          <a:p>
            <a:pPr indent="0" lvl="0" marL="0" marR="0" rtl="0" algn="l">
              <a:spcBef>
                <a:spcPts val="2000"/>
              </a:spcBef>
              <a:spcAft>
                <a:spcPts val="0"/>
              </a:spcAft>
              <a:buNone/>
            </a:pPr>
            <a:r>
              <a:t/>
            </a:r>
            <a:endParaRPr b="0" i="0" sz="2200" u="none" cap="none" strike="noStrike">
              <a:solidFill>
                <a:srgbClr val="001D4D"/>
              </a:solidFill>
              <a:latin typeface="Trebuchet MS"/>
              <a:ea typeface="Trebuchet MS"/>
              <a:cs typeface="Trebuchet MS"/>
              <a:sym typeface="Trebuchet MS"/>
            </a:endParaRPr>
          </a:p>
        </p:txBody>
      </p:sp>
      <p:pic>
        <p:nvPicPr>
          <p:cNvPr id="193" name="Shape 193"/>
          <p:cNvPicPr preferRelativeResize="0"/>
          <p:nvPr/>
        </p:nvPicPr>
        <p:blipFill>
          <a:blip r:embed="rId3">
            <a:alphaModFix/>
          </a:blip>
          <a:stretch>
            <a:fillRect/>
          </a:stretch>
        </p:blipFill>
        <p:spPr>
          <a:xfrm>
            <a:off x="982794" y="1572775"/>
            <a:ext cx="7085282" cy="4511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Shape 199"/>
          <p:cNvSpPr txBox="1"/>
          <p:nvPr>
            <p:ph type="title"/>
          </p:nvPr>
        </p:nvSpPr>
        <p:spPr>
          <a:xfrm>
            <a:off x="780288" y="370425"/>
            <a:ext cx="7583400" cy="1044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n-US" sz="3800" u="none" cap="none" strike="noStrike">
                <a:solidFill>
                  <a:srgbClr val="001D4D"/>
                </a:solidFill>
                <a:latin typeface="Trebuchet MS"/>
                <a:ea typeface="Trebuchet MS"/>
                <a:cs typeface="Trebuchet MS"/>
                <a:sym typeface="Trebuchet MS"/>
              </a:rPr>
              <a:t>User Stories </a:t>
            </a:r>
            <a:endParaRPr b="0" i="0" sz="3800" u="none" cap="none" strike="noStrike">
              <a:solidFill>
                <a:srgbClr val="001D4D"/>
              </a:solidFill>
              <a:latin typeface="Trebuchet MS"/>
              <a:ea typeface="Trebuchet MS"/>
              <a:cs typeface="Trebuchet MS"/>
              <a:sym typeface="Trebuchet MS"/>
            </a:endParaRPr>
          </a:p>
        </p:txBody>
      </p:sp>
      <p:sp>
        <p:nvSpPr>
          <p:cNvPr id="200" name="Shape 200"/>
          <p:cNvSpPr txBox="1"/>
          <p:nvPr>
            <p:ph idx="1" type="body"/>
          </p:nvPr>
        </p:nvSpPr>
        <p:spPr>
          <a:xfrm>
            <a:off x="779463" y="1836550"/>
            <a:ext cx="7583400" cy="4208400"/>
          </a:xfrm>
          <a:prstGeom prst="rect">
            <a:avLst/>
          </a:prstGeom>
          <a:noFill/>
          <a:ln>
            <a:noFill/>
          </a:ln>
        </p:spPr>
        <p:txBody>
          <a:bodyPr anchorCtr="0" anchor="t" bIns="45700" lIns="91425" spcFirstLastPara="1" rIns="91425" wrap="square" tIns="45700">
            <a:noAutofit/>
          </a:bodyPr>
          <a:lstStyle/>
          <a:p>
            <a:pPr indent="-368300" lvl="0" marL="457200" marR="0" rtl="0" algn="l">
              <a:lnSpc>
                <a:spcPct val="150000"/>
              </a:lnSpc>
              <a:spcBef>
                <a:spcPts val="2000"/>
              </a:spcBef>
              <a:spcAft>
                <a:spcPts val="0"/>
              </a:spcAft>
              <a:buSzPts val="2200"/>
              <a:buAutoNum type="arabicPeriod"/>
            </a:pPr>
            <a:r>
              <a:rPr lang="en-US"/>
              <a:t>Complete text extraction implementation</a:t>
            </a:r>
            <a:endParaRPr/>
          </a:p>
          <a:p>
            <a:pPr indent="-368300" lvl="0" marL="457200" marR="0" rtl="0" algn="l">
              <a:lnSpc>
                <a:spcPct val="150000"/>
              </a:lnSpc>
              <a:spcBef>
                <a:spcPts val="0"/>
              </a:spcBef>
              <a:spcAft>
                <a:spcPts val="0"/>
              </a:spcAft>
              <a:buSzPts val="2200"/>
              <a:buAutoNum type="arabicPeriod"/>
            </a:pPr>
            <a:r>
              <a:rPr lang="en-US"/>
              <a:t>Extract data from metadata</a:t>
            </a:r>
            <a:endParaRPr/>
          </a:p>
          <a:p>
            <a:pPr indent="-368300" lvl="0" marL="457200" marR="0" rtl="0" algn="l">
              <a:lnSpc>
                <a:spcPct val="150000"/>
              </a:lnSpc>
              <a:spcBef>
                <a:spcPts val="0"/>
              </a:spcBef>
              <a:spcAft>
                <a:spcPts val="0"/>
              </a:spcAft>
              <a:buSzPts val="2200"/>
              <a:buAutoNum type="arabicPeriod"/>
            </a:pPr>
            <a:r>
              <a:rPr lang="en-US"/>
              <a:t>Reduce archive download time</a:t>
            </a:r>
            <a:endParaRPr/>
          </a:p>
          <a:p>
            <a:pPr indent="-368300" lvl="0" marL="457200" marR="0" rtl="0" algn="l">
              <a:lnSpc>
                <a:spcPct val="150000"/>
              </a:lnSpc>
              <a:spcBef>
                <a:spcPts val="0"/>
              </a:spcBef>
              <a:spcAft>
                <a:spcPts val="0"/>
              </a:spcAft>
              <a:buSzPts val="2200"/>
              <a:buAutoNum type="arabicPeriod"/>
            </a:pPr>
            <a:r>
              <a:rPr lang="en-US"/>
              <a:t>WAT file restructuring</a:t>
            </a:r>
            <a:endParaRPr/>
          </a:p>
          <a:p>
            <a:pPr indent="-368300" lvl="0" marL="457200" marR="0" rtl="0" algn="l">
              <a:lnSpc>
                <a:spcPct val="150000"/>
              </a:lnSpc>
              <a:spcBef>
                <a:spcPts val="0"/>
              </a:spcBef>
              <a:spcAft>
                <a:spcPts val="0"/>
              </a:spcAft>
              <a:buSzPts val="2200"/>
              <a:buAutoNum type="arabicPeriod"/>
            </a:pPr>
            <a:r>
              <a:rPr lang="en-US"/>
              <a:t>Watviewer application</a:t>
            </a:r>
            <a:endParaRPr/>
          </a:p>
          <a:p>
            <a:pPr indent="0" lvl="0" marL="0" marR="0" rtl="0" algn="l">
              <a:spcBef>
                <a:spcPts val="20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txBox="1"/>
          <p:nvPr>
            <p:ph type="title"/>
          </p:nvPr>
        </p:nvSpPr>
        <p:spPr>
          <a:xfrm>
            <a:off x="779463" y="381000"/>
            <a:ext cx="7583400" cy="1044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SzPts val="1100"/>
              <a:buNone/>
            </a:pPr>
            <a:r>
              <a:rPr lang="en-US"/>
              <a:t>Complete text extraction implementation</a:t>
            </a:r>
            <a:endParaRPr/>
          </a:p>
        </p:txBody>
      </p:sp>
      <p:sp>
        <p:nvSpPr>
          <p:cNvPr id="207" name="Shape 207"/>
          <p:cNvSpPr txBox="1"/>
          <p:nvPr>
            <p:ph idx="1" type="body"/>
          </p:nvPr>
        </p:nvSpPr>
        <p:spPr>
          <a:xfrm>
            <a:off x="615875" y="1828800"/>
            <a:ext cx="3830700" cy="4208400"/>
          </a:xfrm>
          <a:prstGeom prst="rect">
            <a:avLst/>
          </a:prstGeom>
          <a:noFill/>
          <a:ln>
            <a:noFill/>
          </a:ln>
        </p:spPr>
        <p:txBody>
          <a:bodyPr anchorCtr="0" anchor="t" bIns="45700" lIns="91425" spcFirstLastPara="1" rIns="91425" wrap="square" tIns="45700">
            <a:noAutofit/>
          </a:bodyPr>
          <a:lstStyle/>
          <a:p>
            <a:pPr indent="-368300" lvl="0" marL="457200" marR="0" rtl="0" algn="l">
              <a:spcBef>
                <a:spcPts val="2000"/>
              </a:spcBef>
              <a:spcAft>
                <a:spcPts val="0"/>
              </a:spcAft>
              <a:buSzPts val="2200"/>
              <a:buChar char="●"/>
            </a:pPr>
            <a:r>
              <a:rPr lang="en-US"/>
              <a:t>Extract content of an page given html content</a:t>
            </a:r>
            <a:br>
              <a:rPr lang="en-US"/>
            </a:br>
            <a:endParaRPr/>
          </a:p>
          <a:p>
            <a:pPr indent="-368300" lvl="0" marL="457200" marR="0" rtl="0" algn="l">
              <a:spcBef>
                <a:spcPts val="0"/>
              </a:spcBef>
              <a:spcAft>
                <a:spcPts val="0"/>
              </a:spcAft>
              <a:buSzPts val="2200"/>
              <a:buChar char="●"/>
            </a:pPr>
            <a:r>
              <a:rPr lang="en-US"/>
              <a:t>Abstracted as a module</a:t>
            </a:r>
            <a:br>
              <a:rPr lang="en-US"/>
            </a:br>
            <a:endParaRPr/>
          </a:p>
          <a:p>
            <a:pPr indent="-368300" lvl="0" marL="457200" marR="0" rtl="0" algn="l">
              <a:spcBef>
                <a:spcPts val="0"/>
              </a:spcBef>
              <a:spcAft>
                <a:spcPts val="0"/>
              </a:spcAft>
              <a:buSzPts val="2200"/>
              <a:buChar char="●"/>
            </a:pPr>
            <a:r>
              <a:rPr lang="en-US"/>
              <a:t>Extraction done using page element scoring algorithm</a:t>
            </a:r>
            <a:endParaRPr/>
          </a:p>
        </p:txBody>
      </p:sp>
      <p:pic>
        <p:nvPicPr>
          <p:cNvPr id="208" name="Shape 208"/>
          <p:cNvPicPr preferRelativeResize="0"/>
          <p:nvPr/>
        </p:nvPicPr>
        <p:blipFill>
          <a:blip r:embed="rId3">
            <a:alphaModFix/>
          </a:blip>
          <a:stretch>
            <a:fillRect/>
          </a:stretch>
        </p:blipFill>
        <p:spPr>
          <a:xfrm>
            <a:off x="4558015" y="1793593"/>
            <a:ext cx="4178900" cy="3832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Shape 214"/>
          <p:cNvSpPr txBox="1"/>
          <p:nvPr>
            <p:ph type="title"/>
          </p:nvPr>
        </p:nvSpPr>
        <p:spPr>
          <a:xfrm>
            <a:off x="779463" y="381000"/>
            <a:ext cx="7583400" cy="1044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SzPts val="1100"/>
              <a:buNone/>
            </a:pPr>
            <a:r>
              <a:rPr lang="en-US"/>
              <a:t>Extract data from metadata</a:t>
            </a:r>
            <a:endParaRPr/>
          </a:p>
        </p:txBody>
      </p:sp>
      <p:sp>
        <p:nvSpPr>
          <p:cNvPr id="215" name="Shape 215"/>
          <p:cNvSpPr txBox="1"/>
          <p:nvPr>
            <p:ph idx="1" type="body"/>
          </p:nvPr>
        </p:nvSpPr>
        <p:spPr>
          <a:xfrm>
            <a:off x="779463" y="1828800"/>
            <a:ext cx="7583400" cy="4208400"/>
          </a:xfrm>
          <a:prstGeom prst="rect">
            <a:avLst/>
          </a:prstGeom>
          <a:noFill/>
          <a:ln>
            <a:noFill/>
          </a:ln>
        </p:spPr>
        <p:txBody>
          <a:bodyPr anchorCtr="0" anchor="t" bIns="45700" lIns="91425" spcFirstLastPara="1" rIns="91425" wrap="square" tIns="45700">
            <a:noAutofit/>
          </a:bodyPr>
          <a:lstStyle/>
          <a:p>
            <a:pPr indent="-368300" lvl="0" marL="457200" marR="0" rtl="0" algn="l">
              <a:lnSpc>
                <a:spcPct val="150000"/>
              </a:lnSpc>
              <a:spcBef>
                <a:spcPts val="2000"/>
              </a:spcBef>
              <a:spcAft>
                <a:spcPts val="0"/>
              </a:spcAft>
              <a:buSzPts val="2200"/>
              <a:buChar char="●"/>
            </a:pPr>
            <a:r>
              <a:rPr lang="en-US"/>
              <a:t>Beautiful soup for navigating the DOM</a:t>
            </a:r>
            <a:endParaRPr/>
          </a:p>
          <a:p>
            <a:pPr indent="-368300" lvl="0" marL="457200" marR="0" rtl="0" algn="l">
              <a:lnSpc>
                <a:spcPct val="150000"/>
              </a:lnSpc>
              <a:spcBef>
                <a:spcPts val="0"/>
              </a:spcBef>
              <a:spcAft>
                <a:spcPts val="0"/>
              </a:spcAft>
              <a:buSzPts val="2200"/>
              <a:buChar char="●"/>
            </a:pPr>
            <a:r>
              <a:rPr lang="en-US"/>
              <a:t>lists of anonymous lambda functions to delay execution until necessary</a:t>
            </a:r>
            <a:endParaRPr/>
          </a:p>
          <a:p>
            <a:pPr indent="-368300" lvl="0" marL="457200" marR="0" rtl="0" algn="l">
              <a:lnSpc>
                <a:spcPct val="150000"/>
              </a:lnSpc>
              <a:spcBef>
                <a:spcPts val="0"/>
              </a:spcBef>
              <a:spcAft>
                <a:spcPts val="0"/>
              </a:spcAft>
              <a:buSzPts val="2200"/>
              <a:buChar char="●"/>
            </a:pPr>
            <a:r>
              <a:t/>
            </a:r>
            <a:endParaRPr/>
          </a:p>
          <a:p>
            <a:pPr indent="0" lvl="0" marL="0" marR="0" rtl="0" algn="l">
              <a:spcBef>
                <a:spcPts val="2000"/>
              </a:spcBef>
              <a:spcAft>
                <a:spcPts val="0"/>
              </a:spcAft>
              <a:buNone/>
            </a:pPr>
            <a:r>
              <a:t/>
            </a:r>
            <a:endParaRPr/>
          </a:p>
        </p:txBody>
      </p:sp>
      <p:pic>
        <p:nvPicPr>
          <p:cNvPr id="216" name="Shape 216"/>
          <p:cNvPicPr preferRelativeResize="0"/>
          <p:nvPr/>
        </p:nvPicPr>
        <p:blipFill>
          <a:blip r:embed="rId3">
            <a:alphaModFix/>
          </a:blip>
          <a:stretch>
            <a:fillRect/>
          </a:stretch>
        </p:blipFill>
        <p:spPr>
          <a:xfrm>
            <a:off x="1339150" y="3593625"/>
            <a:ext cx="4838700" cy="1638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old">
  <a:themeElements>
    <a:clrScheme name="Revolution">
      <a:dk1>
        <a:srgbClr val="000000"/>
      </a:dk1>
      <a:lt1>
        <a:srgbClr val="FFFFFF"/>
      </a:lt1>
      <a:dk2>
        <a:srgbClr val="1B3861"/>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