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"/>
  </p:notesMasterIdLst>
  <p:sldIdLst>
    <p:sldId id="257" r:id="rId3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807"/>
  </p:normalViewPr>
  <p:slideViewPr>
    <p:cSldViewPr snapToGrid="0" snapToObjects="1">
      <p:cViewPr>
        <p:scale>
          <a:sx n="32" d="100"/>
          <a:sy n="32" d="100"/>
        </p:scale>
        <p:origin x="2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645920" y="2356668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5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6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645920" y="1751040"/>
            <a:ext cx="29626199" cy="339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1682640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1645920" y="2356668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1645920" y="2356668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6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645920" y="1751040"/>
            <a:ext cx="29626199" cy="339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1682640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645920" y="23566680"/>
            <a:ext cx="29626199" cy="121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1644480" y="39968641"/>
            <a:ext cx="76816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1247480" y="39968641"/>
            <a:ext cx="104248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3591880" y="39968641"/>
            <a:ext cx="76816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00" tIns="214200" rIns="428400" bIns="2142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644480" y="39968641"/>
            <a:ext cx="76816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1247480" y="39968641"/>
            <a:ext cx="104248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23591880" y="39968641"/>
            <a:ext cx="7681680" cy="304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00" tIns="214200" rIns="428400" bIns="2142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45920" y="1751040"/>
            <a:ext cx="29626199" cy="73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645920" y="10270440"/>
            <a:ext cx="29626199" cy="254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716835" y="2342753"/>
            <a:ext cx="153570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25" tIns="49300" rIns="98625" bIns="49300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Project, 2018, Spring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6420617" y="2851656"/>
            <a:ext cx="19797000" cy="24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25" tIns="49300" rIns="98625" bIns="49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Web Page Archiving and Content Analysis</a:t>
            </a:r>
            <a:endParaRPr sz="6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chemeClr val="accent2"/>
                </a:solidFill>
              </a:rPr>
              <a:t>Juan Alvarado</a:t>
            </a:r>
            <a:r>
              <a:rPr lang="en-US" sz="3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sz="35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Mark Finlayson,</a:t>
            </a:r>
            <a:r>
              <a:rPr lang="en-US" sz="35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Florida International University </a:t>
            </a:r>
            <a:endParaRPr sz="35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lang="en-US" sz="35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 sz="35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990720" y="5731725"/>
            <a:ext cx="31089300" cy="35661300"/>
          </a:xfrm>
          <a:prstGeom prst="rect">
            <a:avLst/>
          </a:prstGeom>
          <a:noFill/>
          <a:ln w="633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636560" y="6324479"/>
            <a:ext cx="9424200" cy="54975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Temporary web content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Filtering and parsing is time consuming and difficult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dirty="0">
                <a:solidFill>
                  <a:schemeClr val="accent2"/>
                </a:solidFill>
              </a:rPr>
              <a:t>Content not available for offline access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smtClean="0">
                <a:solidFill>
                  <a:schemeClr val="accent2"/>
                </a:solidFill>
              </a:rPr>
              <a:t>manipulation</a:t>
            </a:r>
          </a:p>
          <a:p>
            <a:pPr marL="457200" lvl="0" indent="-457200"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dirty="0" smtClean="0">
                <a:solidFill>
                  <a:schemeClr val="accent2"/>
                </a:solidFill>
              </a:rPr>
              <a:t>No </a:t>
            </a:r>
            <a:r>
              <a:rPr lang="en-US" sz="40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 exists</a:t>
            </a:r>
            <a:endParaRPr sz="4000" b="0" i="0" u="none" strike="noStrike" cap="non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990839" y="41616163"/>
            <a:ext cx="4979400" cy="7296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25" tIns="49300" rIns="98625" bIns="49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sz="41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5468659" y="512020"/>
            <a:ext cx="47238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sz="32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5460" y="446860"/>
            <a:ext cx="2630160" cy="12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636558" y="23137575"/>
            <a:ext cx="9711000" cy="35724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sz="4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Previous projects were incomplete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Existing partial solutions have been deprecated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636556" y="27283809"/>
            <a:ext cx="9711000" cy="90492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Batch download large sets of pages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Archive web page in format that allows easy programmatic access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Encapsulate this archive in a single file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Ability to easily view web archive 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Identify and extract the main textual content of the article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Identify and extract the metadata of the article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Cross-platform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2183471" y="23125498"/>
            <a:ext cx="19091100" cy="92574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25" tIns="49300" rIns="98625" bIns="49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4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2183480" y="33085081"/>
            <a:ext cx="9975300" cy="76056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Design </a:t>
            </a:r>
            <a:endParaRPr sz="4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2968000" y="6349862"/>
            <a:ext cx="8306700" cy="54720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Python2.7 and </a:t>
            </a:r>
            <a:r>
              <a:rPr lang="en-US" sz="40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wget</a:t>
            </a: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downloading CLI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Electron, HTML5, CSS3, and JS for the GUI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Python2.7 and </a:t>
            </a:r>
            <a:r>
              <a:rPr lang="en-US" sz="40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BeautifulSoup</a:t>
            </a: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the content extraction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1636556" y="36986634"/>
            <a:ext cx="9711000" cy="37041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Tested on 5GB of articles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636556" y="12498137"/>
            <a:ext cx="29638200" cy="100515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25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sz="4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3085002" y="33085081"/>
            <a:ext cx="8189700" cy="76056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182880" rIns="98625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sym typeface="Arial"/>
              </a:rPr>
              <a:t>Summary</a:t>
            </a:r>
            <a:endParaRPr sz="4000" b="1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accent2"/>
                </a:solidFill>
                <a:sym typeface="Arial"/>
              </a:rPr>
              <a:t>Our </a:t>
            </a:r>
            <a:r>
              <a:rPr lang="en-US" sz="4000" dirty="0">
                <a:solidFill>
                  <a:schemeClr val="accent2"/>
                </a:solidFill>
              </a:rPr>
              <a:t>work</a:t>
            </a:r>
            <a:r>
              <a:rPr lang="en-US" sz="4000" b="0" i="0" u="none" strike="noStrike" cap="none" dirty="0">
                <a:solidFill>
                  <a:schemeClr val="accent2"/>
                </a:solidFill>
                <a:sym typeface="Arial"/>
              </a:rPr>
              <a:t> allows users to:</a:t>
            </a:r>
            <a:endParaRPr sz="4000" dirty="0">
              <a:solidFill>
                <a:schemeClr val="accent2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sym typeface="Arial"/>
              </a:rPr>
              <a:t>Download and archive batches of web pages</a:t>
            </a:r>
            <a:endParaRPr sz="40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sym typeface="Arial"/>
              </a:rPr>
              <a:t>Extract important information from the web pages</a:t>
            </a:r>
            <a:endParaRPr sz="40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sym typeface="Arial"/>
              </a:rPr>
              <a:t>View these web pages on any platform</a:t>
            </a:r>
            <a:endParaRPr sz="40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990720" y="609480"/>
            <a:ext cx="47238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7203400" y="609480"/>
            <a:ext cx="47238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endParaRPr sz="8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2183480" y="6324479"/>
            <a:ext cx="9661800" cy="5497500"/>
          </a:xfrm>
          <a:prstGeom prst="rect">
            <a:avLst/>
          </a:prstGeom>
          <a:solidFill>
            <a:schemeClr val="lt1"/>
          </a:solidFill>
          <a:ln w="126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74320" tIns="0" rIns="91440" bIns="493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 CLI for downloading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Introduce custom file format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GUI for viewing and interfacing with custom file format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Arial"/>
              <a:buChar char="●"/>
            </a:pPr>
            <a:r>
              <a:rPr lang="en-US" sz="4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 content of web pages through metadata and natural language processing</a:t>
            </a:r>
            <a:endParaRPr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000" b="0" i="0" u="none" strike="noStrike" cap="none" dirty="0">
              <a:solidFill>
                <a:srgbClr val="0432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420617" y="41615641"/>
            <a:ext cx="25659000" cy="1356000"/>
          </a:xfrm>
          <a:prstGeom prst="rect">
            <a:avLst/>
          </a:prstGeom>
          <a:noFill/>
          <a:ln w="633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Mark Finlayson</a:t>
            </a:r>
            <a:r>
              <a:rPr lang="en-US" sz="3900" dirty="0">
                <a:solidFill>
                  <a:schemeClr val="accent2"/>
                </a:solidFill>
              </a:rPr>
              <a:t>, </a:t>
            </a:r>
            <a:r>
              <a:rPr lang="en-US" sz="3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Andres </a:t>
            </a:r>
            <a:r>
              <a:rPr lang="en-US" sz="39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Cremisini</a:t>
            </a:r>
            <a:r>
              <a:rPr lang="en-US" sz="3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and  Pedro Torres-</a:t>
            </a:r>
            <a:r>
              <a:rPr lang="en-US" sz="39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Carrasquillo</a:t>
            </a:r>
            <a:r>
              <a:rPr lang="en-US" sz="3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I am thankful to the help that I received from my group member </a:t>
            </a:r>
            <a:r>
              <a:rPr lang="en-US" sz="3900" dirty="0">
                <a:solidFill>
                  <a:schemeClr val="accent2"/>
                </a:solidFill>
              </a:rPr>
              <a:t>Mark </a:t>
            </a:r>
            <a:r>
              <a:rPr lang="en-US" sz="3900" dirty="0" err="1">
                <a:solidFill>
                  <a:schemeClr val="accent2"/>
                </a:solidFill>
              </a:rPr>
              <a:t>Fajet</a:t>
            </a:r>
            <a:r>
              <a:rPr lang="en-US" sz="39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9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endParaRPr sz="39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68245" y="13839536"/>
            <a:ext cx="8408784" cy="464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96160" y="13996955"/>
            <a:ext cx="8239042" cy="613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26081" y="13996955"/>
            <a:ext cx="7888318" cy="613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608339" y="20141427"/>
            <a:ext cx="472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 Screen</a:t>
            </a:r>
            <a:endParaRPr sz="4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3642906" y="12948324"/>
            <a:ext cx="53949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Viewing Screen</a:t>
            </a:r>
            <a:endParaRPr sz="4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1937613" y="20159788"/>
            <a:ext cx="5792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Downloading Screen</a:t>
            </a:r>
            <a:endParaRPr sz="4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0318469" y="19653463"/>
            <a:ext cx="53949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sz="4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3462" y="3477315"/>
            <a:ext cx="5394975" cy="1530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7292600" y="20203559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149" y="1589625"/>
            <a:ext cx="4249800" cy="12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34759" y="948323"/>
            <a:ext cx="1891888" cy="189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095288" y="948323"/>
            <a:ext cx="1735321" cy="189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923725" y="3258237"/>
            <a:ext cx="3264000" cy="182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26524200" y="29961700"/>
            <a:ext cx="42498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Overview of Content Extraction</a:t>
            </a:r>
            <a:endParaRPr sz="3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04275" y="34352134"/>
            <a:ext cx="9424100" cy="6000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433351" y="24445398"/>
            <a:ext cx="4933950" cy="58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8203214" y="24369804"/>
            <a:ext cx="53949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3600" dirty="0">
                <a:solidFill>
                  <a:schemeClr val="accent2"/>
                </a:solidFill>
              </a:rPr>
              <a:t>Content Extraction Algorithm</a:t>
            </a:r>
            <a:endParaRPr sz="36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2725450" y="30471249"/>
            <a:ext cx="32640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>
                <a:solidFill>
                  <a:schemeClr val="accent2"/>
                </a:solidFill>
              </a:rPr>
              <a:t>Overview of System</a:t>
            </a:r>
            <a:endParaRPr sz="4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03450" y="878282"/>
            <a:ext cx="1891900" cy="18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730025" y="26041138"/>
            <a:ext cx="8408776" cy="612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930447" y="24361280"/>
            <a:ext cx="5792399" cy="5312490"/>
          </a:xfrm>
          <a:prstGeom prst="rect">
            <a:avLst/>
          </a:prstGeom>
          <a:noFill/>
          <a:ln w="12600" cap="flat" cmpd="sng">
            <a:noFill/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3085000" y="17895075"/>
            <a:ext cx="7677951" cy="41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50963" y="42523986"/>
            <a:ext cx="49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us @FIUSCIS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dcterms:modified xsi:type="dcterms:W3CDTF">2018-04-16T20:39:38Z</dcterms:modified>
</cp:coreProperties>
</file>