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57" r:id="rId4"/>
    <p:sldId id="258" r:id="rId5"/>
    <p:sldId id="279" r:id="rId6"/>
    <p:sldId id="280" r:id="rId7"/>
    <p:sldId id="282" r:id="rId8"/>
    <p:sldId id="281" r:id="rId9"/>
    <p:sldId id="283" r:id="rId10"/>
    <p:sldId id="284" r:id="rId11"/>
    <p:sldId id="259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2339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2339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15468"/>
            <a:ext cx="3022600" cy="1435735"/>
          </a:xfrm>
          <a:custGeom>
            <a:avLst/>
            <a:gdLst/>
            <a:ahLst/>
            <a:cxnLst/>
            <a:rect l="l" t="t" r="r" b="b"/>
            <a:pathLst>
              <a:path w="3022600" h="1435735">
                <a:moveTo>
                  <a:pt x="0" y="0"/>
                </a:moveTo>
                <a:lnTo>
                  <a:pt x="0" y="1408048"/>
                </a:lnTo>
                <a:lnTo>
                  <a:pt x="67937" y="1417192"/>
                </a:lnTo>
                <a:lnTo>
                  <a:pt x="139618" y="1422971"/>
                </a:lnTo>
                <a:lnTo>
                  <a:pt x="211582" y="1426464"/>
                </a:lnTo>
                <a:lnTo>
                  <a:pt x="403879" y="1433067"/>
                </a:lnTo>
                <a:lnTo>
                  <a:pt x="451893" y="1434302"/>
                </a:lnTo>
                <a:lnTo>
                  <a:pt x="499932" y="1435179"/>
                </a:lnTo>
                <a:lnTo>
                  <a:pt x="548018" y="1435604"/>
                </a:lnTo>
                <a:lnTo>
                  <a:pt x="596176" y="1435480"/>
                </a:lnTo>
                <a:lnTo>
                  <a:pt x="644322" y="1434329"/>
                </a:lnTo>
                <a:lnTo>
                  <a:pt x="692486" y="1431944"/>
                </a:lnTo>
                <a:lnTo>
                  <a:pt x="740687" y="1428463"/>
                </a:lnTo>
                <a:lnTo>
                  <a:pt x="788941" y="1424019"/>
                </a:lnTo>
                <a:lnTo>
                  <a:pt x="837267" y="1418748"/>
                </a:lnTo>
                <a:lnTo>
                  <a:pt x="885680" y="1412787"/>
                </a:lnTo>
                <a:lnTo>
                  <a:pt x="934199" y="1406270"/>
                </a:lnTo>
                <a:lnTo>
                  <a:pt x="1043970" y="1388869"/>
                </a:lnTo>
                <a:lnTo>
                  <a:pt x="1201749" y="1362124"/>
                </a:lnTo>
                <a:lnTo>
                  <a:pt x="1383307" y="1330336"/>
                </a:lnTo>
                <a:lnTo>
                  <a:pt x="1564417" y="1297804"/>
                </a:lnTo>
                <a:lnTo>
                  <a:pt x="1720849" y="1268831"/>
                </a:lnTo>
                <a:lnTo>
                  <a:pt x="1799463" y="1253616"/>
                </a:lnTo>
                <a:lnTo>
                  <a:pt x="1867559" y="1235824"/>
                </a:lnTo>
                <a:lnTo>
                  <a:pt x="1917406" y="1221002"/>
                </a:lnTo>
                <a:lnTo>
                  <a:pt x="1974487" y="1203276"/>
                </a:lnTo>
                <a:lnTo>
                  <a:pt x="2036331" y="1183429"/>
                </a:lnTo>
                <a:lnTo>
                  <a:pt x="2100463" y="1162245"/>
                </a:lnTo>
                <a:lnTo>
                  <a:pt x="2164412" y="1140510"/>
                </a:lnTo>
                <a:lnTo>
                  <a:pt x="2225705" y="1119006"/>
                </a:lnTo>
                <a:lnTo>
                  <a:pt x="2281867" y="1098519"/>
                </a:lnTo>
                <a:lnTo>
                  <a:pt x="2330427" y="1079832"/>
                </a:lnTo>
                <a:lnTo>
                  <a:pt x="2368911" y="1063729"/>
                </a:lnTo>
                <a:lnTo>
                  <a:pt x="2405761" y="1042415"/>
                </a:lnTo>
                <a:lnTo>
                  <a:pt x="2380075" y="1036685"/>
                </a:lnTo>
                <a:lnTo>
                  <a:pt x="2354389" y="1040098"/>
                </a:lnTo>
                <a:lnTo>
                  <a:pt x="2328322" y="1043273"/>
                </a:lnTo>
                <a:lnTo>
                  <a:pt x="2301494" y="1036827"/>
                </a:lnTo>
                <a:lnTo>
                  <a:pt x="2349928" y="1015357"/>
                </a:lnTo>
                <a:lnTo>
                  <a:pt x="2399792" y="1006506"/>
                </a:lnTo>
                <a:lnTo>
                  <a:pt x="2449084" y="1000180"/>
                </a:lnTo>
                <a:lnTo>
                  <a:pt x="2495804" y="986281"/>
                </a:lnTo>
                <a:lnTo>
                  <a:pt x="2491045" y="971667"/>
                </a:lnTo>
                <a:lnTo>
                  <a:pt x="2481262" y="964422"/>
                </a:lnTo>
                <a:lnTo>
                  <a:pt x="2470908" y="958867"/>
                </a:lnTo>
                <a:lnTo>
                  <a:pt x="2464435" y="949324"/>
                </a:lnTo>
                <a:lnTo>
                  <a:pt x="2513770" y="930182"/>
                </a:lnTo>
                <a:lnTo>
                  <a:pt x="2564282" y="915877"/>
                </a:lnTo>
                <a:lnTo>
                  <a:pt x="2615547" y="904641"/>
                </a:lnTo>
                <a:lnTo>
                  <a:pt x="2667142" y="894702"/>
                </a:lnTo>
                <a:lnTo>
                  <a:pt x="2718640" y="884290"/>
                </a:lnTo>
                <a:lnTo>
                  <a:pt x="2769619" y="871634"/>
                </a:lnTo>
                <a:lnTo>
                  <a:pt x="2819654" y="854963"/>
                </a:lnTo>
                <a:lnTo>
                  <a:pt x="2767167" y="848846"/>
                </a:lnTo>
                <a:lnTo>
                  <a:pt x="2714893" y="847423"/>
                </a:lnTo>
                <a:lnTo>
                  <a:pt x="2662682" y="849233"/>
                </a:lnTo>
                <a:lnTo>
                  <a:pt x="2610386" y="852809"/>
                </a:lnTo>
                <a:lnTo>
                  <a:pt x="2557857" y="856689"/>
                </a:lnTo>
                <a:lnTo>
                  <a:pt x="2504948" y="859408"/>
                </a:lnTo>
                <a:lnTo>
                  <a:pt x="2513850" y="846042"/>
                </a:lnTo>
                <a:lnTo>
                  <a:pt x="2524442" y="838961"/>
                </a:lnTo>
                <a:lnTo>
                  <a:pt x="2535416" y="834834"/>
                </a:lnTo>
                <a:lnTo>
                  <a:pt x="2545461" y="830326"/>
                </a:lnTo>
                <a:lnTo>
                  <a:pt x="2556690" y="822640"/>
                </a:lnTo>
                <a:lnTo>
                  <a:pt x="2564908" y="813704"/>
                </a:lnTo>
                <a:lnTo>
                  <a:pt x="2568196" y="801840"/>
                </a:lnTo>
                <a:lnTo>
                  <a:pt x="2561127" y="769860"/>
                </a:lnTo>
                <a:lnTo>
                  <a:pt x="2564749" y="759221"/>
                </a:lnTo>
                <a:lnTo>
                  <a:pt x="2624149" y="731772"/>
                </a:lnTo>
                <a:lnTo>
                  <a:pt x="2662555" y="726265"/>
                </a:lnTo>
                <a:lnTo>
                  <a:pt x="2701341" y="723925"/>
                </a:lnTo>
                <a:lnTo>
                  <a:pt x="2739771" y="720216"/>
                </a:lnTo>
                <a:lnTo>
                  <a:pt x="2779601" y="717724"/>
                </a:lnTo>
                <a:lnTo>
                  <a:pt x="2796831" y="713591"/>
                </a:lnTo>
                <a:lnTo>
                  <a:pt x="2806573" y="703326"/>
                </a:lnTo>
                <a:lnTo>
                  <a:pt x="2826097" y="670407"/>
                </a:lnTo>
                <a:lnTo>
                  <a:pt x="2851324" y="657907"/>
                </a:lnTo>
                <a:lnTo>
                  <a:pt x="2879957" y="656337"/>
                </a:lnTo>
                <a:lnTo>
                  <a:pt x="2909697" y="656208"/>
                </a:lnTo>
                <a:lnTo>
                  <a:pt x="2934073" y="649106"/>
                </a:lnTo>
                <a:lnTo>
                  <a:pt x="2946685" y="632825"/>
                </a:lnTo>
                <a:lnTo>
                  <a:pt x="2947916" y="607470"/>
                </a:lnTo>
                <a:lnTo>
                  <a:pt x="2938145" y="573151"/>
                </a:lnTo>
                <a:lnTo>
                  <a:pt x="2956369" y="562693"/>
                </a:lnTo>
                <a:lnTo>
                  <a:pt x="2977832" y="561308"/>
                </a:lnTo>
                <a:lnTo>
                  <a:pt x="3000438" y="558256"/>
                </a:lnTo>
                <a:lnTo>
                  <a:pt x="3022092" y="542797"/>
                </a:lnTo>
                <a:lnTo>
                  <a:pt x="2969557" y="539225"/>
                </a:lnTo>
                <a:lnTo>
                  <a:pt x="2917227" y="536669"/>
                </a:lnTo>
                <a:lnTo>
                  <a:pt x="2865092" y="534793"/>
                </a:lnTo>
                <a:lnTo>
                  <a:pt x="2761357" y="531746"/>
                </a:lnTo>
                <a:lnTo>
                  <a:pt x="2709735" y="529907"/>
                </a:lnTo>
                <a:lnTo>
                  <a:pt x="2658261" y="527412"/>
                </a:lnTo>
                <a:lnTo>
                  <a:pt x="2606924" y="523926"/>
                </a:lnTo>
                <a:lnTo>
                  <a:pt x="2555712" y="519116"/>
                </a:lnTo>
                <a:lnTo>
                  <a:pt x="2504614" y="512647"/>
                </a:lnTo>
                <a:lnTo>
                  <a:pt x="2453618" y="504184"/>
                </a:lnTo>
                <a:lnTo>
                  <a:pt x="2402713" y="493394"/>
                </a:lnTo>
                <a:lnTo>
                  <a:pt x="2451131" y="491753"/>
                </a:lnTo>
                <a:lnTo>
                  <a:pt x="2499360" y="486838"/>
                </a:lnTo>
                <a:lnTo>
                  <a:pt x="2547588" y="483804"/>
                </a:lnTo>
                <a:lnTo>
                  <a:pt x="2596007" y="487806"/>
                </a:lnTo>
                <a:lnTo>
                  <a:pt x="2603924" y="488735"/>
                </a:lnTo>
                <a:lnTo>
                  <a:pt x="2612199" y="488378"/>
                </a:lnTo>
                <a:lnTo>
                  <a:pt x="2647858" y="472894"/>
                </a:lnTo>
                <a:lnTo>
                  <a:pt x="2649601" y="463041"/>
                </a:lnTo>
                <a:lnTo>
                  <a:pt x="2648224" y="455638"/>
                </a:lnTo>
                <a:lnTo>
                  <a:pt x="2616466" y="434314"/>
                </a:lnTo>
                <a:lnTo>
                  <a:pt x="2599055" y="430831"/>
                </a:lnTo>
                <a:lnTo>
                  <a:pt x="2581644" y="431992"/>
                </a:lnTo>
                <a:lnTo>
                  <a:pt x="2546552" y="445301"/>
                </a:lnTo>
                <a:lnTo>
                  <a:pt x="2529967" y="445579"/>
                </a:lnTo>
                <a:lnTo>
                  <a:pt x="2514524" y="438904"/>
                </a:lnTo>
                <a:lnTo>
                  <a:pt x="2499868" y="424941"/>
                </a:lnTo>
                <a:lnTo>
                  <a:pt x="2479087" y="409001"/>
                </a:lnTo>
                <a:lnTo>
                  <a:pt x="2455735" y="402764"/>
                </a:lnTo>
                <a:lnTo>
                  <a:pt x="2431431" y="400313"/>
                </a:lnTo>
                <a:lnTo>
                  <a:pt x="2407793" y="395731"/>
                </a:lnTo>
                <a:lnTo>
                  <a:pt x="2382266" y="390469"/>
                </a:lnTo>
                <a:lnTo>
                  <a:pt x="2355405" y="387445"/>
                </a:lnTo>
                <a:lnTo>
                  <a:pt x="2326640" y="382944"/>
                </a:lnTo>
                <a:lnTo>
                  <a:pt x="2295398" y="373252"/>
                </a:lnTo>
                <a:lnTo>
                  <a:pt x="2349897" y="366006"/>
                </a:lnTo>
                <a:lnTo>
                  <a:pt x="2456989" y="370466"/>
                </a:lnTo>
                <a:lnTo>
                  <a:pt x="2512060" y="363219"/>
                </a:lnTo>
                <a:lnTo>
                  <a:pt x="2489831" y="348152"/>
                </a:lnTo>
                <a:lnTo>
                  <a:pt x="2468626" y="342026"/>
                </a:lnTo>
                <a:lnTo>
                  <a:pt x="2429002" y="338454"/>
                </a:lnTo>
                <a:lnTo>
                  <a:pt x="2406237" y="334958"/>
                </a:lnTo>
                <a:lnTo>
                  <a:pt x="2360707" y="329632"/>
                </a:lnTo>
                <a:lnTo>
                  <a:pt x="2337943" y="326135"/>
                </a:lnTo>
                <a:lnTo>
                  <a:pt x="2316861" y="322264"/>
                </a:lnTo>
                <a:lnTo>
                  <a:pt x="2275078" y="313187"/>
                </a:lnTo>
                <a:lnTo>
                  <a:pt x="2253996" y="309244"/>
                </a:lnTo>
                <a:lnTo>
                  <a:pt x="2212673" y="305069"/>
                </a:lnTo>
                <a:lnTo>
                  <a:pt x="2192434" y="299190"/>
                </a:lnTo>
                <a:lnTo>
                  <a:pt x="2172970" y="285749"/>
                </a:lnTo>
                <a:lnTo>
                  <a:pt x="2215318" y="263986"/>
                </a:lnTo>
                <a:lnTo>
                  <a:pt x="2259561" y="254499"/>
                </a:lnTo>
                <a:lnTo>
                  <a:pt x="2305402" y="252072"/>
                </a:lnTo>
                <a:lnTo>
                  <a:pt x="2352542" y="251486"/>
                </a:lnTo>
                <a:lnTo>
                  <a:pt x="2400681" y="247522"/>
                </a:lnTo>
                <a:lnTo>
                  <a:pt x="2384643" y="234475"/>
                </a:lnTo>
                <a:lnTo>
                  <a:pt x="2368677" y="228298"/>
                </a:lnTo>
                <a:lnTo>
                  <a:pt x="2353282" y="225288"/>
                </a:lnTo>
                <a:lnTo>
                  <a:pt x="2338959" y="221741"/>
                </a:lnTo>
                <a:lnTo>
                  <a:pt x="2330831" y="219455"/>
                </a:lnTo>
                <a:lnTo>
                  <a:pt x="2320671" y="219455"/>
                </a:lnTo>
                <a:lnTo>
                  <a:pt x="2317750" y="208279"/>
                </a:lnTo>
                <a:lnTo>
                  <a:pt x="2367561" y="165937"/>
                </a:lnTo>
                <a:lnTo>
                  <a:pt x="2439197" y="144958"/>
                </a:lnTo>
                <a:lnTo>
                  <a:pt x="2496359" y="133403"/>
                </a:lnTo>
                <a:lnTo>
                  <a:pt x="2517203" y="130921"/>
                </a:lnTo>
                <a:lnTo>
                  <a:pt x="2537476" y="126128"/>
                </a:lnTo>
                <a:lnTo>
                  <a:pt x="2511192" y="84669"/>
                </a:lnTo>
                <a:lnTo>
                  <a:pt x="2464435" y="65640"/>
                </a:lnTo>
                <a:lnTo>
                  <a:pt x="2416492" y="56276"/>
                </a:lnTo>
                <a:lnTo>
                  <a:pt x="2367618" y="53739"/>
                </a:lnTo>
                <a:lnTo>
                  <a:pt x="2318067" y="55189"/>
                </a:lnTo>
                <a:lnTo>
                  <a:pt x="2268093" y="57784"/>
                </a:lnTo>
                <a:lnTo>
                  <a:pt x="2219209" y="59786"/>
                </a:lnTo>
                <a:lnTo>
                  <a:pt x="2121418" y="63359"/>
                </a:lnTo>
                <a:lnTo>
                  <a:pt x="2072498" y="64716"/>
                </a:lnTo>
                <a:lnTo>
                  <a:pt x="2023554" y="65643"/>
                </a:lnTo>
                <a:lnTo>
                  <a:pt x="1974579" y="66032"/>
                </a:lnTo>
                <a:lnTo>
                  <a:pt x="1925568" y="65777"/>
                </a:lnTo>
                <a:lnTo>
                  <a:pt x="1876514" y="64771"/>
                </a:lnTo>
                <a:lnTo>
                  <a:pt x="1827411" y="62904"/>
                </a:lnTo>
                <a:lnTo>
                  <a:pt x="1778254" y="60070"/>
                </a:lnTo>
                <a:lnTo>
                  <a:pt x="1728442" y="52914"/>
                </a:lnTo>
                <a:lnTo>
                  <a:pt x="1678463" y="47255"/>
                </a:lnTo>
                <a:lnTo>
                  <a:pt x="1628342" y="42805"/>
                </a:lnTo>
                <a:lnTo>
                  <a:pt x="1578102" y="39274"/>
                </a:lnTo>
                <a:lnTo>
                  <a:pt x="1527766" y="36375"/>
                </a:lnTo>
                <a:lnTo>
                  <a:pt x="1426904" y="31313"/>
                </a:lnTo>
                <a:lnTo>
                  <a:pt x="1327115" y="25822"/>
                </a:lnTo>
                <a:lnTo>
                  <a:pt x="1277677" y="24201"/>
                </a:lnTo>
                <a:lnTo>
                  <a:pt x="1228136" y="23509"/>
                </a:lnTo>
                <a:lnTo>
                  <a:pt x="1178517" y="23540"/>
                </a:lnTo>
                <a:lnTo>
                  <a:pt x="1128846" y="24093"/>
                </a:lnTo>
                <a:lnTo>
                  <a:pt x="979774" y="26835"/>
                </a:lnTo>
                <a:lnTo>
                  <a:pt x="930148" y="27431"/>
                </a:lnTo>
                <a:lnTo>
                  <a:pt x="876434" y="28624"/>
                </a:lnTo>
                <a:lnTo>
                  <a:pt x="768724" y="32384"/>
                </a:lnTo>
                <a:lnTo>
                  <a:pt x="714841" y="33386"/>
                </a:lnTo>
                <a:lnTo>
                  <a:pt x="661015" y="32758"/>
                </a:lnTo>
                <a:lnTo>
                  <a:pt x="607301" y="29717"/>
                </a:lnTo>
                <a:lnTo>
                  <a:pt x="553405" y="26382"/>
                </a:lnTo>
                <a:lnTo>
                  <a:pt x="499313" y="24744"/>
                </a:lnTo>
                <a:lnTo>
                  <a:pt x="445079" y="24292"/>
                </a:lnTo>
                <a:lnTo>
                  <a:pt x="336397" y="24904"/>
                </a:lnTo>
                <a:lnTo>
                  <a:pt x="282057" y="24946"/>
                </a:lnTo>
                <a:lnTo>
                  <a:pt x="227787" y="24129"/>
                </a:lnTo>
                <a:lnTo>
                  <a:pt x="185277" y="21955"/>
                </a:lnTo>
                <a:lnTo>
                  <a:pt x="142768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8785D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95097"/>
            <a:ext cx="675513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061" y="3306521"/>
            <a:ext cx="6341745" cy="2371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2339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29188" y="2815665"/>
              <a:ext cx="7449184" cy="3403600"/>
            </a:xfrm>
            <a:custGeom>
              <a:avLst/>
              <a:gdLst/>
              <a:ahLst/>
              <a:cxnLst/>
              <a:rect l="l" t="t" r="r" b="b"/>
              <a:pathLst>
                <a:path w="7449184" h="3403600">
                  <a:moveTo>
                    <a:pt x="428494" y="1498600"/>
                  </a:moveTo>
                  <a:lnTo>
                    <a:pt x="233743" y="1498600"/>
                  </a:lnTo>
                  <a:lnTo>
                    <a:pt x="214151" y="1511300"/>
                  </a:lnTo>
                  <a:lnTo>
                    <a:pt x="195881" y="1536700"/>
                  </a:lnTo>
                  <a:lnTo>
                    <a:pt x="170824" y="1562100"/>
                  </a:lnTo>
                  <a:lnTo>
                    <a:pt x="154881" y="1562100"/>
                  </a:lnTo>
                  <a:lnTo>
                    <a:pt x="184573" y="1574800"/>
                  </a:lnTo>
                  <a:lnTo>
                    <a:pt x="219493" y="1587500"/>
                  </a:lnTo>
                  <a:lnTo>
                    <a:pt x="259188" y="1587500"/>
                  </a:lnTo>
                  <a:lnTo>
                    <a:pt x="303206" y="1600200"/>
                  </a:lnTo>
                  <a:lnTo>
                    <a:pt x="351092" y="1612900"/>
                  </a:lnTo>
                  <a:lnTo>
                    <a:pt x="402392" y="1612900"/>
                  </a:lnTo>
                  <a:lnTo>
                    <a:pt x="456654" y="1625600"/>
                  </a:lnTo>
                  <a:lnTo>
                    <a:pt x="513423" y="1625600"/>
                  </a:lnTo>
                  <a:lnTo>
                    <a:pt x="572246" y="1638300"/>
                  </a:lnTo>
                  <a:lnTo>
                    <a:pt x="632669" y="1638300"/>
                  </a:lnTo>
                  <a:lnTo>
                    <a:pt x="694239" y="1651000"/>
                  </a:lnTo>
                  <a:lnTo>
                    <a:pt x="819005" y="1651000"/>
                  </a:lnTo>
                  <a:lnTo>
                    <a:pt x="881294" y="1663700"/>
                  </a:lnTo>
                  <a:lnTo>
                    <a:pt x="1003415" y="1663700"/>
                  </a:lnTo>
                  <a:lnTo>
                    <a:pt x="1062340" y="1676400"/>
                  </a:lnTo>
                  <a:lnTo>
                    <a:pt x="1119236" y="1676400"/>
                  </a:lnTo>
                  <a:lnTo>
                    <a:pt x="1173651" y="1689100"/>
                  </a:lnTo>
                  <a:lnTo>
                    <a:pt x="1273220" y="1689100"/>
                  </a:lnTo>
                  <a:lnTo>
                    <a:pt x="1317467" y="1701800"/>
                  </a:lnTo>
                  <a:lnTo>
                    <a:pt x="1392618" y="1701800"/>
                  </a:lnTo>
                  <a:lnTo>
                    <a:pt x="1352221" y="1752600"/>
                  </a:lnTo>
                  <a:lnTo>
                    <a:pt x="1312035" y="1790700"/>
                  </a:lnTo>
                  <a:lnTo>
                    <a:pt x="1232369" y="1841500"/>
                  </a:lnTo>
                  <a:lnTo>
                    <a:pt x="1192929" y="1854200"/>
                  </a:lnTo>
                  <a:lnTo>
                    <a:pt x="1153778" y="1879600"/>
                  </a:lnTo>
                  <a:lnTo>
                    <a:pt x="1114935" y="1892300"/>
                  </a:lnTo>
                  <a:lnTo>
                    <a:pt x="1076419" y="1892300"/>
                  </a:lnTo>
                  <a:lnTo>
                    <a:pt x="1038251" y="1905000"/>
                  </a:lnTo>
                  <a:lnTo>
                    <a:pt x="1000450" y="1905000"/>
                  </a:lnTo>
                  <a:lnTo>
                    <a:pt x="963036" y="1917700"/>
                  </a:lnTo>
                  <a:lnTo>
                    <a:pt x="853310" y="1917700"/>
                  </a:lnTo>
                  <a:lnTo>
                    <a:pt x="817639" y="1930400"/>
                  </a:lnTo>
                  <a:lnTo>
                    <a:pt x="782454" y="1930400"/>
                  </a:lnTo>
                  <a:lnTo>
                    <a:pt x="680003" y="1968500"/>
                  </a:lnTo>
                  <a:lnTo>
                    <a:pt x="646955" y="1993900"/>
                  </a:lnTo>
                  <a:lnTo>
                    <a:pt x="614489" y="2006600"/>
                  </a:lnTo>
                  <a:lnTo>
                    <a:pt x="624431" y="2006600"/>
                  </a:lnTo>
                  <a:lnTo>
                    <a:pt x="660685" y="2019300"/>
                  </a:lnTo>
                  <a:lnTo>
                    <a:pt x="732897" y="2032000"/>
                  </a:lnTo>
                  <a:lnTo>
                    <a:pt x="850709" y="2070100"/>
                  </a:lnTo>
                  <a:lnTo>
                    <a:pt x="907605" y="2095500"/>
                  </a:lnTo>
                  <a:lnTo>
                    <a:pt x="947189" y="2120900"/>
                  </a:lnTo>
                  <a:lnTo>
                    <a:pt x="965195" y="2133600"/>
                  </a:lnTo>
                  <a:lnTo>
                    <a:pt x="984521" y="2146300"/>
                  </a:lnTo>
                  <a:lnTo>
                    <a:pt x="1007049" y="2171700"/>
                  </a:lnTo>
                  <a:lnTo>
                    <a:pt x="1034662" y="2184400"/>
                  </a:lnTo>
                  <a:lnTo>
                    <a:pt x="1069243" y="2209800"/>
                  </a:lnTo>
                  <a:lnTo>
                    <a:pt x="1112674" y="2235200"/>
                  </a:lnTo>
                  <a:lnTo>
                    <a:pt x="1166837" y="2260600"/>
                  </a:lnTo>
                  <a:lnTo>
                    <a:pt x="1233617" y="2286000"/>
                  </a:lnTo>
                  <a:lnTo>
                    <a:pt x="1314894" y="2311400"/>
                  </a:lnTo>
                  <a:lnTo>
                    <a:pt x="1277233" y="2324100"/>
                  </a:lnTo>
                  <a:lnTo>
                    <a:pt x="1119453" y="2324100"/>
                  </a:lnTo>
                  <a:lnTo>
                    <a:pt x="1081071" y="2336800"/>
                  </a:lnTo>
                  <a:lnTo>
                    <a:pt x="1044253" y="2336800"/>
                  </a:lnTo>
                  <a:lnTo>
                    <a:pt x="977584" y="2374900"/>
                  </a:lnTo>
                  <a:lnTo>
                    <a:pt x="948872" y="2400300"/>
                  </a:lnTo>
                  <a:lnTo>
                    <a:pt x="924002" y="2438400"/>
                  </a:lnTo>
                  <a:lnTo>
                    <a:pt x="903541" y="2489200"/>
                  </a:lnTo>
                  <a:lnTo>
                    <a:pt x="947151" y="2501900"/>
                  </a:lnTo>
                  <a:lnTo>
                    <a:pt x="991933" y="2501900"/>
                  </a:lnTo>
                  <a:lnTo>
                    <a:pt x="1036977" y="2514600"/>
                  </a:lnTo>
                  <a:lnTo>
                    <a:pt x="1081373" y="2514600"/>
                  </a:lnTo>
                  <a:lnTo>
                    <a:pt x="1124208" y="2527300"/>
                  </a:lnTo>
                  <a:lnTo>
                    <a:pt x="1164574" y="2540000"/>
                  </a:lnTo>
                  <a:lnTo>
                    <a:pt x="1201557" y="2565400"/>
                  </a:lnTo>
                  <a:lnTo>
                    <a:pt x="1234249" y="2590800"/>
                  </a:lnTo>
                  <a:lnTo>
                    <a:pt x="1253101" y="2616200"/>
                  </a:lnTo>
                  <a:lnTo>
                    <a:pt x="1272476" y="2628900"/>
                  </a:lnTo>
                  <a:lnTo>
                    <a:pt x="1292899" y="2641600"/>
                  </a:lnTo>
                  <a:lnTo>
                    <a:pt x="1314894" y="2667000"/>
                  </a:lnTo>
                  <a:lnTo>
                    <a:pt x="1292955" y="2667000"/>
                  </a:lnTo>
                  <a:lnTo>
                    <a:pt x="1282390" y="2679700"/>
                  </a:lnTo>
                  <a:lnTo>
                    <a:pt x="1284568" y="2679700"/>
                  </a:lnTo>
                  <a:lnTo>
                    <a:pt x="1308895" y="2692400"/>
                  </a:lnTo>
                  <a:lnTo>
                    <a:pt x="1344364" y="2692400"/>
                  </a:lnTo>
                  <a:lnTo>
                    <a:pt x="1389245" y="2705100"/>
                  </a:lnTo>
                  <a:lnTo>
                    <a:pt x="1441809" y="2717800"/>
                  </a:lnTo>
                  <a:lnTo>
                    <a:pt x="1500327" y="2730500"/>
                  </a:lnTo>
                  <a:lnTo>
                    <a:pt x="1759352" y="2781300"/>
                  </a:lnTo>
                  <a:lnTo>
                    <a:pt x="1821700" y="2781300"/>
                  </a:lnTo>
                  <a:lnTo>
                    <a:pt x="1879626" y="2794000"/>
                  </a:lnTo>
                  <a:lnTo>
                    <a:pt x="1931402" y="2794000"/>
                  </a:lnTo>
                  <a:lnTo>
                    <a:pt x="1975298" y="2806700"/>
                  </a:lnTo>
                  <a:lnTo>
                    <a:pt x="2009584" y="2806700"/>
                  </a:lnTo>
                  <a:lnTo>
                    <a:pt x="1919654" y="2832100"/>
                  </a:lnTo>
                  <a:lnTo>
                    <a:pt x="1819259" y="2844800"/>
                  </a:lnTo>
                  <a:lnTo>
                    <a:pt x="1737604" y="2857500"/>
                  </a:lnTo>
                  <a:lnTo>
                    <a:pt x="1741064" y="2895600"/>
                  </a:lnTo>
                  <a:lnTo>
                    <a:pt x="1967912" y="2971800"/>
                  </a:lnTo>
                  <a:lnTo>
                    <a:pt x="2557448" y="3124200"/>
                  </a:lnTo>
                  <a:lnTo>
                    <a:pt x="3682682" y="3340100"/>
                  </a:lnTo>
                  <a:lnTo>
                    <a:pt x="3703240" y="3352800"/>
                  </a:lnTo>
                  <a:lnTo>
                    <a:pt x="3785840" y="3352800"/>
                  </a:lnTo>
                  <a:lnTo>
                    <a:pt x="3819893" y="3365500"/>
                  </a:lnTo>
                  <a:lnTo>
                    <a:pt x="3985065" y="3365500"/>
                  </a:lnTo>
                  <a:lnTo>
                    <a:pt x="4032913" y="3378200"/>
                  </a:lnTo>
                  <a:lnTo>
                    <a:pt x="4304657" y="3378200"/>
                  </a:lnTo>
                  <a:lnTo>
                    <a:pt x="4364550" y="3390900"/>
                  </a:lnTo>
                  <a:lnTo>
                    <a:pt x="4751227" y="3390900"/>
                  </a:lnTo>
                  <a:lnTo>
                    <a:pt x="4818951" y="3403600"/>
                  </a:lnTo>
                  <a:lnTo>
                    <a:pt x="6606632" y="3403600"/>
                  </a:lnTo>
                  <a:lnTo>
                    <a:pt x="6647298" y="3378200"/>
                  </a:lnTo>
                  <a:lnTo>
                    <a:pt x="6688913" y="3352800"/>
                  </a:lnTo>
                  <a:lnTo>
                    <a:pt x="6730908" y="3314700"/>
                  </a:lnTo>
                  <a:lnTo>
                    <a:pt x="6772712" y="3289300"/>
                  </a:lnTo>
                  <a:lnTo>
                    <a:pt x="6813756" y="3251200"/>
                  </a:lnTo>
                  <a:lnTo>
                    <a:pt x="6853469" y="3213100"/>
                  </a:lnTo>
                  <a:lnTo>
                    <a:pt x="6891281" y="3175000"/>
                  </a:lnTo>
                  <a:lnTo>
                    <a:pt x="6926621" y="3149600"/>
                  </a:lnTo>
                  <a:lnTo>
                    <a:pt x="6958920" y="3124200"/>
                  </a:lnTo>
                  <a:lnTo>
                    <a:pt x="6987608" y="3111500"/>
                  </a:lnTo>
                  <a:lnTo>
                    <a:pt x="7012114" y="3111500"/>
                  </a:lnTo>
                  <a:lnTo>
                    <a:pt x="7016322" y="3098800"/>
                  </a:lnTo>
                  <a:lnTo>
                    <a:pt x="7022665" y="3086100"/>
                  </a:lnTo>
                  <a:lnTo>
                    <a:pt x="7030990" y="3073400"/>
                  </a:lnTo>
                  <a:lnTo>
                    <a:pt x="7041145" y="3060700"/>
                  </a:lnTo>
                  <a:lnTo>
                    <a:pt x="7052977" y="3035300"/>
                  </a:lnTo>
                  <a:lnTo>
                    <a:pt x="7066333" y="2997200"/>
                  </a:lnTo>
                  <a:lnTo>
                    <a:pt x="7081061" y="2971800"/>
                  </a:lnTo>
                  <a:lnTo>
                    <a:pt x="7097009" y="2933700"/>
                  </a:lnTo>
                  <a:lnTo>
                    <a:pt x="7114024" y="2895600"/>
                  </a:lnTo>
                  <a:lnTo>
                    <a:pt x="7131954" y="2844800"/>
                  </a:lnTo>
                  <a:lnTo>
                    <a:pt x="7150646" y="2806700"/>
                  </a:lnTo>
                  <a:lnTo>
                    <a:pt x="7169947" y="2755900"/>
                  </a:lnTo>
                  <a:lnTo>
                    <a:pt x="7189706" y="2692400"/>
                  </a:lnTo>
                  <a:lnTo>
                    <a:pt x="7209769" y="2641600"/>
                  </a:lnTo>
                  <a:lnTo>
                    <a:pt x="7229984" y="2590800"/>
                  </a:lnTo>
                  <a:lnTo>
                    <a:pt x="7250199" y="2527300"/>
                  </a:lnTo>
                  <a:lnTo>
                    <a:pt x="7270261" y="2463800"/>
                  </a:lnTo>
                  <a:lnTo>
                    <a:pt x="7290018" y="2400300"/>
                  </a:lnTo>
                  <a:lnTo>
                    <a:pt x="7309317" y="2336800"/>
                  </a:lnTo>
                  <a:lnTo>
                    <a:pt x="7328006" y="2273300"/>
                  </a:lnTo>
                  <a:lnTo>
                    <a:pt x="7345932" y="2209800"/>
                  </a:lnTo>
                  <a:lnTo>
                    <a:pt x="7362942" y="2146300"/>
                  </a:lnTo>
                  <a:lnTo>
                    <a:pt x="7378885" y="2082800"/>
                  </a:lnTo>
                  <a:lnTo>
                    <a:pt x="7393607" y="2006600"/>
                  </a:lnTo>
                  <a:lnTo>
                    <a:pt x="7406957" y="1943100"/>
                  </a:lnTo>
                  <a:lnTo>
                    <a:pt x="7418781" y="1879600"/>
                  </a:lnTo>
                  <a:lnTo>
                    <a:pt x="7428928" y="1816100"/>
                  </a:lnTo>
                  <a:lnTo>
                    <a:pt x="7431949" y="1778000"/>
                  </a:lnTo>
                  <a:lnTo>
                    <a:pt x="7434909" y="1739900"/>
                  </a:lnTo>
                  <a:lnTo>
                    <a:pt x="7437744" y="1689100"/>
                  </a:lnTo>
                  <a:lnTo>
                    <a:pt x="7440393" y="1651000"/>
                  </a:lnTo>
                  <a:lnTo>
                    <a:pt x="7442792" y="1600200"/>
                  </a:lnTo>
                  <a:lnTo>
                    <a:pt x="7445306" y="1524000"/>
                  </a:lnTo>
                  <a:lnTo>
                    <a:pt x="673681" y="1524000"/>
                  </a:lnTo>
                  <a:lnTo>
                    <a:pt x="624554" y="1511300"/>
                  </a:lnTo>
                  <a:lnTo>
                    <a:pt x="477416" y="1511300"/>
                  </a:lnTo>
                  <a:lnTo>
                    <a:pt x="428494" y="1498600"/>
                  </a:lnTo>
                  <a:close/>
                </a:path>
                <a:path w="7449184" h="3403600">
                  <a:moveTo>
                    <a:pt x="5697537" y="279400"/>
                  </a:moveTo>
                  <a:lnTo>
                    <a:pt x="5595463" y="304800"/>
                  </a:lnTo>
                  <a:lnTo>
                    <a:pt x="5544073" y="304800"/>
                  </a:lnTo>
                  <a:lnTo>
                    <a:pt x="5492481" y="317500"/>
                  </a:lnTo>
                  <a:lnTo>
                    <a:pt x="5440714" y="317500"/>
                  </a:lnTo>
                  <a:lnTo>
                    <a:pt x="5388795" y="330200"/>
                  </a:lnTo>
                  <a:lnTo>
                    <a:pt x="5023197" y="330200"/>
                  </a:lnTo>
                  <a:lnTo>
                    <a:pt x="4970858" y="342900"/>
                  </a:lnTo>
                  <a:lnTo>
                    <a:pt x="4918483" y="342900"/>
                  </a:lnTo>
                  <a:lnTo>
                    <a:pt x="4866060" y="355600"/>
                  </a:lnTo>
                  <a:lnTo>
                    <a:pt x="4497664" y="355600"/>
                  </a:lnTo>
                  <a:lnTo>
                    <a:pt x="4445712" y="368300"/>
                  </a:lnTo>
                  <a:lnTo>
                    <a:pt x="3875461" y="368300"/>
                  </a:lnTo>
                  <a:lnTo>
                    <a:pt x="3823221" y="381000"/>
                  </a:lnTo>
                  <a:lnTo>
                    <a:pt x="1166563" y="381000"/>
                  </a:lnTo>
                  <a:lnTo>
                    <a:pt x="1120330" y="393700"/>
                  </a:lnTo>
                  <a:lnTo>
                    <a:pt x="1067529" y="393700"/>
                  </a:lnTo>
                  <a:lnTo>
                    <a:pt x="1015195" y="406400"/>
                  </a:lnTo>
                  <a:lnTo>
                    <a:pt x="963238" y="406400"/>
                  </a:lnTo>
                  <a:lnTo>
                    <a:pt x="911571" y="419100"/>
                  </a:lnTo>
                  <a:lnTo>
                    <a:pt x="860106" y="419100"/>
                  </a:lnTo>
                  <a:lnTo>
                    <a:pt x="706037" y="457200"/>
                  </a:lnTo>
                  <a:lnTo>
                    <a:pt x="654496" y="457200"/>
                  </a:lnTo>
                  <a:lnTo>
                    <a:pt x="550608" y="482600"/>
                  </a:lnTo>
                  <a:lnTo>
                    <a:pt x="357723" y="482600"/>
                  </a:lnTo>
                  <a:lnTo>
                    <a:pt x="310019" y="495300"/>
                  </a:lnTo>
                  <a:lnTo>
                    <a:pt x="262798" y="495300"/>
                  </a:lnTo>
                  <a:lnTo>
                    <a:pt x="125412" y="533400"/>
                  </a:lnTo>
                  <a:lnTo>
                    <a:pt x="88209" y="558800"/>
                  </a:lnTo>
                  <a:lnTo>
                    <a:pt x="55078" y="571500"/>
                  </a:lnTo>
                  <a:lnTo>
                    <a:pt x="28007" y="596900"/>
                  </a:lnTo>
                  <a:lnTo>
                    <a:pt x="8985" y="622300"/>
                  </a:lnTo>
                  <a:lnTo>
                    <a:pt x="0" y="647700"/>
                  </a:lnTo>
                  <a:lnTo>
                    <a:pt x="3040" y="685800"/>
                  </a:lnTo>
                  <a:lnTo>
                    <a:pt x="20093" y="723900"/>
                  </a:lnTo>
                  <a:lnTo>
                    <a:pt x="53149" y="762000"/>
                  </a:lnTo>
                  <a:lnTo>
                    <a:pt x="92551" y="774700"/>
                  </a:lnTo>
                  <a:lnTo>
                    <a:pt x="123473" y="787400"/>
                  </a:lnTo>
                  <a:lnTo>
                    <a:pt x="148338" y="825500"/>
                  </a:lnTo>
                  <a:lnTo>
                    <a:pt x="169568" y="850900"/>
                  </a:lnTo>
                  <a:lnTo>
                    <a:pt x="189587" y="889000"/>
                  </a:lnTo>
                  <a:lnTo>
                    <a:pt x="210817" y="914400"/>
                  </a:lnTo>
                  <a:lnTo>
                    <a:pt x="235682" y="939800"/>
                  </a:lnTo>
                  <a:lnTo>
                    <a:pt x="266604" y="952500"/>
                  </a:lnTo>
                  <a:lnTo>
                    <a:pt x="306006" y="952500"/>
                  </a:lnTo>
                  <a:lnTo>
                    <a:pt x="287135" y="977900"/>
                  </a:lnTo>
                  <a:lnTo>
                    <a:pt x="260705" y="1003300"/>
                  </a:lnTo>
                  <a:lnTo>
                    <a:pt x="199373" y="1028700"/>
                  </a:lnTo>
                  <a:lnTo>
                    <a:pt x="171577" y="1041400"/>
                  </a:lnTo>
                  <a:lnTo>
                    <a:pt x="150431" y="1066800"/>
                  </a:lnTo>
                  <a:lnTo>
                    <a:pt x="183604" y="1092200"/>
                  </a:lnTo>
                  <a:lnTo>
                    <a:pt x="221538" y="1104900"/>
                  </a:lnTo>
                  <a:lnTo>
                    <a:pt x="261172" y="1104900"/>
                  </a:lnTo>
                  <a:lnTo>
                    <a:pt x="299444" y="1117600"/>
                  </a:lnTo>
                  <a:lnTo>
                    <a:pt x="333292" y="1130300"/>
                  </a:lnTo>
                  <a:lnTo>
                    <a:pt x="359657" y="1168400"/>
                  </a:lnTo>
                  <a:lnTo>
                    <a:pt x="375475" y="1206500"/>
                  </a:lnTo>
                  <a:lnTo>
                    <a:pt x="370686" y="1270000"/>
                  </a:lnTo>
                  <a:lnTo>
                    <a:pt x="381656" y="1295400"/>
                  </a:lnTo>
                  <a:lnTo>
                    <a:pt x="404669" y="1320800"/>
                  </a:lnTo>
                  <a:lnTo>
                    <a:pt x="436012" y="1333500"/>
                  </a:lnTo>
                  <a:lnTo>
                    <a:pt x="508825" y="1333500"/>
                  </a:lnTo>
                  <a:lnTo>
                    <a:pt x="560367" y="1346200"/>
                  </a:lnTo>
                  <a:lnTo>
                    <a:pt x="662648" y="1346200"/>
                  </a:lnTo>
                  <a:lnTo>
                    <a:pt x="713486" y="1358900"/>
                  </a:lnTo>
                  <a:lnTo>
                    <a:pt x="814811" y="1358900"/>
                  </a:lnTo>
                  <a:lnTo>
                    <a:pt x="865398" y="1371600"/>
                  </a:lnTo>
                  <a:lnTo>
                    <a:pt x="916001" y="1371600"/>
                  </a:lnTo>
                  <a:lnTo>
                    <a:pt x="1017460" y="1397000"/>
                  </a:lnTo>
                  <a:lnTo>
                    <a:pt x="1101518" y="1397000"/>
                  </a:lnTo>
                  <a:lnTo>
                    <a:pt x="1137064" y="1422400"/>
                  </a:lnTo>
                  <a:lnTo>
                    <a:pt x="1148143" y="1460500"/>
                  </a:lnTo>
                  <a:lnTo>
                    <a:pt x="1130831" y="1498600"/>
                  </a:lnTo>
                  <a:lnTo>
                    <a:pt x="1097375" y="1511300"/>
                  </a:lnTo>
                  <a:lnTo>
                    <a:pt x="1017460" y="1511300"/>
                  </a:lnTo>
                  <a:lnTo>
                    <a:pt x="968447" y="1524000"/>
                  </a:lnTo>
                  <a:lnTo>
                    <a:pt x="7445306" y="1524000"/>
                  </a:lnTo>
                  <a:lnTo>
                    <a:pt x="7446589" y="1485900"/>
                  </a:lnTo>
                  <a:lnTo>
                    <a:pt x="7447862" y="1422400"/>
                  </a:lnTo>
                  <a:lnTo>
                    <a:pt x="7448634" y="1371600"/>
                  </a:lnTo>
                  <a:lnTo>
                    <a:pt x="7448758" y="1295400"/>
                  </a:lnTo>
                  <a:lnTo>
                    <a:pt x="7448423" y="1244600"/>
                  </a:lnTo>
                  <a:lnTo>
                    <a:pt x="7447314" y="1193800"/>
                  </a:lnTo>
                  <a:lnTo>
                    <a:pt x="7445453" y="1130300"/>
                  </a:lnTo>
                  <a:lnTo>
                    <a:pt x="7442777" y="1066800"/>
                  </a:lnTo>
                  <a:lnTo>
                    <a:pt x="7439222" y="1016000"/>
                  </a:lnTo>
                  <a:lnTo>
                    <a:pt x="7434727" y="965200"/>
                  </a:lnTo>
                  <a:lnTo>
                    <a:pt x="7429228" y="914400"/>
                  </a:lnTo>
                  <a:lnTo>
                    <a:pt x="7422663" y="863600"/>
                  </a:lnTo>
                  <a:lnTo>
                    <a:pt x="7414968" y="825500"/>
                  </a:lnTo>
                  <a:lnTo>
                    <a:pt x="7406080" y="787400"/>
                  </a:lnTo>
                  <a:lnTo>
                    <a:pt x="7395938" y="749300"/>
                  </a:lnTo>
                  <a:lnTo>
                    <a:pt x="7370447" y="698500"/>
                  </a:lnTo>
                  <a:lnTo>
                    <a:pt x="7349023" y="673100"/>
                  </a:lnTo>
                  <a:lnTo>
                    <a:pt x="7321182" y="635000"/>
                  </a:lnTo>
                  <a:lnTo>
                    <a:pt x="7287903" y="596900"/>
                  </a:lnTo>
                  <a:lnTo>
                    <a:pt x="7250164" y="558800"/>
                  </a:lnTo>
                  <a:lnTo>
                    <a:pt x="7208942" y="520700"/>
                  </a:lnTo>
                  <a:lnTo>
                    <a:pt x="7165215" y="482600"/>
                  </a:lnTo>
                  <a:lnTo>
                    <a:pt x="7119961" y="444500"/>
                  </a:lnTo>
                  <a:lnTo>
                    <a:pt x="7028784" y="368300"/>
                  </a:lnTo>
                  <a:lnTo>
                    <a:pt x="6984816" y="330200"/>
                  </a:lnTo>
                  <a:lnTo>
                    <a:pt x="6943233" y="304800"/>
                  </a:lnTo>
                  <a:lnTo>
                    <a:pt x="6930493" y="292100"/>
                  </a:lnTo>
                  <a:lnTo>
                    <a:pt x="5738044" y="292100"/>
                  </a:lnTo>
                  <a:lnTo>
                    <a:pt x="5697537" y="279400"/>
                  </a:lnTo>
                  <a:close/>
                </a:path>
                <a:path w="7449184" h="3403600">
                  <a:moveTo>
                    <a:pt x="3614724" y="368300"/>
                  </a:moveTo>
                  <a:lnTo>
                    <a:pt x="1260971" y="368300"/>
                  </a:lnTo>
                  <a:lnTo>
                    <a:pt x="1213486" y="381000"/>
                  </a:lnTo>
                  <a:lnTo>
                    <a:pt x="3666752" y="381000"/>
                  </a:lnTo>
                  <a:lnTo>
                    <a:pt x="3614724" y="368300"/>
                  </a:lnTo>
                  <a:close/>
                </a:path>
                <a:path w="7449184" h="3403600">
                  <a:moveTo>
                    <a:pt x="2483289" y="330200"/>
                  </a:moveTo>
                  <a:lnTo>
                    <a:pt x="1692846" y="330200"/>
                  </a:lnTo>
                  <a:lnTo>
                    <a:pt x="1550634" y="368300"/>
                  </a:lnTo>
                  <a:lnTo>
                    <a:pt x="3354489" y="368300"/>
                  </a:lnTo>
                  <a:lnTo>
                    <a:pt x="3301804" y="355600"/>
                  </a:lnTo>
                  <a:lnTo>
                    <a:pt x="2890347" y="355600"/>
                  </a:lnTo>
                  <a:lnTo>
                    <a:pt x="2839636" y="342900"/>
                  </a:lnTo>
                  <a:lnTo>
                    <a:pt x="2534385" y="342900"/>
                  </a:lnTo>
                  <a:lnTo>
                    <a:pt x="2483289" y="330200"/>
                  </a:lnTo>
                  <a:close/>
                </a:path>
                <a:path w="7449184" h="3403600">
                  <a:moveTo>
                    <a:pt x="5180112" y="317500"/>
                  </a:moveTo>
                  <a:lnTo>
                    <a:pt x="5127815" y="317500"/>
                  </a:lnTo>
                  <a:lnTo>
                    <a:pt x="5075512" y="330200"/>
                  </a:lnTo>
                  <a:lnTo>
                    <a:pt x="5232383" y="330200"/>
                  </a:lnTo>
                  <a:lnTo>
                    <a:pt x="5180112" y="317500"/>
                  </a:lnTo>
                  <a:close/>
                </a:path>
                <a:path w="7449184" h="3403600">
                  <a:moveTo>
                    <a:pt x="6456235" y="0"/>
                  </a:moveTo>
                  <a:lnTo>
                    <a:pt x="6416911" y="25400"/>
                  </a:lnTo>
                  <a:lnTo>
                    <a:pt x="6378671" y="50800"/>
                  </a:lnTo>
                  <a:lnTo>
                    <a:pt x="6266275" y="127000"/>
                  </a:lnTo>
                  <a:lnTo>
                    <a:pt x="6228193" y="152400"/>
                  </a:lnTo>
                  <a:lnTo>
                    <a:pt x="6189107" y="165100"/>
                  </a:lnTo>
                  <a:lnTo>
                    <a:pt x="6148598" y="177800"/>
                  </a:lnTo>
                  <a:lnTo>
                    <a:pt x="5978668" y="177800"/>
                  </a:lnTo>
                  <a:lnTo>
                    <a:pt x="5942353" y="190500"/>
                  </a:lnTo>
                  <a:lnTo>
                    <a:pt x="5908242" y="215900"/>
                  </a:lnTo>
                  <a:lnTo>
                    <a:pt x="5875401" y="228600"/>
                  </a:lnTo>
                  <a:lnTo>
                    <a:pt x="5842894" y="254000"/>
                  </a:lnTo>
                  <a:lnTo>
                    <a:pt x="5809789" y="279400"/>
                  </a:lnTo>
                  <a:lnTo>
                    <a:pt x="5775150" y="279400"/>
                  </a:lnTo>
                  <a:lnTo>
                    <a:pt x="5738044" y="292100"/>
                  </a:lnTo>
                  <a:lnTo>
                    <a:pt x="6930493" y="292100"/>
                  </a:lnTo>
                  <a:lnTo>
                    <a:pt x="6905012" y="266700"/>
                  </a:lnTo>
                  <a:lnTo>
                    <a:pt x="6871132" y="254000"/>
                  </a:lnTo>
                  <a:lnTo>
                    <a:pt x="6842569" y="241300"/>
                  </a:lnTo>
                  <a:lnTo>
                    <a:pt x="6798322" y="215900"/>
                  </a:lnTo>
                  <a:lnTo>
                    <a:pt x="6753015" y="190500"/>
                  </a:lnTo>
                  <a:lnTo>
                    <a:pt x="6707243" y="177800"/>
                  </a:lnTo>
                  <a:lnTo>
                    <a:pt x="6061646" y="177800"/>
                  </a:lnTo>
                  <a:lnTo>
                    <a:pt x="6018121" y="165100"/>
                  </a:lnTo>
                  <a:lnTo>
                    <a:pt x="6684424" y="165100"/>
                  </a:lnTo>
                  <a:lnTo>
                    <a:pt x="6616692" y="127000"/>
                  </a:lnTo>
                  <a:lnTo>
                    <a:pt x="6573103" y="101600"/>
                  </a:lnTo>
                  <a:lnTo>
                    <a:pt x="6531434" y="76200"/>
                  </a:lnTo>
                  <a:lnTo>
                    <a:pt x="6492279" y="38100"/>
                  </a:lnTo>
                  <a:lnTo>
                    <a:pt x="6456235" y="0"/>
                  </a:lnTo>
                  <a:close/>
                </a:path>
              </a:pathLst>
            </a:custGeom>
            <a:solidFill>
              <a:srgbClr val="FFFFFF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8529" y="3661994"/>
            <a:ext cx="4060825" cy="1184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lang="es-AR" sz="4000" dirty="0">
                <a:latin typeface="Verdana"/>
                <a:cs typeface="Verdana"/>
              </a:rPr>
              <a:t>Processing </a:t>
            </a:r>
            <a:br>
              <a:rPr lang="es-AR" sz="4000" dirty="0">
                <a:latin typeface="Verdana"/>
                <a:cs typeface="Verdana"/>
              </a:rPr>
            </a:br>
            <a:r>
              <a:rPr lang="es-AR" sz="4000" dirty="0">
                <a:latin typeface="Verdana"/>
                <a:cs typeface="Verdana"/>
              </a:rPr>
              <a:t>Big Data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4766" y="4943094"/>
            <a:ext cx="3489833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es-AR" sz="2000" spc="-155" dirty="0">
                <a:latin typeface="Verdana"/>
                <a:cs typeface="Verdana"/>
              </a:rPr>
              <a:t>BASES DE DATOS PARA </a:t>
            </a:r>
          </a:p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es-AR" sz="2000" spc="-155" dirty="0">
                <a:latin typeface="Verdana"/>
                <a:cs typeface="Verdana"/>
              </a:rPr>
              <a:t>INTELIGENCIA ARTIFICIAL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EA11E-6A9D-E119-A722-97F5DB735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B6D3AC-E5D9-A45C-5A8A-01B78F200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92963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 (STRUCTURED) STREAMING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F92631-57F6-3250-BF6B-BD35E9423A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589" y="1765376"/>
            <a:ext cx="4380739" cy="3793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CONTIENE</a:t>
            </a:r>
            <a:r>
              <a:rPr spc="-125" dirty="0"/>
              <a:t> </a:t>
            </a:r>
            <a:r>
              <a:rPr spc="-35" dirty="0"/>
              <a:t>INFORMACIÓN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90" dirty="0"/>
              <a:t> </a:t>
            </a:r>
            <a:r>
              <a:rPr spc="-190" dirty="0"/>
              <a:t>BASES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105" dirty="0"/>
              <a:t> </a:t>
            </a:r>
            <a:r>
              <a:rPr spc="-10" dirty="0"/>
              <a:t>DATOS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TRANSACCIONALES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70" dirty="0"/>
              <a:t>SUMA</a:t>
            </a:r>
            <a:r>
              <a:rPr spc="-80" dirty="0"/>
              <a:t> </a:t>
            </a:r>
            <a:r>
              <a:rPr spc="-40" dirty="0"/>
              <a:t>INFORMACIÓN</a:t>
            </a:r>
            <a:r>
              <a:rPr spc="-114" dirty="0"/>
              <a:t> </a:t>
            </a:r>
            <a:r>
              <a:rPr spc="-125" dirty="0"/>
              <a:t>EXTERNA</a:t>
            </a:r>
            <a:r>
              <a:rPr spc="-70" dirty="0"/>
              <a:t> </a:t>
            </a:r>
            <a:r>
              <a:rPr dirty="0"/>
              <a:t>PARA</a:t>
            </a:r>
            <a:r>
              <a:rPr spc="-105" dirty="0"/>
              <a:t> </a:t>
            </a:r>
            <a:r>
              <a:rPr spc="-200" dirty="0"/>
              <a:t>VISTAS</a:t>
            </a:r>
            <a:r>
              <a:rPr spc="-110" dirty="0"/>
              <a:t> </a:t>
            </a:r>
            <a:r>
              <a:rPr spc="-25" dirty="0"/>
              <a:t>360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pc="-80" dirty="0"/>
              <a:t>ORIENTADO</a:t>
            </a:r>
            <a:r>
              <a:rPr spc="-155" dirty="0"/>
              <a:t> </a:t>
            </a:r>
            <a:r>
              <a:rPr spc="90" dirty="0"/>
              <a:t>A</a:t>
            </a:r>
            <a:r>
              <a:rPr spc="-95" dirty="0"/>
              <a:t> </a:t>
            </a:r>
            <a:r>
              <a:rPr spc="-110" dirty="0"/>
              <a:t>BIG</a:t>
            </a:r>
            <a:r>
              <a:rPr spc="-140" dirty="0"/>
              <a:t> </a:t>
            </a:r>
            <a:r>
              <a:rPr spc="-20" dirty="0"/>
              <a:t>DATA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DATA</a:t>
            </a:r>
            <a:r>
              <a:rPr spc="-90" dirty="0"/>
              <a:t> </a:t>
            </a:r>
            <a:r>
              <a:rPr spc="-125" dirty="0"/>
              <a:t>ESTRUCTURADA</a:t>
            </a:r>
            <a:r>
              <a:rPr spc="-85" dirty="0"/>
              <a:t> </a:t>
            </a:r>
            <a:r>
              <a:rPr spc="-135" dirty="0"/>
              <a:t>DEL</a:t>
            </a:r>
            <a:r>
              <a:rPr spc="-100" dirty="0"/>
              <a:t> </a:t>
            </a:r>
            <a:r>
              <a:rPr spc="-145" dirty="0"/>
              <a:t>TIPO</a:t>
            </a:r>
            <a:r>
              <a:rPr spc="-130" dirty="0"/>
              <a:t> </a:t>
            </a:r>
            <a:r>
              <a:rPr spc="-10" dirty="0"/>
              <a:t>RELACIONAL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ACID</a:t>
            </a:r>
            <a:r>
              <a:rPr spc="-110" dirty="0"/>
              <a:t> </a:t>
            </a:r>
            <a:r>
              <a:rPr spc="-10" dirty="0"/>
              <a:t>COMPLIANCE</a:t>
            </a:r>
            <a:r>
              <a:rPr spc="-110" dirty="0"/>
              <a:t> </a:t>
            </a:r>
            <a:r>
              <a:rPr spc="-254" dirty="0"/>
              <a:t>ES</a:t>
            </a:r>
            <a:r>
              <a:rPr spc="-95" dirty="0"/>
              <a:t> </a:t>
            </a:r>
            <a:r>
              <a:rPr spc="-55" dirty="0"/>
              <a:t>MENOS</a:t>
            </a:r>
            <a:r>
              <a:rPr spc="-105" dirty="0"/>
              <a:t> </a:t>
            </a:r>
            <a:r>
              <a:rPr spc="-30" dirty="0"/>
              <a:t>ESTRICTO</a:t>
            </a:r>
          </a:p>
          <a:p>
            <a:pPr marL="241300" marR="5080" indent="-229235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AYUDA</a:t>
            </a:r>
            <a:r>
              <a:rPr spc="-120" dirty="0"/>
              <a:t> </a:t>
            </a:r>
            <a:r>
              <a:rPr spc="90" dirty="0"/>
              <a:t>A</a:t>
            </a:r>
            <a:r>
              <a:rPr spc="-70" dirty="0"/>
              <a:t> </a:t>
            </a:r>
            <a:r>
              <a:rPr spc="-80" dirty="0"/>
              <a:t>CONSEGUIR</a:t>
            </a:r>
            <a:r>
              <a:rPr spc="-90" dirty="0"/>
              <a:t> </a:t>
            </a:r>
            <a:r>
              <a:rPr spc="-204" dirty="0"/>
              <a:t>INSIGHTS</a:t>
            </a:r>
            <a:r>
              <a:rPr spc="-90" dirty="0"/>
              <a:t> </a:t>
            </a:r>
            <a:r>
              <a:rPr spc="-114" dirty="0"/>
              <a:t>DE</a:t>
            </a:r>
            <a:r>
              <a:rPr spc="-110" dirty="0"/>
              <a:t> </a:t>
            </a:r>
            <a:r>
              <a:rPr dirty="0"/>
              <a:t>NEGOCIO</a:t>
            </a:r>
            <a:r>
              <a:rPr spc="-120" dirty="0"/>
              <a:t> </a:t>
            </a:r>
            <a:r>
              <a:rPr spc="-25" dirty="0"/>
              <a:t>EN </a:t>
            </a:r>
            <a:r>
              <a:rPr spc="-120" dirty="0"/>
              <a:t>INTELIGENCIA</a:t>
            </a:r>
            <a:r>
              <a:rPr spc="-75" dirty="0"/>
              <a:t> </a:t>
            </a:r>
            <a:r>
              <a:rPr spc="-114" dirty="0"/>
              <a:t>DE </a:t>
            </a:r>
            <a:r>
              <a:rPr spc="-30" dirty="0"/>
              <a:t>NEGOCIOS</a:t>
            </a:r>
            <a:r>
              <a:rPr spc="-114" dirty="0"/>
              <a:t> </a:t>
            </a:r>
            <a:r>
              <a:rPr spc="130" dirty="0"/>
              <a:t>O</a:t>
            </a:r>
            <a:r>
              <a:rPr spc="-65" dirty="0"/>
              <a:t> </a:t>
            </a:r>
            <a:r>
              <a:rPr spc="-235" dirty="0">
                <a:solidFill>
                  <a:srgbClr val="FF0000"/>
                </a:solidFill>
              </a:rPr>
              <a:t>BUSINESS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INTELLIGENCE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(BI)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68D82B-F42C-20C3-2F69-CCDE17DD1EAF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280FB-E36C-F089-FF1D-BE599A2C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77" y="2535827"/>
            <a:ext cx="6295899" cy="18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45" dirty="0"/>
              <a:t>Arquitectura</a:t>
            </a:r>
            <a:r>
              <a:rPr spc="-280" dirty="0"/>
              <a:t> </a:t>
            </a:r>
            <a:r>
              <a:rPr dirty="0"/>
              <a:t>general</a:t>
            </a:r>
            <a:r>
              <a:rPr spc="-290" dirty="0"/>
              <a:t> </a:t>
            </a:r>
            <a:r>
              <a:rPr spc="215" dirty="0"/>
              <a:t>de</a:t>
            </a:r>
            <a:r>
              <a:rPr spc="-310" dirty="0"/>
              <a:t> </a:t>
            </a:r>
            <a:r>
              <a:rPr spc="-65" dirty="0"/>
              <a:t>un </a:t>
            </a:r>
            <a:r>
              <a:rPr spc="-10" dirty="0"/>
              <a:t>DataWarehouse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731" y="2186036"/>
            <a:ext cx="8170257" cy="3920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4B22-4260-E7D9-EF25-63FF205D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0E4A1F-FABB-DE6F-2AB4-D1A8A7607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2722" y="1143000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BIG DATA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9EE0AD9-49FB-1FF7-7416-3BC018613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2235725"/>
            <a:ext cx="3543493" cy="2398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AR" spc="-95" dirty="0"/>
              <a:t>ALTA DISPONIBILIDAD</a:t>
            </a:r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endParaRPr lang="es-AR" spc="-95" dirty="0"/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AR" spc="-95" dirty="0">
                <a:solidFill>
                  <a:schemeClr val="tx1"/>
                </a:solidFill>
              </a:rPr>
              <a:t>TOLERANCIA A LAS FALLAS</a:t>
            </a:r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endParaRPr lang="es-AR" spc="-95" dirty="0">
              <a:solidFill>
                <a:schemeClr val="tx1"/>
              </a:solidFill>
            </a:endParaRPr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AR" spc="-95" dirty="0">
                <a:solidFill>
                  <a:schemeClr val="tx1"/>
                </a:solidFill>
              </a:rPr>
              <a:t>TOLERANCIA A LAS PARTICIONES</a:t>
            </a:r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endParaRPr lang="es-AR" spc="-95" dirty="0">
              <a:solidFill>
                <a:schemeClr val="tx1"/>
              </a:solidFill>
            </a:endParaRPr>
          </a:p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AR" spc="-95" dirty="0">
                <a:solidFill>
                  <a:schemeClr val="tx1"/>
                </a:solidFill>
              </a:rPr>
              <a:t>VOLUMENES DEMASIADO GRANDES PARA  INGRESAR A BASES DE DATOS</a:t>
            </a:r>
            <a:endParaRPr spc="-145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F71D15-AAE4-2EA9-B66B-617554AA526E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56C9E20-75B8-5AA3-9ED2-207BC70D34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7284562" cy="2541243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3B601BA-5827-D785-306E-467A8150C3B5}"/>
              </a:ext>
            </a:extLst>
          </p:cNvPr>
          <p:cNvSpPr txBox="1"/>
          <p:nvPr/>
        </p:nvSpPr>
        <p:spPr>
          <a:xfrm>
            <a:off x="7349109" y="4245635"/>
            <a:ext cx="747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4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8800" dirty="0">
              <a:latin typeface="Microsoft Sans Serif"/>
              <a:cs typeface="Microsoft Sans Serif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43EE57-3293-4F64-70DD-D5EDCB74F2A0}"/>
              </a:ext>
            </a:extLst>
          </p:cNvPr>
          <p:cNvSpPr/>
          <p:nvPr/>
        </p:nvSpPr>
        <p:spPr>
          <a:xfrm>
            <a:off x="4580380" y="4601718"/>
            <a:ext cx="7000240" cy="955675"/>
          </a:xfrm>
          <a:custGeom>
            <a:avLst/>
            <a:gdLst/>
            <a:ahLst/>
            <a:cxnLst/>
            <a:rect l="l" t="t" r="r" b="b"/>
            <a:pathLst>
              <a:path w="7000240" h="955675">
                <a:moveTo>
                  <a:pt x="0" y="134110"/>
                </a:moveTo>
                <a:lnTo>
                  <a:pt x="9095" y="89010"/>
                </a:lnTo>
                <a:lnTo>
                  <a:pt x="33907" y="52195"/>
                </a:lnTo>
                <a:lnTo>
                  <a:pt x="70722" y="27383"/>
                </a:lnTo>
                <a:lnTo>
                  <a:pt x="115823" y="18287"/>
                </a:lnTo>
                <a:lnTo>
                  <a:pt x="579118" y="18287"/>
                </a:lnTo>
                <a:lnTo>
                  <a:pt x="624219" y="27383"/>
                </a:lnTo>
                <a:lnTo>
                  <a:pt x="661034" y="52195"/>
                </a:lnTo>
                <a:lnTo>
                  <a:pt x="685846" y="89010"/>
                </a:lnTo>
                <a:lnTo>
                  <a:pt x="694943" y="134110"/>
                </a:lnTo>
                <a:lnTo>
                  <a:pt x="694943" y="839723"/>
                </a:lnTo>
                <a:lnTo>
                  <a:pt x="685846" y="884807"/>
                </a:lnTo>
                <a:lnTo>
                  <a:pt x="661033" y="921623"/>
                </a:lnTo>
                <a:lnTo>
                  <a:pt x="624219" y="946445"/>
                </a:lnTo>
                <a:lnTo>
                  <a:pt x="579118" y="955546"/>
                </a:lnTo>
                <a:lnTo>
                  <a:pt x="115823" y="955546"/>
                </a:lnTo>
                <a:lnTo>
                  <a:pt x="70722" y="946445"/>
                </a:lnTo>
                <a:lnTo>
                  <a:pt x="33907" y="921623"/>
                </a:lnTo>
                <a:lnTo>
                  <a:pt x="9095" y="884807"/>
                </a:lnTo>
                <a:lnTo>
                  <a:pt x="0" y="839723"/>
                </a:lnTo>
                <a:lnTo>
                  <a:pt x="0" y="134110"/>
                </a:lnTo>
                <a:close/>
              </a:path>
              <a:path w="7000240" h="955675">
                <a:moveTo>
                  <a:pt x="6304788" y="128016"/>
                </a:moveTo>
                <a:lnTo>
                  <a:pt x="6313884" y="82916"/>
                </a:lnTo>
                <a:lnTo>
                  <a:pt x="6338696" y="46101"/>
                </a:lnTo>
                <a:lnTo>
                  <a:pt x="6375511" y="21289"/>
                </a:lnTo>
                <a:lnTo>
                  <a:pt x="6420613" y="12192"/>
                </a:lnTo>
                <a:lnTo>
                  <a:pt x="6883909" y="12192"/>
                </a:lnTo>
                <a:lnTo>
                  <a:pt x="6929009" y="21289"/>
                </a:lnTo>
                <a:lnTo>
                  <a:pt x="6965823" y="46101"/>
                </a:lnTo>
                <a:lnTo>
                  <a:pt x="6990635" y="82916"/>
                </a:lnTo>
                <a:lnTo>
                  <a:pt x="6999731" y="128016"/>
                </a:lnTo>
                <a:lnTo>
                  <a:pt x="6999731" y="835152"/>
                </a:lnTo>
                <a:lnTo>
                  <a:pt x="6990635" y="880237"/>
                </a:lnTo>
                <a:lnTo>
                  <a:pt x="6965823" y="917053"/>
                </a:lnTo>
                <a:lnTo>
                  <a:pt x="6929009" y="941876"/>
                </a:lnTo>
                <a:lnTo>
                  <a:pt x="6883909" y="950976"/>
                </a:lnTo>
                <a:lnTo>
                  <a:pt x="6420613" y="950976"/>
                </a:lnTo>
                <a:lnTo>
                  <a:pt x="6375511" y="941876"/>
                </a:lnTo>
                <a:lnTo>
                  <a:pt x="6338698" y="917053"/>
                </a:lnTo>
                <a:lnTo>
                  <a:pt x="6313884" y="880237"/>
                </a:lnTo>
                <a:lnTo>
                  <a:pt x="6304788" y="835152"/>
                </a:lnTo>
                <a:lnTo>
                  <a:pt x="6304788" y="128016"/>
                </a:lnTo>
                <a:close/>
              </a:path>
              <a:path w="7000240" h="955675">
                <a:moveTo>
                  <a:pt x="3674365" y="115569"/>
                </a:moveTo>
                <a:lnTo>
                  <a:pt x="3683438" y="70562"/>
                </a:lnTo>
                <a:lnTo>
                  <a:pt x="3708193" y="33828"/>
                </a:lnTo>
                <a:lnTo>
                  <a:pt x="3744927" y="9073"/>
                </a:lnTo>
                <a:lnTo>
                  <a:pt x="3789934" y="0"/>
                </a:lnTo>
                <a:lnTo>
                  <a:pt x="4252214" y="0"/>
                </a:lnTo>
                <a:lnTo>
                  <a:pt x="4297221" y="9073"/>
                </a:lnTo>
                <a:lnTo>
                  <a:pt x="4333955" y="33828"/>
                </a:lnTo>
                <a:lnTo>
                  <a:pt x="4358709" y="70562"/>
                </a:lnTo>
                <a:lnTo>
                  <a:pt x="4367784" y="115569"/>
                </a:lnTo>
                <a:lnTo>
                  <a:pt x="4367784" y="821689"/>
                </a:lnTo>
                <a:lnTo>
                  <a:pt x="4358709" y="866676"/>
                </a:lnTo>
                <a:lnTo>
                  <a:pt x="4333955" y="903410"/>
                </a:lnTo>
                <a:lnTo>
                  <a:pt x="4297221" y="928178"/>
                </a:lnTo>
                <a:lnTo>
                  <a:pt x="4252214" y="937260"/>
                </a:lnTo>
                <a:lnTo>
                  <a:pt x="3789934" y="937260"/>
                </a:lnTo>
                <a:lnTo>
                  <a:pt x="3744927" y="928178"/>
                </a:lnTo>
                <a:lnTo>
                  <a:pt x="3708193" y="903410"/>
                </a:lnTo>
                <a:lnTo>
                  <a:pt x="3683438" y="866676"/>
                </a:lnTo>
                <a:lnTo>
                  <a:pt x="3674365" y="821689"/>
                </a:lnTo>
                <a:lnTo>
                  <a:pt x="3674365" y="115569"/>
                </a:lnTo>
                <a:close/>
              </a:path>
              <a:path w="7000240" h="955675">
                <a:moveTo>
                  <a:pt x="5436109" y="121666"/>
                </a:moveTo>
                <a:lnTo>
                  <a:pt x="5445183" y="76658"/>
                </a:lnTo>
                <a:lnTo>
                  <a:pt x="5469938" y="39925"/>
                </a:lnTo>
                <a:lnTo>
                  <a:pt x="5506670" y="15170"/>
                </a:lnTo>
                <a:lnTo>
                  <a:pt x="5551677" y="6096"/>
                </a:lnTo>
                <a:lnTo>
                  <a:pt x="6013959" y="6096"/>
                </a:lnTo>
                <a:lnTo>
                  <a:pt x="6058965" y="15170"/>
                </a:lnTo>
                <a:lnTo>
                  <a:pt x="6095698" y="39925"/>
                </a:lnTo>
                <a:lnTo>
                  <a:pt x="6120454" y="76658"/>
                </a:lnTo>
                <a:lnTo>
                  <a:pt x="6129527" y="121666"/>
                </a:lnTo>
                <a:lnTo>
                  <a:pt x="6129527" y="827786"/>
                </a:lnTo>
                <a:lnTo>
                  <a:pt x="6120454" y="872773"/>
                </a:lnTo>
                <a:lnTo>
                  <a:pt x="6095698" y="909507"/>
                </a:lnTo>
                <a:lnTo>
                  <a:pt x="6058965" y="934274"/>
                </a:lnTo>
                <a:lnTo>
                  <a:pt x="6013959" y="943356"/>
                </a:lnTo>
                <a:lnTo>
                  <a:pt x="5551677" y="943356"/>
                </a:lnTo>
                <a:lnTo>
                  <a:pt x="5506670" y="934274"/>
                </a:lnTo>
                <a:lnTo>
                  <a:pt x="5469938" y="909507"/>
                </a:lnTo>
                <a:lnTo>
                  <a:pt x="5445183" y="872773"/>
                </a:lnTo>
                <a:lnTo>
                  <a:pt x="5436109" y="827786"/>
                </a:lnTo>
                <a:lnTo>
                  <a:pt x="5436109" y="121666"/>
                </a:lnTo>
                <a:close/>
              </a:path>
              <a:path w="7000240" h="955675">
                <a:moveTo>
                  <a:pt x="4555236" y="115823"/>
                </a:moveTo>
                <a:lnTo>
                  <a:pt x="4564332" y="70723"/>
                </a:lnTo>
                <a:lnTo>
                  <a:pt x="4589144" y="33908"/>
                </a:lnTo>
                <a:lnTo>
                  <a:pt x="4625959" y="9096"/>
                </a:lnTo>
                <a:lnTo>
                  <a:pt x="4671060" y="0"/>
                </a:lnTo>
                <a:lnTo>
                  <a:pt x="5134355" y="0"/>
                </a:lnTo>
                <a:lnTo>
                  <a:pt x="5179456" y="9096"/>
                </a:lnTo>
                <a:lnTo>
                  <a:pt x="5216270" y="33908"/>
                </a:lnTo>
                <a:lnTo>
                  <a:pt x="5241083" y="70723"/>
                </a:lnTo>
                <a:lnTo>
                  <a:pt x="5250179" y="115823"/>
                </a:lnTo>
                <a:lnTo>
                  <a:pt x="5250179" y="821435"/>
                </a:lnTo>
                <a:lnTo>
                  <a:pt x="5241083" y="866519"/>
                </a:lnTo>
                <a:lnTo>
                  <a:pt x="5216270" y="903335"/>
                </a:lnTo>
                <a:lnTo>
                  <a:pt x="5179456" y="928157"/>
                </a:lnTo>
                <a:lnTo>
                  <a:pt x="5134355" y="937260"/>
                </a:lnTo>
                <a:lnTo>
                  <a:pt x="4671060" y="937260"/>
                </a:lnTo>
                <a:lnTo>
                  <a:pt x="4625959" y="928157"/>
                </a:lnTo>
                <a:lnTo>
                  <a:pt x="4589145" y="903335"/>
                </a:lnTo>
                <a:lnTo>
                  <a:pt x="4564332" y="866519"/>
                </a:lnTo>
                <a:lnTo>
                  <a:pt x="4555236" y="821435"/>
                </a:lnTo>
                <a:lnTo>
                  <a:pt x="4555236" y="115823"/>
                </a:lnTo>
                <a:close/>
              </a:path>
              <a:path w="7000240" h="955675">
                <a:moveTo>
                  <a:pt x="1831848" y="121666"/>
                </a:moveTo>
                <a:lnTo>
                  <a:pt x="1840922" y="76658"/>
                </a:lnTo>
                <a:lnTo>
                  <a:pt x="1865677" y="39925"/>
                </a:lnTo>
                <a:lnTo>
                  <a:pt x="1902411" y="15170"/>
                </a:lnTo>
                <a:lnTo>
                  <a:pt x="1947418" y="6096"/>
                </a:lnTo>
                <a:lnTo>
                  <a:pt x="2409698" y="6096"/>
                </a:lnTo>
                <a:lnTo>
                  <a:pt x="2454705" y="15170"/>
                </a:lnTo>
                <a:lnTo>
                  <a:pt x="2491438" y="39925"/>
                </a:lnTo>
                <a:lnTo>
                  <a:pt x="2516193" y="76658"/>
                </a:lnTo>
                <a:lnTo>
                  <a:pt x="2525268" y="121666"/>
                </a:lnTo>
                <a:lnTo>
                  <a:pt x="2525268" y="788163"/>
                </a:lnTo>
                <a:lnTo>
                  <a:pt x="2516193" y="833149"/>
                </a:lnTo>
                <a:lnTo>
                  <a:pt x="2491438" y="869884"/>
                </a:lnTo>
                <a:lnTo>
                  <a:pt x="2454705" y="894651"/>
                </a:lnTo>
                <a:lnTo>
                  <a:pt x="2409698" y="903733"/>
                </a:lnTo>
                <a:lnTo>
                  <a:pt x="1947418" y="903733"/>
                </a:lnTo>
                <a:lnTo>
                  <a:pt x="1902411" y="894651"/>
                </a:lnTo>
                <a:lnTo>
                  <a:pt x="1865677" y="869884"/>
                </a:lnTo>
                <a:lnTo>
                  <a:pt x="1840922" y="833149"/>
                </a:lnTo>
                <a:lnTo>
                  <a:pt x="1831848" y="788163"/>
                </a:lnTo>
                <a:lnTo>
                  <a:pt x="1831848" y="121666"/>
                </a:lnTo>
                <a:close/>
              </a:path>
              <a:path w="7000240" h="955675">
                <a:moveTo>
                  <a:pt x="886968" y="127762"/>
                </a:moveTo>
                <a:lnTo>
                  <a:pt x="896042" y="82755"/>
                </a:lnTo>
                <a:lnTo>
                  <a:pt x="920797" y="46021"/>
                </a:lnTo>
                <a:lnTo>
                  <a:pt x="957530" y="21266"/>
                </a:lnTo>
                <a:lnTo>
                  <a:pt x="1002538" y="12192"/>
                </a:lnTo>
                <a:lnTo>
                  <a:pt x="1464818" y="12192"/>
                </a:lnTo>
                <a:lnTo>
                  <a:pt x="1509825" y="21266"/>
                </a:lnTo>
                <a:lnTo>
                  <a:pt x="1546558" y="46021"/>
                </a:lnTo>
                <a:lnTo>
                  <a:pt x="1571313" y="82755"/>
                </a:lnTo>
                <a:lnTo>
                  <a:pt x="1580388" y="127762"/>
                </a:lnTo>
                <a:lnTo>
                  <a:pt x="1580388" y="835406"/>
                </a:lnTo>
                <a:lnTo>
                  <a:pt x="1571313" y="880393"/>
                </a:lnTo>
                <a:lnTo>
                  <a:pt x="1546558" y="917128"/>
                </a:lnTo>
                <a:lnTo>
                  <a:pt x="1509825" y="941896"/>
                </a:lnTo>
                <a:lnTo>
                  <a:pt x="1464818" y="950976"/>
                </a:lnTo>
                <a:lnTo>
                  <a:pt x="1002538" y="950976"/>
                </a:lnTo>
                <a:lnTo>
                  <a:pt x="957530" y="941896"/>
                </a:lnTo>
                <a:lnTo>
                  <a:pt x="920797" y="917128"/>
                </a:lnTo>
                <a:lnTo>
                  <a:pt x="896042" y="880393"/>
                </a:lnTo>
                <a:lnTo>
                  <a:pt x="886968" y="835406"/>
                </a:lnTo>
                <a:lnTo>
                  <a:pt x="886968" y="127762"/>
                </a:lnTo>
                <a:close/>
              </a:path>
            </a:pathLst>
          </a:custGeom>
          <a:ln w="502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9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072" y="2303145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HADOOP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CONTIENE</a:t>
            </a:r>
            <a:r>
              <a:rPr spc="-125" dirty="0"/>
              <a:t> </a:t>
            </a:r>
            <a:r>
              <a:rPr spc="-35" dirty="0"/>
              <a:t>INFORMACIÓN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90" dirty="0"/>
              <a:t> </a:t>
            </a:r>
            <a:r>
              <a:rPr spc="-190" dirty="0"/>
              <a:t>BASES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105" dirty="0"/>
              <a:t> </a:t>
            </a:r>
            <a:r>
              <a:rPr spc="-10" dirty="0"/>
              <a:t>DATOS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TRANSACCIONALES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70" dirty="0"/>
              <a:t>SUMA</a:t>
            </a:r>
            <a:r>
              <a:rPr spc="-80" dirty="0"/>
              <a:t> </a:t>
            </a:r>
            <a:r>
              <a:rPr spc="-40" dirty="0"/>
              <a:t>INFORMACIÓN</a:t>
            </a:r>
            <a:r>
              <a:rPr spc="-114" dirty="0"/>
              <a:t> </a:t>
            </a:r>
            <a:r>
              <a:rPr spc="-125" dirty="0"/>
              <a:t>EXTERNA</a:t>
            </a:r>
            <a:r>
              <a:rPr spc="-70" dirty="0"/>
              <a:t> </a:t>
            </a:r>
            <a:r>
              <a:rPr dirty="0"/>
              <a:t>PARA</a:t>
            </a:r>
            <a:r>
              <a:rPr spc="-105" dirty="0"/>
              <a:t> </a:t>
            </a:r>
            <a:r>
              <a:rPr spc="-200" dirty="0"/>
              <a:t>VISTAS</a:t>
            </a:r>
            <a:r>
              <a:rPr spc="-110" dirty="0"/>
              <a:t> </a:t>
            </a:r>
            <a:r>
              <a:rPr spc="-25" dirty="0"/>
              <a:t>360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pc="-80" dirty="0"/>
              <a:t>ORIENTADO</a:t>
            </a:r>
            <a:r>
              <a:rPr spc="-155" dirty="0"/>
              <a:t> </a:t>
            </a:r>
            <a:r>
              <a:rPr spc="90" dirty="0"/>
              <a:t>A</a:t>
            </a:r>
            <a:r>
              <a:rPr spc="-95" dirty="0"/>
              <a:t> </a:t>
            </a:r>
            <a:r>
              <a:rPr spc="-110" dirty="0"/>
              <a:t>BIG</a:t>
            </a:r>
            <a:r>
              <a:rPr spc="-140" dirty="0"/>
              <a:t> </a:t>
            </a:r>
            <a:r>
              <a:rPr spc="-20" dirty="0"/>
              <a:t>DATA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DATA</a:t>
            </a:r>
            <a:r>
              <a:rPr spc="-90" dirty="0"/>
              <a:t> </a:t>
            </a:r>
            <a:r>
              <a:rPr spc="-125" dirty="0"/>
              <a:t>ESTRUCTURADA</a:t>
            </a:r>
            <a:r>
              <a:rPr spc="-85" dirty="0"/>
              <a:t> </a:t>
            </a:r>
            <a:r>
              <a:rPr spc="-135" dirty="0"/>
              <a:t>DEL</a:t>
            </a:r>
            <a:r>
              <a:rPr spc="-100" dirty="0"/>
              <a:t> </a:t>
            </a:r>
            <a:r>
              <a:rPr spc="-145" dirty="0"/>
              <a:t>TIPO</a:t>
            </a:r>
            <a:r>
              <a:rPr spc="-130" dirty="0"/>
              <a:t> </a:t>
            </a:r>
            <a:r>
              <a:rPr spc="-10" dirty="0"/>
              <a:t>RELACIONAL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ACID</a:t>
            </a:r>
            <a:r>
              <a:rPr spc="-110" dirty="0"/>
              <a:t> </a:t>
            </a:r>
            <a:r>
              <a:rPr spc="-10" dirty="0"/>
              <a:t>COMPLIANCE</a:t>
            </a:r>
            <a:r>
              <a:rPr spc="-110" dirty="0"/>
              <a:t> </a:t>
            </a:r>
            <a:r>
              <a:rPr spc="-254" dirty="0"/>
              <a:t>ES</a:t>
            </a:r>
            <a:r>
              <a:rPr spc="-95" dirty="0"/>
              <a:t> </a:t>
            </a:r>
            <a:r>
              <a:rPr spc="-55" dirty="0"/>
              <a:t>MENOS</a:t>
            </a:r>
            <a:r>
              <a:rPr spc="-105" dirty="0"/>
              <a:t> </a:t>
            </a:r>
            <a:r>
              <a:rPr spc="-30" dirty="0"/>
              <a:t>ESTRICTO</a:t>
            </a:r>
          </a:p>
          <a:p>
            <a:pPr marL="241300" marR="5080" indent="-229235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AYUDA</a:t>
            </a:r>
            <a:r>
              <a:rPr spc="-120" dirty="0"/>
              <a:t> </a:t>
            </a:r>
            <a:r>
              <a:rPr spc="90" dirty="0"/>
              <a:t>A</a:t>
            </a:r>
            <a:r>
              <a:rPr spc="-70" dirty="0"/>
              <a:t> </a:t>
            </a:r>
            <a:r>
              <a:rPr spc="-80" dirty="0"/>
              <a:t>CONSEGUIR</a:t>
            </a:r>
            <a:r>
              <a:rPr spc="-90" dirty="0"/>
              <a:t> </a:t>
            </a:r>
            <a:r>
              <a:rPr spc="-204" dirty="0"/>
              <a:t>INSIGHTS</a:t>
            </a:r>
            <a:r>
              <a:rPr spc="-90" dirty="0"/>
              <a:t> </a:t>
            </a:r>
            <a:r>
              <a:rPr spc="-114" dirty="0"/>
              <a:t>DE</a:t>
            </a:r>
            <a:r>
              <a:rPr spc="-110" dirty="0"/>
              <a:t> </a:t>
            </a:r>
            <a:r>
              <a:rPr dirty="0"/>
              <a:t>NEGOCIO</a:t>
            </a:r>
            <a:r>
              <a:rPr spc="-120" dirty="0"/>
              <a:t> </a:t>
            </a:r>
            <a:r>
              <a:rPr spc="-25" dirty="0"/>
              <a:t>EN </a:t>
            </a:r>
            <a:r>
              <a:rPr spc="-120" dirty="0"/>
              <a:t>INTELIGENCIA</a:t>
            </a:r>
            <a:r>
              <a:rPr spc="-75" dirty="0"/>
              <a:t> </a:t>
            </a:r>
            <a:r>
              <a:rPr spc="-114" dirty="0"/>
              <a:t>DE </a:t>
            </a:r>
            <a:r>
              <a:rPr spc="-30" dirty="0"/>
              <a:t>NEGOCIOS</a:t>
            </a:r>
            <a:r>
              <a:rPr spc="-114" dirty="0"/>
              <a:t> </a:t>
            </a:r>
            <a:r>
              <a:rPr spc="130" dirty="0"/>
              <a:t>O</a:t>
            </a:r>
            <a:r>
              <a:rPr spc="-65" dirty="0"/>
              <a:t> </a:t>
            </a:r>
            <a:r>
              <a:rPr spc="-235" dirty="0">
                <a:solidFill>
                  <a:srgbClr val="FF0000"/>
                </a:solidFill>
              </a:rPr>
              <a:t>BUSINESS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INTELLIGENCE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(BI)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5" name="Picture 14" descr="A yellow elephant on a black background&#10;&#10;AI-generated content may be incorrect.">
            <a:extLst>
              <a:ext uri="{FF2B5EF4-FFF2-40B4-BE49-F238E27FC236}">
                <a16:creationId xmlns:a16="http://schemas.microsoft.com/office/drawing/2014/main" id="{7C861CAC-B963-4E05-96CC-2DE4B0F5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33" y="897255"/>
            <a:ext cx="3616779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5468"/>
            <a:ext cx="3022600" cy="1435735"/>
          </a:xfrm>
          <a:custGeom>
            <a:avLst/>
            <a:gdLst/>
            <a:ahLst/>
            <a:cxnLst/>
            <a:rect l="l" t="t" r="r" b="b"/>
            <a:pathLst>
              <a:path w="3022600" h="1435735">
                <a:moveTo>
                  <a:pt x="0" y="0"/>
                </a:moveTo>
                <a:lnTo>
                  <a:pt x="0" y="1408048"/>
                </a:lnTo>
                <a:lnTo>
                  <a:pt x="67937" y="1417192"/>
                </a:lnTo>
                <a:lnTo>
                  <a:pt x="139618" y="1422971"/>
                </a:lnTo>
                <a:lnTo>
                  <a:pt x="211582" y="1426464"/>
                </a:lnTo>
                <a:lnTo>
                  <a:pt x="403879" y="1433067"/>
                </a:lnTo>
                <a:lnTo>
                  <a:pt x="451893" y="1434302"/>
                </a:lnTo>
                <a:lnTo>
                  <a:pt x="499932" y="1435179"/>
                </a:lnTo>
                <a:lnTo>
                  <a:pt x="548018" y="1435604"/>
                </a:lnTo>
                <a:lnTo>
                  <a:pt x="596176" y="1435480"/>
                </a:lnTo>
                <a:lnTo>
                  <a:pt x="644322" y="1434329"/>
                </a:lnTo>
                <a:lnTo>
                  <a:pt x="692486" y="1431944"/>
                </a:lnTo>
                <a:lnTo>
                  <a:pt x="740687" y="1428463"/>
                </a:lnTo>
                <a:lnTo>
                  <a:pt x="788941" y="1424019"/>
                </a:lnTo>
                <a:lnTo>
                  <a:pt x="837267" y="1418748"/>
                </a:lnTo>
                <a:lnTo>
                  <a:pt x="885680" y="1412787"/>
                </a:lnTo>
                <a:lnTo>
                  <a:pt x="934199" y="1406270"/>
                </a:lnTo>
                <a:lnTo>
                  <a:pt x="1043970" y="1388869"/>
                </a:lnTo>
                <a:lnTo>
                  <a:pt x="1201749" y="1362124"/>
                </a:lnTo>
                <a:lnTo>
                  <a:pt x="1383307" y="1330336"/>
                </a:lnTo>
                <a:lnTo>
                  <a:pt x="1564417" y="1297804"/>
                </a:lnTo>
                <a:lnTo>
                  <a:pt x="1720849" y="1268831"/>
                </a:lnTo>
                <a:lnTo>
                  <a:pt x="1799463" y="1253616"/>
                </a:lnTo>
                <a:lnTo>
                  <a:pt x="1867559" y="1235824"/>
                </a:lnTo>
                <a:lnTo>
                  <a:pt x="1917406" y="1221002"/>
                </a:lnTo>
                <a:lnTo>
                  <a:pt x="1974487" y="1203276"/>
                </a:lnTo>
                <a:lnTo>
                  <a:pt x="2036331" y="1183429"/>
                </a:lnTo>
                <a:lnTo>
                  <a:pt x="2100463" y="1162245"/>
                </a:lnTo>
                <a:lnTo>
                  <a:pt x="2164412" y="1140510"/>
                </a:lnTo>
                <a:lnTo>
                  <a:pt x="2225705" y="1119006"/>
                </a:lnTo>
                <a:lnTo>
                  <a:pt x="2281867" y="1098519"/>
                </a:lnTo>
                <a:lnTo>
                  <a:pt x="2330427" y="1079832"/>
                </a:lnTo>
                <a:lnTo>
                  <a:pt x="2368911" y="1063729"/>
                </a:lnTo>
                <a:lnTo>
                  <a:pt x="2405761" y="1042415"/>
                </a:lnTo>
                <a:lnTo>
                  <a:pt x="2380075" y="1036685"/>
                </a:lnTo>
                <a:lnTo>
                  <a:pt x="2354389" y="1040098"/>
                </a:lnTo>
                <a:lnTo>
                  <a:pt x="2328322" y="1043273"/>
                </a:lnTo>
                <a:lnTo>
                  <a:pt x="2301494" y="1036827"/>
                </a:lnTo>
                <a:lnTo>
                  <a:pt x="2349928" y="1015357"/>
                </a:lnTo>
                <a:lnTo>
                  <a:pt x="2399792" y="1006506"/>
                </a:lnTo>
                <a:lnTo>
                  <a:pt x="2449084" y="1000180"/>
                </a:lnTo>
                <a:lnTo>
                  <a:pt x="2495804" y="986281"/>
                </a:lnTo>
                <a:lnTo>
                  <a:pt x="2491045" y="971667"/>
                </a:lnTo>
                <a:lnTo>
                  <a:pt x="2481262" y="964422"/>
                </a:lnTo>
                <a:lnTo>
                  <a:pt x="2470908" y="958867"/>
                </a:lnTo>
                <a:lnTo>
                  <a:pt x="2464435" y="949324"/>
                </a:lnTo>
                <a:lnTo>
                  <a:pt x="2513770" y="930182"/>
                </a:lnTo>
                <a:lnTo>
                  <a:pt x="2564282" y="915877"/>
                </a:lnTo>
                <a:lnTo>
                  <a:pt x="2615547" y="904641"/>
                </a:lnTo>
                <a:lnTo>
                  <a:pt x="2667142" y="894702"/>
                </a:lnTo>
                <a:lnTo>
                  <a:pt x="2718640" y="884290"/>
                </a:lnTo>
                <a:lnTo>
                  <a:pt x="2769619" y="871634"/>
                </a:lnTo>
                <a:lnTo>
                  <a:pt x="2819654" y="854963"/>
                </a:lnTo>
                <a:lnTo>
                  <a:pt x="2767167" y="848846"/>
                </a:lnTo>
                <a:lnTo>
                  <a:pt x="2714893" y="847423"/>
                </a:lnTo>
                <a:lnTo>
                  <a:pt x="2662682" y="849233"/>
                </a:lnTo>
                <a:lnTo>
                  <a:pt x="2610386" y="852809"/>
                </a:lnTo>
                <a:lnTo>
                  <a:pt x="2557857" y="856689"/>
                </a:lnTo>
                <a:lnTo>
                  <a:pt x="2504948" y="859408"/>
                </a:lnTo>
                <a:lnTo>
                  <a:pt x="2513850" y="846042"/>
                </a:lnTo>
                <a:lnTo>
                  <a:pt x="2524442" y="838961"/>
                </a:lnTo>
                <a:lnTo>
                  <a:pt x="2535416" y="834834"/>
                </a:lnTo>
                <a:lnTo>
                  <a:pt x="2545461" y="830326"/>
                </a:lnTo>
                <a:lnTo>
                  <a:pt x="2556690" y="822640"/>
                </a:lnTo>
                <a:lnTo>
                  <a:pt x="2564908" y="813704"/>
                </a:lnTo>
                <a:lnTo>
                  <a:pt x="2568196" y="801840"/>
                </a:lnTo>
                <a:lnTo>
                  <a:pt x="2561127" y="769860"/>
                </a:lnTo>
                <a:lnTo>
                  <a:pt x="2564749" y="759221"/>
                </a:lnTo>
                <a:lnTo>
                  <a:pt x="2624149" y="731772"/>
                </a:lnTo>
                <a:lnTo>
                  <a:pt x="2662555" y="726265"/>
                </a:lnTo>
                <a:lnTo>
                  <a:pt x="2701341" y="723925"/>
                </a:lnTo>
                <a:lnTo>
                  <a:pt x="2739771" y="720216"/>
                </a:lnTo>
                <a:lnTo>
                  <a:pt x="2779601" y="717724"/>
                </a:lnTo>
                <a:lnTo>
                  <a:pt x="2796831" y="713591"/>
                </a:lnTo>
                <a:lnTo>
                  <a:pt x="2806573" y="703326"/>
                </a:lnTo>
                <a:lnTo>
                  <a:pt x="2826097" y="670407"/>
                </a:lnTo>
                <a:lnTo>
                  <a:pt x="2851324" y="657907"/>
                </a:lnTo>
                <a:lnTo>
                  <a:pt x="2879957" y="656337"/>
                </a:lnTo>
                <a:lnTo>
                  <a:pt x="2909697" y="656208"/>
                </a:lnTo>
                <a:lnTo>
                  <a:pt x="2934073" y="649106"/>
                </a:lnTo>
                <a:lnTo>
                  <a:pt x="2946685" y="632825"/>
                </a:lnTo>
                <a:lnTo>
                  <a:pt x="2947916" y="607470"/>
                </a:lnTo>
                <a:lnTo>
                  <a:pt x="2938145" y="573151"/>
                </a:lnTo>
                <a:lnTo>
                  <a:pt x="2956369" y="562693"/>
                </a:lnTo>
                <a:lnTo>
                  <a:pt x="2977832" y="561308"/>
                </a:lnTo>
                <a:lnTo>
                  <a:pt x="3000438" y="558256"/>
                </a:lnTo>
                <a:lnTo>
                  <a:pt x="3022092" y="542797"/>
                </a:lnTo>
                <a:lnTo>
                  <a:pt x="2969557" y="539225"/>
                </a:lnTo>
                <a:lnTo>
                  <a:pt x="2917227" y="536669"/>
                </a:lnTo>
                <a:lnTo>
                  <a:pt x="2865092" y="534793"/>
                </a:lnTo>
                <a:lnTo>
                  <a:pt x="2761357" y="531746"/>
                </a:lnTo>
                <a:lnTo>
                  <a:pt x="2709735" y="529907"/>
                </a:lnTo>
                <a:lnTo>
                  <a:pt x="2658261" y="527412"/>
                </a:lnTo>
                <a:lnTo>
                  <a:pt x="2606924" y="523926"/>
                </a:lnTo>
                <a:lnTo>
                  <a:pt x="2555712" y="519116"/>
                </a:lnTo>
                <a:lnTo>
                  <a:pt x="2504614" y="512647"/>
                </a:lnTo>
                <a:lnTo>
                  <a:pt x="2453618" y="504184"/>
                </a:lnTo>
                <a:lnTo>
                  <a:pt x="2402713" y="493394"/>
                </a:lnTo>
                <a:lnTo>
                  <a:pt x="2451131" y="491753"/>
                </a:lnTo>
                <a:lnTo>
                  <a:pt x="2499360" y="486838"/>
                </a:lnTo>
                <a:lnTo>
                  <a:pt x="2547588" y="483804"/>
                </a:lnTo>
                <a:lnTo>
                  <a:pt x="2596007" y="487806"/>
                </a:lnTo>
                <a:lnTo>
                  <a:pt x="2603924" y="488735"/>
                </a:lnTo>
                <a:lnTo>
                  <a:pt x="2612199" y="488378"/>
                </a:lnTo>
                <a:lnTo>
                  <a:pt x="2647858" y="472894"/>
                </a:lnTo>
                <a:lnTo>
                  <a:pt x="2649601" y="463041"/>
                </a:lnTo>
                <a:lnTo>
                  <a:pt x="2648224" y="455638"/>
                </a:lnTo>
                <a:lnTo>
                  <a:pt x="2616466" y="434314"/>
                </a:lnTo>
                <a:lnTo>
                  <a:pt x="2599055" y="430831"/>
                </a:lnTo>
                <a:lnTo>
                  <a:pt x="2581644" y="431992"/>
                </a:lnTo>
                <a:lnTo>
                  <a:pt x="2546552" y="445301"/>
                </a:lnTo>
                <a:lnTo>
                  <a:pt x="2529967" y="445579"/>
                </a:lnTo>
                <a:lnTo>
                  <a:pt x="2514524" y="438904"/>
                </a:lnTo>
                <a:lnTo>
                  <a:pt x="2499868" y="424941"/>
                </a:lnTo>
                <a:lnTo>
                  <a:pt x="2479087" y="409001"/>
                </a:lnTo>
                <a:lnTo>
                  <a:pt x="2455735" y="402764"/>
                </a:lnTo>
                <a:lnTo>
                  <a:pt x="2431431" y="400313"/>
                </a:lnTo>
                <a:lnTo>
                  <a:pt x="2407793" y="395731"/>
                </a:lnTo>
                <a:lnTo>
                  <a:pt x="2382266" y="390469"/>
                </a:lnTo>
                <a:lnTo>
                  <a:pt x="2355405" y="387445"/>
                </a:lnTo>
                <a:lnTo>
                  <a:pt x="2326640" y="382944"/>
                </a:lnTo>
                <a:lnTo>
                  <a:pt x="2295398" y="373252"/>
                </a:lnTo>
                <a:lnTo>
                  <a:pt x="2349897" y="366006"/>
                </a:lnTo>
                <a:lnTo>
                  <a:pt x="2456989" y="370466"/>
                </a:lnTo>
                <a:lnTo>
                  <a:pt x="2512060" y="363219"/>
                </a:lnTo>
                <a:lnTo>
                  <a:pt x="2489831" y="348152"/>
                </a:lnTo>
                <a:lnTo>
                  <a:pt x="2468626" y="342026"/>
                </a:lnTo>
                <a:lnTo>
                  <a:pt x="2429002" y="338454"/>
                </a:lnTo>
                <a:lnTo>
                  <a:pt x="2406237" y="334958"/>
                </a:lnTo>
                <a:lnTo>
                  <a:pt x="2360707" y="329632"/>
                </a:lnTo>
                <a:lnTo>
                  <a:pt x="2337943" y="326135"/>
                </a:lnTo>
                <a:lnTo>
                  <a:pt x="2316861" y="322264"/>
                </a:lnTo>
                <a:lnTo>
                  <a:pt x="2275078" y="313187"/>
                </a:lnTo>
                <a:lnTo>
                  <a:pt x="2253996" y="309244"/>
                </a:lnTo>
                <a:lnTo>
                  <a:pt x="2212673" y="305069"/>
                </a:lnTo>
                <a:lnTo>
                  <a:pt x="2192434" y="299190"/>
                </a:lnTo>
                <a:lnTo>
                  <a:pt x="2172970" y="285749"/>
                </a:lnTo>
                <a:lnTo>
                  <a:pt x="2215318" y="263986"/>
                </a:lnTo>
                <a:lnTo>
                  <a:pt x="2259561" y="254499"/>
                </a:lnTo>
                <a:lnTo>
                  <a:pt x="2305402" y="252072"/>
                </a:lnTo>
                <a:lnTo>
                  <a:pt x="2352542" y="251486"/>
                </a:lnTo>
                <a:lnTo>
                  <a:pt x="2400681" y="247522"/>
                </a:lnTo>
                <a:lnTo>
                  <a:pt x="2384643" y="234475"/>
                </a:lnTo>
                <a:lnTo>
                  <a:pt x="2368677" y="228298"/>
                </a:lnTo>
                <a:lnTo>
                  <a:pt x="2353282" y="225288"/>
                </a:lnTo>
                <a:lnTo>
                  <a:pt x="2338959" y="221741"/>
                </a:lnTo>
                <a:lnTo>
                  <a:pt x="2330831" y="219455"/>
                </a:lnTo>
                <a:lnTo>
                  <a:pt x="2320671" y="219455"/>
                </a:lnTo>
                <a:lnTo>
                  <a:pt x="2317750" y="208279"/>
                </a:lnTo>
                <a:lnTo>
                  <a:pt x="2367561" y="165937"/>
                </a:lnTo>
                <a:lnTo>
                  <a:pt x="2439197" y="144958"/>
                </a:lnTo>
                <a:lnTo>
                  <a:pt x="2496359" y="133403"/>
                </a:lnTo>
                <a:lnTo>
                  <a:pt x="2517203" y="130921"/>
                </a:lnTo>
                <a:lnTo>
                  <a:pt x="2537476" y="126128"/>
                </a:lnTo>
                <a:lnTo>
                  <a:pt x="2511192" y="84669"/>
                </a:lnTo>
                <a:lnTo>
                  <a:pt x="2464435" y="65640"/>
                </a:lnTo>
                <a:lnTo>
                  <a:pt x="2416492" y="56276"/>
                </a:lnTo>
                <a:lnTo>
                  <a:pt x="2367618" y="53739"/>
                </a:lnTo>
                <a:lnTo>
                  <a:pt x="2318067" y="55189"/>
                </a:lnTo>
                <a:lnTo>
                  <a:pt x="2268093" y="57784"/>
                </a:lnTo>
                <a:lnTo>
                  <a:pt x="2219209" y="59786"/>
                </a:lnTo>
                <a:lnTo>
                  <a:pt x="2121418" y="63359"/>
                </a:lnTo>
                <a:lnTo>
                  <a:pt x="2072498" y="64716"/>
                </a:lnTo>
                <a:lnTo>
                  <a:pt x="2023554" y="65643"/>
                </a:lnTo>
                <a:lnTo>
                  <a:pt x="1974579" y="66032"/>
                </a:lnTo>
                <a:lnTo>
                  <a:pt x="1925568" y="65777"/>
                </a:lnTo>
                <a:lnTo>
                  <a:pt x="1876514" y="64771"/>
                </a:lnTo>
                <a:lnTo>
                  <a:pt x="1827411" y="62904"/>
                </a:lnTo>
                <a:lnTo>
                  <a:pt x="1778254" y="60070"/>
                </a:lnTo>
                <a:lnTo>
                  <a:pt x="1728442" y="52914"/>
                </a:lnTo>
                <a:lnTo>
                  <a:pt x="1678463" y="47255"/>
                </a:lnTo>
                <a:lnTo>
                  <a:pt x="1628342" y="42805"/>
                </a:lnTo>
                <a:lnTo>
                  <a:pt x="1578102" y="39274"/>
                </a:lnTo>
                <a:lnTo>
                  <a:pt x="1527766" y="36375"/>
                </a:lnTo>
                <a:lnTo>
                  <a:pt x="1426904" y="31313"/>
                </a:lnTo>
                <a:lnTo>
                  <a:pt x="1327115" y="25822"/>
                </a:lnTo>
                <a:lnTo>
                  <a:pt x="1277677" y="24201"/>
                </a:lnTo>
                <a:lnTo>
                  <a:pt x="1228136" y="23509"/>
                </a:lnTo>
                <a:lnTo>
                  <a:pt x="1178517" y="23540"/>
                </a:lnTo>
                <a:lnTo>
                  <a:pt x="1128846" y="24093"/>
                </a:lnTo>
                <a:lnTo>
                  <a:pt x="979774" y="26835"/>
                </a:lnTo>
                <a:lnTo>
                  <a:pt x="930148" y="27431"/>
                </a:lnTo>
                <a:lnTo>
                  <a:pt x="876434" y="28624"/>
                </a:lnTo>
                <a:lnTo>
                  <a:pt x="768724" y="32384"/>
                </a:lnTo>
                <a:lnTo>
                  <a:pt x="714841" y="33386"/>
                </a:lnTo>
                <a:lnTo>
                  <a:pt x="661015" y="32758"/>
                </a:lnTo>
                <a:lnTo>
                  <a:pt x="607301" y="29717"/>
                </a:lnTo>
                <a:lnTo>
                  <a:pt x="553405" y="26382"/>
                </a:lnTo>
                <a:lnTo>
                  <a:pt x="499313" y="24744"/>
                </a:lnTo>
                <a:lnTo>
                  <a:pt x="445079" y="24292"/>
                </a:lnTo>
                <a:lnTo>
                  <a:pt x="336397" y="24904"/>
                </a:lnTo>
                <a:lnTo>
                  <a:pt x="282057" y="24946"/>
                </a:lnTo>
                <a:lnTo>
                  <a:pt x="227787" y="24129"/>
                </a:lnTo>
                <a:lnTo>
                  <a:pt x="185277" y="21955"/>
                </a:lnTo>
                <a:lnTo>
                  <a:pt x="142768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8785D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819" y="3104210"/>
            <a:ext cx="4009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220" dirty="0">
                <a:solidFill>
                  <a:srgbClr val="23393E"/>
                </a:solidFill>
                <a:latin typeface="Verdana"/>
                <a:cs typeface="Verdana"/>
              </a:rPr>
              <a:t>HADOOP ECOSYSTEM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Picture 6" descr="A group of logos on a white background&#10;&#10;AI-generated content may be incorrect.">
            <a:extLst>
              <a:ext uri="{FF2B5EF4-FFF2-40B4-BE49-F238E27FC236}">
                <a16:creationId xmlns:a16="http://schemas.microsoft.com/office/drawing/2014/main" id="{975156A9-5CEE-8F99-DA8D-28282F5D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42" y="1182477"/>
            <a:ext cx="7725141" cy="392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EF57-CB52-2E63-7AC3-9E537D84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94CF9E-41AB-AE74-DAF3-E034D489C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072" y="2303145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B6C561-3130-A476-BEC8-042C513CE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8061" y="3306521"/>
            <a:ext cx="6341745" cy="731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  <a:tabLst>
                <a:tab pos="241300" algn="l"/>
              </a:tabLst>
            </a:pPr>
            <a:endParaRPr lang="es-AR" spc="-145" dirty="0">
              <a:solidFill>
                <a:schemeClr val="tx1"/>
              </a:solidFill>
            </a:endParaRPr>
          </a:p>
          <a:p>
            <a:pPr marL="298450" indent="-285750">
              <a:lnSpc>
                <a:spcPts val="1835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s-AR" spc="-145" dirty="0" err="1">
                <a:solidFill>
                  <a:schemeClr val="tx1"/>
                </a:solidFill>
              </a:rPr>
              <a:t>Asdas</a:t>
            </a:r>
            <a:endParaRPr lang="es-AR" spc="-145" dirty="0">
              <a:solidFill>
                <a:schemeClr val="tx1"/>
              </a:solidFill>
            </a:endParaRPr>
          </a:p>
          <a:p>
            <a:pPr marL="298450" indent="-285750">
              <a:lnSpc>
                <a:spcPts val="1835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s-AR" spc="-145" dirty="0">
              <a:solidFill>
                <a:schemeClr val="tx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CE3DB6B-5606-883C-D919-C7A29B9BF7B6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Picture 8" descr="A black and orange logo&#10;&#10;AI-generated content may be incorrect.">
            <a:extLst>
              <a:ext uri="{FF2B5EF4-FFF2-40B4-BE49-F238E27FC236}">
                <a16:creationId xmlns:a16="http://schemas.microsoft.com/office/drawing/2014/main" id="{0D2EE23C-335E-9CF8-E92D-073DC681A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18354"/>
            <a:ext cx="3318511" cy="17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AE23-6CB4-4E87-5B77-722F02065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AF0656-2660-51B3-62E7-C05B00ECC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</a:t>
            </a:r>
            <a:endParaRPr sz="3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3EF782E-681C-44EA-99D3-404BB99C7DDB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723A9-D4D1-21EE-502C-2B4BB8B5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"/>
            <a:ext cx="5982222" cy="300254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16F514C-567F-E757-90F9-AD951EDE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41910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a gran escala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procesar grandes volúmenes de datos distribuidos sin preocuparse por la memoria local.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unificada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misma interfaz para procesamiento por lotes,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streaming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SQL y machine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Procesamiento rápido en memoria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 más veloz que sistemas basados en disco como Hadoop MapReduce.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 con múltiples lenguajes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Soporta Python 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R 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Scala y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Exploración interactiva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notebooks como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entornos como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con el ecosistema Big Data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Conexión con HDFS, S3,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Hive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JDBC, Delta Lake y muchas otras fuentes.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Tolerancia a fallos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 de recuperación automática gracias al uso de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DAGs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(grafos acíclicos dirigidos).</a:t>
            </a:r>
          </a:p>
        </p:txBody>
      </p:sp>
    </p:spTree>
    <p:extLst>
      <p:ext uri="{BB962C8B-B14F-4D97-AF65-F5344CB8AC3E}">
        <p14:creationId xmlns:p14="http://schemas.microsoft.com/office/powerpoint/2010/main" val="22235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7825C-905E-1537-E554-378C25B7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447216-24D0-E5BB-0235-2AC645BE7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A93A448-4562-4959-EC1D-B0F5997B6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589" y="1765376"/>
            <a:ext cx="4380739" cy="3793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CONTIENE</a:t>
            </a:r>
            <a:r>
              <a:rPr spc="-125" dirty="0"/>
              <a:t> </a:t>
            </a:r>
            <a:r>
              <a:rPr spc="-35" dirty="0"/>
              <a:t>INFORMACIÓN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90" dirty="0"/>
              <a:t> </a:t>
            </a:r>
            <a:r>
              <a:rPr spc="-190" dirty="0"/>
              <a:t>BASES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105" dirty="0"/>
              <a:t> </a:t>
            </a:r>
            <a:r>
              <a:rPr spc="-10" dirty="0"/>
              <a:t>DATOS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TRANSACCIONALES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70" dirty="0"/>
              <a:t>SUMA</a:t>
            </a:r>
            <a:r>
              <a:rPr spc="-80" dirty="0"/>
              <a:t> </a:t>
            </a:r>
            <a:r>
              <a:rPr spc="-40" dirty="0"/>
              <a:t>INFORMACIÓN</a:t>
            </a:r>
            <a:r>
              <a:rPr spc="-114" dirty="0"/>
              <a:t> </a:t>
            </a:r>
            <a:r>
              <a:rPr spc="-125" dirty="0"/>
              <a:t>EXTERNA</a:t>
            </a:r>
            <a:r>
              <a:rPr spc="-70" dirty="0"/>
              <a:t> </a:t>
            </a:r>
            <a:r>
              <a:rPr dirty="0"/>
              <a:t>PARA</a:t>
            </a:r>
            <a:r>
              <a:rPr spc="-105" dirty="0"/>
              <a:t> </a:t>
            </a:r>
            <a:r>
              <a:rPr spc="-200" dirty="0"/>
              <a:t>VISTAS</a:t>
            </a:r>
            <a:r>
              <a:rPr spc="-110" dirty="0"/>
              <a:t> </a:t>
            </a:r>
            <a:r>
              <a:rPr spc="-25" dirty="0"/>
              <a:t>360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pc="-80" dirty="0"/>
              <a:t>ORIENTADO</a:t>
            </a:r>
            <a:r>
              <a:rPr spc="-155" dirty="0"/>
              <a:t> </a:t>
            </a:r>
            <a:r>
              <a:rPr spc="90" dirty="0"/>
              <a:t>A</a:t>
            </a:r>
            <a:r>
              <a:rPr spc="-95" dirty="0"/>
              <a:t> </a:t>
            </a:r>
            <a:r>
              <a:rPr spc="-110" dirty="0"/>
              <a:t>BIG</a:t>
            </a:r>
            <a:r>
              <a:rPr spc="-140" dirty="0"/>
              <a:t> </a:t>
            </a:r>
            <a:r>
              <a:rPr spc="-20" dirty="0"/>
              <a:t>DATA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DATA</a:t>
            </a:r>
            <a:r>
              <a:rPr spc="-90" dirty="0"/>
              <a:t> </a:t>
            </a:r>
            <a:r>
              <a:rPr spc="-125" dirty="0"/>
              <a:t>ESTRUCTURADA</a:t>
            </a:r>
            <a:r>
              <a:rPr spc="-85" dirty="0"/>
              <a:t> </a:t>
            </a:r>
            <a:r>
              <a:rPr spc="-135" dirty="0"/>
              <a:t>DEL</a:t>
            </a:r>
            <a:r>
              <a:rPr spc="-100" dirty="0"/>
              <a:t> </a:t>
            </a:r>
            <a:r>
              <a:rPr spc="-145" dirty="0"/>
              <a:t>TIPO</a:t>
            </a:r>
            <a:r>
              <a:rPr spc="-130" dirty="0"/>
              <a:t> </a:t>
            </a:r>
            <a:r>
              <a:rPr spc="-10" dirty="0"/>
              <a:t>RELACIONAL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ACID</a:t>
            </a:r>
            <a:r>
              <a:rPr spc="-110" dirty="0"/>
              <a:t> </a:t>
            </a:r>
            <a:r>
              <a:rPr spc="-10" dirty="0"/>
              <a:t>COMPLIANCE</a:t>
            </a:r>
            <a:r>
              <a:rPr spc="-110" dirty="0"/>
              <a:t> </a:t>
            </a:r>
            <a:r>
              <a:rPr spc="-254" dirty="0"/>
              <a:t>ES</a:t>
            </a:r>
            <a:r>
              <a:rPr spc="-95" dirty="0"/>
              <a:t> </a:t>
            </a:r>
            <a:r>
              <a:rPr spc="-55" dirty="0"/>
              <a:t>MENOS</a:t>
            </a:r>
            <a:r>
              <a:rPr spc="-105" dirty="0"/>
              <a:t> </a:t>
            </a:r>
            <a:r>
              <a:rPr spc="-30" dirty="0"/>
              <a:t>ESTRICTO</a:t>
            </a:r>
          </a:p>
          <a:p>
            <a:pPr marL="241300" marR="5080" indent="-229235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AYUDA</a:t>
            </a:r>
            <a:r>
              <a:rPr spc="-120" dirty="0"/>
              <a:t> </a:t>
            </a:r>
            <a:r>
              <a:rPr spc="90" dirty="0"/>
              <a:t>A</a:t>
            </a:r>
            <a:r>
              <a:rPr spc="-70" dirty="0"/>
              <a:t> </a:t>
            </a:r>
            <a:r>
              <a:rPr spc="-80" dirty="0"/>
              <a:t>CONSEGUIR</a:t>
            </a:r>
            <a:r>
              <a:rPr spc="-90" dirty="0"/>
              <a:t> </a:t>
            </a:r>
            <a:r>
              <a:rPr spc="-204" dirty="0"/>
              <a:t>INSIGHTS</a:t>
            </a:r>
            <a:r>
              <a:rPr spc="-90" dirty="0"/>
              <a:t> </a:t>
            </a:r>
            <a:r>
              <a:rPr spc="-114" dirty="0"/>
              <a:t>DE</a:t>
            </a:r>
            <a:r>
              <a:rPr spc="-110" dirty="0"/>
              <a:t> </a:t>
            </a:r>
            <a:r>
              <a:rPr dirty="0"/>
              <a:t>NEGOCIO</a:t>
            </a:r>
            <a:r>
              <a:rPr spc="-120" dirty="0"/>
              <a:t> </a:t>
            </a:r>
            <a:r>
              <a:rPr spc="-25" dirty="0"/>
              <a:t>EN </a:t>
            </a:r>
            <a:r>
              <a:rPr spc="-120" dirty="0"/>
              <a:t>INTELIGENCIA</a:t>
            </a:r>
            <a:r>
              <a:rPr spc="-75" dirty="0"/>
              <a:t> </a:t>
            </a:r>
            <a:r>
              <a:rPr spc="-114" dirty="0"/>
              <a:t>DE </a:t>
            </a:r>
            <a:r>
              <a:rPr spc="-30" dirty="0"/>
              <a:t>NEGOCIOS</a:t>
            </a:r>
            <a:r>
              <a:rPr spc="-114" dirty="0"/>
              <a:t> </a:t>
            </a:r>
            <a:r>
              <a:rPr spc="130" dirty="0"/>
              <a:t>O</a:t>
            </a:r>
            <a:r>
              <a:rPr spc="-65" dirty="0"/>
              <a:t> </a:t>
            </a:r>
            <a:r>
              <a:rPr spc="-235" dirty="0">
                <a:solidFill>
                  <a:srgbClr val="FF0000"/>
                </a:solidFill>
              </a:rPr>
              <a:t>BUSINESS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INTELLIGENCE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(BI)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00A15D-1F6A-0795-42A1-DF960915C089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32A0E-AE89-A8FC-EABE-A314BB7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73" y="0"/>
            <a:ext cx="567769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99A11-279F-C449-D580-4223A333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095ACF-AB89-10C4-7CFF-763BE3BB8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8E64A1-3068-CFE5-5660-0ECC3BF20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589" y="1765376"/>
            <a:ext cx="4380739" cy="3793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CONTIENE</a:t>
            </a:r>
            <a:r>
              <a:rPr spc="-125" dirty="0"/>
              <a:t> </a:t>
            </a:r>
            <a:r>
              <a:rPr spc="-35" dirty="0"/>
              <a:t>INFORMACIÓN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90" dirty="0"/>
              <a:t> </a:t>
            </a:r>
            <a:r>
              <a:rPr spc="-190" dirty="0"/>
              <a:t>BASES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105" dirty="0"/>
              <a:t> </a:t>
            </a:r>
            <a:r>
              <a:rPr spc="-10" dirty="0"/>
              <a:t>DATOS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TRANSACCIONALES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70" dirty="0"/>
              <a:t>SUMA</a:t>
            </a:r>
            <a:r>
              <a:rPr spc="-80" dirty="0"/>
              <a:t> </a:t>
            </a:r>
            <a:r>
              <a:rPr spc="-40" dirty="0"/>
              <a:t>INFORMACIÓN</a:t>
            </a:r>
            <a:r>
              <a:rPr spc="-114" dirty="0"/>
              <a:t> </a:t>
            </a:r>
            <a:r>
              <a:rPr spc="-125" dirty="0"/>
              <a:t>EXTERNA</a:t>
            </a:r>
            <a:r>
              <a:rPr spc="-70" dirty="0"/>
              <a:t> </a:t>
            </a:r>
            <a:r>
              <a:rPr dirty="0"/>
              <a:t>PARA</a:t>
            </a:r>
            <a:r>
              <a:rPr spc="-105" dirty="0"/>
              <a:t> </a:t>
            </a:r>
            <a:r>
              <a:rPr spc="-200" dirty="0"/>
              <a:t>VISTAS</a:t>
            </a:r>
            <a:r>
              <a:rPr spc="-110" dirty="0"/>
              <a:t> </a:t>
            </a:r>
            <a:r>
              <a:rPr spc="-25" dirty="0"/>
              <a:t>360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pc="-80" dirty="0"/>
              <a:t>ORIENTADO</a:t>
            </a:r>
            <a:r>
              <a:rPr spc="-155" dirty="0"/>
              <a:t> </a:t>
            </a:r>
            <a:r>
              <a:rPr spc="90" dirty="0"/>
              <a:t>A</a:t>
            </a:r>
            <a:r>
              <a:rPr spc="-95" dirty="0"/>
              <a:t> </a:t>
            </a:r>
            <a:r>
              <a:rPr spc="-110" dirty="0"/>
              <a:t>BIG</a:t>
            </a:r>
            <a:r>
              <a:rPr spc="-140" dirty="0"/>
              <a:t> </a:t>
            </a:r>
            <a:r>
              <a:rPr spc="-20" dirty="0"/>
              <a:t>DATA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DATA</a:t>
            </a:r>
            <a:r>
              <a:rPr spc="-90" dirty="0"/>
              <a:t> </a:t>
            </a:r>
            <a:r>
              <a:rPr spc="-125" dirty="0"/>
              <a:t>ESTRUCTURADA</a:t>
            </a:r>
            <a:r>
              <a:rPr spc="-85" dirty="0"/>
              <a:t> </a:t>
            </a:r>
            <a:r>
              <a:rPr spc="-135" dirty="0"/>
              <a:t>DEL</a:t>
            </a:r>
            <a:r>
              <a:rPr spc="-100" dirty="0"/>
              <a:t> </a:t>
            </a:r>
            <a:r>
              <a:rPr spc="-145" dirty="0"/>
              <a:t>TIPO</a:t>
            </a:r>
            <a:r>
              <a:rPr spc="-130" dirty="0"/>
              <a:t> </a:t>
            </a:r>
            <a:r>
              <a:rPr spc="-10" dirty="0"/>
              <a:t>RELACIONAL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ACID</a:t>
            </a:r>
            <a:r>
              <a:rPr spc="-110" dirty="0"/>
              <a:t> </a:t>
            </a:r>
            <a:r>
              <a:rPr spc="-10" dirty="0"/>
              <a:t>COMPLIANCE</a:t>
            </a:r>
            <a:r>
              <a:rPr spc="-110" dirty="0"/>
              <a:t> </a:t>
            </a:r>
            <a:r>
              <a:rPr spc="-254" dirty="0"/>
              <a:t>ES</a:t>
            </a:r>
            <a:r>
              <a:rPr spc="-95" dirty="0"/>
              <a:t> </a:t>
            </a:r>
            <a:r>
              <a:rPr spc="-55" dirty="0"/>
              <a:t>MENOS</a:t>
            </a:r>
            <a:r>
              <a:rPr spc="-105" dirty="0"/>
              <a:t> </a:t>
            </a:r>
            <a:r>
              <a:rPr spc="-30" dirty="0"/>
              <a:t>ESTRICTO</a:t>
            </a:r>
          </a:p>
          <a:p>
            <a:pPr marL="241300" marR="5080" indent="-229235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AYUDA</a:t>
            </a:r>
            <a:r>
              <a:rPr spc="-120" dirty="0"/>
              <a:t> </a:t>
            </a:r>
            <a:r>
              <a:rPr spc="90" dirty="0"/>
              <a:t>A</a:t>
            </a:r>
            <a:r>
              <a:rPr spc="-70" dirty="0"/>
              <a:t> </a:t>
            </a:r>
            <a:r>
              <a:rPr spc="-80" dirty="0"/>
              <a:t>CONSEGUIR</a:t>
            </a:r>
            <a:r>
              <a:rPr spc="-90" dirty="0"/>
              <a:t> </a:t>
            </a:r>
            <a:r>
              <a:rPr spc="-204" dirty="0"/>
              <a:t>INSIGHTS</a:t>
            </a:r>
            <a:r>
              <a:rPr spc="-90" dirty="0"/>
              <a:t> </a:t>
            </a:r>
            <a:r>
              <a:rPr spc="-114" dirty="0"/>
              <a:t>DE</a:t>
            </a:r>
            <a:r>
              <a:rPr spc="-110" dirty="0"/>
              <a:t> </a:t>
            </a:r>
            <a:r>
              <a:rPr dirty="0"/>
              <a:t>NEGOCIO</a:t>
            </a:r>
            <a:r>
              <a:rPr spc="-120" dirty="0"/>
              <a:t> </a:t>
            </a:r>
            <a:r>
              <a:rPr spc="-25" dirty="0"/>
              <a:t>EN </a:t>
            </a:r>
            <a:r>
              <a:rPr spc="-120" dirty="0"/>
              <a:t>INTELIGENCIA</a:t>
            </a:r>
            <a:r>
              <a:rPr spc="-75" dirty="0"/>
              <a:t> </a:t>
            </a:r>
            <a:r>
              <a:rPr spc="-114" dirty="0"/>
              <a:t>DE </a:t>
            </a:r>
            <a:r>
              <a:rPr spc="-30" dirty="0"/>
              <a:t>NEGOCIOS</a:t>
            </a:r>
            <a:r>
              <a:rPr spc="-114" dirty="0"/>
              <a:t> </a:t>
            </a:r>
            <a:r>
              <a:rPr spc="130" dirty="0"/>
              <a:t>O</a:t>
            </a:r>
            <a:r>
              <a:rPr spc="-65" dirty="0"/>
              <a:t> </a:t>
            </a:r>
            <a:r>
              <a:rPr spc="-235" dirty="0">
                <a:solidFill>
                  <a:srgbClr val="FF0000"/>
                </a:solidFill>
              </a:rPr>
              <a:t>BUSINESS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INTELLIGENCE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(BI)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BBB64C-A4C5-9439-4751-85EABAE76AC1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AFE7B-0177-4A93-BF91-7102D141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762000"/>
            <a:ext cx="5458401" cy="48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DEB5-A5D2-DF1C-CC9F-492AAA08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BB30E0-558C-1C08-F47D-E7C3EDA0A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762000"/>
            <a:ext cx="672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600" spc="-140" dirty="0">
                <a:solidFill>
                  <a:srgbClr val="23393E"/>
                </a:solidFill>
              </a:rPr>
              <a:t>SPARK SQL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FCADD5-8777-304B-81F1-48AF407D4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5589" y="1765376"/>
            <a:ext cx="4380739" cy="3793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CONTIENE</a:t>
            </a:r>
            <a:r>
              <a:rPr spc="-125" dirty="0"/>
              <a:t> </a:t>
            </a:r>
            <a:r>
              <a:rPr spc="-35" dirty="0"/>
              <a:t>INFORMACIÓN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90" dirty="0"/>
              <a:t> </a:t>
            </a:r>
            <a:r>
              <a:rPr spc="-190" dirty="0"/>
              <a:t>BASES</a:t>
            </a:r>
            <a:r>
              <a:rPr spc="-120" dirty="0"/>
              <a:t> </a:t>
            </a:r>
            <a:r>
              <a:rPr spc="-114" dirty="0"/>
              <a:t>DE</a:t>
            </a:r>
            <a:r>
              <a:rPr spc="-105" dirty="0"/>
              <a:t> </a:t>
            </a:r>
            <a:r>
              <a:rPr spc="-10" dirty="0"/>
              <a:t>DATOS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TRANSACCIONALES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70" dirty="0"/>
              <a:t>SUMA</a:t>
            </a:r>
            <a:r>
              <a:rPr spc="-80" dirty="0"/>
              <a:t> </a:t>
            </a:r>
            <a:r>
              <a:rPr spc="-40" dirty="0"/>
              <a:t>INFORMACIÓN</a:t>
            </a:r>
            <a:r>
              <a:rPr spc="-114" dirty="0"/>
              <a:t> </a:t>
            </a:r>
            <a:r>
              <a:rPr spc="-125" dirty="0"/>
              <a:t>EXTERNA</a:t>
            </a:r>
            <a:r>
              <a:rPr spc="-70" dirty="0"/>
              <a:t> </a:t>
            </a:r>
            <a:r>
              <a:rPr dirty="0"/>
              <a:t>PARA</a:t>
            </a:r>
            <a:r>
              <a:rPr spc="-105" dirty="0"/>
              <a:t> </a:t>
            </a:r>
            <a:r>
              <a:rPr spc="-200" dirty="0"/>
              <a:t>VISTAS</a:t>
            </a:r>
            <a:r>
              <a:rPr spc="-110" dirty="0"/>
              <a:t> </a:t>
            </a:r>
            <a:r>
              <a:rPr spc="-25" dirty="0"/>
              <a:t>360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pc="-80" dirty="0"/>
              <a:t>ORIENTADO</a:t>
            </a:r>
            <a:r>
              <a:rPr spc="-155" dirty="0"/>
              <a:t> </a:t>
            </a:r>
            <a:r>
              <a:rPr spc="90" dirty="0"/>
              <a:t>A</a:t>
            </a:r>
            <a:r>
              <a:rPr spc="-95" dirty="0"/>
              <a:t> </a:t>
            </a:r>
            <a:r>
              <a:rPr spc="-110" dirty="0"/>
              <a:t>BIG</a:t>
            </a:r>
            <a:r>
              <a:rPr spc="-140" dirty="0"/>
              <a:t> </a:t>
            </a:r>
            <a:r>
              <a:rPr spc="-20" dirty="0"/>
              <a:t>DATA</a:t>
            </a: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DATA</a:t>
            </a:r>
            <a:r>
              <a:rPr spc="-90" dirty="0"/>
              <a:t> </a:t>
            </a:r>
            <a:r>
              <a:rPr spc="-125" dirty="0"/>
              <a:t>ESTRUCTURADA</a:t>
            </a:r>
            <a:r>
              <a:rPr spc="-85" dirty="0"/>
              <a:t> </a:t>
            </a:r>
            <a:r>
              <a:rPr spc="-135" dirty="0"/>
              <a:t>DEL</a:t>
            </a:r>
            <a:r>
              <a:rPr spc="-100" dirty="0"/>
              <a:t> </a:t>
            </a:r>
            <a:r>
              <a:rPr spc="-145" dirty="0"/>
              <a:t>TIPO</a:t>
            </a:r>
            <a:r>
              <a:rPr spc="-130" dirty="0"/>
              <a:t> </a:t>
            </a:r>
            <a:r>
              <a:rPr spc="-10" dirty="0"/>
              <a:t>RELACIONAL</a:t>
            </a: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ACID</a:t>
            </a:r>
            <a:r>
              <a:rPr spc="-110" dirty="0"/>
              <a:t> </a:t>
            </a:r>
            <a:r>
              <a:rPr spc="-10" dirty="0"/>
              <a:t>COMPLIANCE</a:t>
            </a:r>
            <a:r>
              <a:rPr spc="-110" dirty="0"/>
              <a:t> </a:t>
            </a:r>
            <a:r>
              <a:rPr spc="-254" dirty="0"/>
              <a:t>ES</a:t>
            </a:r>
            <a:r>
              <a:rPr spc="-95" dirty="0"/>
              <a:t> </a:t>
            </a:r>
            <a:r>
              <a:rPr spc="-55" dirty="0"/>
              <a:t>MENOS</a:t>
            </a:r>
            <a:r>
              <a:rPr spc="-105" dirty="0"/>
              <a:t> </a:t>
            </a:r>
            <a:r>
              <a:rPr spc="-30" dirty="0"/>
              <a:t>ESTRICTO</a:t>
            </a:r>
          </a:p>
          <a:p>
            <a:pPr marL="241300" marR="5080" indent="-229235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AYUDA</a:t>
            </a:r>
            <a:r>
              <a:rPr spc="-120" dirty="0"/>
              <a:t> </a:t>
            </a:r>
            <a:r>
              <a:rPr spc="90" dirty="0"/>
              <a:t>A</a:t>
            </a:r>
            <a:r>
              <a:rPr spc="-70" dirty="0"/>
              <a:t> </a:t>
            </a:r>
            <a:r>
              <a:rPr spc="-80" dirty="0"/>
              <a:t>CONSEGUIR</a:t>
            </a:r>
            <a:r>
              <a:rPr spc="-90" dirty="0"/>
              <a:t> </a:t>
            </a:r>
            <a:r>
              <a:rPr spc="-204" dirty="0"/>
              <a:t>INSIGHTS</a:t>
            </a:r>
            <a:r>
              <a:rPr spc="-90" dirty="0"/>
              <a:t> </a:t>
            </a:r>
            <a:r>
              <a:rPr spc="-114" dirty="0"/>
              <a:t>DE</a:t>
            </a:r>
            <a:r>
              <a:rPr spc="-110" dirty="0"/>
              <a:t> </a:t>
            </a:r>
            <a:r>
              <a:rPr dirty="0"/>
              <a:t>NEGOCIO</a:t>
            </a:r>
            <a:r>
              <a:rPr spc="-120" dirty="0"/>
              <a:t> </a:t>
            </a:r>
            <a:r>
              <a:rPr spc="-25" dirty="0"/>
              <a:t>EN </a:t>
            </a:r>
            <a:r>
              <a:rPr spc="-120" dirty="0"/>
              <a:t>INTELIGENCIA</a:t>
            </a:r>
            <a:r>
              <a:rPr spc="-75" dirty="0"/>
              <a:t> </a:t>
            </a:r>
            <a:r>
              <a:rPr spc="-114" dirty="0"/>
              <a:t>DE </a:t>
            </a:r>
            <a:r>
              <a:rPr spc="-30" dirty="0"/>
              <a:t>NEGOCIOS</a:t>
            </a:r>
            <a:r>
              <a:rPr spc="-114" dirty="0"/>
              <a:t> </a:t>
            </a:r>
            <a:r>
              <a:rPr spc="130" dirty="0"/>
              <a:t>O</a:t>
            </a:r>
            <a:r>
              <a:rPr spc="-65" dirty="0"/>
              <a:t> </a:t>
            </a:r>
            <a:r>
              <a:rPr spc="-235" dirty="0">
                <a:solidFill>
                  <a:srgbClr val="FF0000"/>
                </a:solidFill>
              </a:rPr>
              <a:t>BUSINESS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INTELLIGENCE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(BI)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A11104A-A4E7-4F2A-60AB-47F35E97D9BC}"/>
              </a:ext>
            </a:extLst>
          </p:cNvPr>
          <p:cNvSpPr txBox="1"/>
          <p:nvPr/>
        </p:nvSpPr>
        <p:spPr>
          <a:xfrm>
            <a:off x="11165840" y="6432600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E9DFD-5C53-06F2-9D0F-C7D9F1B6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00" y="1581757"/>
            <a:ext cx="6758710" cy="30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403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Microsoft Sans Serif</vt:lpstr>
      <vt:lpstr>Verdana</vt:lpstr>
      <vt:lpstr>Office Theme</vt:lpstr>
      <vt:lpstr>PowerPoint Presentation</vt:lpstr>
      <vt:lpstr>BIG DATA</vt:lpstr>
      <vt:lpstr>HADOOP</vt:lpstr>
      <vt:lpstr>PowerPoint Presentation</vt:lpstr>
      <vt:lpstr>SPARK</vt:lpstr>
      <vt:lpstr>SPARK</vt:lpstr>
      <vt:lpstr>SPARK</vt:lpstr>
      <vt:lpstr>SPARK</vt:lpstr>
      <vt:lpstr>SPARK SQL</vt:lpstr>
      <vt:lpstr>SPARK (STRUCTURED) STREAMING</vt:lpstr>
      <vt:lpstr>Arquitectura general de un DataWarehouse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Octaviano, Pablo</dc:creator>
  <cp:lastModifiedBy>Octaviano, Pablo</cp:lastModifiedBy>
  <cp:revision>3</cp:revision>
  <dcterms:created xsi:type="dcterms:W3CDTF">2025-04-09T22:01:10Z</dcterms:created>
  <dcterms:modified xsi:type="dcterms:W3CDTF">2025-04-22T21:24:12Z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2025-04-09T00:00:00Z</vt:filetime>
  </property>
  <property fmtid="{D5CDD505-2E9C-101B-9397-08002B2CF9AE}" pid="5" name="Producer">
    <vt:lpwstr>Microsoft® PowerPoint® 2019</vt:lpwstr>
  </property>
</Properties>
</file>