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27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1" Type="http://schemas.openxmlformats.org/officeDocument/2006/relationships/image" Target="../media/image25.jpg"/><Relationship Id="rId10" Type="http://schemas.openxmlformats.org/officeDocument/2006/relationships/image" Target="../media/image24.png"/><Relationship Id="rId9" Type="http://schemas.openxmlformats.org/officeDocument/2006/relationships/image" Target="../media/image21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1.png"/><Relationship Id="rId13" Type="http://schemas.openxmlformats.org/officeDocument/2006/relationships/image" Target="../media/image27.jp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jp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5" Type="http://schemas.openxmlformats.org/officeDocument/2006/relationships/image" Target="../media/image32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3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0.png"/><Relationship Id="rId4" Type="http://schemas.openxmlformats.org/officeDocument/2006/relationships/image" Target="../media/image6.jp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0.pn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83411" y="2839339"/>
            <a:ext cx="287210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50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BASE DE DATOS DE VECTORES</a:t>
            </a:r>
            <a:endParaRPr sz="3600"/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611" y="4572"/>
            <a:ext cx="7295388" cy="68534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/>
        </p:nvSpPr>
        <p:spPr>
          <a:xfrm>
            <a:off x="6712457" y="3232531"/>
            <a:ext cx="14835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4">
            <a:alphaModFix/>
          </a:blip>
          <a:srcRect b="0" l="1487" r="0" t="0"/>
          <a:stretch/>
        </p:blipFill>
        <p:spPr>
          <a:xfrm>
            <a:off x="6291225" y="2411625"/>
            <a:ext cx="5900775" cy="1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/>
        </p:nvSpPr>
        <p:spPr>
          <a:xfrm>
            <a:off x="883411" y="3085922"/>
            <a:ext cx="84010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6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6" name="Google Shape;14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/>
          <p:nvPr/>
        </p:nvSpPr>
        <p:spPr>
          <a:xfrm>
            <a:off x="4498848" y="2010155"/>
            <a:ext cx="4580890" cy="3046730"/>
          </a:xfrm>
          <a:custGeom>
            <a:rect b="b" l="l" r="r" t="t"/>
            <a:pathLst>
              <a:path extrusionOk="0" h="3046729" w="4580890">
                <a:moveTo>
                  <a:pt x="4580890" y="3008376"/>
                </a:moveTo>
                <a:lnTo>
                  <a:pt x="4568190" y="3002026"/>
                </a:lnTo>
                <a:lnTo>
                  <a:pt x="4504690" y="2970276"/>
                </a:lnTo>
                <a:lnTo>
                  <a:pt x="4504690" y="3002026"/>
                </a:lnTo>
                <a:lnTo>
                  <a:pt x="44450" y="3002026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009011"/>
                </a:lnTo>
                <a:lnTo>
                  <a:pt x="38100" y="3009011"/>
                </a:lnTo>
                <a:lnTo>
                  <a:pt x="38100" y="3014726"/>
                </a:lnTo>
                <a:lnTo>
                  <a:pt x="4504690" y="3014726"/>
                </a:lnTo>
                <a:lnTo>
                  <a:pt x="4504690" y="3046476"/>
                </a:lnTo>
                <a:lnTo>
                  <a:pt x="4568190" y="3014726"/>
                </a:lnTo>
                <a:lnTo>
                  <a:pt x="4580890" y="3008376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6502" y="2438145"/>
            <a:ext cx="133096" cy="1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7878" y="2907538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7902" y="3093466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25641" y="2566161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0797" y="2884677"/>
            <a:ext cx="133096" cy="14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40726" y="2243073"/>
            <a:ext cx="133096" cy="1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4842" y="2003805"/>
            <a:ext cx="133096" cy="14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62090" y="1938273"/>
            <a:ext cx="133095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28890" y="3029457"/>
            <a:ext cx="133095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5898" y="261229"/>
            <a:ext cx="3753487" cy="1799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16"/>
          <p:cNvGrpSpPr/>
          <p:nvPr/>
        </p:nvGrpSpPr>
        <p:grpSpPr>
          <a:xfrm>
            <a:off x="5858255" y="1402080"/>
            <a:ext cx="475615" cy="1050290"/>
            <a:chOff x="5858255" y="1402080"/>
            <a:chExt cx="475615" cy="1050290"/>
          </a:xfrm>
        </p:grpSpPr>
        <p:sp>
          <p:nvSpPr>
            <p:cNvPr id="159" name="Google Shape;159;p16"/>
            <p:cNvSpPr/>
            <p:nvPr/>
          </p:nvSpPr>
          <p:spPr>
            <a:xfrm>
              <a:off x="5858255" y="1402080"/>
              <a:ext cx="475615" cy="1050290"/>
            </a:xfrm>
            <a:custGeom>
              <a:rect b="b" l="l" r="r" t="t"/>
              <a:pathLst>
                <a:path extrusionOk="0" h="1050289" w="475614">
                  <a:moveTo>
                    <a:pt x="356616" y="0"/>
                  </a:moveTo>
                  <a:lnTo>
                    <a:pt x="118872" y="0"/>
                  </a:lnTo>
                  <a:lnTo>
                    <a:pt x="118872" y="812292"/>
                  </a:lnTo>
                  <a:lnTo>
                    <a:pt x="0" y="812292"/>
                  </a:lnTo>
                  <a:lnTo>
                    <a:pt x="237744" y="1050036"/>
                  </a:lnTo>
                  <a:lnTo>
                    <a:pt x="475488" y="812292"/>
                  </a:lnTo>
                  <a:lnTo>
                    <a:pt x="356616" y="81229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5858255" y="1402080"/>
              <a:ext cx="475615" cy="1050290"/>
            </a:xfrm>
            <a:custGeom>
              <a:rect b="b" l="l" r="r" t="t"/>
              <a:pathLst>
                <a:path extrusionOk="0" h="1050289" w="475614">
                  <a:moveTo>
                    <a:pt x="0" y="812292"/>
                  </a:moveTo>
                  <a:lnTo>
                    <a:pt x="118872" y="812292"/>
                  </a:lnTo>
                  <a:lnTo>
                    <a:pt x="118872" y="0"/>
                  </a:lnTo>
                  <a:lnTo>
                    <a:pt x="356616" y="0"/>
                  </a:lnTo>
                  <a:lnTo>
                    <a:pt x="356616" y="812292"/>
                  </a:lnTo>
                  <a:lnTo>
                    <a:pt x="475488" y="812292"/>
                  </a:lnTo>
                  <a:lnTo>
                    <a:pt x="237744" y="1050036"/>
                  </a:lnTo>
                  <a:lnTo>
                    <a:pt x="0" y="812292"/>
                  </a:lnTo>
                  <a:close/>
                </a:path>
              </a:pathLst>
            </a:custGeom>
            <a:noFill/>
            <a:ln cap="flat" cmpd="sng" w="12700">
              <a:solidFill>
                <a:srgbClr val="AD5A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883411" y="3085922"/>
            <a:ext cx="70739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17"/>
          <p:cNvGrpSpPr/>
          <p:nvPr/>
        </p:nvGrpSpPr>
        <p:grpSpPr>
          <a:xfrm>
            <a:off x="13716" y="0"/>
            <a:ext cx="12178283" cy="6857998"/>
            <a:chOff x="13716" y="0"/>
            <a:chExt cx="12178283" cy="6857998"/>
          </a:xfrm>
        </p:grpSpPr>
        <p:pic>
          <p:nvPicPr>
            <p:cNvPr id="168" name="Google Shape;16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5923" y="4114812"/>
              <a:ext cx="3656076" cy="2743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/>
            <p:nvPr/>
          </p:nvSpPr>
          <p:spPr>
            <a:xfrm>
              <a:off x="4498848" y="2010155"/>
              <a:ext cx="4580890" cy="3046730"/>
            </a:xfrm>
            <a:custGeom>
              <a:rect b="b" l="l" r="r" t="t"/>
              <a:pathLst>
                <a:path extrusionOk="0" h="3046729" w="4580890">
                  <a:moveTo>
                    <a:pt x="4580890" y="3008376"/>
                  </a:moveTo>
                  <a:lnTo>
                    <a:pt x="4568190" y="3002026"/>
                  </a:lnTo>
                  <a:lnTo>
                    <a:pt x="4504690" y="2970276"/>
                  </a:lnTo>
                  <a:lnTo>
                    <a:pt x="4504690" y="3002026"/>
                  </a:lnTo>
                  <a:lnTo>
                    <a:pt x="44450" y="30020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9011"/>
                  </a:lnTo>
                  <a:lnTo>
                    <a:pt x="38100" y="3009011"/>
                  </a:lnTo>
                  <a:lnTo>
                    <a:pt x="38100" y="3014726"/>
                  </a:lnTo>
                  <a:lnTo>
                    <a:pt x="4504690" y="3014726"/>
                  </a:lnTo>
                  <a:lnTo>
                    <a:pt x="4504690" y="3046476"/>
                  </a:lnTo>
                  <a:lnTo>
                    <a:pt x="4568190" y="3014726"/>
                  </a:lnTo>
                  <a:lnTo>
                    <a:pt x="4580890" y="3008376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86501" y="2438145"/>
              <a:ext cx="133096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27877" y="2907538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57901" y="3093466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025642" y="2566161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130798" y="2884677"/>
              <a:ext cx="133096" cy="140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840725" y="2243073"/>
              <a:ext cx="133096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44842" y="2003805"/>
              <a:ext cx="133096" cy="140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562089" y="1938273"/>
              <a:ext cx="133095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28889" y="3029457"/>
              <a:ext cx="133095" cy="142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7"/>
            <p:cNvSpPr/>
            <p:nvPr/>
          </p:nvSpPr>
          <p:spPr>
            <a:xfrm>
              <a:off x="4117848" y="1170432"/>
              <a:ext cx="2232660" cy="4745355"/>
            </a:xfrm>
            <a:custGeom>
              <a:rect b="b" l="l" r="r" t="t"/>
              <a:pathLst>
                <a:path extrusionOk="0" h="4745355" w="2232660">
                  <a:moveTo>
                    <a:pt x="2232279" y="0"/>
                  </a:moveTo>
                  <a:lnTo>
                    <a:pt x="0" y="4744758"/>
                  </a:lnTo>
                </a:path>
              </a:pathLst>
            </a:custGeom>
            <a:noFill/>
            <a:ln cap="flat" cmpd="sng" w="9525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" name="Google Shape;18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538461" y="575818"/>
              <a:ext cx="133096" cy="142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538461" y="895858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17"/>
            <p:cNvSpPr/>
            <p:nvPr/>
          </p:nvSpPr>
          <p:spPr>
            <a:xfrm>
              <a:off x="3224783" y="2421635"/>
              <a:ext cx="4984115" cy="3494404"/>
            </a:xfrm>
            <a:custGeom>
              <a:rect b="b" l="l" r="r" t="t"/>
              <a:pathLst>
                <a:path extrusionOk="0" h="3494404" w="4984115">
                  <a:moveTo>
                    <a:pt x="4983734" y="0"/>
                  </a:moveTo>
                  <a:lnTo>
                    <a:pt x="0" y="3494239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538461" y="1223517"/>
              <a:ext cx="133096" cy="142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7"/>
            <p:cNvSpPr/>
            <p:nvPr/>
          </p:nvSpPr>
          <p:spPr>
            <a:xfrm>
              <a:off x="5887974" y="2243454"/>
              <a:ext cx="462915" cy="187325"/>
            </a:xfrm>
            <a:custGeom>
              <a:rect b="b" l="l" r="r" t="t"/>
              <a:pathLst>
                <a:path extrusionOk="0" h="187325" w="462914">
                  <a:moveTo>
                    <a:pt x="388930" y="157478"/>
                  </a:moveTo>
                  <a:lnTo>
                    <a:pt x="377825" y="187198"/>
                  </a:lnTo>
                  <a:lnTo>
                    <a:pt x="462534" y="178181"/>
                  </a:lnTo>
                  <a:lnTo>
                    <a:pt x="447403" y="161925"/>
                  </a:lnTo>
                  <a:lnTo>
                    <a:pt x="400812" y="161925"/>
                  </a:lnTo>
                  <a:lnTo>
                    <a:pt x="388930" y="157478"/>
                  </a:lnTo>
                  <a:close/>
                </a:path>
                <a:path extrusionOk="0" h="187325" w="462914">
                  <a:moveTo>
                    <a:pt x="393389" y="145544"/>
                  </a:moveTo>
                  <a:lnTo>
                    <a:pt x="388930" y="157478"/>
                  </a:lnTo>
                  <a:lnTo>
                    <a:pt x="400812" y="161925"/>
                  </a:lnTo>
                  <a:lnTo>
                    <a:pt x="405256" y="149987"/>
                  </a:lnTo>
                  <a:lnTo>
                    <a:pt x="393389" y="145544"/>
                  </a:lnTo>
                  <a:close/>
                </a:path>
                <a:path extrusionOk="0" h="187325" w="462914">
                  <a:moveTo>
                    <a:pt x="404495" y="115824"/>
                  </a:moveTo>
                  <a:lnTo>
                    <a:pt x="393389" y="145544"/>
                  </a:lnTo>
                  <a:lnTo>
                    <a:pt x="405256" y="149987"/>
                  </a:lnTo>
                  <a:lnTo>
                    <a:pt x="400812" y="161925"/>
                  </a:lnTo>
                  <a:lnTo>
                    <a:pt x="447403" y="161925"/>
                  </a:lnTo>
                  <a:lnTo>
                    <a:pt x="404495" y="115824"/>
                  </a:lnTo>
                  <a:close/>
                </a:path>
                <a:path extrusionOk="0" h="187325" w="462914">
                  <a:moveTo>
                    <a:pt x="4572" y="0"/>
                  </a:moveTo>
                  <a:lnTo>
                    <a:pt x="0" y="11937"/>
                  </a:lnTo>
                  <a:lnTo>
                    <a:pt x="388930" y="157478"/>
                  </a:lnTo>
                  <a:lnTo>
                    <a:pt x="393389" y="145544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809232" y="2702051"/>
              <a:ext cx="309880" cy="530860"/>
            </a:xfrm>
            <a:custGeom>
              <a:rect b="b" l="l" r="r" t="t"/>
              <a:pathLst>
                <a:path extrusionOk="0" h="530860" w="309879">
                  <a:moveTo>
                    <a:pt x="43593" y="62870"/>
                  </a:moveTo>
                  <a:lnTo>
                    <a:pt x="32647" y="69185"/>
                  </a:lnTo>
                  <a:lnTo>
                    <a:pt x="298831" y="530478"/>
                  </a:lnTo>
                  <a:lnTo>
                    <a:pt x="309879" y="524128"/>
                  </a:lnTo>
                  <a:lnTo>
                    <a:pt x="43593" y="62870"/>
                  </a:lnTo>
                  <a:close/>
                </a:path>
                <a:path extrusionOk="0" h="530860" w="309879">
                  <a:moveTo>
                    <a:pt x="0" y="0"/>
                  </a:moveTo>
                  <a:lnTo>
                    <a:pt x="5079" y="85089"/>
                  </a:lnTo>
                  <a:lnTo>
                    <a:pt x="32647" y="69185"/>
                  </a:lnTo>
                  <a:lnTo>
                    <a:pt x="26289" y="58165"/>
                  </a:lnTo>
                  <a:lnTo>
                    <a:pt x="37211" y="51815"/>
                  </a:lnTo>
                  <a:lnTo>
                    <a:pt x="62754" y="51815"/>
                  </a:lnTo>
                  <a:lnTo>
                    <a:pt x="71120" y="46989"/>
                  </a:lnTo>
                  <a:lnTo>
                    <a:pt x="0" y="0"/>
                  </a:lnTo>
                  <a:close/>
                </a:path>
                <a:path extrusionOk="0" h="530860" w="309879">
                  <a:moveTo>
                    <a:pt x="37211" y="51815"/>
                  </a:moveTo>
                  <a:lnTo>
                    <a:pt x="26289" y="58165"/>
                  </a:lnTo>
                  <a:lnTo>
                    <a:pt x="32647" y="69185"/>
                  </a:lnTo>
                  <a:lnTo>
                    <a:pt x="43593" y="62870"/>
                  </a:lnTo>
                  <a:lnTo>
                    <a:pt x="37211" y="51815"/>
                  </a:lnTo>
                  <a:close/>
                </a:path>
                <a:path extrusionOk="0" h="530860" w="309879">
                  <a:moveTo>
                    <a:pt x="62754" y="51815"/>
                  </a:moveTo>
                  <a:lnTo>
                    <a:pt x="37211" y="51815"/>
                  </a:lnTo>
                  <a:lnTo>
                    <a:pt x="43593" y="62870"/>
                  </a:lnTo>
                  <a:lnTo>
                    <a:pt x="62754" y="5181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9903332" y="560578"/>
            <a:ext cx="14160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10184383" y="544779"/>
            <a:ext cx="129159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 1 0 0 1 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1 1 0 0 1 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0 0 0 1 0 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610600" y="272795"/>
            <a:ext cx="3387852" cy="1709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883411" y="3085922"/>
            <a:ext cx="120904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HNSW</a:t>
            </a:r>
            <a:endParaRPr sz="3600"/>
          </a:p>
        </p:txBody>
      </p:sp>
      <p:grpSp>
        <p:nvGrpSpPr>
          <p:cNvPr id="197" name="Google Shape;197;p18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198" name="Google Shape;19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0" name="Google Shape;2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/>
          <p:nvPr/>
        </p:nvSpPr>
        <p:spPr>
          <a:xfrm>
            <a:off x="4498848" y="2010155"/>
            <a:ext cx="4580890" cy="3046730"/>
          </a:xfrm>
          <a:custGeom>
            <a:rect b="b" l="l" r="r" t="t"/>
            <a:pathLst>
              <a:path extrusionOk="0" h="3046729" w="4580890">
                <a:moveTo>
                  <a:pt x="4580890" y="3008376"/>
                </a:moveTo>
                <a:lnTo>
                  <a:pt x="4568190" y="3002026"/>
                </a:lnTo>
                <a:lnTo>
                  <a:pt x="4504690" y="2970276"/>
                </a:lnTo>
                <a:lnTo>
                  <a:pt x="4504690" y="3002026"/>
                </a:lnTo>
                <a:lnTo>
                  <a:pt x="44450" y="3002026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009011"/>
                </a:lnTo>
                <a:lnTo>
                  <a:pt x="38100" y="3009011"/>
                </a:lnTo>
                <a:lnTo>
                  <a:pt x="38100" y="3014726"/>
                </a:lnTo>
                <a:lnTo>
                  <a:pt x="4504690" y="3014726"/>
                </a:lnTo>
                <a:lnTo>
                  <a:pt x="4504690" y="3046476"/>
                </a:lnTo>
                <a:lnTo>
                  <a:pt x="4568190" y="3014726"/>
                </a:lnTo>
                <a:lnTo>
                  <a:pt x="4580890" y="3008376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8"/>
          <p:cNvGrpSpPr/>
          <p:nvPr/>
        </p:nvGrpSpPr>
        <p:grpSpPr>
          <a:xfrm>
            <a:off x="4965191" y="1938273"/>
            <a:ext cx="3008630" cy="1377950"/>
            <a:chOff x="4965191" y="1938273"/>
            <a:chExt cx="3008630" cy="1377950"/>
          </a:xfrm>
        </p:grpSpPr>
        <p:pic>
          <p:nvPicPr>
            <p:cNvPr id="203" name="Google Shape;203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86501" y="2438145"/>
              <a:ext cx="133096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627877" y="2907537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57901" y="3093465"/>
              <a:ext cx="133096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30797" y="2884677"/>
              <a:ext cx="133096" cy="140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40725" y="2243073"/>
              <a:ext cx="133096" cy="140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44841" y="2003805"/>
              <a:ext cx="133096" cy="140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562089" y="1938273"/>
              <a:ext cx="133095" cy="1422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8889" y="3029457"/>
              <a:ext cx="133095" cy="142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8"/>
            <p:cNvSpPr/>
            <p:nvPr/>
          </p:nvSpPr>
          <p:spPr>
            <a:xfrm>
              <a:off x="5184647" y="2010155"/>
              <a:ext cx="2680335" cy="1155700"/>
            </a:xfrm>
            <a:custGeom>
              <a:rect b="b" l="l" r="r" t="t"/>
              <a:pathLst>
                <a:path extrusionOk="0" h="1155700" w="2680334">
                  <a:moveTo>
                    <a:pt x="0" y="1154303"/>
                  </a:moveTo>
                  <a:lnTo>
                    <a:pt x="2450465" y="1089660"/>
                  </a:lnTo>
                </a:path>
                <a:path extrusionOk="0" h="1155700" w="2680334">
                  <a:moveTo>
                    <a:pt x="2511552" y="1025779"/>
                  </a:moveTo>
                  <a:lnTo>
                    <a:pt x="2679954" y="348996"/>
                  </a:lnTo>
                </a:path>
                <a:path extrusionOk="0" h="1155700" w="2680334">
                  <a:moveTo>
                    <a:pt x="0" y="1155192"/>
                  </a:moveTo>
                  <a:lnTo>
                    <a:pt x="448817" y="969264"/>
                  </a:lnTo>
                </a:path>
                <a:path extrusionOk="0" h="1155700" w="2680334">
                  <a:moveTo>
                    <a:pt x="466725" y="923290"/>
                  </a:moveTo>
                  <a:lnTo>
                    <a:pt x="210312" y="544068"/>
                  </a:lnTo>
                </a:path>
                <a:path extrusionOk="0" h="1155700" w="2680334">
                  <a:moveTo>
                    <a:pt x="2679446" y="348869"/>
                  </a:moveTo>
                  <a:lnTo>
                    <a:pt x="2083307" y="109728"/>
                  </a:lnTo>
                </a:path>
                <a:path extrusionOk="0" h="1155700" w="2680334">
                  <a:moveTo>
                    <a:pt x="551688" y="923544"/>
                  </a:moveTo>
                  <a:lnTo>
                    <a:pt x="951991" y="945134"/>
                  </a:lnTo>
                </a:path>
                <a:path extrusionOk="0" h="1155700" w="2680334">
                  <a:moveTo>
                    <a:pt x="2083434" y="109728"/>
                  </a:moveTo>
                  <a:lnTo>
                    <a:pt x="1072896" y="944753"/>
                  </a:lnTo>
                </a:path>
                <a:path extrusionOk="0" h="1155700" w="2680334">
                  <a:moveTo>
                    <a:pt x="2065781" y="64643"/>
                  </a:moveTo>
                  <a:lnTo>
                    <a:pt x="1504187" y="0"/>
                  </a:lnTo>
                </a:path>
                <a:path extrusionOk="0" h="1155700" w="2680334">
                  <a:moveTo>
                    <a:pt x="1384173" y="0"/>
                  </a:moveTo>
                  <a:lnTo>
                    <a:pt x="108203" y="498856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965191" y="2805683"/>
              <a:ext cx="1385570" cy="510540"/>
            </a:xfrm>
            <a:custGeom>
              <a:rect b="b" l="l" r="r" t="t"/>
              <a:pathLst>
                <a:path extrusionOk="0" h="510539" w="1385570">
                  <a:moveTo>
                    <a:pt x="0" y="358901"/>
                  </a:moveTo>
                  <a:lnTo>
                    <a:pt x="8040" y="310993"/>
                  </a:lnTo>
                  <a:lnTo>
                    <a:pt x="30431" y="269370"/>
                  </a:lnTo>
                  <a:lnTo>
                    <a:pt x="64574" y="236536"/>
                  </a:lnTo>
                  <a:lnTo>
                    <a:pt x="107874" y="214999"/>
                  </a:lnTo>
                  <a:lnTo>
                    <a:pt x="157734" y="207263"/>
                  </a:lnTo>
                  <a:lnTo>
                    <a:pt x="207593" y="214999"/>
                  </a:lnTo>
                  <a:lnTo>
                    <a:pt x="250893" y="236536"/>
                  </a:lnTo>
                  <a:lnTo>
                    <a:pt x="285036" y="269370"/>
                  </a:lnTo>
                  <a:lnTo>
                    <a:pt x="307427" y="310993"/>
                  </a:lnTo>
                  <a:lnTo>
                    <a:pt x="315468" y="358901"/>
                  </a:lnTo>
                  <a:lnTo>
                    <a:pt x="307427" y="406810"/>
                  </a:lnTo>
                  <a:lnTo>
                    <a:pt x="285036" y="448433"/>
                  </a:lnTo>
                  <a:lnTo>
                    <a:pt x="250893" y="481267"/>
                  </a:lnTo>
                  <a:lnTo>
                    <a:pt x="207593" y="502804"/>
                  </a:lnTo>
                  <a:lnTo>
                    <a:pt x="157734" y="510539"/>
                  </a:lnTo>
                  <a:lnTo>
                    <a:pt x="107874" y="502804"/>
                  </a:lnTo>
                  <a:lnTo>
                    <a:pt x="64574" y="481267"/>
                  </a:lnTo>
                  <a:lnTo>
                    <a:pt x="30431" y="448433"/>
                  </a:lnTo>
                  <a:lnTo>
                    <a:pt x="8040" y="406810"/>
                  </a:lnTo>
                  <a:lnTo>
                    <a:pt x="0" y="358901"/>
                  </a:lnTo>
                  <a:close/>
                </a:path>
                <a:path extrusionOk="0" h="510539" w="1385570">
                  <a:moveTo>
                    <a:pt x="560832" y="184403"/>
                  </a:moveTo>
                  <a:lnTo>
                    <a:pt x="568872" y="136221"/>
                  </a:lnTo>
                  <a:lnTo>
                    <a:pt x="591263" y="94384"/>
                  </a:lnTo>
                  <a:lnTo>
                    <a:pt x="625406" y="61398"/>
                  </a:lnTo>
                  <a:lnTo>
                    <a:pt x="668706" y="39770"/>
                  </a:lnTo>
                  <a:lnTo>
                    <a:pt x="718566" y="32003"/>
                  </a:lnTo>
                  <a:lnTo>
                    <a:pt x="768425" y="39770"/>
                  </a:lnTo>
                  <a:lnTo>
                    <a:pt x="811725" y="61398"/>
                  </a:lnTo>
                  <a:lnTo>
                    <a:pt x="845868" y="94384"/>
                  </a:lnTo>
                  <a:lnTo>
                    <a:pt x="868259" y="136221"/>
                  </a:lnTo>
                  <a:lnTo>
                    <a:pt x="876300" y="184403"/>
                  </a:lnTo>
                  <a:lnTo>
                    <a:pt x="868259" y="232586"/>
                  </a:lnTo>
                  <a:lnTo>
                    <a:pt x="845868" y="274423"/>
                  </a:lnTo>
                  <a:lnTo>
                    <a:pt x="811725" y="307409"/>
                  </a:lnTo>
                  <a:lnTo>
                    <a:pt x="768425" y="329037"/>
                  </a:lnTo>
                  <a:lnTo>
                    <a:pt x="718566" y="336803"/>
                  </a:lnTo>
                  <a:lnTo>
                    <a:pt x="668706" y="329037"/>
                  </a:lnTo>
                  <a:lnTo>
                    <a:pt x="625406" y="307409"/>
                  </a:lnTo>
                  <a:lnTo>
                    <a:pt x="591263" y="274423"/>
                  </a:lnTo>
                  <a:lnTo>
                    <a:pt x="568872" y="232586"/>
                  </a:lnTo>
                  <a:lnTo>
                    <a:pt x="560832" y="184403"/>
                  </a:lnTo>
                  <a:close/>
                </a:path>
                <a:path extrusionOk="0" h="510539" w="1385570">
                  <a:moveTo>
                    <a:pt x="1068324" y="152400"/>
                  </a:moveTo>
                  <a:lnTo>
                    <a:pt x="1076407" y="104217"/>
                  </a:lnTo>
                  <a:lnTo>
                    <a:pt x="1098913" y="62380"/>
                  </a:lnTo>
                  <a:lnTo>
                    <a:pt x="1133228" y="29394"/>
                  </a:lnTo>
                  <a:lnTo>
                    <a:pt x="1176735" y="7766"/>
                  </a:lnTo>
                  <a:lnTo>
                    <a:pt x="1226820" y="0"/>
                  </a:lnTo>
                  <a:lnTo>
                    <a:pt x="1276904" y="7766"/>
                  </a:lnTo>
                  <a:lnTo>
                    <a:pt x="1320411" y="29394"/>
                  </a:lnTo>
                  <a:lnTo>
                    <a:pt x="1354726" y="62380"/>
                  </a:lnTo>
                  <a:lnTo>
                    <a:pt x="1377232" y="104217"/>
                  </a:lnTo>
                  <a:lnTo>
                    <a:pt x="1385316" y="152400"/>
                  </a:lnTo>
                  <a:lnTo>
                    <a:pt x="1377232" y="200582"/>
                  </a:lnTo>
                  <a:lnTo>
                    <a:pt x="1354726" y="242419"/>
                  </a:lnTo>
                  <a:lnTo>
                    <a:pt x="1320411" y="275405"/>
                  </a:lnTo>
                  <a:lnTo>
                    <a:pt x="1276904" y="297033"/>
                  </a:lnTo>
                  <a:lnTo>
                    <a:pt x="1226820" y="304800"/>
                  </a:lnTo>
                  <a:lnTo>
                    <a:pt x="1176735" y="297033"/>
                  </a:lnTo>
                  <a:lnTo>
                    <a:pt x="1133228" y="275405"/>
                  </a:lnTo>
                  <a:lnTo>
                    <a:pt x="1098913" y="242419"/>
                  </a:lnTo>
                  <a:lnTo>
                    <a:pt x="1076407" y="200582"/>
                  </a:lnTo>
                  <a:lnTo>
                    <a:pt x="1068324" y="152400"/>
                  </a:lnTo>
                  <a:close/>
                </a:path>
              </a:pathLst>
            </a:custGeom>
            <a:noFill/>
            <a:ln cap="flat" cmpd="sng" w="12700">
              <a:solidFill>
                <a:srgbClr val="00AF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3" name="Google Shape;213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25641" y="2566161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87069" y="512306"/>
            <a:ext cx="3525558" cy="1670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/>
        </p:nvSpPr>
        <p:spPr>
          <a:xfrm>
            <a:off x="883411" y="3085922"/>
            <a:ext cx="60134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IVF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19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222" name="Google Shape;22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4" name="Google Shape;2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/>
          <p:nvPr/>
        </p:nvSpPr>
        <p:spPr>
          <a:xfrm>
            <a:off x="4498848" y="2010155"/>
            <a:ext cx="4580890" cy="3046730"/>
          </a:xfrm>
          <a:custGeom>
            <a:rect b="b" l="l" r="r" t="t"/>
            <a:pathLst>
              <a:path extrusionOk="0" h="3046729" w="4580890">
                <a:moveTo>
                  <a:pt x="4580890" y="3008376"/>
                </a:moveTo>
                <a:lnTo>
                  <a:pt x="4568190" y="3002026"/>
                </a:lnTo>
                <a:lnTo>
                  <a:pt x="4504690" y="2970276"/>
                </a:lnTo>
                <a:lnTo>
                  <a:pt x="4504690" y="3002026"/>
                </a:lnTo>
                <a:lnTo>
                  <a:pt x="44450" y="3002026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3009011"/>
                </a:lnTo>
                <a:lnTo>
                  <a:pt x="38100" y="3009011"/>
                </a:lnTo>
                <a:lnTo>
                  <a:pt x="38100" y="3014726"/>
                </a:lnTo>
                <a:lnTo>
                  <a:pt x="4504690" y="3014726"/>
                </a:lnTo>
                <a:lnTo>
                  <a:pt x="4504690" y="3046476"/>
                </a:lnTo>
                <a:lnTo>
                  <a:pt x="4568190" y="3014726"/>
                </a:lnTo>
                <a:lnTo>
                  <a:pt x="4580890" y="3008376"/>
                </a:lnTo>
                <a:close/>
              </a:path>
            </a:pathLst>
          </a:custGeom>
          <a:solidFill>
            <a:srgbClr val="4471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85690" y="1308861"/>
            <a:ext cx="3331971" cy="325729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83411" y="3085922"/>
            <a:ext cx="60134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IVF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234" name="Google Shape;23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0"/>
          <p:cNvGrpSpPr/>
          <p:nvPr/>
        </p:nvGrpSpPr>
        <p:grpSpPr>
          <a:xfrm>
            <a:off x="4498848" y="1400555"/>
            <a:ext cx="4580890" cy="3656330"/>
            <a:chOff x="4498848" y="1400555"/>
            <a:chExt cx="4580890" cy="3656330"/>
          </a:xfrm>
        </p:grpSpPr>
        <p:sp>
          <p:nvSpPr>
            <p:cNvPr id="238" name="Google Shape;238;p20"/>
            <p:cNvSpPr/>
            <p:nvPr/>
          </p:nvSpPr>
          <p:spPr>
            <a:xfrm>
              <a:off x="4498848" y="2010155"/>
              <a:ext cx="4580890" cy="3046730"/>
            </a:xfrm>
            <a:custGeom>
              <a:rect b="b" l="l" r="r" t="t"/>
              <a:pathLst>
                <a:path extrusionOk="0" h="3046729" w="4580890">
                  <a:moveTo>
                    <a:pt x="4580890" y="3008376"/>
                  </a:moveTo>
                  <a:lnTo>
                    <a:pt x="4568190" y="3002026"/>
                  </a:lnTo>
                  <a:lnTo>
                    <a:pt x="4504690" y="2970276"/>
                  </a:lnTo>
                  <a:lnTo>
                    <a:pt x="4504690" y="3002026"/>
                  </a:lnTo>
                  <a:lnTo>
                    <a:pt x="44450" y="30020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009011"/>
                  </a:lnTo>
                  <a:lnTo>
                    <a:pt x="38100" y="3009011"/>
                  </a:lnTo>
                  <a:lnTo>
                    <a:pt x="38100" y="3014726"/>
                  </a:lnTo>
                  <a:lnTo>
                    <a:pt x="4504690" y="3014726"/>
                  </a:lnTo>
                  <a:lnTo>
                    <a:pt x="4504690" y="3046476"/>
                  </a:lnTo>
                  <a:lnTo>
                    <a:pt x="4568190" y="3014726"/>
                  </a:lnTo>
                  <a:lnTo>
                    <a:pt x="4580890" y="3008376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536947" y="1402079"/>
              <a:ext cx="3874770" cy="3616325"/>
            </a:xfrm>
            <a:custGeom>
              <a:rect b="b" l="l" r="r" t="t"/>
              <a:pathLst>
                <a:path extrusionOk="0" h="3616325" w="3874770">
                  <a:moveTo>
                    <a:pt x="1199388" y="236220"/>
                  </a:moveTo>
                  <a:lnTo>
                    <a:pt x="2377694" y="1641602"/>
                  </a:lnTo>
                </a:path>
                <a:path extrusionOk="0" h="3616325" w="3874770">
                  <a:moveTo>
                    <a:pt x="2378709" y="1616964"/>
                  </a:moveTo>
                  <a:lnTo>
                    <a:pt x="755903" y="3616071"/>
                  </a:lnTo>
                </a:path>
                <a:path extrusionOk="0" h="3616325" w="3874770">
                  <a:moveTo>
                    <a:pt x="2378963" y="1616964"/>
                  </a:moveTo>
                  <a:lnTo>
                    <a:pt x="3874388" y="1124712"/>
                  </a:lnTo>
                </a:path>
                <a:path extrusionOk="0" h="3616325" w="3874770">
                  <a:moveTo>
                    <a:pt x="3845052" y="1124712"/>
                  </a:moveTo>
                  <a:lnTo>
                    <a:pt x="3845052" y="3615944"/>
                  </a:lnTo>
                </a:path>
                <a:path extrusionOk="0" h="3616325" w="3874770">
                  <a:moveTo>
                    <a:pt x="3873627" y="1125474"/>
                  </a:moveTo>
                  <a:lnTo>
                    <a:pt x="3845052" y="0"/>
                  </a:lnTo>
                </a:path>
                <a:path extrusionOk="0" h="3616325" w="3874770">
                  <a:moveTo>
                    <a:pt x="3844544" y="0"/>
                  </a:moveTo>
                  <a:lnTo>
                    <a:pt x="1199388" y="236474"/>
                  </a:lnTo>
                </a:path>
                <a:path extrusionOk="0" h="3616325" w="3874770">
                  <a:moveTo>
                    <a:pt x="1199388" y="236220"/>
                  </a:moveTo>
                  <a:lnTo>
                    <a:pt x="0" y="846582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5315711" y="2543555"/>
              <a:ext cx="3086100" cy="2476500"/>
            </a:xfrm>
            <a:custGeom>
              <a:rect b="b" l="l" r="r" t="t"/>
              <a:pathLst>
                <a:path extrusionOk="0" h="2476500" w="3086100">
                  <a:moveTo>
                    <a:pt x="3086099" y="0"/>
                  </a:moveTo>
                  <a:lnTo>
                    <a:pt x="1600199" y="466725"/>
                  </a:lnTo>
                  <a:lnTo>
                    <a:pt x="0" y="2466975"/>
                  </a:lnTo>
                  <a:lnTo>
                    <a:pt x="3076574" y="2476500"/>
                  </a:lnTo>
                  <a:lnTo>
                    <a:pt x="3086099" y="0"/>
                  </a:lnTo>
                  <a:close/>
                </a:path>
              </a:pathLst>
            </a:custGeom>
            <a:solidFill>
              <a:srgbClr val="FF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5315711" y="2543555"/>
              <a:ext cx="3086100" cy="2476500"/>
            </a:xfrm>
            <a:custGeom>
              <a:rect b="b" l="l" r="r" t="t"/>
              <a:pathLst>
                <a:path extrusionOk="0" h="2476500" w="3086100">
                  <a:moveTo>
                    <a:pt x="0" y="2466975"/>
                  </a:moveTo>
                  <a:lnTo>
                    <a:pt x="3076574" y="2476500"/>
                  </a:lnTo>
                  <a:lnTo>
                    <a:pt x="3086099" y="0"/>
                  </a:lnTo>
                  <a:lnTo>
                    <a:pt x="1600199" y="466725"/>
                  </a:lnTo>
                  <a:lnTo>
                    <a:pt x="0" y="246697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5714999" y="1400555"/>
              <a:ext cx="2687320" cy="1609725"/>
            </a:xfrm>
            <a:custGeom>
              <a:rect b="b" l="l" r="r" t="t"/>
              <a:pathLst>
                <a:path extrusionOk="0" h="1609725" w="2687320">
                  <a:moveTo>
                    <a:pt x="2658236" y="0"/>
                  </a:moveTo>
                  <a:lnTo>
                    <a:pt x="0" y="238125"/>
                  </a:lnTo>
                  <a:lnTo>
                    <a:pt x="1200530" y="1609344"/>
                  </a:lnTo>
                  <a:lnTo>
                    <a:pt x="2686811" y="1123696"/>
                  </a:lnTo>
                  <a:lnTo>
                    <a:pt x="2658236" y="0"/>
                  </a:lnTo>
                  <a:close/>
                </a:path>
              </a:pathLst>
            </a:custGeom>
            <a:solidFill>
              <a:srgbClr val="00AFEF">
                <a:alpha val="2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714999" y="1400555"/>
              <a:ext cx="2687320" cy="1609725"/>
            </a:xfrm>
            <a:custGeom>
              <a:rect b="b" l="l" r="r" t="t"/>
              <a:pathLst>
                <a:path extrusionOk="0" h="1609725" w="2687320">
                  <a:moveTo>
                    <a:pt x="1200530" y="1609344"/>
                  </a:moveTo>
                  <a:lnTo>
                    <a:pt x="2686811" y="1123696"/>
                  </a:lnTo>
                  <a:lnTo>
                    <a:pt x="2658236" y="0"/>
                  </a:lnTo>
                  <a:lnTo>
                    <a:pt x="0" y="238125"/>
                  </a:lnTo>
                  <a:lnTo>
                    <a:pt x="1200530" y="160934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4533899" y="1638299"/>
              <a:ext cx="2371725" cy="3382010"/>
            </a:xfrm>
            <a:custGeom>
              <a:rect b="b" l="l" r="r" t="t"/>
              <a:pathLst>
                <a:path extrusionOk="0" h="3382010" w="2371725">
                  <a:moveTo>
                    <a:pt x="1180973" y="0"/>
                  </a:moveTo>
                  <a:lnTo>
                    <a:pt x="9525" y="609726"/>
                  </a:lnTo>
                  <a:lnTo>
                    <a:pt x="0" y="3372230"/>
                  </a:lnTo>
                  <a:lnTo>
                    <a:pt x="761873" y="3381755"/>
                  </a:lnTo>
                  <a:lnTo>
                    <a:pt x="2371344" y="1390777"/>
                  </a:lnTo>
                  <a:lnTo>
                    <a:pt x="1180973" y="0"/>
                  </a:lnTo>
                  <a:close/>
                </a:path>
              </a:pathLst>
            </a:custGeom>
            <a:solidFill>
              <a:srgbClr val="66FF66">
                <a:alpha val="2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4533899" y="1638299"/>
              <a:ext cx="2371725" cy="3382010"/>
            </a:xfrm>
            <a:custGeom>
              <a:rect b="b" l="l" r="r" t="t"/>
              <a:pathLst>
                <a:path extrusionOk="0" h="3382010" w="2371725">
                  <a:moveTo>
                    <a:pt x="0" y="3372230"/>
                  </a:moveTo>
                  <a:lnTo>
                    <a:pt x="9525" y="609726"/>
                  </a:lnTo>
                  <a:lnTo>
                    <a:pt x="1180973" y="0"/>
                  </a:lnTo>
                  <a:lnTo>
                    <a:pt x="2371344" y="1390777"/>
                  </a:lnTo>
                  <a:lnTo>
                    <a:pt x="761873" y="3381755"/>
                  </a:lnTo>
                  <a:lnTo>
                    <a:pt x="0" y="3372230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6502" y="2438145"/>
            <a:ext cx="133096" cy="1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7878" y="2907538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7902" y="3093466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25641" y="2566161"/>
            <a:ext cx="133096" cy="142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0797" y="2884677"/>
            <a:ext cx="133096" cy="14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40726" y="2243073"/>
            <a:ext cx="133096" cy="140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4842" y="2003805"/>
            <a:ext cx="133096" cy="140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62090" y="1938273"/>
            <a:ext cx="133095" cy="142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0"/>
          <p:cNvGrpSpPr/>
          <p:nvPr/>
        </p:nvGrpSpPr>
        <p:grpSpPr>
          <a:xfrm>
            <a:off x="7157973" y="3556761"/>
            <a:ext cx="186435" cy="302260"/>
            <a:chOff x="7157973" y="3556761"/>
            <a:chExt cx="186435" cy="302260"/>
          </a:xfrm>
        </p:grpSpPr>
        <p:pic>
          <p:nvPicPr>
            <p:cNvPr id="255" name="Google Shape;255;p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157973" y="3716781"/>
              <a:ext cx="133096" cy="142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11313" y="3556761"/>
              <a:ext cx="133095" cy="14071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" name="Google Shape;257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786478" y="436818"/>
            <a:ext cx="3239664" cy="153704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1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264" name="Google Shape;26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21"/>
          <p:cNvGrpSpPr/>
          <p:nvPr/>
        </p:nvGrpSpPr>
        <p:grpSpPr>
          <a:xfrm>
            <a:off x="4133088" y="912875"/>
            <a:ext cx="8058911" cy="5945123"/>
            <a:chOff x="4133088" y="912875"/>
            <a:chExt cx="8058911" cy="5945123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5923" y="4114812"/>
              <a:ext cx="3656076" cy="2743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33088" y="912875"/>
              <a:ext cx="7717535" cy="32019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1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575">
            <a:spAutoFit/>
          </a:bodyPr>
          <a:lstStyle/>
          <a:p>
            <a:pPr indent="0" lvl="0" marL="1644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Comparación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4903089" y="436879"/>
            <a:ext cx="45554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PQ Product Quantization</a:t>
            </a:r>
            <a:endParaRPr sz="3600"/>
          </a:p>
        </p:txBody>
      </p:sp>
      <p:grpSp>
        <p:nvGrpSpPr>
          <p:cNvPr id="276" name="Google Shape;276;p22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277" name="Google Shape;27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22"/>
          <p:cNvGrpSpPr/>
          <p:nvPr/>
        </p:nvGrpSpPr>
        <p:grpSpPr>
          <a:xfrm>
            <a:off x="8424672" y="4114812"/>
            <a:ext cx="3767327" cy="2743186"/>
            <a:chOff x="8424672" y="4114812"/>
            <a:chExt cx="3767327" cy="2743186"/>
          </a:xfrm>
        </p:grpSpPr>
        <p:pic>
          <p:nvPicPr>
            <p:cNvPr id="280" name="Google Shape;280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5923" y="4114812"/>
              <a:ext cx="3656076" cy="2743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22"/>
            <p:cNvSpPr/>
            <p:nvPr/>
          </p:nvSpPr>
          <p:spPr>
            <a:xfrm>
              <a:off x="8458200" y="4419599"/>
              <a:ext cx="901065" cy="646430"/>
            </a:xfrm>
            <a:custGeom>
              <a:rect b="b" l="l" r="r" t="t"/>
              <a:pathLst>
                <a:path extrusionOk="0" h="646429" w="901065">
                  <a:moveTo>
                    <a:pt x="216408" y="92710"/>
                  </a:moveTo>
                  <a:lnTo>
                    <a:pt x="210947" y="86868"/>
                  </a:lnTo>
                  <a:lnTo>
                    <a:pt x="197485" y="86868"/>
                  </a:lnTo>
                  <a:lnTo>
                    <a:pt x="192024" y="92710"/>
                  </a:lnTo>
                  <a:lnTo>
                    <a:pt x="192024" y="99822"/>
                  </a:lnTo>
                  <a:lnTo>
                    <a:pt x="192024" y="106934"/>
                  </a:lnTo>
                  <a:lnTo>
                    <a:pt x="197485" y="112776"/>
                  </a:lnTo>
                  <a:lnTo>
                    <a:pt x="210947" y="112776"/>
                  </a:lnTo>
                  <a:lnTo>
                    <a:pt x="216408" y="106934"/>
                  </a:lnTo>
                  <a:lnTo>
                    <a:pt x="216408" y="92710"/>
                  </a:lnTo>
                  <a:close/>
                </a:path>
                <a:path extrusionOk="0" h="646429" w="901065">
                  <a:moveTo>
                    <a:pt x="901065" y="608076"/>
                  </a:moveTo>
                  <a:lnTo>
                    <a:pt x="888365" y="601726"/>
                  </a:lnTo>
                  <a:lnTo>
                    <a:pt x="824865" y="569976"/>
                  </a:lnTo>
                  <a:lnTo>
                    <a:pt x="824865" y="601726"/>
                  </a:lnTo>
                  <a:lnTo>
                    <a:pt x="44450" y="6017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609092"/>
                  </a:lnTo>
                  <a:lnTo>
                    <a:pt x="38100" y="609092"/>
                  </a:lnTo>
                  <a:lnTo>
                    <a:pt x="38100" y="614426"/>
                  </a:lnTo>
                  <a:lnTo>
                    <a:pt x="824865" y="614426"/>
                  </a:lnTo>
                  <a:lnTo>
                    <a:pt x="824865" y="646176"/>
                  </a:lnTo>
                  <a:lnTo>
                    <a:pt x="888365" y="614426"/>
                  </a:lnTo>
                  <a:lnTo>
                    <a:pt x="901065" y="608076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650223" y="4506467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718803" y="460247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066"/>
                  </a:lnTo>
                  <a:lnTo>
                    <a:pt x="24384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18803" y="460247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2"/>
                  </a:lnTo>
                  <a:lnTo>
                    <a:pt x="24384" y="12954"/>
                  </a:lnTo>
                  <a:lnTo>
                    <a:pt x="24384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02979" y="463905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1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5461" y="27432"/>
                  </a:lnTo>
                  <a:lnTo>
                    <a:pt x="18923" y="27432"/>
                  </a:lnTo>
                  <a:lnTo>
                    <a:pt x="24384" y="21336"/>
                  </a:lnTo>
                  <a:lnTo>
                    <a:pt x="24384" y="6096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02979" y="463905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6"/>
                  </a:moveTo>
                  <a:lnTo>
                    <a:pt x="0" y="6096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6096"/>
                  </a:lnTo>
                  <a:lnTo>
                    <a:pt x="24384" y="13716"/>
                  </a:lnTo>
                  <a:lnTo>
                    <a:pt x="24384" y="21336"/>
                  </a:lnTo>
                  <a:lnTo>
                    <a:pt x="18923" y="27432"/>
                  </a:lnTo>
                  <a:lnTo>
                    <a:pt x="12192" y="27432"/>
                  </a:lnTo>
                  <a:lnTo>
                    <a:pt x="5461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799575" y="453237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0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5460" y="27431"/>
                  </a:lnTo>
                  <a:lnTo>
                    <a:pt x="18923" y="27431"/>
                  </a:lnTo>
                  <a:lnTo>
                    <a:pt x="24383" y="21336"/>
                  </a:lnTo>
                  <a:lnTo>
                    <a:pt x="24383" y="6096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799575" y="453237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6"/>
                  </a:moveTo>
                  <a:lnTo>
                    <a:pt x="0" y="6096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6096"/>
                  </a:lnTo>
                  <a:lnTo>
                    <a:pt x="24383" y="13716"/>
                  </a:lnTo>
                  <a:lnTo>
                    <a:pt x="24383" y="21336"/>
                  </a:lnTo>
                  <a:lnTo>
                    <a:pt x="18923" y="27431"/>
                  </a:lnTo>
                  <a:lnTo>
                    <a:pt x="12192" y="27431"/>
                  </a:lnTo>
                  <a:lnTo>
                    <a:pt x="5460" y="27431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820911" y="4597907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066"/>
                  </a:lnTo>
                  <a:lnTo>
                    <a:pt x="24384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820911" y="4597907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2"/>
                  </a:lnTo>
                  <a:lnTo>
                    <a:pt x="24384" y="12954"/>
                  </a:lnTo>
                  <a:lnTo>
                    <a:pt x="24384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9168383" y="446684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1" y="25907"/>
                  </a:lnTo>
                  <a:lnTo>
                    <a:pt x="18923" y="25907"/>
                  </a:lnTo>
                  <a:lnTo>
                    <a:pt x="24384" y="20065"/>
                  </a:lnTo>
                  <a:lnTo>
                    <a:pt x="24384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9168383" y="446684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1"/>
                  </a:lnTo>
                  <a:lnTo>
                    <a:pt x="24384" y="12953"/>
                  </a:lnTo>
                  <a:lnTo>
                    <a:pt x="24384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9046463" y="44195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2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7"/>
                  </a:lnTo>
                  <a:lnTo>
                    <a:pt x="18922" y="25907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9046463" y="44195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2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2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907779" y="4405883"/>
              <a:ext cx="26034" cy="26034"/>
            </a:xfrm>
            <a:custGeom>
              <a:rect b="b" l="l" r="r" t="t"/>
              <a:pathLst>
                <a:path extrusionOk="0" h="26035" w="26034">
                  <a:moveTo>
                    <a:pt x="20066" y="0"/>
                  </a:moveTo>
                  <a:lnTo>
                    <a:pt x="5842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20066" y="25908"/>
                  </a:lnTo>
                  <a:lnTo>
                    <a:pt x="25908" y="20066"/>
                  </a:lnTo>
                  <a:lnTo>
                    <a:pt x="25908" y="5842"/>
                  </a:lnTo>
                  <a:lnTo>
                    <a:pt x="20066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907779" y="4405883"/>
              <a:ext cx="26034" cy="26034"/>
            </a:xfrm>
            <a:custGeom>
              <a:rect b="b" l="l" r="r" t="t"/>
              <a:pathLst>
                <a:path extrusionOk="0" h="26035" w="26034">
                  <a:moveTo>
                    <a:pt x="0" y="12954"/>
                  </a:moveTo>
                  <a:lnTo>
                    <a:pt x="0" y="5842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20066" y="0"/>
                  </a:lnTo>
                  <a:lnTo>
                    <a:pt x="25908" y="5842"/>
                  </a:lnTo>
                  <a:lnTo>
                    <a:pt x="25908" y="12954"/>
                  </a:lnTo>
                  <a:lnTo>
                    <a:pt x="25908" y="20066"/>
                  </a:lnTo>
                  <a:lnTo>
                    <a:pt x="20066" y="25908"/>
                  </a:lnTo>
                  <a:lnTo>
                    <a:pt x="12953" y="25908"/>
                  </a:lnTo>
                  <a:lnTo>
                    <a:pt x="5842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9029699" y="4765547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9029699" y="4765547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9040367" y="473354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9040367" y="473354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496299" y="4296155"/>
              <a:ext cx="786765" cy="732790"/>
            </a:xfrm>
            <a:custGeom>
              <a:rect b="b" l="l" r="r" t="t"/>
              <a:pathLst>
                <a:path extrusionOk="0" h="732789" w="786765">
                  <a:moveTo>
                    <a:pt x="243840" y="47244"/>
                  </a:moveTo>
                  <a:lnTo>
                    <a:pt x="482853" y="331724"/>
                  </a:lnTo>
                </a:path>
                <a:path extrusionOk="0" h="732789" w="786765">
                  <a:moveTo>
                    <a:pt x="483107" y="327660"/>
                  </a:moveTo>
                  <a:lnTo>
                    <a:pt x="153924" y="732282"/>
                  </a:lnTo>
                </a:path>
                <a:path extrusionOk="0" h="732789" w="786765">
                  <a:moveTo>
                    <a:pt x="483107" y="326644"/>
                  </a:moveTo>
                  <a:lnTo>
                    <a:pt x="786383" y="227076"/>
                  </a:lnTo>
                </a:path>
                <a:path extrusionOk="0" h="732789" w="786765">
                  <a:moveTo>
                    <a:pt x="780288" y="227076"/>
                  </a:moveTo>
                  <a:lnTo>
                    <a:pt x="780288" y="731266"/>
                  </a:lnTo>
                </a:path>
                <a:path extrusionOk="0" h="732789" w="786765">
                  <a:moveTo>
                    <a:pt x="786129" y="227838"/>
                  </a:moveTo>
                  <a:lnTo>
                    <a:pt x="780288" y="0"/>
                  </a:lnTo>
                </a:path>
                <a:path extrusionOk="0" h="732789" w="786765">
                  <a:moveTo>
                    <a:pt x="780415" y="0"/>
                  </a:moveTo>
                  <a:lnTo>
                    <a:pt x="243840" y="47879"/>
                  </a:lnTo>
                </a:path>
                <a:path extrusionOk="0" h="732789" w="786765">
                  <a:moveTo>
                    <a:pt x="243331" y="47244"/>
                  </a:moveTo>
                  <a:lnTo>
                    <a:pt x="0" y="170815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654795" y="4526279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624839" y="0"/>
                  </a:moveTo>
                  <a:lnTo>
                    <a:pt x="323976" y="94488"/>
                  </a:lnTo>
                  <a:lnTo>
                    <a:pt x="0" y="499491"/>
                  </a:lnTo>
                  <a:lnTo>
                    <a:pt x="622934" y="501396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654795" y="4526279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0" y="499491"/>
                  </a:moveTo>
                  <a:lnTo>
                    <a:pt x="622934" y="501396"/>
                  </a:lnTo>
                  <a:lnTo>
                    <a:pt x="624839" y="0"/>
                  </a:lnTo>
                  <a:lnTo>
                    <a:pt x="323976" y="94488"/>
                  </a:lnTo>
                  <a:lnTo>
                    <a:pt x="0" y="4994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8735567" y="4296155"/>
              <a:ext cx="544195" cy="325120"/>
            </a:xfrm>
            <a:custGeom>
              <a:rect b="b" l="l" r="r" t="t"/>
              <a:pathLst>
                <a:path extrusionOk="0" h="325120" w="544195">
                  <a:moveTo>
                    <a:pt x="538226" y="0"/>
                  </a:moveTo>
                  <a:lnTo>
                    <a:pt x="0" y="48006"/>
                  </a:lnTo>
                  <a:lnTo>
                    <a:pt x="243077" y="324612"/>
                  </a:lnTo>
                  <a:lnTo>
                    <a:pt x="544067" y="226695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00AFEF">
                <a:alpha val="2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8735567" y="4296155"/>
              <a:ext cx="544195" cy="325120"/>
            </a:xfrm>
            <a:custGeom>
              <a:rect b="b" l="l" r="r" t="t"/>
              <a:pathLst>
                <a:path extrusionOk="0" h="325120" w="544195">
                  <a:moveTo>
                    <a:pt x="243077" y="324612"/>
                  </a:moveTo>
                  <a:lnTo>
                    <a:pt x="544067" y="226695"/>
                  </a:lnTo>
                  <a:lnTo>
                    <a:pt x="538226" y="0"/>
                  </a:lnTo>
                  <a:lnTo>
                    <a:pt x="0" y="48006"/>
                  </a:lnTo>
                  <a:lnTo>
                    <a:pt x="243077" y="324612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8496299" y="4343399"/>
              <a:ext cx="480059" cy="684530"/>
            </a:xfrm>
            <a:custGeom>
              <a:rect b="b" l="l" r="r" t="t"/>
              <a:pathLst>
                <a:path extrusionOk="0" h="684529" w="480059">
                  <a:moveTo>
                    <a:pt x="239014" y="0"/>
                  </a:moveTo>
                  <a:lnTo>
                    <a:pt x="1904" y="123317"/>
                  </a:lnTo>
                  <a:lnTo>
                    <a:pt x="0" y="682370"/>
                  </a:lnTo>
                  <a:lnTo>
                    <a:pt x="154177" y="684276"/>
                  </a:lnTo>
                  <a:lnTo>
                    <a:pt x="480059" y="281431"/>
                  </a:lnTo>
                  <a:lnTo>
                    <a:pt x="239014" y="0"/>
                  </a:lnTo>
                  <a:close/>
                </a:path>
              </a:pathLst>
            </a:custGeom>
            <a:solidFill>
              <a:srgbClr val="66FF66">
                <a:alpha val="2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8496299" y="4343399"/>
              <a:ext cx="480059" cy="684530"/>
            </a:xfrm>
            <a:custGeom>
              <a:rect b="b" l="l" r="r" t="t"/>
              <a:pathLst>
                <a:path extrusionOk="0" h="684529" w="480059">
                  <a:moveTo>
                    <a:pt x="0" y="682370"/>
                  </a:moveTo>
                  <a:lnTo>
                    <a:pt x="1904" y="123317"/>
                  </a:lnTo>
                  <a:lnTo>
                    <a:pt x="239014" y="0"/>
                  </a:lnTo>
                  <a:lnTo>
                    <a:pt x="480059" y="281431"/>
                  </a:lnTo>
                  <a:lnTo>
                    <a:pt x="154177" y="684276"/>
                  </a:lnTo>
                  <a:lnTo>
                    <a:pt x="0" y="682370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8424672" y="5650991"/>
              <a:ext cx="901065" cy="647700"/>
            </a:xfrm>
            <a:custGeom>
              <a:rect b="b" l="l" r="r" t="t"/>
              <a:pathLst>
                <a:path extrusionOk="0" h="647700" w="901065">
                  <a:moveTo>
                    <a:pt x="216408" y="94195"/>
                  </a:moveTo>
                  <a:lnTo>
                    <a:pt x="210947" y="88392"/>
                  </a:lnTo>
                  <a:lnTo>
                    <a:pt x="197485" y="88392"/>
                  </a:lnTo>
                  <a:lnTo>
                    <a:pt x="192024" y="94195"/>
                  </a:lnTo>
                  <a:lnTo>
                    <a:pt x="192024" y="101346"/>
                  </a:lnTo>
                  <a:lnTo>
                    <a:pt x="192024" y="108496"/>
                  </a:lnTo>
                  <a:lnTo>
                    <a:pt x="197485" y="114300"/>
                  </a:lnTo>
                  <a:lnTo>
                    <a:pt x="210947" y="114300"/>
                  </a:lnTo>
                  <a:lnTo>
                    <a:pt x="216408" y="108496"/>
                  </a:lnTo>
                  <a:lnTo>
                    <a:pt x="216408" y="94195"/>
                  </a:lnTo>
                  <a:close/>
                </a:path>
                <a:path extrusionOk="0" h="647700" w="901065">
                  <a:moveTo>
                    <a:pt x="901065" y="609600"/>
                  </a:moveTo>
                  <a:lnTo>
                    <a:pt x="888365" y="603250"/>
                  </a:lnTo>
                  <a:lnTo>
                    <a:pt x="824865" y="571500"/>
                  </a:lnTo>
                  <a:lnTo>
                    <a:pt x="824865" y="603250"/>
                  </a:lnTo>
                  <a:lnTo>
                    <a:pt x="44450" y="6032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609028"/>
                  </a:lnTo>
                  <a:lnTo>
                    <a:pt x="38100" y="609028"/>
                  </a:lnTo>
                  <a:lnTo>
                    <a:pt x="38100" y="615950"/>
                  </a:lnTo>
                  <a:lnTo>
                    <a:pt x="824865" y="615950"/>
                  </a:lnTo>
                  <a:lnTo>
                    <a:pt x="824865" y="647700"/>
                  </a:lnTo>
                  <a:lnTo>
                    <a:pt x="888365" y="615950"/>
                  </a:lnTo>
                  <a:lnTo>
                    <a:pt x="901065" y="60960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8616695" y="573938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03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03"/>
                  </a:lnTo>
                  <a:lnTo>
                    <a:pt x="24383" y="12953"/>
                  </a:lnTo>
                  <a:lnTo>
                    <a:pt x="24383" y="20104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0" y="25907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685275" y="5833871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0" y="0"/>
                  </a:lnTo>
                  <a:lnTo>
                    <a:pt x="0" y="6146"/>
                  </a:lnTo>
                  <a:lnTo>
                    <a:pt x="0" y="13715"/>
                  </a:lnTo>
                  <a:lnTo>
                    <a:pt x="0" y="21285"/>
                  </a:lnTo>
                  <a:lnTo>
                    <a:pt x="5460" y="27431"/>
                  </a:lnTo>
                  <a:lnTo>
                    <a:pt x="18923" y="27431"/>
                  </a:lnTo>
                  <a:lnTo>
                    <a:pt x="24383" y="21285"/>
                  </a:lnTo>
                  <a:lnTo>
                    <a:pt x="24383" y="6146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8685275" y="5833871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5"/>
                  </a:moveTo>
                  <a:lnTo>
                    <a:pt x="0" y="6146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6146"/>
                  </a:lnTo>
                  <a:lnTo>
                    <a:pt x="24383" y="13715"/>
                  </a:lnTo>
                  <a:lnTo>
                    <a:pt x="24383" y="21285"/>
                  </a:lnTo>
                  <a:lnTo>
                    <a:pt x="18923" y="27431"/>
                  </a:lnTo>
                  <a:lnTo>
                    <a:pt x="12192" y="27431"/>
                  </a:lnTo>
                  <a:lnTo>
                    <a:pt x="5460" y="27431"/>
                  </a:lnTo>
                  <a:lnTo>
                    <a:pt x="0" y="21285"/>
                  </a:lnTo>
                  <a:lnTo>
                    <a:pt x="0" y="137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569451" y="587197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5461" y="25907"/>
                  </a:lnTo>
                  <a:lnTo>
                    <a:pt x="18923" y="25907"/>
                  </a:lnTo>
                  <a:lnTo>
                    <a:pt x="24383" y="20104"/>
                  </a:lnTo>
                  <a:lnTo>
                    <a:pt x="24383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569451" y="587197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03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03"/>
                  </a:lnTo>
                  <a:lnTo>
                    <a:pt x="24383" y="12953"/>
                  </a:lnTo>
                  <a:lnTo>
                    <a:pt x="24383" y="20104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766047" y="576529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03"/>
                  </a:lnTo>
                  <a:lnTo>
                    <a:pt x="0" y="12954"/>
                  </a:lnTo>
                  <a:lnTo>
                    <a:pt x="0" y="20104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104"/>
                  </a:lnTo>
                  <a:lnTo>
                    <a:pt x="24383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766047" y="576529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03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03"/>
                  </a:lnTo>
                  <a:lnTo>
                    <a:pt x="24383" y="12954"/>
                  </a:lnTo>
                  <a:lnTo>
                    <a:pt x="24383" y="20104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104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787383" y="58292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104"/>
                  </a:lnTo>
                  <a:lnTo>
                    <a:pt x="24384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787383" y="58292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03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03"/>
                  </a:lnTo>
                  <a:lnTo>
                    <a:pt x="24384" y="12953"/>
                  </a:lnTo>
                  <a:lnTo>
                    <a:pt x="24384" y="20104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9134855" y="569975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5461" y="25907"/>
                  </a:lnTo>
                  <a:lnTo>
                    <a:pt x="18923" y="25907"/>
                  </a:lnTo>
                  <a:lnTo>
                    <a:pt x="24384" y="20104"/>
                  </a:lnTo>
                  <a:lnTo>
                    <a:pt x="24384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9134855" y="569975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03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03"/>
                  </a:lnTo>
                  <a:lnTo>
                    <a:pt x="24384" y="12953"/>
                  </a:lnTo>
                  <a:lnTo>
                    <a:pt x="24384" y="20104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9012935" y="565099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03"/>
                  </a:lnTo>
                  <a:lnTo>
                    <a:pt x="0" y="12954"/>
                  </a:lnTo>
                  <a:lnTo>
                    <a:pt x="0" y="20104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104"/>
                  </a:lnTo>
                  <a:lnTo>
                    <a:pt x="24384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9012935" y="5650991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03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03"/>
                  </a:lnTo>
                  <a:lnTo>
                    <a:pt x="24384" y="12954"/>
                  </a:lnTo>
                  <a:lnTo>
                    <a:pt x="24384" y="20104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104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875775" y="56387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03"/>
                  </a:lnTo>
                  <a:lnTo>
                    <a:pt x="0" y="12953"/>
                  </a:lnTo>
                  <a:lnTo>
                    <a:pt x="0" y="20104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104"/>
                  </a:lnTo>
                  <a:lnTo>
                    <a:pt x="24383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875775" y="563879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03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03"/>
                  </a:lnTo>
                  <a:lnTo>
                    <a:pt x="24383" y="12953"/>
                  </a:lnTo>
                  <a:lnTo>
                    <a:pt x="24383" y="20104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104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996171" y="599846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03"/>
                  </a:lnTo>
                  <a:lnTo>
                    <a:pt x="0" y="12954"/>
                  </a:lnTo>
                  <a:lnTo>
                    <a:pt x="0" y="20104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104"/>
                  </a:lnTo>
                  <a:lnTo>
                    <a:pt x="24383" y="5803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8996171" y="5998463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03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03"/>
                  </a:lnTo>
                  <a:lnTo>
                    <a:pt x="24383" y="12954"/>
                  </a:lnTo>
                  <a:lnTo>
                    <a:pt x="24383" y="20104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104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9006839" y="596493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0" y="0"/>
                  </a:lnTo>
                  <a:lnTo>
                    <a:pt x="0" y="6134"/>
                  </a:lnTo>
                  <a:lnTo>
                    <a:pt x="0" y="13715"/>
                  </a:lnTo>
                  <a:lnTo>
                    <a:pt x="0" y="21285"/>
                  </a:lnTo>
                  <a:lnTo>
                    <a:pt x="5460" y="27431"/>
                  </a:lnTo>
                  <a:lnTo>
                    <a:pt x="18923" y="27431"/>
                  </a:lnTo>
                  <a:lnTo>
                    <a:pt x="24383" y="21285"/>
                  </a:lnTo>
                  <a:lnTo>
                    <a:pt x="24383" y="6134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9006839" y="5964935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5"/>
                  </a:moveTo>
                  <a:lnTo>
                    <a:pt x="0" y="6134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6134"/>
                  </a:lnTo>
                  <a:lnTo>
                    <a:pt x="24383" y="13715"/>
                  </a:lnTo>
                  <a:lnTo>
                    <a:pt x="24383" y="21285"/>
                  </a:lnTo>
                  <a:lnTo>
                    <a:pt x="18923" y="27431"/>
                  </a:lnTo>
                  <a:lnTo>
                    <a:pt x="12191" y="27431"/>
                  </a:lnTo>
                  <a:lnTo>
                    <a:pt x="5460" y="27431"/>
                  </a:lnTo>
                  <a:lnTo>
                    <a:pt x="0" y="21285"/>
                  </a:lnTo>
                  <a:lnTo>
                    <a:pt x="0" y="137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8462771" y="5529071"/>
              <a:ext cx="786765" cy="731520"/>
            </a:xfrm>
            <a:custGeom>
              <a:rect b="b" l="l" r="r" t="t"/>
              <a:pathLst>
                <a:path extrusionOk="0" h="731520" w="786765">
                  <a:moveTo>
                    <a:pt x="243839" y="47243"/>
                  </a:moveTo>
                  <a:lnTo>
                    <a:pt x="482853" y="331685"/>
                  </a:lnTo>
                </a:path>
                <a:path extrusionOk="0" h="731520" w="786765">
                  <a:moveTo>
                    <a:pt x="483107" y="326135"/>
                  </a:moveTo>
                  <a:lnTo>
                    <a:pt x="153924" y="730745"/>
                  </a:lnTo>
                </a:path>
                <a:path extrusionOk="0" h="731520" w="786765">
                  <a:moveTo>
                    <a:pt x="483107" y="326694"/>
                  </a:moveTo>
                  <a:lnTo>
                    <a:pt x="786383" y="227075"/>
                  </a:lnTo>
                </a:path>
                <a:path extrusionOk="0" h="731520" w="786765">
                  <a:moveTo>
                    <a:pt x="780287" y="227075"/>
                  </a:moveTo>
                  <a:lnTo>
                    <a:pt x="780287" y="731316"/>
                  </a:lnTo>
                </a:path>
                <a:path extrusionOk="0" h="731520" w="786765">
                  <a:moveTo>
                    <a:pt x="786129" y="227787"/>
                  </a:moveTo>
                  <a:lnTo>
                    <a:pt x="780287" y="0"/>
                  </a:lnTo>
                </a:path>
                <a:path extrusionOk="0" h="731520" w="786765">
                  <a:moveTo>
                    <a:pt x="780414" y="0"/>
                  </a:moveTo>
                  <a:lnTo>
                    <a:pt x="243839" y="47878"/>
                  </a:lnTo>
                </a:path>
                <a:path extrusionOk="0" h="731520" w="786765">
                  <a:moveTo>
                    <a:pt x="243331" y="47243"/>
                  </a:moveTo>
                  <a:lnTo>
                    <a:pt x="0" y="170776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8621267" y="5759195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624839" y="0"/>
                  </a:moveTo>
                  <a:lnTo>
                    <a:pt x="323976" y="94487"/>
                  </a:lnTo>
                  <a:lnTo>
                    <a:pt x="0" y="499465"/>
                  </a:lnTo>
                  <a:lnTo>
                    <a:pt x="622934" y="501395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FF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621267" y="5759195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0" y="499465"/>
                  </a:moveTo>
                  <a:lnTo>
                    <a:pt x="622934" y="501395"/>
                  </a:lnTo>
                  <a:lnTo>
                    <a:pt x="624839" y="0"/>
                  </a:lnTo>
                  <a:lnTo>
                    <a:pt x="323976" y="94487"/>
                  </a:lnTo>
                  <a:lnTo>
                    <a:pt x="0" y="49946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02039" y="5527547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538226" y="0"/>
                  </a:moveTo>
                  <a:lnTo>
                    <a:pt x="0" y="48259"/>
                  </a:lnTo>
                  <a:lnTo>
                    <a:pt x="243077" y="326135"/>
                  </a:lnTo>
                  <a:lnTo>
                    <a:pt x="544067" y="227710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00AFEF">
                <a:alpha val="2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702039" y="5527547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243077" y="326135"/>
                  </a:moveTo>
                  <a:lnTo>
                    <a:pt x="544067" y="227710"/>
                  </a:lnTo>
                  <a:lnTo>
                    <a:pt x="538226" y="0"/>
                  </a:lnTo>
                  <a:lnTo>
                    <a:pt x="0" y="48259"/>
                  </a:lnTo>
                  <a:lnTo>
                    <a:pt x="243077" y="32613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462771" y="5576315"/>
              <a:ext cx="480059" cy="684530"/>
            </a:xfrm>
            <a:custGeom>
              <a:rect b="b" l="l" r="r" t="t"/>
              <a:pathLst>
                <a:path extrusionOk="0" h="684529" w="480059">
                  <a:moveTo>
                    <a:pt x="239013" y="0"/>
                  </a:moveTo>
                  <a:lnTo>
                    <a:pt x="1904" y="123367"/>
                  </a:lnTo>
                  <a:lnTo>
                    <a:pt x="0" y="682345"/>
                  </a:lnTo>
                  <a:lnTo>
                    <a:pt x="154177" y="684276"/>
                  </a:lnTo>
                  <a:lnTo>
                    <a:pt x="480059" y="281419"/>
                  </a:lnTo>
                  <a:lnTo>
                    <a:pt x="239013" y="0"/>
                  </a:lnTo>
                  <a:close/>
                </a:path>
              </a:pathLst>
            </a:custGeom>
            <a:solidFill>
              <a:srgbClr val="66FF66">
                <a:alpha val="2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462771" y="5576315"/>
              <a:ext cx="480059" cy="684530"/>
            </a:xfrm>
            <a:custGeom>
              <a:rect b="b" l="l" r="r" t="t"/>
              <a:pathLst>
                <a:path extrusionOk="0" h="684529" w="480059">
                  <a:moveTo>
                    <a:pt x="0" y="682345"/>
                  </a:moveTo>
                  <a:lnTo>
                    <a:pt x="1904" y="123367"/>
                  </a:lnTo>
                  <a:lnTo>
                    <a:pt x="239013" y="0"/>
                  </a:lnTo>
                  <a:lnTo>
                    <a:pt x="480059" y="281419"/>
                  </a:lnTo>
                  <a:lnTo>
                    <a:pt x="154177" y="684276"/>
                  </a:lnTo>
                  <a:lnTo>
                    <a:pt x="0" y="682345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9956291" y="563727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161544" y="62331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9956291" y="563727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6"/>
                  </a:moveTo>
                  <a:lnTo>
                    <a:pt x="161544" y="623316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0222991" y="563727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161544" y="62331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0222991" y="563727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6"/>
                  </a:moveTo>
                  <a:lnTo>
                    <a:pt x="161544" y="623316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489691" y="564489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61544" y="62331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0489691" y="5644895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5"/>
                  </a:moveTo>
                  <a:lnTo>
                    <a:pt x="161544" y="623315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9948671" y="439673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161544" y="62331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9948671" y="439673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6"/>
                  </a:moveTo>
                  <a:lnTo>
                    <a:pt x="161544" y="623316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0215371" y="439673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161544" y="62331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215371" y="439673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6"/>
                  </a:moveTo>
                  <a:lnTo>
                    <a:pt x="161544" y="623316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482071" y="440435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161544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61544" y="62331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0482071" y="4404359"/>
              <a:ext cx="161925" cy="623570"/>
            </a:xfrm>
            <a:custGeom>
              <a:rect b="b" l="l" r="r" t="t"/>
              <a:pathLst>
                <a:path extrusionOk="0" h="623570" w="161925">
                  <a:moveTo>
                    <a:pt x="0" y="623315"/>
                  </a:moveTo>
                  <a:lnTo>
                    <a:pt x="161544" y="623315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33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2"/>
          <p:cNvSpPr txBox="1"/>
          <p:nvPr/>
        </p:nvSpPr>
        <p:spPr>
          <a:xfrm>
            <a:off x="3483864" y="1696211"/>
            <a:ext cx="467995" cy="4409440"/>
          </a:xfrm>
          <a:prstGeom prst="rect">
            <a:avLst/>
          </a:prstGeom>
          <a:solidFill>
            <a:srgbClr val="4471C4"/>
          </a:solidFill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0,5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0,2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-1,4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0,6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0,1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22"/>
          <p:cNvGrpSpPr/>
          <p:nvPr/>
        </p:nvGrpSpPr>
        <p:grpSpPr>
          <a:xfrm>
            <a:off x="4934711" y="2813304"/>
            <a:ext cx="2295398" cy="885825"/>
            <a:chOff x="4934711" y="2813304"/>
            <a:chExt cx="2295398" cy="885825"/>
          </a:xfrm>
        </p:grpSpPr>
        <p:sp>
          <p:nvSpPr>
            <p:cNvPr id="349" name="Google Shape;349;p22"/>
            <p:cNvSpPr/>
            <p:nvPr/>
          </p:nvSpPr>
          <p:spPr>
            <a:xfrm>
              <a:off x="4934711" y="2813304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284988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284988" y="885444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4934711" y="2813304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0" y="885444"/>
                  </a:moveTo>
                  <a:lnTo>
                    <a:pt x="284988" y="885444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219699" y="2813304"/>
              <a:ext cx="2010410" cy="885825"/>
            </a:xfrm>
            <a:custGeom>
              <a:rect b="b" l="l" r="r" t="t"/>
              <a:pathLst>
                <a:path extrusionOk="0" h="885825" w="2010409">
                  <a:moveTo>
                    <a:pt x="2010155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2010155" y="885444"/>
                  </a:lnTo>
                  <a:lnTo>
                    <a:pt x="2010155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5219699" y="2813304"/>
              <a:ext cx="2010410" cy="885825"/>
            </a:xfrm>
            <a:custGeom>
              <a:rect b="b" l="l" r="r" t="t"/>
              <a:pathLst>
                <a:path extrusionOk="0" h="885825" w="2010409">
                  <a:moveTo>
                    <a:pt x="0" y="885444"/>
                  </a:moveTo>
                  <a:lnTo>
                    <a:pt x="2010155" y="885444"/>
                  </a:lnTo>
                  <a:lnTo>
                    <a:pt x="2010155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noFill/>
            <a:ln cap="flat" cmpd="sng" w="12700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2"/>
          <p:cNvGrpSpPr/>
          <p:nvPr/>
        </p:nvGrpSpPr>
        <p:grpSpPr>
          <a:xfrm>
            <a:off x="4908803" y="4174235"/>
            <a:ext cx="2295398" cy="887094"/>
            <a:chOff x="4908803" y="4174235"/>
            <a:chExt cx="2295398" cy="887094"/>
          </a:xfrm>
        </p:grpSpPr>
        <p:sp>
          <p:nvSpPr>
            <p:cNvPr id="354" name="Google Shape;354;p22"/>
            <p:cNvSpPr/>
            <p:nvPr/>
          </p:nvSpPr>
          <p:spPr>
            <a:xfrm>
              <a:off x="4908803" y="4174235"/>
              <a:ext cx="285115" cy="887094"/>
            </a:xfrm>
            <a:custGeom>
              <a:rect b="b" l="l" r="r" t="t"/>
              <a:pathLst>
                <a:path extrusionOk="0" h="887095" w="285114">
                  <a:moveTo>
                    <a:pt x="284988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84988" y="886968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908803" y="4174235"/>
              <a:ext cx="285115" cy="887094"/>
            </a:xfrm>
            <a:custGeom>
              <a:rect b="b" l="l" r="r" t="t"/>
              <a:pathLst>
                <a:path extrusionOk="0" h="887095" w="285114">
                  <a:moveTo>
                    <a:pt x="0" y="886968"/>
                  </a:moveTo>
                  <a:lnTo>
                    <a:pt x="284988" y="886968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886968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5193791" y="4174235"/>
              <a:ext cx="2010410" cy="887094"/>
            </a:xfrm>
            <a:custGeom>
              <a:rect b="b" l="l" r="r" t="t"/>
              <a:pathLst>
                <a:path extrusionOk="0" h="887095" w="2010409">
                  <a:moveTo>
                    <a:pt x="2010156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2010156" y="886968"/>
                  </a:lnTo>
                  <a:lnTo>
                    <a:pt x="2010156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5193791" y="4174235"/>
              <a:ext cx="2010410" cy="887094"/>
            </a:xfrm>
            <a:custGeom>
              <a:rect b="b" l="l" r="r" t="t"/>
              <a:pathLst>
                <a:path extrusionOk="0" h="887095" w="2010409">
                  <a:moveTo>
                    <a:pt x="0" y="886968"/>
                  </a:moveTo>
                  <a:lnTo>
                    <a:pt x="2010156" y="886968"/>
                  </a:lnTo>
                  <a:lnTo>
                    <a:pt x="2010156" y="0"/>
                  </a:lnTo>
                  <a:lnTo>
                    <a:pt x="0" y="0"/>
                  </a:lnTo>
                  <a:lnTo>
                    <a:pt x="0" y="886968"/>
                  </a:lnTo>
                  <a:close/>
                </a:path>
              </a:pathLst>
            </a:custGeom>
            <a:noFill/>
            <a:ln cap="flat" cmpd="sng" w="12700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2"/>
          <p:cNvGrpSpPr/>
          <p:nvPr/>
        </p:nvGrpSpPr>
        <p:grpSpPr>
          <a:xfrm>
            <a:off x="978408" y="1354835"/>
            <a:ext cx="6305042" cy="4947285"/>
            <a:chOff x="978408" y="1354835"/>
            <a:chExt cx="6305042" cy="4947285"/>
          </a:xfrm>
        </p:grpSpPr>
        <p:sp>
          <p:nvSpPr>
            <p:cNvPr id="359" name="Google Shape;359;p22"/>
            <p:cNvSpPr/>
            <p:nvPr/>
          </p:nvSpPr>
          <p:spPr>
            <a:xfrm>
              <a:off x="4988052" y="1354836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284988" y="0"/>
                  </a:moveTo>
                  <a:lnTo>
                    <a:pt x="0" y="0"/>
                  </a:lnTo>
                  <a:lnTo>
                    <a:pt x="0" y="885444"/>
                  </a:lnTo>
                  <a:lnTo>
                    <a:pt x="284988" y="885444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4988052" y="1354836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0" y="885444"/>
                  </a:moveTo>
                  <a:lnTo>
                    <a:pt x="284988" y="885444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908804" y="5416295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284988" y="0"/>
                  </a:moveTo>
                  <a:lnTo>
                    <a:pt x="0" y="0"/>
                  </a:lnTo>
                  <a:lnTo>
                    <a:pt x="0" y="885443"/>
                  </a:lnTo>
                  <a:lnTo>
                    <a:pt x="284988" y="885443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4908804" y="5416295"/>
              <a:ext cx="285115" cy="885825"/>
            </a:xfrm>
            <a:custGeom>
              <a:rect b="b" l="l" r="r" t="t"/>
              <a:pathLst>
                <a:path extrusionOk="0" h="885825" w="285114">
                  <a:moveTo>
                    <a:pt x="0" y="885443"/>
                  </a:moveTo>
                  <a:lnTo>
                    <a:pt x="284988" y="885443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88544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78408" y="1354835"/>
              <a:ext cx="6304915" cy="4750435"/>
            </a:xfrm>
            <a:custGeom>
              <a:rect b="b" l="l" r="r" t="t"/>
              <a:pathLst>
                <a:path extrusionOk="0" h="4750435" w="6304915">
                  <a:moveTo>
                    <a:pt x="2502408" y="341376"/>
                  </a:moveTo>
                  <a:lnTo>
                    <a:pt x="0" y="341376"/>
                  </a:lnTo>
                  <a:lnTo>
                    <a:pt x="0" y="4750308"/>
                  </a:lnTo>
                  <a:lnTo>
                    <a:pt x="2502408" y="4750308"/>
                  </a:lnTo>
                  <a:lnTo>
                    <a:pt x="2502408" y="341376"/>
                  </a:lnTo>
                  <a:close/>
                </a:path>
                <a:path extrusionOk="0" h="4750435" w="6304915">
                  <a:moveTo>
                    <a:pt x="6304788" y="0"/>
                  </a:moveTo>
                  <a:lnTo>
                    <a:pt x="4294632" y="0"/>
                  </a:lnTo>
                  <a:lnTo>
                    <a:pt x="4294632" y="885444"/>
                  </a:lnTo>
                  <a:lnTo>
                    <a:pt x="6304788" y="885444"/>
                  </a:lnTo>
                  <a:lnTo>
                    <a:pt x="6304788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273040" y="1354836"/>
              <a:ext cx="2010410" cy="885825"/>
            </a:xfrm>
            <a:custGeom>
              <a:rect b="b" l="l" r="r" t="t"/>
              <a:pathLst>
                <a:path extrusionOk="0" h="885825" w="2010409">
                  <a:moveTo>
                    <a:pt x="0" y="885444"/>
                  </a:moveTo>
                  <a:lnTo>
                    <a:pt x="2010156" y="885444"/>
                  </a:lnTo>
                  <a:lnTo>
                    <a:pt x="2010156" y="0"/>
                  </a:lnTo>
                  <a:lnTo>
                    <a:pt x="0" y="0"/>
                  </a:lnTo>
                  <a:lnTo>
                    <a:pt x="0" y="885444"/>
                  </a:lnTo>
                  <a:close/>
                </a:path>
              </a:pathLst>
            </a:custGeom>
            <a:noFill/>
            <a:ln cap="flat" cmpd="sng" w="12700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5193792" y="5416295"/>
              <a:ext cx="2010410" cy="885825"/>
            </a:xfrm>
            <a:custGeom>
              <a:rect b="b" l="l" r="r" t="t"/>
              <a:pathLst>
                <a:path extrusionOk="0" h="885825" w="2010409">
                  <a:moveTo>
                    <a:pt x="2010156" y="0"/>
                  </a:moveTo>
                  <a:lnTo>
                    <a:pt x="0" y="0"/>
                  </a:lnTo>
                  <a:lnTo>
                    <a:pt x="0" y="885443"/>
                  </a:lnTo>
                  <a:lnTo>
                    <a:pt x="2010156" y="885443"/>
                  </a:lnTo>
                  <a:lnTo>
                    <a:pt x="2010156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5193792" y="5416295"/>
              <a:ext cx="2010410" cy="885825"/>
            </a:xfrm>
            <a:custGeom>
              <a:rect b="b" l="l" r="r" t="t"/>
              <a:pathLst>
                <a:path extrusionOk="0" h="885825" w="2010409">
                  <a:moveTo>
                    <a:pt x="0" y="885443"/>
                  </a:moveTo>
                  <a:lnTo>
                    <a:pt x="2010156" y="885443"/>
                  </a:lnTo>
                  <a:lnTo>
                    <a:pt x="2010156" y="0"/>
                  </a:lnTo>
                  <a:lnTo>
                    <a:pt x="0" y="0"/>
                  </a:lnTo>
                  <a:lnTo>
                    <a:pt x="0" y="885443"/>
                  </a:lnTo>
                  <a:close/>
                </a:path>
              </a:pathLst>
            </a:custGeom>
            <a:noFill/>
            <a:ln cap="flat" cmpd="sng" w="12700">
              <a:solidFill>
                <a:srgbClr val="4170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3826763" y="1354836"/>
              <a:ext cx="1143635" cy="4931410"/>
            </a:xfrm>
            <a:custGeom>
              <a:rect b="b" l="l" r="r" t="t"/>
              <a:pathLst>
                <a:path extrusionOk="0" h="4931410" w="1143635">
                  <a:moveTo>
                    <a:pt x="22860" y="323088"/>
                  </a:moveTo>
                  <a:lnTo>
                    <a:pt x="1143253" y="0"/>
                  </a:lnTo>
                </a:path>
                <a:path extrusionOk="0" h="4931410" w="1143635">
                  <a:moveTo>
                    <a:pt x="0" y="4750308"/>
                  </a:moveTo>
                  <a:lnTo>
                    <a:pt x="1080770" y="4931283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22"/>
          <p:cNvGrpSpPr/>
          <p:nvPr/>
        </p:nvGrpSpPr>
        <p:grpSpPr>
          <a:xfrm>
            <a:off x="8631936" y="1414272"/>
            <a:ext cx="901065" cy="769873"/>
            <a:chOff x="8631936" y="1414272"/>
            <a:chExt cx="901065" cy="769873"/>
          </a:xfrm>
        </p:grpSpPr>
        <p:sp>
          <p:nvSpPr>
            <p:cNvPr id="369" name="Google Shape;369;p22"/>
            <p:cNvSpPr/>
            <p:nvPr/>
          </p:nvSpPr>
          <p:spPr>
            <a:xfrm>
              <a:off x="8631936" y="1537715"/>
              <a:ext cx="901065" cy="646430"/>
            </a:xfrm>
            <a:custGeom>
              <a:rect b="b" l="l" r="r" t="t"/>
              <a:pathLst>
                <a:path extrusionOk="0" h="646430" w="901065">
                  <a:moveTo>
                    <a:pt x="216408" y="94234"/>
                  </a:moveTo>
                  <a:lnTo>
                    <a:pt x="210947" y="88392"/>
                  </a:lnTo>
                  <a:lnTo>
                    <a:pt x="197485" y="88392"/>
                  </a:lnTo>
                  <a:lnTo>
                    <a:pt x="192024" y="94234"/>
                  </a:lnTo>
                  <a:lnTo>
                    <a:pt x="192024" y="101346"/>
                  </a:lnTo>
                  <a:lnTo>
                    <a:pt x="192024" y="108458"/>
                  </a:lnTo>
                  <a:lnTo>
                    <a:pt x="197485" y="114300"/>
                  </a:lnTo>
                  <a:lnTo>
                    <a:pt x="210947" y="114300"/>
                  </a:lnTo>
                  <a:lnTo>
                    <a:pt x="216408" y="108458"/>
                  </a:lnTo>
                  <a:lnTo>
                    <a:pt x="216408" y="94234"/>
                  </a:lnTo>
                  <a:close/>
                </a:path>
                <a:path extrusionOk="0" h="646430" w="901065">
                  <a:moveTo>
                    <a:pt x="901065" y="608076"/>
                  </a:moveTo>
                  <a:lnTo>
                    <a:pt x="888365" y="601726"/>
                  </a:lnTo>
                  <a:lnTo>
                    <a:pt x="824865" y="569976"/>
                  </a:lnTo>
                  <a:lnTo>
                    <a:pt x="824865" y="601726"/>
                  </a:lnTo>
                  <a:lnTo>
                    <a:pt x="44450" y="6017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609092"/>
                  </a:lnTo>
                  <a:lnTo>
                    <a:pt x="38100" y="609092"/>
                  </a:lnTo>
                  <a:lnTo>
                    <a:pt x="38100" y="614426"/>
                  </a:lnTo>
                  <a:lnTo>
                    <a:pt x="824865" y="614426"/>
                  </a:lnTo>
                  <a:lnTo>
                    <a:pt x="824865" y="646176"/>
                  </a:lnTo>
                  <a:lnTo>
                    <a:pt x="888365" y="614426"/>
                  </a:lnTo>
                  <a:lnTo>
                    <a:pt x="901065" y="608076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823959" y="162610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1"/>
                  </a:lnTo>
                  <a:lnTo>
                    <a:pt x="24384" y="12953"/>
                  </a:lnTo>
                  <a:lnTo>
                    <a:pt x="24384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892539" y="172059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892539" y="172059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776715" y="175869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776715" y="175869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973311" y="1652015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066"/>
                  </a:lnTo>
                  <a:lnTo>
                    <a:pt x="24384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973311" y="1652015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2"/>
                  </a:lnTo>
                  <a:lnTo>
                    <a:pt x="24384" y="12954"/>
                  </a:lnTo>
                  <a:lnTo>
                    <a:pt x="24384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994647" y="1716024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994647" y="1716024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342119" y="1586484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342119" y="1586484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220199" y="1537716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18923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9220199" y="1537716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9081515" y="1524000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9081515" y="1524000"/>
              <a:ext cx="24765" cy="26034"/>
            </a:xfrm>
            <a:custGeom>
              <a:rect b="b" l="l" r="r" t="t"/>
              <a:pathLst>
                <a:path extrusionOk="0" h="26034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8"/>
                  </a:lnTo>
                  <a:lnTo>
                    <a:pt x="12191" y="25908"/>
                  </a:lnTo>
                  <a:lnTo>
                    <a:pt x="5460" y="25908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9203435" y="1883663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1" y="0"/>
                  </a:lnTo>
                  <a:lnTo>
                    <a:pt x="0" y="6096"/>
                  </a:lnTo>
                  <a:lnTo>
                    <a:pt x="0" y="13715"/>
                  </a:lnTo>
                  <a:lnTo>
                    <a:pt x="0" y="21336"/>
                  </a:lnTo>
                  <a:lnTo>
                    <a:pt x="5461" y="27432"/>
                  </a:lnTo>
                  <a:lnTo>
                    <a:pt x="18923" y="27432"/>
                  </a:lnTo>
                  <a:lnTo>
                    <a:pt x="24384" y="21336"/>
                  </a:lnTo>
                  <a:lnTo>
                    <a:pt x="24384" y="6096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9203435" y="1883663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5"/>
                  </a:moveTo>
                  <a:lnTo>
                    <a:pt x="0" y="6096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6096"/>
                  </a:lnTo>
                  <a:lnTo>
                    <a:pt x="24384" y="13715"/>
                  </a:lnTo>
                  <a:lnTo>
                    <a:pt x="24384" y="21336"/>
                  </a:lnTo>
                  <a:lnTo>
                    <a:pt x="18923" y="27432"/>
                  </a:lnTo>
                  <a:lnTo>
                    <a:pt x="12192" y="27432"/>
                  </a:lnTo>
                  <a:lnTo>
                    <a:pt x="5461" y="27432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9214103" y="185165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1" y="25907"/>
                  </a:lnTo>
                  <a:lnTo>
                    <a:pt x="18923" y="25907"/>
                  </a:lnTo>
                  <a:lnTo>
                    <a:pt x="24384" y="20065"/>
                  </a:lnTo>
                  <a:lnTo>
                    <a:pt x="24384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9214103" y="1851659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1"/>
                  </a:lnTo>
                  <a:lnTo>
                    <a:pt x="24384" y="12953"/>
                  </a:lnTo>
                  <a:lnTo>
                    <a:pt x="24384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8670035" y="1414272"/>
              <a:ext cx="786765" cy="732790"/>
            </a:xfrm>
            <a:custGeom>
              <a:rect b="b" l="l" r="r" t="t"/>
              <a:pathLst>
                <a:path extrusionOk="0" h="732789" w="786765">
                  <a:moveTo>
                    <a:pt x="243840" y="48767"/>
                  </a:moveTo>
                  <a:lnTo>
                    <a:pt x="482854" y="333248"/>
                  </a:lnTo>
                </a:path>
                <a:path extrusionOk="0" h="732789" w="786765">
                  <a:moveTo>
                    <a:pt x="483108" y="327660"/>
                  </a:moveTo>
                  <a:lnTo>
                    <a:pt x="153924" y="732281"/>
                  </a:lnTo>
                </a:path>
                <a:path extrusionOk="0" h="732789" w="786765">
                  <a:moveTo>
                    <a:pt x="483108" y="328167"/>
                  </a:moveTo>
                  <a:lnTo>
                    <a:pt x="786384" y="228600"/>
                  </a:lnTo>
                </a:path>
                <a:path extrusionOk="0" h="732789" w="786765">
                  <a:moveTo>
                    <a:pt x="780288" y="228600"/>
                  </a:moveTo>
                  <a:lnTo>
                    <a:pt x="780288" y="732789"/>
                  </a:lnTo>
                </a:path>
                <a:path extrusionOk="0" h="732789" w="786765">
                  <a:moveTo>
                    <a:pt x="786130" y="227837"/>
                  </a:moveTo>
                  <a:lnTo>
                    <a:pt x="780288" y="0"/>
                  </a:lnTo>
                </a:path>
                <a:path extrusionOk="0" h="732789" w="786765">
                  <a:moveTo>
                    <a:pt x="780415" y="0"/>
                  </a:moveTo>
                  <a:lnTo>
                    <a:pt x="243840" y="47878"/>
                  </a:lnTo>
                </a:path>
                <a:path extrusionOk="0" h="732789" w="786765">
                  <a:moveTo>
                    <a:pt x="243332" y="48767"/>
                  </a:moveTo>
                  <a:lnTo>
                    <a:pt x="0" y="172338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8828531" y="1645920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624840" y="0"/>
                  </a:moveTo>
                  <a:lnTo>
                    <a:pt x="323976" y="94487"/>
                  </a:lnTo>
                  <a:lnTo>
                    <a:pt x="0" y="499490"/>
                  </a:lnTo>
                  <a:lnTo>
                    <a:pt x="622935" y="501395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FF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828531" y="1645920"/>
              <a:ext cx="624840" cy="501650"/>
            </a:xfrm>
            <a:custGeom>
              <a:rect b="b" l="l" r="r" t="t"/>
              <a:pathLst>
                <a:path extrusionOk="0" h="501650" w="624840">
                  <a:moveTo>
                    <a:pt x="0" y="499490"/>
                  </a:moveTo>
                  <a:lnTo>
                    <a:pt x="622935" y="501395"/>
                  </a:lnTo>
                  <a:lnTo>
                    <a:pt x="624840" y="0"/>
                  </a:lnTo>
                  <a:lnTo>
                    <a:pt x="323976" y="94487"/>
                  </a:lnTo>
                  <a:lnTo>
                    <a:pt x="0" y="499490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909303" y="1414272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538226" y="0"/>
                  </a:moveTo>
                  <a:lnTo>
                    <a:pt x="0" y="48260"/>
                  </a:lnTo>
                  <a:lnTo>
                    <a:pt x="243077" y="326136"/>
                  </a:lnTo>
                  <a:lnTo>
                    <a:pt x="544068" y="227711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00AFEF">
                <a:alpha val="2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8909303" y="1414272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243077" y="326136"/>
                  </a:moveTo>
                  <a:lnTo>
                    <a:pt x="544068" y="227711"/>
                  </a:lnTo>
                  <a:lnTo>
                    <a:pt x="538226" y="0"/>
                  </a:lnTo>
                  <a:lnTo>
                    <a:pt x="0" y="48260"/>
                  </a:lnTo>
                  <a:lnTo>
                    <a:pt x="243077" y="32613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670035" y="1463040"/>
              <a:ext cx="480059" cy="684530"/>
            </a:xfrm>
            <a:custGeom>
              <a:rect b="b" l="l" r="r" t="t"/>
              <a:pathLst>
                <a:path extrusionOk="0" h="684530" w="480059">
                  <a:moveTo>
                    <a:pt x="239014" y="0"/>
                  </a:moveTo>
                  <a:lnTo>
                    <a:pt x="1905" y="123317"/>
                  </a:lnTo>
                  <a:lnTo>
                    <a:pt x="0" y="682371"/>
                  </a:lnTo>
                  <a:lnTo>
                    <a:pt x="154178" y="684276"/>
                  </a:lnTo>
                  <a:lnTo>
                    <a:pt x="480060" y="281432"/>
                  </a:lnTo>
                  <a:lnTo>
                    <a:pt x="239014" y="0"/>
                  </a:lnTo>
                  <a:close/>
                </a:path>
              </a:pathLst>
            </a:custGeom>
            <a:solidFill>
              <a:srgbClr val="66FF66">
                <a:alpha val="2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670035" y="1463040"/>
              <a:ext cx="480059" cy="684530"/>
            </a:xfrm>
            <a:custGeom>
              <a:rect b="b" l="l" r="r" t="t"/>
              <a:pathLst>
                <a:path extrusionOk="0" h="684530" w="480059">
                  <a:moveTo>
                    <a:pt x="0" y="682371"/>
                  </a:moveTo>
                  <a:lnTo>
                    <a:pt x="1905" y="123317"/>
                  </a:lnTo>
                  <a:lnTo>
                    <a:pt x="239014" y="0"/>
                  </a:lnTo>
                  <a:lnTo>
                    <a:pt x="480060" y="281432"/>
                  </a:lnTo>
                  <a:lnTo>
                    <a:pt x="154178" y="684276"/>
                  </a:lnTo>
                  <a:lnTo>
                    <a:pt x="0" y="68237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2"/>
          <p:cNvGrpSpPr/>
          <p:nvPr/>
        </p:nvGrpSpPr>
        <p:grpSpPr>
          <a:xfrm>
            <a:off x="8484108" y="2889504"/>
            <a:ext cx="901065" cy="769873"/>
            <a:chOff x="8484108" y="2889504"/>
            <a:chExt cx="901065" cy="769873"/>
          </a:xfrm>
        </p:grpSpPr>
        <p:sp>
          <p:nvSpPr>
            <p:cNvPr id="397" name="Google Shape;397;p22"/>
            <p:cNvSpPr/>
            <p:nvPr/>
          </p:nvSpPr>
          <p:spPr>
            <a:xfrm>
              <a:off x="8484108" y="3012947"/>
              <a:ext cx="901065" cy="646430"/>
            </a:xfrm>
            <a:custGeom>
              <a:rect b="b" l="l" r="r" t="t"/>
              <a:pathLst>
                <a:path extrusionOk="0" h="646429" w="901065">
                  <a:moveTo>
                    <a:pt x="216408" y="92964"/>
                  </a:moveTo>
                  <a:lnTo>
                    <a:pt x="210566" y="86868"/>
                  </a:lnTo>
                  <a:lnTo>
                    <a:pt x="196342" y="86868"/>
                  </a:lnTo>
                  <a:lnTo>
                    <a:pt x="190500" y="92964"/>
                  </a:lnTo>
                  <a:lnTo>
                    <a:pt x="190500" y="100584"/>
                  </a:lnTo>
                  <a:lnTo>
                    <a:pt x="190500" y="108204"/>
                  </a:lnTo>
                  <a:lnTo>
                    <a:pt x="196342" y="114300"/>
                  </a:lnTo>
                  <a:lnTo>
                    <a:pt x="210566" y="114300"/>
                  </a:lnTo>
                  <a:lnTo>
                    <a:pt x="216408" y="108204"/>
                  </a:lnTo>
                  <a:lnTo>
                    <a:pt x="216408" y="92964"/>
                  </a:lnTo>
                  <a:close/>
                </a:path>
                <a:path extrusionOk="0" h="646429" w="901065">
                  <a:moveTo>
                    <a:pt x="901065" y="608076"/>
                  </a:moveTo>
                  <a:lnTo>
                    <a:pt x="888365" y="601726"/>
                  </a:lnTo>
                  <a:lnTo>
                    <a:pt x="824865" y="569976"/>
                  </a:lnTo>
                  <a:lnTo>
                    <a:pt x="824865" y="601726"/>
                  </a:lnTo>
                  <a:lnTo>
                    <a:pt x="44450" y="60172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609092"/>
                  </a:lnTo>
                  <a:lnTo>
                    <a:pt x="38100" y="609092"/>
                  </a:lnTo>
                  <a:lnTo>
                    <a:pt x="38100" y="614426"/>
                  </a:lnTo>
                  <a:lnTo>
                    <a:pt x="824865" y="614426"/>
                  </a:lnTo>
                  <a:lnTo>
                    <a:pt x="824865" y="646176"/>
                  </a:lnTo>
                  <a:lnTo>
                    <a:pt x="888365" y="614426"/>
                  </a:lnTo>
                  <a:lnTo>
                    <a:pt x="901065" y="608076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674607" y="3099816"/>
              <a:ext cx="26034" cy="27940"/>
            </a:xfrm>
            <a:custGeom>
              <a:rect b="b" l="l" r="r" t="t"/>
              <a:pathLst>
                <a:path extrusionOk="0" h="27939" w="26034">
                  <a:moveTo>
                    <a:pt x="0" y="13716"/>
                  </a:moveTo>
                  <a:lnTo>
                    <a:pt x="0" y="6096"/>
                  </a:lnTo>
                  <a:lnTo>
                    <a:pt x="5842" y="0"/>
                  </a:lnTo>
                  <a:lnTo>
                    <a:pt x="12953" y="0"/>
                  </a:lnTo>
                  <a:lnTo>
                    <a:pt x="20066" y="0"/>
                  </a:lnTo>
                  <a:lnTo>
                    <a:pt x="25908" y="6096"/>
                  </a:lnTo>
                  <a:lnTo>
                    <a:pt x="25908" y="13716"/>
                  </a:lnTo>
                  <a:lnTo>
                    <a:pt x="25908" y="21336"/>
                  </a:lnTo>
                  <a:lnTo>
                    <a:pt x="20066" y="27432"/>
                  </a:lnTo>
                  <a:lnTo>
                    <a:pt x="12953" y="27432"/>
                  </a:lnTo>
                  <a:lnTo>
                    <a:pt x="5842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744711" y="319582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1" y="25908"/>
                  </a:lnTo>
                  <a:lnTo>
                    <a:pt x="18923" y="25908"/>
                  </a:lnTo>
                  <a:lnTo>
                    <a:pt x="24384" y="20066"/>
                  </a:lnTo>
                  <a:lnTo>
                    <a:pt x="24384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744711" y="319582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2"/>
                  </a:lnTo>
                  <a:lnTo>
                    <a:pt x="24384" y="12954"/>
                  </a:lnTo>
                  <a:lnTo>
                    <a:pt x="24384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1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628887" y="323392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2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8"/>
                  </a:lnTo>
                  <a:lnTo>
                    <a:pt x="18922" y="25908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628887" y="323392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2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2" y="25908"/>
                  </a:lnTo>
                  <a:lnTo>
                    <a:pt x="12191" y="25908"/>
                  </a:lnTo>
                  <a:lnTo>
                    <a:pt x="5460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825483" y="312724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1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1" y="25907"/>
                  </a:lnTo>
                  <a:lnTo>
                    <a:pt x="18923" y="25907"/>
                  </a:lnTo>
                  <a:lnTo>
                    <a:pt x="24384" y="20065"/>
                  </a:lnTo>
                  <a:lnTo>
                    <a:pt x="24384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825483" y="312724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5841"/>
                  </a:lnTo>
                  <a:lnTo>
                    <a:pt x="24384" y="12953"/>
                  </a:lnTo>
                  <a:lnTo>
                    <a:pt x="24384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1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846819" y="319125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846819" y="319125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3" y="25908"/>
                  </a:lnTo>
                  <a:lnTo>
                    <a:pt x="12191" y="25908"/>
                  </a:lnTo>
                  <a:lnTo>
                    <a:pt x="5460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9192767" y="306171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9192767" y="3061716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3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3" y="25908"/>
                  </a:lnTo>
                  <a:lnTo>
                    <a:pt x="12191" y="25908"/>
                  </a:lnTo>
                  <a:lnTo>
                    <a:pt x="5460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9072371" y="301294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3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9072371" y="3012948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3" y="25907"/>
                  </a:lnTo>
                  <a:lnTo>
                    <a:pt x="12192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933687" y="2999232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2" y="0"/>
                  </a:moveTo>
                  <a:lnTo>
                    <a:pt x="5460" y="0"/>
                  </a:lnTo>
                  <a:lnTo>
                    <a:pt x="0" y="5841"/>
                  </a:lnTo>
                  <a:lnTo>
                    <a:pt x="0" y="12953"/>
                  </a:lnTo>
                  <a:lnTo>
                    <a:pt x="0" y="20065"/>
                  </a:lnTo>
                  <a:lnTo>
                    <a:pt x="5460" y="25907"/>
                  </a:lnTo>
                  <a:lnTo>
                    <a:pt x="18922" y="25907"/>
                  </a:lnTo>
                  <a:lnTo>
                    <a:pt x="24383" y="20065"/>
                  </a:lnTo>
                  <a:lnTo>
                    <a:pt x="24383" y="5841"/>
                  </a:lnTo>
                  <a:lnTo>
                    <a:pt x="1892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933687" y="2999232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3"/>
                  </a:moveTo>
                  <a:lnTo>
                    <a:pt x="0" y="5841"/>
                  </a:lnTo>
                  <a:lnTo>
                    <a:pt x="5460" y="0"/>
                  </a:lnTo>
                  <a:lnTo>
                    <a:pt x="12191" y="0"/>
                  </a:lnTo>
                  <a:lnTo>
                    <a:pt x="18922" y="0"/>
                  </a:lnTo>
                  <a:lnTo>
                    <a:pt x="24383" y="5841"/>
                  </a:lnTo>
                  <a:lnTo>
                    <a:pt x="24383" y="12953"/>
                  </a:lnTo>
                  <a:lnTo>
                    <a:pt x="24383" y="20065"/>
                  </a:lnTo>
                  <a:lnTo>
                    <a:pt x="18922" y="25907"/>
                  </a:lnTo>
                  <a:lnTo>
                    <a:pt x="12191" y="25907"/>
                  </a:lnTo>
                  <a:lnTo>
                    <a:pt x="5460" y="25907"/>
                  </a:lnTo>
                  <a:lnTo>
                    <a:pt x="0" y="20065"/>
                  </a:lnTo>
                  <a:lnTo>
                    <a:pt x="0" y="12953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9055607" y="3358896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18923" y="0"/>
                  </a:moveTo>
                  <a:lnTo>
                    <a:pt x="5461" y="0"/>
                  </a:lnTo>
                  <a:lnTo>
                    <a:pt x="0" y="6095"/>
                  </a:lnTo>
                  <a:lnTo>
                    <a:pt x="0" y="13715"/>
                  </a:lnTo>
                  <a:lnTo>
                    <a:pt x="0" y="21336"/>
                  </a:lnTo>
                  <a:lnTo>
                    <a:pt x="5461" y="27431"/>
                  </a:lnTo>
                  <a:lnTo>
                    <a:pt x="18923" y="27431"/>
                  </a:lnTo>
                  <a:lnTo>
                    <a:pt x="24384" y="21336"/>
                  </a:lnTo>
                  <a:lnTo>
                    <a:pt x="24384" y="6095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9055607" y="3358896"/>
              <a:ext cx="24765" cy="27940"/>
            </a:xfrm>
            <a:custGeom>
              <a:rect b="b" l="l" r="r" t="t"/>
              <a:pathLst>
                <a:path extrusionOk="0" h="27939" w="24765">
                  <a:moveTo>
                    <a:pt x="0" y="13715"/>
                  </a:moveTo>
                  <a:lnTo>
                    <a:pt x="0" y="6095"/>
                  </a:lnTo>
                  <a:lnTo>
                    <a:pt x="5461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4" y="6095"/>
                  </a:lnTo>
                  <a:lnTo>
                    <a:pt x="24384" y="13715"/>
                  </a:lnTo>
                  <a:lnTo>
                    <a:pt x="24384" y="21336"/>
                  </a:lnTo>
                  <a:lnTo>
                    <a:pt x="18923" y="27431"/>
                  </a:lnTo>
                  <a:lnTo>
                    <a:pt x="12192" y="27431"/>
                  </a:lnTo>
                  <a:lnTo>
                    <a:pt x="5461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9066275" y="3326892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18923" y="0"/>
                  </a:moveTo>
                  <a:lnTo>
                    <a:pt x="5460" y="0"/>
                  </a:lnTo>
                  <a:lnTo>
                    <a:pt x="0" y="5842"/>
                  </a:lnTo>
                  <a:lnTo>
                    <a:pt x="0" y="12954"/>
                  </a:lnTo>
                  <a:lnTo>
                    <a:pt x="0" y="20066"/>
                  </a:lnTo>
                  <a:lnTo>
                    <a:pt x="5460" y="25908"/>
                  </a:lnTo>
                  <a:lnTo>
                    <a:pt x="18923" y="25908"/>
                  </a:lnTo>
                  <a:lnTo>
                    <a:pt x="24383" y="20066"/>
                  </a:lnTo>
                  <a:lnTo>
                    <a:pt x="24383" y="5842"/>
                  </a:lnTo>
                  <a:lnTo>
                    <a:pt x="18923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9066275" y="3326892"/>
              <a:ext cx="24765" cy="26034"/>
            </a:xfrm>
            <a:custGeom>
              <a:rect b="b" l="l" r="r" t="t"/>
              <a:pathLst>
                <a:path extrusionOk="0" h="26035" w="24765">
                  <a:moveTo>
                    <a:pt x="0" y="12954"/>
                  </a:moveTo>
                  <a:lnTo>
                    <a:pt x="0" y="5842"/>
                  </a:lnTo>
                  <a:lnTo>
                    <a:pt x="5460" y="0"/>
                  </a:lnTo>
                  <a:lnTo>
                    <a:pt x="12192" y="0"/>
                  </a:lnTo>
                  <a:lnTo>
                    <a:pt x="18923" y="0"/>
                  </a:lnTo>
                  <a:lnTo>
                    <a:pt x="24383" y="5842"/>
                  </a:lnTo>
                  <a:lnTo>
                    <a:pt x="24383" y="12954"/>
                  </a:lnTo>
                  <a:lnTo>
                    <a:pt x="24383" y="20066"/>
                  </a:lnTo>
                  <a:lnTo>
                    <a:pt x="18923" y="25908"/>
                  </a:lnTo>
                  <a:lnTo>
                    <a:pt x="12192" y="25908"/>
                  </a:lnTo>
                  <a:lnTo>
                    <a:pt x="5460" y="25908"/>
                  </a:lnTo>
                  <a:lnTo>
                    <a:pt x="0" y="20066"/>
                  </a:lnTo>
                  <a:lnTo>
                    <a:pt x="0" y="12954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522207" y="2889504"/>
              <a:ext cx="786130" cy="732790"/>
            </a:xfrm>
            <a:custGeom>
              <a:rect b="b" l="l" r="r" t="t"/>
              <a:pathLst>
                <a:path extrusionOk="0" h="732789" w="786129">
                  <a:moveTo>
                    <a:pt x="243840" y="47244"/>
                  </a:moveTo>
                  <a:lnTo>
                    <a:pt x="482853" y="331724"/>
                  </a:lnTo>
                </a:path>
                <a:path extrusionOk="0" h="732789" w="786129">
                  <a:moveTo>
                    <a:pt x="481584" y="327660"/>
                  </a:moveTo>
                  <a:lnTo>
                    <a:pt x="152400" y="732282"/>
                  </a:lnTo>
                </a:path>
                <a:path extrusionOk="0" h="732789" w="786129">
                  <a:moveTo>
                    <a:pt x="481584" y="328168"/>
                  </a:moveTo>
                  <a:lnTo>
                    <a:pt x="784860" y="228600"/>
                  </a:lnTo>
                </a:path>
                <a:path extrusionOk="0" h="732789" w="786129">
                  <a:moveTo>
                    <a:pt x="780288" y="228600"/>
                  </a:moveTo>
                  <a:lnTo>
                    <a:pt x="780288" y="732790"/>
                  </a:lnTo>
                </a:path>
                <a:path extrusionOk="0" h="732789" w="786129">
                  <a:moveTo>
                    <a:pt x="786130" y="227837"/>
                  </a:moveTo>
                  <a:lnTo>
                    <a:pt x="780288" y="0"/>
                  </a:lnTo>
                </a:path>
                <a:path extrusionOk="0" h="732789" w="786129">
                  <a:moveTo>
                    <a:pt x="780415" y="0"/>
                  </a:moveTo>
                  <a:lnTo>
                    <a:pt x="243840" y="47879"/>
                  </a:lnTo>
                </a:path>
                <a:path extrusionOk="0" h="732789" w="786129">
                  <a:moveTo>
                    <a:pt x="243332" y="47244"/>
                  </a:moveTo>
                  <a:lnTo>
                    <a:pt x="0" y="170815"/>
                  </a:lnTo>
                </a:path>
              </a:pathLst>
            </a:custGeom>
            <a:noFill/>
            <a:ln cap="flat" cmpd="sng" w="952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679179" y="3121152"/>
              <a:ext cx="626745" cy="501650"/>
            </a:xfrm>
            <a:custGeom>
              <a:rect b="b" l="l" r="r" t="t"/>
              <a:pathLst>
                <a:path extrusionOk="0" h="501650" w="626745">
                  <a:moveTo>
                    <a:pt x="626364" y="0"/>
                  </a:moveTo>
                  <a:lnTo>
                    <a:pt x="324739" y="94487"/>
                  </a:lnTo>
                  <a:lnTo>
                    <a:pt x="0" y="499491"/>
                  </a:lnTo>
                  <a:lnTo>
                    <a:pt x="624459" y="501396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FF0000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679179" y="3121152"/>
              <a:ext cx="626745" cy="501650"/>
            </a:xfrm>
            <a:custGeom>
              <a:rect b="b" l="l" r="r" t="t"/>
              <a:pathLst>
                <a:path extrusionOk="0" h="501650" w="626745">
                  <a:moveTo>
                    <a:pt x="0" y="499491"/>
                  </a:moveTo>
                  <a:lnTo>
                    <a:pt x="624459" y="501396"/>
                  </a:lnTo>
                  <a:lnTo>
                    <a:pt x="626364" y="0"/>
                  </a:lnTo>
                  <a:lnTo>
                    <a:pt x="324739" y="94487"/>
                  </a:lnTo>
                  <a:lnTo>
                    <a:pt x="0" y="4994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761475" y="2889504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538226" y="0"/>
                  </a:moveTo>
                  <a:lnTo>
                    <a:pt x="0" y="48260"/>
                  </a:lnTo>
                  <a:lnTo>
                    <a:pt x="243077" y="326136"/>
                  </a:lnTo>
                  <a:lnTo>
                    <a:pt x="544068" y="227711"/>
                  </a:lnTo>
                  <a:lnTo>
                    <a:pt x="538226" y="0"/>
                  </a:lnTo>
                  <a:close/>
                </a:path>
              </a:pathLst>
            </a:custGeom>
            <a:solidFill>
              <a:srgbClr val="00AFEF">
                <a:alpha val="2745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761475" y="2889504"/>
              <a:ext cx="544195" cy="326390"/>
            </a:xfrm>
            <a:custGeom>
              <a:rect b="b" l="l" r="r" t="t"/>
              <a:pathLst>
                <a:path extrusionOk="0" h="326389" w="544195">
                  <a:moveTo>
                    <a:pt x="243077" y="326136"/>
                  </a:moveTo>
                  <a:lnTo>
                    <a:pt x="544068" y="227711"/>
                  </a:lnTo>
                  <a:lnTo>
                    <a:pt x="538226" y="0"/>
                  </a:lnTo>
                  <a:lnTo>
                    <a:pt x="0" y="48260"/>
                  </a:lnTo>
                  <a:lnTo>
                    <a:pt x="243077" y="326136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522207" y="2936748"/>
              <a:ext cx="480059" cy="685800"/>
            </a:xfrm>
            <a:custGeom>
              <a:rect b="b" l="l" r="r" t="t"/>
              <a:pathLst>
                <a:path extrusionOk="0" h="685800" w="480059">
                  <a:moveTo>
                    <a:pt x="239014" y="0"/>
                  </a:moveTo>
                  <a:lnTo>
                    <a:pt x="1905" y="123698"/>
                  </a:lnTo>
                  <a:lnTo>
                    <a:pt x="0" y="683894"/>
                  </a:lnTo>
                  <a:lnTo>
                    <a:pt x="154177" y="685800"/>
                  </a:lnTo>
                  <a:lnTo>
                    <a:pt x="480060" y="282066"/>
                  </a:lnTo>
                  <a:lnTo>
                    <a:pt x="239014" y="0"/>
                  </a:lnTo>
                  <a:close/>
                </a:path>
              </a:pathLst>
            </a:custGeom>
            <a:solidFill>
              <a:srgbClr val="66FF66">
                <a:alpha val="2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07" y="2936748"/>
              <a:ext cx="480059" cy="685800"/>
            </a:xfrm>
            <a:custGeom>
              <a:rect b="b" l="l" r="r" t="t"/>
              <a:pathLst>
                <a:path extrusionOk="0" h="685800" w="480059">
                  <a:moveTo>
                    <a:pt x="0" y="683894"/>
                  </a:moveTo>
                  <a:lnTo>
                    <a:pt x="1905" y="123698"/>
                  </a:lnTo>
                  <a:lnTo>
                    <a:pt x="239014" y="0"/>
                  </a:lnTo>
                  <a:lnTo>
                    <a:pt x="480060" y="282066"/>
                  </a:lnTo>
                  <a:lnTo>
                    <a:pt x="154177" y="685800"/>
                  </a:lnTo>
                  <a:lnTo>
                    <a:pt x="0" y="683894"/>
                  </a:lnTo>
                  <a:close/>
                </a:path>
              </a:pathLst>
            </a:custGeom>
            <a:noFill/>
            <a:ln cap="flat" cmpd="sng" w="12675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9974580" y="2968751"/>
            <a:ext cx="161925" cy="622300"/>
            <a:chOff x="9974580" y="2968751"/>
            <a:chExt cx="161925" cy="622300"/>
          </a:xfrm>
        </p:grpSpPr>
        <p:sp>
          <p:nvSpPr>
            <p:cNvPr id="425" name="Google Shape;425;p22"/>
            <p:cNvSpPr/>
            <p:nvPr/>
          </p:nvSpPr>
          <p:spPr>
            <a:xfrm>
              <a:off x="9974580" y="2968751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161544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161544" y="6217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9974580" y="2968751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0" y="621791"/>
                  </a:moveTo>
                  <a:lnTo>
                    <a:pt x="161544" y="6217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2"/>
          <p:cNvGrpSpPr/>
          <p:nvPr/>
        </p:nvGrpSpPr>
        <p:grpSpPr>
          <a:xfrm>
            <a:off x="10241280" y="2968751"/>
            <a:ext cx="161925" cy="622300"/>
            <a:chOff x="10241280" y="2968751"/>
            <a:chExt cx="161925" cy="622300"/>
          </a:xfrm>
        </p:grpSpPr>
        <p:sp>
          <p:nvSpPr>
            <p:cNvPr id="428" name="Google Shape;428;p22"/>
            <p:cNvSpPr/>
            <p:nvPr/>
          </p:nvSpPr>
          <p:spPr>
            <a:xfrm>
              <a:off x="10241280" y="2968751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161544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161544" y="6217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0241280" y="2968751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0" y="621791"/>
                  </a:moveTo>
                  <a:lnTo>
                    <a:pt x="161544" y="6217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2"/>
          <p:cNvGrpSpPr/>
          <p:nvPr/>
        </p:nvGrpSpPr>
        <p:grpSpPr>
          <a:xfrm>
            <a:off x="10507980" y="2976372"/>
            <a:ext cx="161925" cy="622300"/>
            <a:chOff x="10507980" y="2976372"/>
            <a:chExt cx="161925" cy="622300"/>
          </a:xfrm>
        </p:grpSpPr>
        <p:sp>
          <p:nvSpPr>
            <p:cNvPr id="431" name="Google Shape;431;p22"/>
            <p:cNvSpPr/>
            <p:nvPr/>
          </p:nvSpPr>
          <p:spPr>
            <a:xfrm>
              <a:off x="10507980" y="2976372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161544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161544" y="621791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10507980" y="2976372"/>
              <a:ext cx="161925" cy="622300"/>
            </a:xfrm>
            <a:custGeom>
              <a:rect b="b" l="l" r="r" t="t"/>
              <a:pathLst>
                <a:path extrusionOk="0" h="622300" w="161925">
                  <a:moveTo>
                    <a:pt x="0" y="621791"/>
                  </a:moveTo>
                  <a:lnTo>
                    <a:pt x="161544" y="621791"/>
                  </a:lnTo>
                  <a:lnTo>
                    <a:pt x="161544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2"/>
          <p:cNvGrpSpPr/>
          <p:nvPr/>
        </p:nvGrpSpPr>
        <p:grpSpPr>
          <a:xfrm>
            <a:off x="10024871" y="1464563"/>
            <a:ext cx="163195" cy="622300"/>
            <a:chOff x="10024871" y="1464563"/>
            <a:chExt cx="163195" cy="622300"/>
          </a:xfrm>
        </p:grpSpPr>
        <p:sp>
          <p:nvSpPr>
            <p:cNvPr id="434" name="Google Shape;434;p22"/>
            <p:cNvSpPr/>
            <p:nvPr/>
          </p:nvSpPr>
          <p:spPr>
            <a:xfrm>
              <a:off x="10024871" y="1464563"/>
              <a:ext cx="163195" cy="622300"/>
            </a:xfrm>
            <a:custGeom>
              <a:rect b="b" l="l" r="r" t="t"/>
              <a:pathLst>
                <a:path extrusionOk="0" h="622300" w="163195">
                  <a:moveTo>
                    <a:pt x="163068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163068" y="6217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66FF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10024871" y="1464563"/>
              <a:ext cx="163195" cy="622300"/>
            </a:xfrm>
            <a:custGeom>
              <a:rect b="b" l="l" r="r" t="t"/>
              <a:pathLst>
                <a:path extrusionOk="0" h="622300" w="163195">
                  <a:moveTo>
                    <a:pt x="0" y="621791"/>
                  </a:moveTo>
                  <a:lnTo>
                    <a:pt x="163068" y="6217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22"/>
          <p:cNvGrpSpPr/>
          <p:nvPr/>
        </p:nvGrpSpPr>
        <p:grpSpPr>
          <a:xfrm>
            <a:off x="10291571" y="1464563"/>
            <a:ext cx="163195" cy="622300"/>
            <a:chOff x="10291571" y="1464563"/>
            <a:chExt cx="163195" cy="622300"/>
          </a:xfrm>
        </p:grpSpPr>
        <p:sp>
          <p:nvSpPr>
            <p:cNvPr id="437" name="Google Shape;437;p22"/>
            <p:cNvSpPr/>
            <p:nvPr/>
          </p:nvSpPr>
          <p:spPr>
            <a:xfrm>
              <a:off x="10291571" y="1464563"/>
              <a:ext cx="163195" cy="622300"/>
            </a:xfrm>
            <a:custGeom>
              <a:rect b="b" l="l" r="r" t="t"/>
              <a:pathLst>
                <a:path extrusionOk="0" h="622300" w="163195">
                  <a:moveTo>
                    <a:pt x="163068" y="0"/>
                  </a:moveTo>
                  <a:lnTo>
                    <a:pt x="0" y="0"/>
                  </a:lnTo>
                  <a:lnTo>
                    <a:pt x="0" y="621791"/>
                  </a:lnTo>
                  <a:lnTo>
                    <a:pt x="163068" y="621791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0291571" y="1464563"/>
              <a:ext cx="163195" cy="622300"/>
            </a:xfrm>
            <a:custGeom>
              <a:rect b="b" l="l" r="r" t="t"/>
              <a:pathLst>
                <a:path extrusionOk="0" h="622300" w="163195">
                  <a:moveTo>
                    <a:pt x="0" y="621791"/>
                  </a:moveTo>
                  <a:lnTo>
                    <a:pt x="163068" y="621791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621791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22"/>
          <p:cNvGrpSpPr/>
          <p:nvPr/>
        </p:nvGrpSpPr>
        <p:grpSpPr>
          <a:xfrm>
            <a:off x="10558271" y="1470660"/>
            <a:ext cx="163195" cy="623570"/>
            <a:chOff x="10558271" y="1470660"/>
            <a:chExt cx="163195" cy="623570"/>
          </a:xfrm>
        </p:grpSpPr>
        <p:sp>
          <p:nvSpPr>
            <p:cNvPr id="440" name="Google Shape;440;p22"/>
            <p:cNvSpPr/>
            <p:nvPr/>
          </p:nvSpPr>
          <p:spPr>
            <a:xfrm>
              <a:off x="10558271" y="1470660"/>
              <a:ext cx="163195" cy="623570"/>
            </a:xfrm>
            <a:custGeom>
              <a:rect b="b" l="l" r="r" t="t"/>
              <a:pathLst>
                <a:path extrusionOk="0" h="623569" w="163195">
                  <a:moveTo>
                    <a:pt x="163068" y="0"/>
                  </a:moveTo>
                  <a:lnTo>
                    <a:pt x="0" y="0"/>
                  </a:lnTo>
                  <a:lnTo>
                    <a:pt x="0" y="623315"/>
                  </a:lnTo>
                  <a:lnTo>
                    <a:pt x="163068" y="623315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0558271" y="1470660"/>
              <a:ext cx="163195" cy="623570"/>
            </a:xfrm>
            <a:custGeom>
              <a:rect b="b" l="l" r="r" t="t"/>
              <a:pathLst>
                <a:path extrusionOk="0" h="623569" w="163195">
                  <a:moveTo>
                    <a:pt x="0" y="623315"/>
                  </a:moveTo>
                  <a:lnTo>
                    <a:pt x="163068" y="623315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623315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2"/>
          <p:cNvGrpSpPr/>
          <p:nvPr/>
        </p:nvGrpSpPr>
        <p:grpSpPr>
          <a:xfrm>
            <a:off x="7459980" y="1595627"/>
            <a:ext cx="978535" cy="485140"/>
            <a:chOff x="7459980" y="1595627"/>
            <a:chExt cx="978535" cy="485140"/>
          </a:xfrm>
        </p:grpSpPr>
        <p:sp>
          <p:nvSpPr>
            <p:cNvPr id="443" name="Google Shape;443;p22"/>
            <p:cNvSpPr/>
            <p:nvPr/>
          </p:nvSpPr>
          <p:spPr>
            <a:xfrm>
              <a:off x="7459980" y="1595627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8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7459980" y="1595627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2"/>
          <p:cNvGrpSpPr/>
          <p:nvPr/>
        </p:nvGrpSpPr>
        <p:grpSpPr>
          <a:xfrm>
            <a:off x="7412735" y="3044951"/>
            <a:ext cx="978535" cy="485140"/>
            <a:chOff x="7412735" y="3044951"/>
            <a:chExt cx="978535" cy="485140"/>
          </a:xfrm>
        </p:grpSpPr>
        <p:sp>
          <p:nvSpPr>
            <p:cNvPr id="446" name="Google Shape;446;p22"/>
            <p:cNvSpPr/>
            <p:nvPr/>
          </p:nvSpPr>
          <p:spPr>
            <a:xfrm>
              <a:off x="7412735" y="3044951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8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7412735" y="3044951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5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22"/>
          <p:cNvGrpSpPr/>
          <p:nvPr/>
        </p:nvGrpSpPr>
        <p:grpSpPr>
          <a:xfrm>
            <a:off x="7383780" y="4451603"/>
            <a:ext cx="978535" cy="485140"/>
            <a:chOff x="7383780" y="4451603"/>
            <a:chExt cx="978535" cy="485140"/>
          </a:xfrm>
        </p:grpSpPr>
        <p:sp>
          <p:nvSpPr>
            <p:cNvPr id="449" name="Google Shape;449;p22"/>
            <p:cNvSpPr/>
            <p:nvPr/>
          </p:nvSpPr>
          <p:spPr>
            <a:xfrm>
              <a:off x="7383780" y="4451603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736092" y="0"/>
                  </a:moveTo>
                  <a:lnTo>
                    <a:pt x="736092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736092" y="363474"/>
                  </a:lnTo>
                  <a:lnTo>
                    <a:pt x="736092" y="484632"/>
                  </a:lnTo>
                  <a:lnTo>
                    <a:pt x="978408" y="242316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383780" y="4451603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0" y="121158"/>
                  </a:moveTo>
                  <a:lnTo>
                    <a:pt x="736092" y="121158"/>
                  </a:lnTo>
                  <a:lnTo>
                    <a:pt x="736092" y="0"/>
                  </a:lnTo>
                  <a:lnTo>
                    <a:pt x="978408" y="242316"/>
                  </a:lnTo>
                  <a:lnTo>
                    <a:pt x="736092" y="484632"/>
                  </a:lnTo>
                  <a:lnTo>
                    <a:pt x="736092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22"/>
          <p:cNvGrpSpPr/>
          <p:nvPr/>
        </p:nvGrpSpPr>
        <p:grpSpPr>
          <a:xfrm>
            <a:off x="7374635" y="5779008"/>
            <a:ext cx="978535" cy="485140"/>
            <a:chOff x="7374635" y="5779008"/>
            <a:chExt cx="978535" cy="485140"/>
          </a:xfrm>
        </p:grpSpPr>
        <p:sp>
          <p:nvSpPr>
            <p:cNvPr id="452" name="Google Shape;452;p22"/>
            <p:cNvSpPr/>
            <p:nvPr/>
          </p:nvSpPr>
          <p:spPr>
            <a:xfrm>
              <a:off x="7374635" y="5779008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736092" y="363473"/>
                  </a:lnTo>
                  <a:lnTo>
                    <a:pt x="736092" y="484631"/>
                  </a:lnTo>
                  <a:lnTo>
                    <a:pt x="978408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374635" y="5779008"/>
              <a:ext cx="978535" cy="485140"/>
            </a:xfrm>
            <a:custGeom>
              <a:rect b="b" l="l" r="r" t="t"/>
              <a:pathLst>
                <a:path extrusionOk="0" h="485139" w="978534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8" y="242315"/>
                  </a:lnTo>
                  <a:lnTo>
                    <a:pt x="736092" y="484631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22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460" name="Google Shape;46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1" name="Google Shape;46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2" name="Google Shape;46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3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525">
            <a:spAutoFit/>
          </a:bodyPr>
          <a:lstStyle/>
          <a:p>
            <a:pPr indent="0" lvl="0" marL="12700" marR="5080" rtl="0" algn="l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Retrieval Augmented Generation RAG Workflow</a:t>
            </a:r>
            <a:endParaRPr/>
          </a:p>
        </p:txBody>
      </p:sp>
      <p:pic>
        <p:nvPicPr>
          <p:cNvPr id="464" name="Google Shape;46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35" y="1775460"/>
            <a:ext cx="11996928" cy="4485132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3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4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471" name="Google Shape;47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3" name="Google Shape;473;p24"/>
          <p:cNvGrpSpPr/>
          <p:nvPr/>
        </p:nvGrpSpPr>
        <p:grpSpPr>
          <a:xfrm>
            <a:off x="1694688" y="1554480"/>
            <a:ext cx="10497311" cy="5303518"/>
            <a:chOff x="1694688" y="1554480"/>
            <a:chExt cx="10497311" cy="5303518"/>
          </a:xfrm>
        </p:grpSpPr>
        <p:pic>
          <p:nvPicPr>
            <p:cNvPr id="474" name="Google Shape;474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5923" y="4114812"/>
              <a:ext cx="3656076" cy="2743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94688" y="1554480"/>
              <a:ext cx="8802623" cy="48021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6" name="Google Shape;476;p24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Ranking</a:t>
            </a:r>
            <a:endParaRPr/>
          </a:p>
        </p:txBody>
      </p:sp>
      <p:sp>
        <p:nvSpPr>
          <p:cNvPr id="477" name="Google Shape;477;p24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83" name="Google Shape;483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25"/>
            <p:cNvSpPr/>
            <p:nvPr/>
          </p:nvSpPr>
          <p:spPr>
            <a:xfrm>
              <a:off x="0" y="0"/>
              <a:ext cx="4815840" cy="2479675"/>
            </a:xfrm>
            <a:custGeom>
              <a:rect b="b" l="l" r="r" t="t"/>
              <a:pathLst>
                <a:path extrusionOk="0" h="2479675" w="4815840">
                  <a:moveTo>
                    <a:pt x="4815446" y="3022"/>
                  </a:moveTo>
                  <a:lnTo>
                    <a:pt x="4781943" y="3022"/>
                  </a:lnTo>
                  <a:lnTo>
                    <a:pt x="4774946" y="117322"/>
                  </a:lnTo>
                  <a:lnTo>
                    <a:pt x="4770869" y="142722"/>
                  </a:lnTo>
                  <a:lnTo>
                    <a:pt x="4765891" y="180822"/>
                  </a:lnTo>
                  <a:lnTo>
                    <a:pt x="4760011" y="206222"/>
                  </a:lnTo>
                  <a:lnTo>
                    <a:pt x="4753229" y="231622"/>
                  </a:lnTo>
                  <a:lnTo>
                    <a:pt x="4739906" y="282422"/>
                  </a:lnTo>
                  <a:lnTo>
                    <a:pt x="4724336" y="333222"/>
                  </a:lnTo>
                  <a:lnTo>
                    <a:pt x="4706442" y="371322"/>
                  </a:lnTo>
                  <a:lnTo>
                    <a:pt x="4686198" y="422122"/>
                  </a:lnTo>
                  <a:lnTo>
                    <a:pt x="4681499" y="430034"/>
                  </a:lnTo>
                  <a:lnTo>
                    <a:pt x="4689462" y="405384"/>
                  </a:lnTo>
                  <a:lnTo>
                    <a:pt x="4701006" y="379984"/>
                  </a:lnTo>
                  <a:lnTo>
                    <a:pt x="4711674" y="354596"/>
                  </a:lnTo>
                  <a:lnTo>
                    <a:pt x="4721352" y="316496"/>
                  </a:lnTo>
                  <a:lnTo>
                    <a:pt x="4725708" y="303796"/>
                  </a:lnTo>
                  <a:lnTo>
                    <a:pt x="4729988" y="291096"/>
                  </a:lnTo>
                  <a:lnTo>
                    <a:pt x="4734064" y="278396"/>
                  </a:lnTo>
                  <a:lnTo>
                    <a:pt x="4737862" y="265696"/>
                  </a:lnTo>
                  <a:lnTo>
                    <a:pt x="4745101" y="227596"/>
                  </a:lnTo>
                  <a:lnTo>
                    <a:pt x="4751070" y="202196"/>
                  </a:lnTo>
                  <a:lnTo>
                    <a:pt x="4756543" y="176796"/>
                  </a:lnTo>
                  <a:lnTo>
                    <a:pt x="4761192" y="138696"/>
                  </a:lnTo>
                  <a:lnTo>
                    <a:pt x="4765027" y="113296"/>
                  </a:lnTo>
                  <a:lnTo>
                    <a:pt x="4768088" y="75196"/>
                  </a:lnTo>
                  <a:lnTo>
                    <a:pt x="4771301" y="11696"/>
                  </a:lnTo>
                  <a:lnTo>
                    <a:pt x="4766195" y="11696"/>
                  </a:lnTo>
                  <a:lnTo>
                    <a:pt x="4766729" y="0"/>
                  </a:lnTo>
                  <a:lnTo>
                    <a:pt x="4209300" y="0"/>
                  </a:lnTo>
                  <a:lnTo>
                    <a:pt x="4098048" y="0"/>
                  </a:lnTo>
                  <a:lnTo>
                    <a:pt x="4094988" y="48006"/>
                  </a:lnTo>
                  <a:lnTo>
                    <a:pt x="4088015" y="87718"/>
                  </a:lnTo>
                  <a:lnTo>
                    <a:pt x="4078173" y="126187"/>
                  </a:lnTo>
                  <a:lnTo>
                    <a:pt x="4065422" y="163804"/>
                  </a:lnTo>
                  <a:lnTo>
                    <a:pt x="4049712" y="200926"/>
                  </a:lnTo>
                  <a:lnTo>
                    <a:pt x="4031005" y="237909"/>
                  </a:lnTo>
                  <a:lnTo>
                    <a:pt x="4009263" y="275132"/>
                  </a:lnTo>
                  <a:lnTo>
                    <a:pt x="3984409" y="312953"/>
                  </a:lnTo>
                  <a:lnTo>
                    <a:pt x="3956431" y="351739"/>
                  </a:lnTo>
                  <a:lnTo>
                    <a:pt x="3925278" y="391858"/>
                  </a:lnTo>
                  <a:lnTo>
                    <a:pt x="3890886" y="433666"/>
                  </a:lnTo>
                  <a:lnTo>
                    <a:pt x="3853230" y="477545"/>
                  </a:lnTo>
                  <a:lnTo>
                    <a:pt x="3812260" y="523862"/>
                  </a:lnTo>
                  <a:lnTo>
                    <a:pt x="3767937" y="572960"/>
                  </a:lnTo>
                  <a:lnTo>
                    <a:pt x="3687000" y="661466"/>
                  </a:lnTo>
                  <a:lnTo>
                    <a:pt x="3619525" y="735812"/>
                  </a:lnTo>
                  <a:lnTo>
                    <a:pt x="3585248" y="774217"/>
                  </a:lnTo>
                  <a:lnTo>
                    <a:pt x="3550602" y="813625"/>
                  </a:lnTo>
                  <a:lnTo>
                    <a:pt x="3478238" y="897369"/>
                  </a:lnTo>
                  <a:lnTo>
                    <a:pt x="3440760" y="939279"/>
                  </a:lnTo>
                  <a:lnTo>
                    <a:pt x="3403168" y="979932"/>
                  </a:lnTo>
                  <a:lnTo>
                    <a:pt x="3365449" y="1019352"/>
                  </a:lnTo>
                  <a:lnTo>
                    <a:pt x="3327590" y="1057541"/>
                  </a:lnTo>
                  <a:lnTo>
                    <a:pt x="3289566" y="1094498"/>
                  </a:lnTo>
                  <a:lnTo>
                    <a:pt x="3251390" y="1130249"/>
                  </a:lnTo>
                  <a:lnTo>
                    <a:pt x="3213036" y="1164793"/>
                  </a:lnTo>
                  <a:lnTo>
                    <a:pt x="3174504" y="1198143"/>
                  </a:lnTo>
                  <a:lnTo>
                    <a:pt x="3135769" y="1230299"/>
                  </a:lnTo>
                  <a:lnTo>
                    <a:pt x="3096818" y="1261287"/>
                  </a:lnTo>
                  <a:lnTo>
                    <a:pt x="3057652" y="1291094"/>
                  </a:lnTo>
                  <a:lnTo>
                    <a:pt x="3018256" y="1319758"/>
                  </a:lnTo>
                  <a:lnTo>
                    <a:pt x="2978620" y="1347254"/>
                  </a:lnTo>
                  <a:lnTo>
                    <a:pt x="2938729" y="1373606"/>
                  </a:lnTo>
                  <a:lnTo>
                    <a:pt x="2898571" y="1398841"/>
                  </a:lnTo>
                  <a:lnTo>
                    <a:pt x="2858135" y="1422933"/>
                  </a:lnTo>
                  <a:lnTo>
                    <a:pt x="2817418" y="1445920"/>
                  </a:lnTo>
                  <a:lnTo>
                    <a:pt x="2776397" y="1467789"/>
                  </a:lnTo>
                  <a:lnTo>
                    <a:pt x="2735072" y="1488567"/>
                  </a:lnTo>
                  <a:lnTo>
                    <a:pt x="2692920" y="1508506"/>
                  </a:lnTo>
                  <a:lnTo>
                    <a:pt x="2650172" y="1527429"/>
                  </a:lnTo>
                  <a:lnTo>
                    <a:pt x="2606827" y="1545374"/>
                  </a:lnTo>
                  <a:lnTo>
                    <a:pt x="2562860" y="1562315"/>
                  </a:lnTo>
                  <a:lnTo>
                    <a:pt x="2518257" y="1578267"/>
                  </a:lnTo>
                  <a:lnTo>
                    <a:pt x="2473007" y="1593227"/>
                  </a:lnTo>
                  <a:lnTo>
                    <a:pt x="2427109" y="1607210"/>
                  </a:lnTo>
                  <a:lnTo>
                    <a:pt x="2380551" y="1620215"/>
                  </a:lnTo>
                  <a:lnTo>
                    <a:pt x="2333307" y="1632229"/>
                  </a:lnTo>
                  <a:lnTo>
                    <a:pt x="2285365" y="1643278"/>
                  </a:lnTo>
                  <a:lnTo>
                    <a:pt x="2236724" y="1653349"/>
                  </a:lnTo>
                  <a:lnTo>
                    <a:pt x="2187371" y="1662442"/>
                  </a:lnTo>
                  <a:lnTo>
                    <a:pt x="2137283" y="1670570"/>
                  </a:lnTo>
                  <a:lnTo>
                    <a:pt x="2086457" y="1677733"/>
                  </a:lnTo>
                  <a:lnTo>
                    <a:pt x="2034870" y="1683931"/>
                  </a:lnTo>
                  <a:lnTo>
                    <a:pt x="1982533" y="1689176"/>
                  </a:lnTo>
                  <a:lnTo>
                    <a:pt x="1929409" y="1693456"/>
                  </a:lnTo>
                  <a:lnTo>
                    <a:pt x="1875497" y="1696783"/>
                  </a:lnTo>
                  <a:lnTo>
                    <a:pt x="1820786" y="1699145"/>
                  </a:lnTo>
                  <a:lnTo>
                    <a:pt x="1765261" y="1700568"/>
                  </a:lnTo>
                  <a:lnTo>
                    <a:pt x="1708912" y="1701038"/>
                  </a:lnTo>
                  <a:lnTo>
                    <a:pt x="1657146" y="1700276"/>
                  </a:lnTo>
                  <a:lnTo>
                    <a:pt x="1605864" y="1697977"/>
                  </a:lnTo>
                  <a:lnTo>
                    <a:pt x="1554962" y="1694103"/>
                  </a:lnTo>
                  <a:lnTo>
                    <a:pt x="1504365" y="1688668"/>
                  </a:lnTo>
                  <a:lnTo>
                    <a:pt x="1453984" y="1681619"/>
                  </a:lnTo>
                  <a:lnTo>
                    <a:pt x="1403756" y="1672971"/>
                  </a:lnTo>
                  <a:lnTo>
                    <a:pt x="1353566" y="1662696"/>
                  </a:lnTo>
                  <a:lnTo>
                    <a:pt x="1303350" y="1650771"/>
                  </a:lnTo>
                  <a:lnTo>
                    <a:pt x="1253020" y="1637169"/>
                  </a:lnTo>
                  <a:lnTo>
                    <a:pt x="1202486" y="1621891"/>
                  </a:lnTo>
                  <a:lnTo>
                    <a:pt x="1151674" y="1604924"/>
                  </a:lnTo>
                  <a:lnTo>
                    <a:pt x="1100493" y="1586217"/>
                  </a:lnTo>
                  <a:lnTo>
                    <a:pt x="1048880" y="1565783"/>
                  </a:lnTo>
                  <a:lnTo>
                    <a:pt x="1005611" y="1547495"/>
                  </a:lnTo>
                  <a:lnTo>
                    <a:pt x="962367" y="1528229"/>
                  </a:lnTo>
                  <a:lnTo>
                    <a:pt x="919086" y="1508010"/>
                  </a:lnTo>
                  <a:lnTo>
                    <a:pt x="875753" y="1486890"/>
                  </a:lnTo>
                  <a:lnTo>
                    <a:pt x="832307" y="1464881"/>
                  </a:lnTo>
                  <a:lnTo>
                    <a:pt x="788708" y="1442046"/>
                  </a:lnTo>
                  <a:lnTo>
                    <a:pt x="744931" y="1418399"/>
                  </a:lnTo>
                  <a:lnTo>
                    <a:pt x="700938" y="1393977"/>
                  </a:lnTo>
                  <a:lnTo>
                    <a:pt x="656666" y="1368818"/>
                  </a:lnTo>
                  <a:lnTo>
                    <a:pt x="612101" y="1342961"/>
                  </a:lnTo>
                  <a:lnTo>
                    <a:pt x="521881" y="1289278"/>
                  </a:lnTo>
                  <a:lnTo>
                    <a:pt x="0" y="967384"/>
                  </a:lnTo>
                  <a:lnTo>
                    <a:pt x="0" y="1079639"/>
                  </a:lnTo>
                  <a:lnTo>
                    <a:pt x="0" y="1933422"/>
                  </a:lnTo>
                  <a:lnTo>
                    <a:pt x="31635" y="1958822"/>
                  </a:lnTo>
                  <a:lnTo>
                    <a:pt x="114350" y="2009622"/>
                  </a:lnTo>
                  <a:lnTo>
                    <a:pt x="198907" y="2060422"/>
                  </a:lnTo>
                  <a:lnTo>
                    <a:pt x="285496" y="2111222"/>
                  </a:lnTo>
                  <a:lnTo>
                    <a:pt x="329476" y="2123922"/>
                  </a:lnTo>
                  <a:lnTo>
                    <a:pt x="419061" y="2174722"/>
                  </a:lnTo>
                  <a:lnTo>
                    <a:pt x="511225" y="2225522"/>
                  </a:lnTo>
                  <a:lnTo>
                    <a:pt x="558292" y="2238222"/>
                  </a:lnTo>
                  <a:lnTo>
                    <a:pt x="605929" y="2263622"/>
                  </a:lnTo>
                  <a:lnTo>
                    <a:pt x="654164" y="2276322"/>
                  </a:lnTo>
                  <a:lnTo>
                    <a:pt x="702995" y="2301722"/>
                  </a:lnTo>
                  <a:lnTo>
                    <a:pt x="752475" y="2314422"/>
                  </a:lnTo>
                  <a:lnTo>
                    <a:pt x="802614" y="2339822"/>
                  </a:lnTo>
                  <a:lnTo>
                    <a:pt x="849325" y="2352522"/>
                  </a:lnTo>
                  <a:lnTo>
                    <a:pt x="1239227" y="2454122"/>
                  </a:lnTo>
                  <a:lnTo>
                    <a:pt x="1289418" y="2454122"/>
                  </a:lnTo>
                  <a:lnTo>
                    <a:pt x="1339824" y="2466822"/>
                  </a:lnTo>
                  <a:lnTo>
                    <a:pt x="1390383" y="2466822"/>
                  </a:lnTo>
                  <a:lnTo>
                    <a:pt x="1441069" y="2479522"/>
                  </a:lnTo>
                  <a:lnTo>
                    <a:pt x="2010143" y="2479522"/>
                  </a:lnTo>
                  <a:lnTo>
                    <a:pt x="2050288" y="2466822"/>
                  </a:lnTo>
                  <a:lnTo>
                    <a:pt x="2143861" y="2466822"/>
                  </a:lnTo>
                  <a:lnTo>
                    <a:pt x="2197277" y="2454122"/>
                  </a:lnTo>
                  <a:lnTo>
                    <a:pt x="2250630" y="2454122"/>
                  </a:lnTo>
                  <a:lnTo>
                    <a:pt x="2357043" y="2428722"/>
                  </a:lnTo>
                  <a:lnTo>
                    <a:pt x="2410079" y="2428722"/>
                  </a:lnTo>
                  <a:lnTo>
                    <a:pt x="2722499" y="2352522"/>
                  </a:lnTo>
                  <a:lnTo>
                    <a:pt x="2773324" y="2327122"/>
                  </a:lnTo>
                  <a:lnTo>
                    <a:pt x="2873514" y="2301722"/>
                  </a:lnTo>
                  <a:lnTo>
                    <a:pt x="2922816" y="2276322"/>
                  </a:lnTo>
                  <a:lnTo>
                    <a:pt x="2971546" y="2263622"/>
                  </a:lnTo>
                  <a:lnTo>
                    <a:pt x="3066973" y="2212822"/>
                  </a:lnTo>
                  <a:lnTo>
                    <a:pt x="3113595" y="2200122"/>
                  </a:lnTo>
                  <a:lnTo>
                    <a:pt x="3204603" y="2149322"/>
                  </a:lnTo>
                  <a:lnTo>
                    <a:pt x="3248901" y="2123922"/>
                  </a:lnTo>
                  <a:lnTo>
                    <a:pt x="3292348" y="2098522"/>
                  </a:lnTo>
                  <a:lnTo>
                    <a:pt x="3338855" y="2073122"/>
                  </a:lnTo>
                  <a:lnTo>
                    <a:pt x="3384308" y="2035022"/>
                  </a:lnTo>
                  <a:lnTo>
                    <a:pt x="3428746" y="2009622"/>
                  </a:lnTo>
                  <a:lnTo>
                    <a:pt x="3472154" y="1971522"/>
                  </a:lnTo>
                  <a:lnTo>
                    <a:pt x="3514560" y="1946122"/>
                  </a:lnTo>
                  <a:lnTo>
                    <a:pt x="3555974" y="1908022"/>
                  </a:lnTo>
                  <a:lnTo>
                    <a:pt x="3596398" y="1882622"/>
                  </a:lnTo>
                  <a:lnTo>
                    <a:pt x="3635845" y="1844522"/>
                  </a:lnTo>
                  <a:lnTo>
                    <a:pt x="3674351" y="1806422"/>
                  </a:lnTo>
                  <a:lnTo>
                    <a:pt x="3711905" y="1781022"/>
                  </a:lnTo>
                  <a:lnTo>
                    <a:pt x="3748532" y="1742922"/>
                  </a:lnTo>
                  <a:lnTo>
                    <a:pt x="3787597" y="1704822"/>
                  </a:lnTo>
                  <a:lnTo>
                    <a:pt x="3825621" y="1666722"/>
                  </a:lnTo>
                  <a:lnTo>
                    <a:pt x="3862654" y="1615922"/>
                  </a:lnTo>
                  <a:lnTo>
                    <a:pt x="3898785" y="1577822"/>
                  </a:lnTo>
                  <a:lnTo>
                    <a:pt x="3934079" y="1539722"/>
                  </a:lnTo>
                  <a:lnTo>
                    <a:pt x="3968521" y="1501622"/>
                  </a:lnTo>
                  <a:lnTo>
                    <a:pt x="4002100" y="1450822"/>
                  </a:lnTo>
                  <a:lnTo>
                    <a:pt x="4034853" y="1412722"/>
                  </a:lnTo>
                  <a:lnTo>
                    <a:pt x="4066806" y="1374622"/>
                  </a:lnTo>
                  <a:lnTo>
                    <a:pt x="4098036" y="1323822"/>
                  </a:lnTo>
                  <a:lnTo>
                    <a:pt x="4117390" y="1298422"/>
                  </a:lnTo>
                  <a:lnTo>
                    <a:pt x="4155198" y="1247622"/>
                  </a:lnTo>
                  <a:lnTo>
                    <a:pt x="4194010" y="1196822"/>
                  </a:lnTo>
                  <a:lnTo>
                    <a:pt x="4233735" y="1146022"/>
                  </a:lnTo>
                  <a:lnTo>
                    <a:pt x="4440313" y="892022"/>
                  </a:lnTo>
                  <a:lnTo>
                    <a:pt x="4460722" y="866622"/>
                  </a:lnTo>
                  <a:lnTo>
                    <a:pt x="4480928" y="828522"/>
                  </a:lnTo>
                  <a:lnTo>
                    <a:pt x="4520704" y="777722"/>
                  </a:lnTo>
                  <a:lnTo>
                    <a:pt x="4540313" y="752322"/>
                  </a:lnTo>
                  <a:lnTo>
                    <a:pt x="4559528" y="726922"/>
                  </a:lnTo>
                  <a:lnTo>
                    <a:pt x="4578223" y="701522"/>
                  </a:lnTo>
                  <a:lnTo>
                    <a:pt x="4607115" y="663422"/>
                  </a:lnTo>
                  <a:lnTo>
                    <a:pt x="4634814" y="612622"/>
                  </a:lnTo>
                  <a:lnTo>
                    <a:pt x="4661078" y="574522"/>
                  </a:lnTo>
                  <a:lnTo>
                    <a:pt x="4685639" y="523722"/>
                  </a:lnTo>
                  <a:lnTo>
                    <a:pt x="4708271" y="472922"/>
                  </a:lnTo>
                  <a:lnTo>
                    <a:pt x="4729086" y="434822"/>
                  </a:lnTo>
                  <a:lnTo>
                    <a:pt x="4747679" y="384022"/>
                  </a:lnTo>
                  <a:lnTo>
                    <a:pt x="4764062" y="333222"/>
                  </a:lnTo>
                  <a:lnTo>
                    <a:pt x="4778260" y="282422"/>
                  </a:lnTo>
                  <a:lnTo>
                    <a:pt x="4790313" y="244322"/>
                  </a:lnTo>
                  <a:lnTo>
                    <a:pt x="4796434" y="206222"/>
                  </a:lnTo>
                  <a:lnTo>
                    <a:pt x="4801692" y="180822"/>
                  </a:lnTo>
                  <a:lnTo>
                    <a:pt x="4806112" y="142722"/>
                  </a:lnTo>
                  <a:lnTo>
                    <a:pt x="4809744" y="117322"/>
                  </a:lnTo>
                  <a:lnTo>
                    <a:pt x="4815446" y="3022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 txBox="1"/>
          <p:nvPr>
            <p:ph type="title"/>
          </p:nvPr>
        </p:nvSpPr>
        <p:spPr>
          <a:xfrm>
            <a:off x="4967498" y="2848775"/>
            <a:ext cx="2041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PRACTICA</a:t>
            </a:r>
            <a:endParaRPr sz="3600"/>
          </a:p>
        </p:txBody>
      </p:sp>
      <p:sp>
        <p:nvSpPr>
          <p:cNvPr id="486" name="Google Shape;486;p25"/>
          <p:cNvSpPr/>
          <p:nvPr/>
        </p:nvSpPr>
        <p:spPr>
          <a:xfrm>
            <a:off x="9058656" y="4148137"/>
            <a:ext cx="3133725" cy="2710180"/>
          </a:xfrm>
          <a:custGeom>
            <a:rect b="b" l="l" r="r" t="t"/>
            <a:pathLst>
              <a:path extrusionOk="0" h="2710179" w="3133725">
                <a:moveTo>
                  <a:pt x="3133344" y="0"/>
                </a:moveTo>
                <a:lnTo>
                  <a:pt x="2822829" y="45021"/>
                </a:lnTo>
                <a:lnTo>
                  <a:pt x="2772918" y="55156"/>
                </a:lnTo>
                <a:lnTo>
                  <a:pt x="2723197" y="66014"/>
                </a:lnTo>
                <a:lnTo>
                  <a:pt x="2673654" y="77571"/>
                </a:lnTo>
                <a:lnTo>
                  <a:pt x="2624315" y="89839"/>
                </a:lnTo>
                <a:lnTo>
                  <a:pt x="2575179" y="102806"/>
                </a:lnTo>
                <a:lnTo>
                  <a:pt x="2526258" y="116459"/>
                </a:lnTo>
                <a:lnTo>
                  <a:pt x="2477566" y="130810"/>
                </a:lnTo>
                <a:lnTo>
                  <a:pt x="2429103" y="145834"/>
                </a:lnTo>
                <a:lnTo>
                  <a:pt x="2380894" y="161518"/>
                </a:lnTo>
                <a:lnTo>
                  <a:pt x="2332952" y="177888"/>
                </a:lnTo>
                <a:lnTo>
                  <a:pt x="2285276" y="194906"/>
                </a:lnTo>
                <a:lnTo>
                  <a:pt x="2237867" y="212585"/>
                </a:lnTo>
                <a:lnTo>
                  <a:pt x="2190762" y="230911"/>
                </a:lnTo>
                <a:lnTo>
                  <a:pt x="2143950" y="249872"/>
                </a:lnTo>
                <a:lnTo>
                  <a:pt x="2097443" y="269468"/>
                </a:lnTo>
                <a:lnTo>
                  <a:pt x="2051265" y="289687"/>
                </a:lnTo>
                <a:lnTo>
                  <a:pt x="2005406" y="310540"/>
                </a:lnTo>
                <a:lnTo>
                  <a:pt x="1959902" y="332003"/>
                </a:lnTo>
                <a:lnTo>
                  <a:pt x="1914740" y="354076"/>
                </a:lnTo>
                <a:lnTo>
                  <a:pt x="1869948" y="376745"/>
                </a:lnTo>
                <a:lnTo>
                  <a:pt x="1824367" y="400583"/>
                </a:lnTo>
                <a:lnTo>
                  <a:pt x="1779168" y="425018"/>
                </a:lnTo>
                <a:lnTo>
                  <a:pt x="1734350" y="450037"/>
                </a:lnTo>
                <a:lnTo>
                  <a:pt x="1689912" y="475640"/>
                </a:lnTo>
                <a:lnTo>
                  <a:pt x="1645869" y="501827"/>
                </a:lnTo>
                <a:lnTo>
                  <a:pt x="1602244" y="528599"/>
                </a:lnTo>
                <a:lnTo>
                  <a:pt x="1559039" y="555942"/>
                </a:lnTo>
                <a:lnTo>
                  <a:pt x="1516265" y="583857"/>
                </a:lnTo>
                <a:lnTo>
                  <a:pt x="1473936" y="612343"/>
                </a:lnTo>
                <a:lnTo>
                  <a:pt x="1432052" y="641388"/>
                </a:lnTo>
                <a:lnTo>
                  <a:pt x="1390637" y="670979"/>
                </a:lnTo>
                <a:lnTo>
                  <a:pt x="1349692" y="701141"/>
                </a:lnTo>
                <a:lnTo>
                  <a:pt x="1309243" y="731837"/>
                </a:lnTo>
                <a:lnTo>
                  <a:pt x="1276769" y="757262"/>
                </a:lnTo>
                <a:lnTo>
                  <a:pt x="1244536" y="782891"/>
                </a:lnTo>
                <a:lnTo>
                  <a:pt x="1212583" y="808812"/>
                </a:lnTo>
                <a:lnTo>
                  <a:pt x="1165212" y="848233"/>
                </a:lnTo>
                <a:lnTo>
                  <a:pt x="1103426" y="902208"/>
                </a:lnTo>
                <a:lnTo>
                  <a:pt x="1073035" y="929678"/>
                </a:lnTo>
                <a:lnTo>
                  <a:pt x="1018070" y="980694"/>
                </a:lnTo>
                <a:lnTo>
                  <a:pt x="978814" y="1018425"/>
                </a:lnTo>
                <a:lnTo>
                  <a:pt x="940219" y="1056728"/>
                </a:lnTo>
                <a:lnTo>
                  <a:pt x="902258" y="1095540"/>
                </a:lnTo>
                <a:lnTo>
                  <a:pt x="864870" y="1134833"/>
                </a:lnTo>
                <a:lnTo>
                  <a:pt x="828040" y="1174559"/>
                </a:lnTo>
                <a:lnTo>
                  <a:pt x="794753" y="1211757"/>
                </a:lnTo>
                <a:lnTo>
                  <a:pt x="762025" y="1249349"/>
                </a:lnTo>
                <a:lnTo>
                  <a:pt x="729843" y="1287348"/>
                </a:lnTo>
                <a:lnTo>
                  <a:pt x="698220" y="1325727"/>
                </a:lnTo>
                <a:lnTo>
                  <a:pt x="667156" y="1364475"/>
                </a:lnTo>
                <a:lnTo>
                  <a:pt x="636638" y="1403578"/>
                </a:lnTo>
                <a:lnTo>
                  <a:pt x="606691" y="1443037"/>
                </a:lnTo>
                <a:lnTo>
                  <a:pt x="577291" y="1482839"/>
                </a:lnTo>
                <a:lnTo>
                  <a:pt x="548462" y="1522971"/>
                </a:lnTo>
                <a:lnTo>
                  <a:pt x="520192" y="1563433"/>
                </a:lnTo>
                <a:lnTo>
                  <a:pt x="492493" y="1604187"/>
                </a:lnTo>
                <a:lnTo>
                  <a:pt x="465353" y="1645246"/>
                </a:lnTo>
                <a:lnTo>
                  <a:pt x="438785" y="1686585"/>
                </a:lnTo>
                <a:lnTo>
                  <a:pt x="410730" y="1731746"/>
                </a:lnTo>
                <a:lnTo>
                  <a:pt x="383387" y="1777250"/>
                </a:lnTo>
                <a:lnTo>
                  <a:pt x="356768" y="1823097"/>
                </a:lnTo>
                <a:lnTo>
                  <a:pt x="330885" y="1869287"/>
                </a:lnTo>
                <a:lnTo>
                  <a:pt x="305765" y="1915820"/>
                </a:lnTo>
                <a:lnTo>
                  <a:pt x="281432" y="1962683"/>
                </a:lnTo>
                <a:lnTo>
                  <a:pt x="257556" y="2009749"/>
                </a:lnTo>
                <a:lnTo>
                  <a:pt x="234569" y="2057133"/>
                </a:lnTo>
                <a:lnTo>
                  <a:pt x="212369" y="2104821"/>
                </a:lnTo>
                <a:lnTo>
                  <a:pt x="190919" y="2152777"/>
                </a:lnTo>
                <a:lnTo>
                  <a:pt x="170141" y="2200948"/>
                </a:lnTo>
                <a:lnTo>
                  <a:pt x="149987" y="2249297"/>
                </a:lnTo>
                <a:lnTo>
                  <a:pt x="130556" y="2297900"/>
                </a:lnTo>
                <a:lnTo>
                  <a:pt x="111899" y="2346744"/>
                </a:lnTo>
                <a:lnTo>
                  <a:pt x="94030" y="2395804"/>
                </a:lnTo>
                <a:lnTo>
                  <a:pt x="76936" y="2445093"/>
                </a:lnTo>
                <a:lnTo>
                  <a:pt x="60629" y="2494584"/>
                </a:lnTo>
                <a:lnTo>
                  <a:pt x="45110" y="2544267"/>
                </a:lnTo>
                <a:lnTo>
                  <a:pt x="30378" y="2594140"/>
                </a:lnTo>
                <a:lnTo>
                  <a:pt x="16433" y="2644190"/>
                </a:lnTo>
                <a:lnTo>
                  <a:pt x="3302" y="2694406"/>
                </a:lnTo>
                <a:lnTo>
                  <a:pt x="0" y="2709862"/>
                </a:lnTo>
                <a:lnTo>
                  <a:pt x="16764" y="2709862"/>
                </a:lnTo>
                <a:lnTo>
                  <a:pt x="28905" y="2709862"/>
                </a:lnTo>
                <a:lnTo>
                  <a:pt x="774052" y="2709862"/>
                </a:lnTo>
                <a:lnTo>
                  <a:pt x="800481" y="2641549"/>
                </a:lnTo>
                <a:lnTo>
                  <a:pt x="819670" y="2599207"/>
                </a:lnTo>
                <a:lnTo>
                  <a:pt x="839914" y="2556992"/>
                </a:lnTo>
                <a:lnTo>
                  <a:pt x="861199" y="2514930"/>
                </a:lnTo>
                <a:lnTo>
                  <a:pt x="883539" y="2473007"/>
                </a:lnTo>
                <a:lnTo>
                  <a:pt x="906678" y="2431719"/>
                </a:lnTo>
                <a:lnTo>
                  <a:pt x="930884" y="2390635"/>
                </a:lnTo>
                <a:lnTo>
                  <a:pt x="956106" y="2349741"/>
                </a:lnTo>
                <a:lnTo>
                  <a:pt x="982345" y="2309101"/>
                </a:lnTo>
                <a:lnTo>
                  <a:pt x="1009573" y="2268702"/>
                </a:lnTo>
                <a:lnTo>
                  <a:pt x="1037793" y="2228583"/>
                </a:lnTo>
                <a:lnTo>
                  <a:pt x="1066965" y="2188743"/>
                </a:lnTo>
                <a:lnTo>
                  <a:pt x="1097089" y="2149221"/>
                </a:lnTo>
                <a:lnTo>
                  <a:pt x="1128141" y="2110041"/>
                </a:lnTo>
                <a:lnTo>
                  <a:pt x="1160106" y="2071192"/>
                </a:lnTo>
                <a:lnTo>
                  <a:pt x="1192974" y="2032723"/>
                </a:lnTo>
                <a:lnTo>
                  <a:pt x="1226718" y="1994636"/>
                </a:lnTo>
                <a:lnTo>
                  <a:pt x="1261325" y="1956968"/>
                </a:lnTo>
                <a:lnTo>
                  <a:pt x="1296797" y="1919719"/>
                </a:lnTo>
                <a:lnTo>
                  <a:pt x="1333080" y="1882914"/>
                </a:lnTo>
                <a:lnTo>
                  <a:pt x="1370190" y="1846580"/>
                </a:lnTo>
                <a:lnTo>
                  <a:pt x="1408112" y="1810740"/>
                </a:lnTo>
                <a:lnTo>
                  <a:pt x="1446796" y="1775396"/>
                </a:lnTo>
                <a:lnTo>
                  <a:pt x="1486268" y="1740573"/>
                </a:lnTo>
                <a:lnTo>
                  <a:pt x="1526476" y="1706308"/>
                </a:lnTo>
                <a:lnTo>
                  <a:pt x="1567434" y="1672590"/>
                </a:lnTo>
                <a:lnTo>
                  <a:pt x="1605483" y="1642275"/>
                </a:lnTo>
                <a:lnTo>
                  <a:pt x="1644154" y="1612430"/>
                </a:lnTo>
                <a:lnTo>
                  <a:pt x="1683397" y="1583067"/>
                </a:lnTo>
                <a:lnTo>
                  <a:pt x="1723199" y="1554200"/>
                </a:lnTo>
                <a:lnTo>
                  <a:pt x="1763560" y="1525828"/>
                </a:lnTo>
                <a:lnTo>
                  <a:pt x="1804454" y="1497977"/>
                </a:lnTo>
                <a:lnTo>
                  <a:pt x="1845843" y="1470660"/>
                </a:lnTo>
                <a:lnTo>
                  <a:pt x="1887728" y="1443875"/>
                </a:lnTo>
                <a:lnTo>
                  <a:pt x="1930082" y="1417637"/>
                </a:lnTo>
                <a:lnTo>
                  <a:pt x="1972906" y="1391958"/>
                </a:lnTo>
                <a:lnTo>
                  <a:pt x="2016150" y="1366837"/>
                </a:lnTo>
                <a:lnTo>
                  <a:pt x="2059813" y="1342301"/>
                </a:lnTo>
                <a:lnTo>
                  <a:pt x="2103882" y="1318361"/>
                </a:lnTo>
                <a:lnTo>
                  <a:pt x="2148319" y="1295019"/>
                </a:lnTo>
                <a:lnTo>
                  <a:pt x="2193125" y="1272273"/>
                </a:lnTo>
                <a:lnTo>
                  <a:pt x="2238273" y="1250162"/>
                </a:lnTo>
                <a:lnTo>
                  <a:pt x="2283739" y="1228674"/>
                </a:lnTo>
                <a:lnTo>
                  <a:pt x="2329523" y="1207833"/>
                </a:lnTo>
                <a:lnTo>
                  <a:pt x="2375585" y="1187640"/>
                </a:lnTo>
                <a:lnTo>
                  <a:pt x="2421915" y="1168107"/>
                </a:lnTo>
                <a:lnTo>
                  <a:pt x="2468499" y="1149261"/>
                </a:lnTo>
                <a:lnTo>
                  <a:pt x="2515324" y="1131087"/>
                </a:lnTo>
                <a:lnTo>
                  <a:pt x="2562352" y="1113599"/>
                </a:lnTo>
                <a:lnTo>
                  <a:pt x="2612313" y="1095883"/>
                </a:lnTo>
                <a:lnTo>
                  <a:pt x="2662504" y="1078928"/>
                </a:lnTo>
                <a:lnTo>
                  <a:pt x="2712897" y="1062761"/>
                </a:lnTo>
                <a:lnTo>
                  <a:pt x="2763482" y="1047394"/>
                </a:lnTo>
                <a:lnTo>
                  <a:pt x="2814231" y="1032814"/>
                </a:lnTo>
                <a:lnTo>
                  <a:pt x="2865107" y="1019022"/>
                </a:lnTo>
                <a:lnTo>
                  <a:pt x="2916097" y="1006043"/>
                </a:lnTo>
                <a:lnTo>
                  <a:pt x="2967190" y="993863"/>
                </a:lnTo>
                <a:lnTo>
                  <a:pt x="3018345" y="982497"/>
                </a:lnTo>
                <a:lnTo>
                  <a:pt x="3069539" y="971956"/>
                </a:lnTo>
                <a:lnTo>
                  <a:pt x="3120771" y="962215"/>
                </a:lnTo>
                <a:lnTo>
                  <a:pt x="3133344" y="960526"/>
                </a:lnTo>
                <a:lnTo>
                  <a:pt x="3133344" y="846810"/>
                </a:lnTo>
                <a:lnTo>
                  <a:pt x="3133344" y="246951"/>
                </a:lnTo>
                <a:lnTo>
                  <a:pt x="3133344" y="0"/>
                </a:lnTo>
                <a:close/>
              </a:path>
            </a:pathLst>
          </a:cu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883411" y="2592451"/>
            <a:ext cx="255778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50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EMBEDDINGS VARIABLES LATENTES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611" y="4572"/>
            <a:ext cx="7295388" cy="685342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6712457" y="2208657"/>
            <a:ext cx="4666615" cy="237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228600" lvl="0" marL="2413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Un embedding es un espacio de dimensiones relativamente bajas en el que puede traducir vectores de dimensiones altas.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3784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Los embeddings facilitan el aprendizaje automático en entradas grandes, como vectores dispersos que representan palabras.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47225" y="56675"/>
            <a:ext cx="12192000" cy="6858000"/>
            <a:chOff x="0" y="0"/>
            <a:chExt cx="12192000" cy="6858000"/>
          </a:xfrm>
        </p:grpSpPr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9"/>
            <p:cNvSpPr/>
            <p:nvPr/>
          </p:nvSpPr>
          <p:spPr>
            <a:xfrm>
              <a:off x="0" y="0"/>
              <a:ext cx="4815840" cy="2479675"/>
            </a:xfrm>
            <a:custGeom>
              <a:rect b="b" l="l" r="r" t="t"/>
              <a:pathLst>
                <a:path extrusionOk="0" h="2479675" w="4815840">
                  <a:moveTo>
                    <a:pt x="4815446" y="3022"/>
                  </a:moveTo>
                  <a:lnTo>
                    <a:pt x="4781943" y="3022"/>
                  </a:lnTo>
                  <a:lnTo>
                    <a:pt x="4774946" y="117322"/>
                  </a:lnTo>
                  <a:lnTo>
                    <a:pt x="4770869" y="142722"/>
                  </a:lnTo>
                  <a:lnTo>
                    <a:pt x="4765891" y="180822"/>
                  </a:lnTo>
                  <a:lnTo>
                    <a:pt x="4760011" y="206222"/>
                  </a:lnTo>
                  <a:lnTo>
                    <a:pt x="4753229" y="231622"/>
                  </a:lnTo>
                  <a:lnTo>
                    <a:pt x="4739906" y="282422"/>
                  </a:lnTo>
                  <a:lnTo>
                    <a:pt x="4724336" y="333222"/>
                  </a:lnTo>
                  <a:lnTo>
                    <a:pt x="4706442" y="371322"/>
                  </a:lnTo>
                  <a:lnTo>
                    <a:pt x="4686198" y="422122"/>
                  </a:lnTo>
                  <a:lnTo>
                    <a:pt x="4681499" y="430034"/>
                  </a:lnTo>
                  <a:lnTo>
                    <a:pt x="4689462" y="405384"/>
                  </a:lnTo>
                  <a:lnTo>
                    <a:pt x="4701006" y="379984"/>
                  </a:lnTo>
                  <a:lnTo>
                    <a:pt x="4711674" y="354596"/>
                  </a:lnTo>
                  <a:lnTo>
                    <a:pt x="4721352" y="316496"/>
                  </a:lnTo>
                  <a:lnTo>
                    <a:pt x="4725708" y="303796"/>
                  </a:lnTo>
                  <a:lnTo>
                    <a:pt x="4729988" y="291096"/>
                  </a:lnTo>
                  <a:lnTo>
                    <a:pt x="4734064" y="278396"/>
                  </a:lnTo>
                  <a:lnTo>
                    <a:pt x="4737862" y="265696"/>
                  </a:lnTo>
                  <a:lnTo>
                    <a:pt x="4745101" y="227596"/>
                  </a:lnTo>
                  <a:lnTo>
                    <a:pt x="4751070" y="202196"/>
                  </a:lnTo>
                  <a:lnTo>
                    <a:pt x="4756543" y="176796"/>
                  </a:lnTo>
                  <a:lnTo>
                    <a:pt x="4761192" y="138696"/>
                  </a:lnTo>
                  <a:lnTo>
                    <a:pt x="4765027" y="113296"/>
                  </a:lnTo>
                  <a:lnTo>
                    <a:pt x="4768088" y="75196"/>
                  </a:lnTo>
                  <a:lnTo>
                    <a:pt x="4771301" y="11696"/>
                  </a:lnTo>
                  <a:lnTo>
                    <a:pt x="4766195" y="11696"/>
                  </a:lnTo>
                  <a:lnTo>
                    <a:pt x="4766729" y="0"/>
                  </a:lnTo>
                  <a:lnTo>
                    <a:pt x="4209300" y="0"/>
                  </a:lnTo>
                  <a:lnTo>
                    <a:pt x="4098048" y="0"/>
                  </a:lnTo>
                  <a:lnTo>
                    <a:pt x="4094988" y="48006"/>
                  </a:lnTo>
                  <a:lnTo>
                    <a:pt x="4088015" y="87718"/>
                  </a:lnTo>
                  <a:lnTo>
                    <a:pt x="4078173" y="126187"/>
                  </a:lnTo>
                  <a:lnTo>
                    <a:pt x="4065422" y="163804"/>
                  </a:lnTo>
                  <a:lnTo>
                    <a:pt x="4049712" y="200926"/>
                  </a:lnTo>
                  <a:lnTo>
                    <a:pt x="4031005" y="237909"/>
                  </a:lnTo>
                  <a:lnTo>
                    <a:pt x="4009263" y="275132"/>
                  </a:lnTo>
                  <a:lnTo>
                    <a:pt x="3984409" y="312953"/>
                  </a:lnTo>
                  <a:lnTo>
                    <a:pt x="3956431" y="351739"/>
                  </a:lnTo>
                  <a:lnTo>
                    <a:pt x="3925278" y="391858"/>
                  </a:lnTo>
                  <a:lnTo>
                    <a:pt x="3890886" y="433666"/>
                  </a:lnTo>
                  <a:lnTo>
                    <a:pt x="3853230" y="477545"/>
                  </a:lnTo>
                  <a:lnTo>
                    <a:pt x="3812260" y="523862"/>
                  </a:lnTo>
                  <a:lnTo>
                    <a:pt x="3767937" y="572960"/>
                  </a:lnTo>
                  <a:lnTo>
                    <a:pt x="3687000" y="661466"/>
                  </a:lnTo>
                  <a:lnTo>
                    <a:pt x="3619525" y="735812"/>
                  </a:lnTo>
                  <a:lnTo>
                    <a:pt x="3585248" y="774217"/>
                  </a:lnTo>
                  <a:lnTo>
                    <a:pt x="3550602" y="813625"/>
                  </a:lnTo>
                  <a:lnTo>
                    <a:pt x="3478238" y="897369"/>
                  </a:lnTo>
                  <a:lnTo>
                    <a:pt x="3440760" y="939279"/>
                  </a:lnTo>
                  <a:lnTo>
                    <a:pt x="3403168" y="979932"/>
                  </a:lnTo>
                  <a:lnTo>
                    <a:pt x="3365449" y="1019352"/>
                  </a:lnTo>
                  <a:lnTo>
                    <a:pt x="3327590" y="1057541"/>
                  </a:lnTo>
                  <a:lnTo>
                    <a:pt x="3289566" y="1094498"/>
                  </a:lnTo>
                  <a:lnTo>
                    <a:pt x="3251390" y="1130249"/>
                  </a:lnTo>
                  <a:lnTo>
                    <a:pt x="3213036" y="1164793"/>
                  </a:lnTo>
                  <a:lnTo>
                    <a:pt x="3174504" y="1198143"/>
                  </a:lnTo>
                  <a:lnTo>
                    <a:pt x="3135769" y="1230299"/>
                  </a:lnTo>
                  <a:lnTo>
                    <a:pt x="3096818" y="1261287"/>
                  </a:lnTo>
                  <a:lnTo>
                    <a:pt x="3057652" y="1291094"/>
                  </a:lnTo>
                  <a:lnTo>
                    <a:pt x="3018256" y="1319758"/>
                  </a:lnTo>
                  <a:lnTo>
                    <a:pt x="2978620" y="1347254"/>
                  </a:lnTo>
                  <a:lnTo>
                    <a:pt x="2938729" y="1373606"/>
                  </a:lnTo>
                  <a:lnTo>
                    <a:pt x="2898571" y="1398841"/>
                  </a:lnTo>
                  <a:lnTo>
                    <a:pt x="2858135" y="1422933"/>
                  </a:lnTo>
                  <a:lnTo>
                    <a:pt x="2817418" y="1445920"/>
                  </a:lnTo>
                  <a:lnTo>
                    <a:pt x="2776397" y="1467789"/>
                  </a:lnTo>
                  <a:lnTo>
                    <a:pt x="2735072" y="1488567"/>
                  </a:lnTo>
                  <a:lnTo>
                    <a:pt x="2692920" y="1508506"/>
                  </a:lnTo>
                  <a:lnTo>
                    <a:pt x="2650172" y="1527429"/>
                  </a:lnTo>
                  <a:lnTo>
                    <a:pt x="2606827" y="1545374"/>
                  </a:lnTo>
                  <a:lnTo>
                    <a:pt x="2562860" y="1562315"/>
                  </a:lnTo>
                  <a:lnTo>
                    <a:pt x="2518257" y="1578267"/>
                  </a:lnTo>
                  <a:lnTo>
                    <a:pt x="2473007" y="1593227"/>
                  </a:lnTo>
                  <a:lnTo>
                    <a:pt x="2427109" y="1607210"/>
                  </a:lnTo>
                  <a:lnTo>
                    <a:pt x="2380551" y="1620215"/>
                  </a:lnTo>
                  <a:lnTo>
                    <a:pt x="2333307" y="1632229"/>
                  </a:lnTo>
                  <a:lnTo>
                    <a:pt x="2285365" y="1643278"/>
                  </a:lnTo>
                  <a:lnTo>
                    <a:pt x="2236724" y="1653349"/>
                  </a:lnTo>
                  <a:lnTo>
                    <a:pt x="2187371" y="1662442"/>
                  </a:lnTo>
                  <a:lnTo>
                    <a:pt x="2137283" y="1670570"/>
                  </a:lnTo>
                  <a:lnTo>
                    <a:pt x="2086457" y="1677733"/>
                  </a:lnTo>
                  <a:lnTo>
                    <a:pt x="2034870" y="1683931"/>
                  </a:lnTo>
                  <a:lnTo>
                    <a:pt x="1982533" y="1689176"/>
                  </a:lnTo>
                  <a:lnTo>
                    <a:pt x="1929409" y="1693456"/>
                  </a:lnTo>
                  <a:lnTo>
                    <a:pt x="1875497" y="1696783"/>
                  </a:lnTo>
                  <a:lnTo>
                    <a:pt x="1820786" y="1699145"/>
                  </a:lnTo>
                  <a:lnTo>
                    <a:pt x="1765261" y="1700568"/>
                  </a:lnTo>
                  <a:lnTo>
                    <a:pt x="1708912" y="1701038"/>
                  </a:lnTo>
                  <a:lnTo>
                    <a:pt x="1657146" y="1700276"/>
                  </a:lnTo>
                  <a:lnTo>
                    <a:pt x="1605864" y="1697977"/>
                  </a:lnTo>
                  <a:lnTo>
                    <a:pt x="1554962" y="1694103"/>
                  </a:lnTo>
                  <a:lnTo>
                    <a:pt x="1504365" y="1688668"/>
                  </a:lnTo>
                  <a:lnTo>
                    <a:pt x="1453984" y="1681619"/>
                  </a:lnTo>
                  <a:lnTo>
                    <a:pt x="1403756" y="1672971"/>
                  </a:lnTo>
                  <a:lnTo>
                    <a:pt x="1353566" y="1662696"/>
                  </a:lnTo>
                  <a:lnTo>
                    <a:pt x="1303350" y="1650771"/>
                  </a:lnTo>
                  <a:lnTo>
                    <a:pt x="1253020" y="1637169"/>
                  </a:lnTo>
                  <a:lnTo>
                    <a:pt x="1202486" y="1621891"/>
                  </a:lnTo>
                  <a:lnTo>
                    <a:pt x="1151674" y="1604924"/>
                  </a:lnTo>
                  <a:lnTo>
                    <a:pt x="1100493" y="1586217"/>
                  </a:lnTo>
                  <a:lnTo>
                    <a:pt x="1048880" y="1565783"/>
                  </a:lnTo>
                  <a:lnTo>
                    <a:pt x="1005611" y="1547495"/>
                  </a:lnTo>
                  <a:lnTo>
                    <a:pt x="962367" y="1528229"/>
                  </a:lnTo>
                  <a:lnTo>
                    <a:pt x="919086" y="1508010"/>
                  </a:lnTo>
                  <a:lnTo>
                    <a:pt x="875753" y="1486890"/>
                  </a:lnTo>
                  <a:lnTo>
                    <a:pt x="832307" y="1464881"/>
                  </a:lnTo>
                  <a:lnTo>
                    <a:pt x="788708" y="1442046"/>
                  </a:lnTo>
                  <a:lnTo>
                    <a:pt x="744931" y="1418399"/>
                  </a:lnTo>
                  <a:lnTo>
                    <a:pt x="700938" y="1393977"/>
                  </a:lnTo>
                  <a:lnTo>
                    <a:pt x="656666" y="1368818"/>
                  </a:lnTo>
                  <a:lnTo>
                    <a:pt x="612101" y="1342961"/>
                  </a:lnTo>
                  <a:lnTo>
                    <a:pt x="521881" y="1289278"/>
                  </a:lnTo>
                  <a:lnTo>
                    <a:pt x="0" y="967384"/>
                  </a:lnTo>
                  <a:lnTo>
                    <a:pt x="0" y="1079639"/>
                  </a:lnTo>
                  <a:lnTo>
                    <a:pt x="0" y="1933422"/>
                  </a:lnTo>
                  <a:lnTo>
                    <a:pt x="31635" y="1958822"/>
                  </a:lnTo>
                  <a:lnTo>
                    <a:pt x="114350" y="2009622"/>
                  </a:lnTo>
                  <a:lnTo>
                    <a:pt x="198907" y="2060422"/>
                  </a:lnTo>
                  <a:lnTo>
                    <a:pt x="285496" y="2111222"/>
                  </a:lnTo>
                  <a:lnTo>
                    <a:pt x="329476" y="2123922"/>
                  </a:lnTo>
                  <a:lnTo>
                    <a:pt x="419061" y="2174722"/>
                  </a:lnTo>
                  <a:lnTo>
                    <a:pt x="511225" y="2225522"/>
                  </a:lnTo>
                  <a:lnTo>
                    <a:pt x="558292" y="2238222"/>
                  </a:lnTo>
                  <a:lnTo>
                    <a:pt x="605929" y="2263622"/>
                  </a:lnTo>
                  <a:lnTo>
                    <a:pt x="654164" y="2276322"/>
                  </a:lnTo>
                  <a:lnTo>
                    <a:pt x="702995" y="2301722"/>
                  </a:lnTo>
                  <a:lnTo>
                    <a:pt x="752475" y="2314422"/>
                  </a:lnTo>
                  <a:lnTo>
                    <a:pt x="802614" y="2339822"/>
                  </a:lnTo>
                  <a:lnTo>
                    <a:pt x="849325" y="2352522"/>
                  </a:lnTo>
                  <a:lnTo>
                    <a:pt x="1239227" y="2454122"/>
                  </a:lnTo>
                  <a:lnTo>
                    <a:pt x="1289418" y="2454122"/>
                  </a:lnTo>
                  <a:lnTo>
                    <a:pt x="1339824" y="2466822"/>
                  </a:lnTo>
                  <a:lnTo>
                    <a:pt x="1390383" y="2466822"/>
                  </a:lnTo>
                  <a:lnTo>
                    <a:pt x="1441069" y="2479522"/>
                  </a:lnTo>
                  <a:lnTo>
                    <a:pt x="2010143" y="2479522"/>
                  </a:lnTo>
                  <a:lnTo>
                    <a:pt x="2050288" y="2466822"/>
                  </a:lnTo>
                  <a:lnTo>
                    <a:pt x="2143861" y="2466822"/>
                  </a:lnTo>
                  <a:lnTo>
                    <a:pt x="2197277" y="2454122"/>
                  </a:lnTo>
                  <a:lnTo>
                    <a:pt x="2250630" y="2454122"/>
                  </a:lnTo>
                  <a:lnTo>
                    <a:pt x="2357043" y="2428722"/>
                  </a:lnTo>
                  <a:lnTo>
                    <a:pt x="2410079" y="2428722"/>
                  </a:lnTo>
                  <a:lnTo>
                    <a:pt x="2722499" y="2352522"/>
                  </a:lnTo>
                  <a:lnTo>
                    <a:pt x="2773324" y="2327122"/>
                  </a:lnTo>
                  <a:lnTo>
                    <a:pt x="2873514" y="2301722"/>
                  </a:lnTo>
                  <a:lnTo>
                    <a:pt x="2922816" y="2276322"/>
                  </a:lnTo>
                  <a:lnTo>
                    <a:pt x="2971546" y="2263622"/>
                  </a:lnTo>
                  <a:lnTo>
                    <a:pt x="3066973" y="2212822"/>
                  </a:lnTo>
                  <a:lnTo>
                    <a:pt x="3113595" y="2200122"/>
                  </a:lnTo>
                  <a:lnTo>
                    <a:pt x="3204603" y="2149322"/>
                  </a:lnTo>
                  <a:lnTo>
                    <a:pt x="3248901" y="2123922"/>
                  </a:lnTo>
                  <a:lnTo>
                    <a:pt x="3292348" y="2098522"/>
                  </a:lnTo>
                  <a:lnTo>
                    <a:pt x="3338855" y="2073122"/>
                  </a:lnTo>
                  <a:lnTo>
                    <a:pt x="3384308" y="2035022"/>
                  </a:lnTo>
                  <a:lnTo>
                    <a:pt x="3428746" y="2009622"/>
                  </a:lnTo>
                  <a:lnTo>
                    <a:pt x="3472154" y="1971522"/>
                  </a:lnTo>
                  <a:lnTo>
                    <a:pt x="3514560" y="1946122"/>
                  </a:lnTo>
                  <a:lnTo>
                    <a:pt x="3555974" y="1908022"/>
                  </a:lnTo>
                  <a:lnTo>
                    <a:pt x="3596398" y="1882622"/>
                  </a:lnTo>
                  <a:lnTo>
                    <a:pt x="3635845" y="1844522"/>
                  </a:lnTo>
                  <a:lnTo>
                    <a:pt x="3674351" y="1806422"/>
                  </a:lnTo>
                  <a:lnTo>
                    <a:pt x="3711905" y="1781022"/>
                  </a:lnTo>
                  <a:lnTo>
                    <a:pt x="3748532" y="1742922"/>
                  </a:lnTo>
                  <a:lnTo>
                    <a:pt x="3787597" y="1704822"/>
                  </a:lnTo>
                  <a:lnTo>
                    <a:pt x="3825621" y="1666722"/>
                  </a:lnTo>
                  <a:lnTo>
                    <a:pt x="3862654" y="1615922"/>
                  </a:lnTo>
                  <a:lnTo>
                    <a:pt x="3898785" y="1577822"/>
                  </a:lnTo>
                  <a:lnTo>
                    <a:pt x="3934079" y="1539722"/>
                  </a:lnTo>
                  <a:lnTo>
                    <a:pt x="3968521" y="1501622"/>
                  </a:lnTo>
                  <a:lnTo>
                    <a:pt x="4002100" y="1450822"/>
                  </a:lnTo>
                  <a:lnTo>
                    <a:pt x="4034853" y="1412722"/>
                  </a:lnTo>
                  <a:lnTo>
                    <a:pt x="4066806" y="1374622"/>
                  </a:lnTo>
                  <a:lnTo>
                    <a:pt x="4098036" y="1323822"/>
                  </a:lnTo>
                  <a:lnTo>
                    <a:pt x="4117390" y="1298422"/>
                  </a:lnTo>
                  <a:lnTo>
                    <a:pt x="4155198" y="1247622"/>
                  </a:lnTo>
                  <a:lnTo>
                    <a:pt x="4194010" y="1196822"/>
                  </a:lnTo>
                  <a:lnTo>
                    <a:pt x="4233735" y="1146022"/>
                  </a:lnTo>
                  <a:lnTo>
                    <a:pt x="4440313" y="892022"/>
                  </a:lnTo>
                  <a:lnTo>
                    <a:pt x="4460722" y="866622"/>
                  </a:lnTo>
                  <a:lnTo>
                    <a:pt x="4480928" y="828522"/>
                  </a:lnTo>
                  <a:lnTo>
                    <a:pt x="4520704" y="777722"/>
                  </a:lnTo>
                  <a:lnTo>
                    <a:pt x="4540313" y="752322"/>
                  </a:lnTo>
                  <a:lnTo>
                    <a:pt x="4559528" y="726922"/>
                  </a:lnTo>
                  <a:lnTo>
                    <a:pt x="4578223" y="701522"/>
                  </a:lnTo>
                  <a:lnTo>
                    <a:pt x="4607115" y="663422"/>
                  </a:lnTo>
                  <a:lnTo>
                    <a:pt x="4634814" y="612622"/>
                  </a:lnTo>
                  <a:lnTo>
                    <a:pt x="4661078" y="574522"/>
                  </a:lnTo>
                  <a:lnTo>
                    <a:pt x="4685639" y="523722"/>
                  </a:lnTo>
                  <a:lnTo>
                    <a:pt x="4708271" y="472922"/>
                  </a:lnTo>
                  <a:lnTo>
                    <a:pt x="4729086" y="434822"/>
                  </a:lnTo>
                  <a:lnTo>
                    <a:pt x="4747679" y="384022"/>
                  </a:lnTo>
                  <a:lnTo>
                    <a:pt x="4764062" y="333222"/>
                  </a:lnTo>
                  <a:lnTo>
                    <a:pt x="4778260" y="282422"/>
                  </a:lnTo>
                  <a:lnTo>
                    <a:pt x="4790313" y="244322"/>
                  </a:lnTo>
                  <a:lnTo>
                    <a:pt x="4796434" y="206222"/>
                  </a:lnTo>
                  <a:lnTo>
                    <a:pt x="4801692" y="180822"/>
                  </a:lnTo>
                  <a:lnTo>
                    <a:pt x="4806112" y="142722"/>
                  </a:lnTo>
                  <a:lnTo>
                    <a:pt x="4809744" y="117322"/>
                  </a:lnTo>
                  <a:lnTo>
                    <a:pt x="4815446" y="3022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EMBEDDINGS</a:t>
            </a:r>
            <a:endParaRPr sz="3600"/>
          </a:p>
        </p:txBody>
      </p:sp>
      <p:grpSp>
        <p:nvGrpSpPr>
          <p:cNvPr id="62" name="Google Shape;62;p9"/>
          <p:cNvGrpSpPr/>
          <p:nvPr/>
        </p:nvGrpSpPr>
        <p:grpSpPr>
          <a:xfrm>
            <a:off x="2654807" y="1112519"/>
            <a:ext cx="9537574" cy="5745798"/>
            <a:chOff x="2654807" y="1112519"/>
            <a:chExt cx="9537574" cy="5745798"/>
          </a:xfrm>
        </p:grpSpPr>
        <p:sp>
          <p:nvSpPr>
            <p:cNvPr id="63" name="Google Shape;63;p9"/>
            <p:cNvSpPr/>
            <p:nvPr/>
          </p:nvSpPr>
          <p:spPr>
            <a:xfrm>
              <a:off x="9058656" y="4148137"/>
              <a:ext cx="3133725" cy="2710180"/>
            </a:xfrm>
            <a:custGeom>
              <a:rect b="b" l="l" r="r" t="t"/>
              <a:pathLst>
                <a:path extrusionOk="0" h="2710179" w="3133725">
                  <a:moveTo>
                    <a:pt x="3133344" y="0"/>
                  </a:moveTo>
                  <a:lnTo>
                    <a:pt x="2822829" y="45021"/>
                  </a:lnTo>
                  <a:lnTo>
                    <a:pt x="2772918" y="55156"/>
                  </a:lnTo>
                  <a:lnTo>
                    <a:pt x="2723197" y="66014"/>
                  </a:lnTo>
                  <a:lnTo>
                    <a:pt x="2673654" y="77571"/>
                  </a:lnTo>
                  <a:lnTo>
                    <a:pt x="2624315" y="89839"/>
                  </a:lnTo>
                  <a:lnTo>
                    <a:pt x="2575179" y="102806"/>
                  </a:lnTo>
                  <a:lnTo>
                    <a:pt x="2526258" y="116459"/>
                  </a:lnTo>
                  <a:lnTo>
                    <a:pt x="2477566" y="130810"/>
                  </a:lnTo>
                  <a:lnTo>
                    <a:pt x="2429103" y="145834"/>
                  </a:lnTo>
                  <a:lnTo>
                    <a:pt x="2380894" y="161518"/>
                  </a:lnTo>
                  <a:lnTo>
                    <a:pt x="2332952" y="177888"/>
                  </a:lnTo>
                  <a:lnTo>
                    <a:pt x="2285276" y="194906"/>
                  </a:lnTo>
                  <a:lnTo>
                    <a:pt x="2237867" y="212585"/>
                  </a:lnTo>
                  <a:lnTo>
                    <a:pt x="2190762" y="230911"/>
                  </a:lnTo>
                  <a:lnTo>
                    <a:pt x="2143950" y="249872"/>
                  </a:lnTo>
                  <a:lnTo>
                    <a:pt x="2097443" y="269468"/>
                  </a:lnTo>
                  <a:lnTo>
                    <a:pt x="2051265" y="289687"/>
                  </a:lnTo>
                  <a:lnTo>
                    <a:pt x="2005406" y="310540"/>
                  </a:lnTo>
                  <a:lnTo>
                    <a:pt x="1959902" y="332003"/>
                  </a:lnTo>
                  <a:lnTo>
                    <a:pt x="1914740" y="354076"/>
                  </a:lnTo>
                  <a:lnTo>
                    <a:pt x="1869948" y="376745"/>
                  </a:lnTo>
                  <a:lnTo>
                    <a:pt x="1824367" y="400583"/>
                  </a:lnTo>
                  <a:lnTo>
                    <a:pt x="1779168" y="425018"/>
                  </a:lnTo>
                  <a:lnTo>
                    <a:pt x="1734350" y="450037"/>
                  </a:lnTo>
                  <a:lnTo>
                    <a:pt x="1689912" y="475640"/>
                  </a:lnTo>
                  <a:lnTo>
                    <a:pt x="1645869" y="501827"/>
                  </a:lnTo>
                  <a:lnTo>
                    <a:pt x="1602244" y="528599"/>
                  </a:lnTo>
                  <a:lnTo>
                    <a:pt x="1559039" y="555942"/>
                  </a:lnTo>
                  <a:lnTo>
                    <a:pt x="1516265" y="583857"/>
                  </a:lnTo>
                  <a:lnTo>
                    <a:pt x="1473936" y="612343"/>
                  </a:lnTo>
                  <a:lnTo>
                    <a:pt x="1432052" y="641388"/>
                  </a:lnTo>
                  <a:lnTo>
                    <a:pt x="1390637" y="670979"/>
                  </a:lnTo>
                  <a:lnTo>
                    <a:pt x="1349692" y="701141"/>
                  </a:lnTo>
                  <a:lnTo>
                    <a:pt x="1309243" y="731837"/>
                  </a:lnTo>
                  <a:lnTo>
                    <a:pt x="1276769" y="757262"/>
                  </a:lnTo>
                  <a:lnTo>
                    <a:pt x="1244536" y="782891"/>
                  </a:lnTo>
                  <a:lnTo>
                    <a:pt x="1212583" y="808812"/>
                  </a:lnTo>
                  <a:lnTo>
                    <a:pt x="1165212" y="848233"/>
                  </a:lnTo>
                  <a:lnTo>
                    <a:pt x="1103426" y="902208"/>
                  </a:lnTo>
                  <a:lnTo>
                    <a:pt x="1073035" y="929678"/>
                  </a:lnTo>
                  <a:lnTo>
                    <a:pt x="1018070" y="980694"/>
                  </a:lnTo>
                  <a:lnTo>
                    <a:pt x="978814" y="1018425"/>
                  </a:lnTo>
                  <a:lnTo>
                    <a:pt x="940219" y="1056728"/>
                  </a:lnTo>
                  <a:lnTo>
                    <a:pt x="902258" y="1095540"/>
                  </a:lnTo>
                  <a:lnTo>
                    <a:pt x="864870" y="1134833"/>
                  </a:lnTo>
                  <a:lnTo>
                    <a:pt x="828040" y="1174559"/>
                  </a:lnTo>
                  <a:lnTo>
                    <a:pt x="794753" y="1211757"/>
                  </a:lnTo>
                  <a:lnTo>
                    <a:pt x="762025" y="1249349"/>
                  </a:lnTo>
                  <a:lnTo>
                    <a:pt x="729843" y="1287348"/>
                  </a:lnTo>
                  <a:lnTo>
                    <a:pt x="698220" y="1325727"/>
                  </a:lnTo>
                  <a:lnTo>
                    <a:pt x="667156" y="1364475"/>
                  </a:lnTo>
                  <a:lnTo>
                    <a:pt x="636638" y="1403578"/>
                  </a:lnTo>
                  <a:lnTo>
                    <a:pt x="606691" y="1443037"/>
                  </a:lnTo>
                  <a:lnTo>
                    <a:pt x="577291" y="1482839"/>
                  </a:lnTo>
                  <a:lnTo>
                    <a:pt x="548462" y="1522971"/>
                  </a:lnTo>
                  <a:lnTo>
                    <a:pt x="520192" y="1563433"/>
                  </a:lnTo>
                  <a:lnTo>
                    <a:pt x="492493" y="1604187"/>
                  </a:lnTo>
                  <a:lnTo>
                    <a:pt x="465353" y="1645246"/>
                  </a:lnTo>
                  <a:lnTo>
                    <a:pt x="438785" y="1686585"/>
                  </a:lnTo>
                  <a:lnTo>
                    <a:pt x="410730" y="1731746"/>
                  </a:lnTo>
                  <a:lnTo>
                    <a:pt x="383387" y="1777250"/>
                  </a:lnTo>
                  <a:lnTo>
                    <a:pt x="356768" y="1823097"/>
                  </a:lnTo>
                  <a:lnTo>
                    <a:pt x="330885" y="1869287"/>
                  </a:lnTo>
                  <a:lnTo>
                    <a:pt x="305765" y="1915820"/>
                  </a:lnTo>
                  <a:lnTo>
                    <a:pt x="281432" y="1962683"/>
                  </a:lnTo>
                  <a:lnTo>
                    <a:pt x="257556" y="2009749"/>
                  </a:lnTo>
                  <a:lnTo>
                    <a:pt x="234569" y="2057133"/>
                  </a:lnTo>
                  <a:lnTo>
                    <a:pt x="212369" y="2104821"/>
                  </a:lnTo>
                  <a:lnTo>
                    <a:pt x="190919" y="2152777"/>
                  </a:lnTo>
                  <a:lnTo>
                    <a:pt x="170141" y="2200948"/>
                  </a:lnTo>
                  <a:lnTo>
                    <a:pt x="149987" y="2249297"/>
                  </a:lnTo>
                  <a:lnTo>
                    <a:pt x="130556" y="2297900"/>
                  </a:lnTo>
                  <a:lnTo>
                    <a:pt x="111899" y="2346744"/>
                  </a:lnTo>
                  <a:lnTo>
                    <a:pt x="94030" y="2395804"/>
                  </a:lnTo>
                  <a:lnTo>
                    <a:pt x="76936" y="2445093"/>
                  </a:lnTo>
                  <a:lnTo>
                    <a:pt x="60629" y="2494584"/>
                  </a:lnTo>
                  <a:lnTo>
                    <a:pt x="45110" y="2544267"/>
                  </a:lnTo>
                  <a:lnTo>
                    <a:pt x="30378" y="2594140"/>
                  </a:lnTo>
                  <a:lnTo>
                    <a:pt x="16433" y="2644190"/>
                  </a:lnTo>
                  <a:lnTo>
                    <a:pt x="3302" y="2694406"/>
                  </a:lnTo>
                  <a:lnTo>
                    <a:pt x="0" y="2709862"/>
                  </a:lnTo>
                  <a:lnTo>
                    <a:pt x="16764" y="2709862"/>
                  </a:lnTo>
                  <a:lnTo>
                    <a:pt x="28905" y="2709862"/>
                  </a:lnTo>
                  <a:lnTo>
                    <a:pt x="774052" y="2709862"/>
                  </a:lnTo>
                  <a:lnTo>
                    <a:pt x="800481" y="2641549"/>
                  </a:lnTo>
                  <a:lnTo>
                    <a:pt x="819670" y="2599207"/>
                  </a:lnTo>
                  <a:lnTo>
                    <a:pt x="839914" y="2556992"/>
                  </a:lnTo>
                  <a:lnTo>
                    <a:pt x="861199" y="2514930"/>
                  </a:lnTo>
                  <a:lnTo>
                    <a:pt x="883539" y="2473007"/>
                  </a:lnTo>
                  <a:lnTo>
                    <a:pt x="906678" y="2431719"/>
                  </a:lnTo>
                  <a:lnTo>
                    <a:pt x="930884" y="2390635"/>
                  </a:lnTo>
                  <a:lnTo>
                    <a:pt x="956106" y="2349741"/>
                  </a:lnTo>
                  <a:lnTo>
                    <a:pt x="982345" y="2309101"/>
                  </a:lnTo>
                  <a:lnTo>
                    <a:pt x="1009573" y="2268702"/>
                  </a:lnTo>
                  <a:lnTo>
                    <a:pt x="1037793" y="2228583"/>
                  </a:lnTo>
                  <a:lnTo>
                    <a:pt x="1066965" y="2188743"/>
                  </a:lnTo>
                  <a:lnTo>
                    <a:pt x="1097089" y="2149221"/>
                  </a:lnTo>
                  <a:lnTo>
                    <a:pt x="1128141" y="2110041"/>
                  </a:lnTo>
                  <a:lnTo>
                    <a:pt x="1160106" y="2071192"/>
                  </a:lnTo>
                  <a:lnTo>
                    <a:pt x="1192974" y="2032723"/>
                  </a:lnTo>
                  <a:lnTo>
                    <a:pt x="1226718" y="1994636"/>
                  </a:lnTo>
                  <a:lnTo>
                    <a:pt x="1261325" y="1956968"/>
                  </a:lnTo>
                  <a:lnTo>
                    <a:pt x="1296797" y="1919719"/>
                  </a:lnTo>
                  <a:lnTo>
                    <a:pt x="1333080" y="1882914"/>
                  </a:lnTo>
                  <a:lnTo>
                    <a:pt x="1370190" y="1846580"/>
                  </a:lnTo>
                  <a:lnTo>
                    <a:pt x="1408112" y="1810740"/>
                  </a:lnTo>
                  <a:lnTo>
                    <a:pt x="1446796" y="1775396"/>
                  </a:lnTo>
                  <a:lnTo>
                    <a:pt x="1486268" y="1740573"/>
                  </a:lnTo>
                  <a:lnTo>
                    <a:pt x="1526476" y="1706308"/>
                  </a:lnTo>
                  <a:lnTo>
                    <a:pt x="1567434" y="1672590"/>
                  </a:lnTo>
                  <a:lnTo>
                    <a:pt x="1605483" y="1642275"/>
                  </a:lnTo>
                  <a:lnTo>
                    <a:pt x="1644154" y="1612430"/>
                  </a:lnTo>
                  <a:lnTo>
                    <a:pt x="1683397" y="1583067"/>
                  </a:lnTo>
                  <a:lnTo>
                    <a:pt x="1723199" y="1554200"/>
                  </a:lnTo>
                  <a:lnTo>
                    <a:pt x="1763560" y="1525828"/>
                  </a:lnTo>
                  <a:lnTo>
                    <a:pt x="1804454" y="1497977"/>
                  </a:lnTo>
                  <a:lnTo>
                    <a:pt x="1845843" y="1470660"/>
                  </a:lnTo>
                  <a:lnTo>
                    <a:pt x="1887728" y="1443875"/>
                  </a:lnTo>
                  <a:lnTo>
                    <a:pt x="1930082" y="1417637"/>
                  </a:lnTo>
                  <a:lnTo>
                    <a:pt x="1972906" y="1391958"/>
                  </a:lnTo>
                  <a:lnTo>
                    <a:pt x="2016150" y="1366837"/>
                  </a:lnTo>
                  <a:lnTo>
                    <a:pt x="2059813" y="1342301"/>
                  </a:lnTo>
                  <a:lnTo>
                    <a:pt x="2103882" y="1318361"/>
                  </a:lnTo>
                  <a:lnTo>
                    <a:pt x="2148319" y="1295019"/>
                  </a:lnTo>
                  <a:lnTo>
                    <a:pt x="2193125" y="1272273"/>
                  </a:lnTo>
                  <a:lnTo>
                    <a:pt x="2238273" y="1250162"/>
                  </a:lnTo>
                  <a:lnTo>
                    <a:pt x="2283739" y="1228674"/>
                  </a:lnTo>
                  <a:lnTo>
                    <a:pt x="2329523" y="1207833"/>
                  </a:lnTo>
                  <a:lnTo>
                    <a:pt x="2375585" y="1187640"/>
                  </a:lnTo>
                  <a:lnTo>
                    <a:pt x="2421915" y="1168107"/>
                  </a:lnTo>
                  <a:lnTo>
                    <a:pt x="2468499" y="1149261"/>
                  </a:lnTo>
                  <a:lnTo>
                    <a:pt x="2515324" y="1131087"/>
                  </a:lnTo>
                  <a:lnTo>
                    <a:pt x="2562352" y="1113599"/>
                  </a:lnTo>
                  <a:lnTo>
                    <a:pt x="2612313" y="1095883"/>
                  </a:lnTo>
                  <a:lnTo>
                    <a:pt x="2662504" y="1078928"/>
                  </a:lnTo>
                  <a:lnTo>
                    <a:pt x="2712897" y="1062761"/>
                  </a:lnTo>
                  <a:lnTo>
                    <a:pt x="2763482" y="1047394"/>
                  </a:lnTo>
                  <a:lnTo>
                    <a:pt x="2814231" y="1032814"/>
                  </a:lnTo>
                  <a:lnTo>
                    <a:pt x="2865107" y="1019022"/>
                  </a:lnTo>
                  <a:lnTo>
                    <a:pt x="2916097" y="1006043"/>
                  </a:lnTo>
                  <a:lnTo>
                    <a:pt x="2967190" y="993863"/>
                  </a:lnTo>
                  <a:lnTo>
                    <a:pt x="3018345" y="982497"/>
                  </a:lnTo>
                  <a:lnTo>
                    <a:pt x="3069539" y="971956"/>
                  </a:lnTo>
                  <a:lnTo>
                    <a:pt x="3120771" y="962215"/>
                  </a:lnTo>
                  <a:lnTo>
                    <a:pt x="3133344" y="960526"/>
                  </a:lnTo>
                  <a:lnTo>
                    <a:pt x="3133344" y="846810"/>
                  </a:lnTo>
                  <a:lnTo>
                    <a:pt x="3133344" y="246951"/>
                  </a:lnTo>
                  <a:lnTo>
                    <a:pt x="3133344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4807" y="1112519"/>
              <a:ext cx="6882383" cy="54513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6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4625" y="3181350"/>
            <a:ext cx="9334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7675" y="4881850"/>
            <a:ext cx="34766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7">
            <a:alphaModFix/>
          </a:blip>
          <a:srcRect b="0" l="7544" r="0" t="0"/>
          <a:stretch/>
        </p:blipFill>
        <p:spPr>
          <a:xfrm>
            <a:off x="9685200" y="3297400"/>
            <a:ext cx="9334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5990" y="6105962"/>
            <a:ext cx="3103247" cy="8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4" name="Google Shape;7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0"/>
            <p:cNvSpPr/>
            <p:nvPr/>
          </p:nvSpPr>
          <p:spPr>
            <a:xfrm>
              <a:off x="0" y="0"/>
              <a:ext cx="4815840" cy="2479675"/>
            </a:xfrm>
            <a:custGeom>
              <a:rect b="b" l="l" r="r" t="t"/>
              <a:pathLst>
                <a:path extrusionOk="0" h="2479675" w="4815840">
                  <a:moveTo>
                    <a:pt x="4815446" y="3022"/>
                  </a:moveTo>
                  <a:lnTo>
                    <a:pt x="4781943" y="3022"/>
                  </a:lnTo>
                  <a:lnTo>
                    <a:pt x="4774946" y="117322"/>
                  </a:lnTo>
                  <a:lnTo>
                    <a:pt x="4770869" y="142722"/>
                  </a:lnTo>
                  <a:lnTo>
                    <a:pt x="4765891" y="180822"/>
                  </a:lnTo>
                  <a:lnTo>
                    <a:pt x="4760011" y="206222"/>
                  </a:lnTo>
                  <a:lnTo>
                    <a:pt x="4753229" y="231622"/>
                  </a:lnTo>
                  <a:lnTo>
                    <a:pt x="4739906" y="282422"/>
                  </a:lnTo>
                  <a:lnTo>
                    <a:pt x="4724336" y="333222"/>
                  </a:lnTo>
                  <a:lnTo>
                    <a:pt x="4706442" y="371322"/>
                  </a:lnTo>
                  <a:lnTo>
                    <a:pt x="4686198" y="422122"/>
                  </a:lnTo>
                  <a:lnTo>
                    <a:pt x="4681499" y="430034"/>
                  </a:lnTo>
                  <a:lnTo>
                    <a:pt x="4689462" y="405384"/>
                  </a:lnTo>
                  <a:lnTo>
                    <a:pt x="4701006" y="379984"/>
                  </a:lnTo>
                  <a:lnTo>
                    <a:pt x="4711674" y="354596"/>
                  </a:lnTo>
                  <a:lnTo>
                    <a:pt x="4721352" y="316496"/>
                  </a:lnTo>
                  <a:lnTo>
                    <a:pt x="4725708" y="303796"/>
                  </a:lnTo>
                  <a:lnTo>
                    <a:pt x="4729988" y="291096"/>
                  </a:lnTo>
                  <a:lnTo>
                    <a:pt x="4734064" y="278396"/>
                  </a:lnTo>
                  <a:lnTo>
                    <a:pt x="4737862" y="265696"/>
                  </a:lnTo>
                  <a:lnTo>
                    <a:pt x="4745101" y="227596"/>
                  </a:lnTo>
                  <a:lnTo>
                    <a:pt x="4751070" y="202196"/>
                  </a:lnTo>
                  <a:lnTo>
                    <a:pt x="4756543" y="176796"/>
                  </a:lnTo>
                  <a:lnTo>
                    <a:pt x="4761192" y="138696"/>
                  </a:lnTo>
                  <a:lnTo>
                    <a:pt x="4765027" y="113296"/>
                  </a:lnTo>
                  <a:lnTo>
                    <a:pt x="4768088" y="75196"/>
                  </a:lnTo>
                  <a:lnTo>
                    <a:pt x="4771301" y="11696"/>
                  </a:lnTo>
                  <a:lnTo>
                    <a:pt x="4766195" y="11696"/>
                  </a:lnTo>
                  <a:lnTo>
                    <a:pt x="4766729" y="0"/>
                  </a:lnTo>
                  <a:lnTo>
                    <a:pt x="4209300" y="0"/>
                  </a:lnTo>
                  <a:lnTo>
                    <a:pt x="4098048" y="0"/>
                  </a:lnTo>
                  <a:lnTo>
                    <a:pt x="4094988" y="48006"/>
                  </a:lnTo>
                  <a:lnTo>
                    <a:pt x="4088015" y="87718"/>
                  </a:lnTo>
                  <a:lnTo>
                    <a:pt x="4078173" y="126187"/>
                  </a:lnTo>
                  <a:lnTo>
                    <a:pt x="4065422" y="163804"/>
                  </a:lnTo>
                  <a:lnTo>
                    <a:pt x="4049712" y="200926"/>
                  </a:lnTo>
                  <a:lnTo>
                    <a:pt x="4031005" y="237909"/>
                  </a:lnTo>
                  <a:lnTo>
                    <a:pt x="4009263" y="275132"/>
                  </a:lnTo>
                  <a:lnTo>
                    <a:pt x="3984409" y="312953"/>
                  </a:lnTo>
                  <a:lnTo>
                    <a:pt x="3956431" y="351739"/>
                  </a:lnTo>
                  <a:lnTo>
                    <a:pt x="3925278" y="391858"/>
                  </a:lnTo>
                  <a:lnTo>
                    <a:pt x="3890886" y="433666"/>
                  </a:lnTo>
                  <a:lnTo>
                    <a:pt x="3853230" y="477545"/>
                  </a:lnTo>
                  <a:lnTo>
                    <a:pt x="3812260" y="523862"/>
                  </a:lnTo>
                  <a:lnTo>
                    <a:pt x="3767937" y="572960"/>
                  </a:lnTo>
                  <a:lnTo>
                    <a:pt x="3687000" y="661466"/>
                  </a:lnTo>
                  <a:lnTo>
                    <a:pt x="3619525" y="735812"/>
                  </a:lnTo>
                  <a:lnTo>
                    <a:pt x="3585248" y="774217"/>
                  </a:lnTo>
                  <a:lnTo>
                    <a:pt x="3550602" y="813625"/>
                  </a:lnTo>
                  <a:lnTo>
                    <a:pt x="3478238" y="897369"/>
                  </a:lnTo>
                  <a:lnTo>
                    <a:pt x="3440760" y="939279"/>
                  </a:lnTo>
                  <a:lnTo>
                    <a:pt x="3403168" y="979932"/>
                  </a:lnTo>
                  <a:lnTo>
                    <a:pt x="3365449" y="1019352"/>
                  </a:lnTo>
                  <a:lnTo>
                    <a:pt x="3327590" y="1057541"/>
                  </a:lnTo>
                  <a:lnTo>
                    <a:pt x="3289566" y="1094498"/>
                  </a:lnTo>
                  <a:lnTo>
                    <a:pt x="3251390" y="1130249"/>
                  </a:lnTo>
                  <a:lnTo>
                    <a:pt x="3213036" y="1164793"/>
                  </a:lnTo>
                  <a:lnTo>
                    <a:pt x="3174504" y="1198143"/>
                  </a:lnTo>
                  <a:lnTo>
                    <a:pt x="3135769" y="1230299"/>
                  </a:lnTo>
                  <a:lnTo>
                    <a:pt x="3096818" y="1261287"/>
                  </a:lnTo>
                  <a:lnTo>
                    <a:pt x="3057652" y="1291094"/>
                  </a:lnTo>
                  <a:lnTo>
                    <a:pt x="3018256" y="1319758"/>
                  </a:lnTo>
                  <a:lnTo>
                    <a:pt x="2978620" y="1347254"/>
                  </a:lnTo>
                  <a:lnTo>
                    <a:pt x="2938729" y="1373606"/>
                  </a:lnTo>
                  <a:lnTo>
                    <a:pt x="2898571" y="1398841"/>
                  </a:lnTo>
                  <a:lnTo>
                    <a:pt x="2858135" y="1422933"/>
                  </a:lnTo>
                  <a:lnTo>
                    <a:pt x="2817418" y="1445920"/>
                  </a:lnTo>
                  <a:lnTo>
                    <a:pt x="2776397" y="1467789"/>
                  </a:lnTo>
                  <a:lnTo>
                    <a:pt x="2735072" y="1488567"/>
                  </a:lnTo>
                  <a:lnTo>
                    <a:pt x="2692920" y="1508506"/>
                  </a:lnTo>
                  <a:lnTo>
                    <a:pt x="2650172" y="1527429"/>
                  </a:lnTo>
                  <a:lnTo>
                    <a:pt x="2606827" y="1545374"/>
                  </a:lnTo>
                  <a:lnTo>
                    <a:pt x="2562860" y="1562315"/>
                  </a:lnTo>
                  <a:lnTo>
                    <a:pt x="2518257" y="1578267"/>
                  </a:lnTo>
                  <a:lnTo>
                    <a:pt x="2473007" y="1593227"/>
                  </a:lnTo>
                  <a:lnTo>
                    <a:pt x="2427109" y="1607210"/>
                  </a:lnTo>
                  <a:lnTo>
                    <a:pt x="2380551" y="1620215"/>
                  </a:lnTo>
                  <a:lnTo>
                    <a:pt x="2333307" y="1632229"/>
                  </a:lnTo>
                  <a:lnTo>
                    <a:pt x="2285365" y="1643278"/>
                  </a:lnTo>
                  <a:lnTo>
                    <a:pt x="2236724" y="1653349"/>
                  </a:lnTo>
                  <a:lnTo>
                    <a:pt x="2187371" y="1662442"/>
                  </a:lnTo>
                  <a:lnTo>
                    <a:pt x="2137283" y="1670570"/>
                  </a:lnTo>
                  <a:lnTo>
                    <a:pt x="2086457" y="1677733"/>
                  </a:lnTo>
                  <a:lnTo>
                    <a:pt x="2034870" y="1683931"/>
                  </a:lnTo>
                  <a:lnTo>
                    <a:pt x="1982533" y="1689176"/>
                  </a:lnTo>
                  <a:lnTo>
                    <a:pt x="1929409" y="1693456"/>
                  </a:lnTo>
                  <a:lnTo>
                    <a:pt x="1875497" y="1696783"/>
                  </a:lnTo>
                  <a:lnTo>
                    <a:pt x="1820786" y="1699145"/>
                  </a:lnTo>
                  <a:lnTo>
                    <a:pt x="1765261" y="1700568"/>
                  </a:lnTo>
                  <a:lnTo>
                    <a:pt x="1708912" y="1701038"/>
                  </a:lnTo>
                  <a:lnTo>
                    <a:pt x="1657146" y="1700276"/>
                  </a:lnTo>
                  <a:lnTo>
                    <a:pt x="1605864" y="1697977"/>
                  </a:lnTo>
                  <a:lnTo>
                    <a:pt x="1554962" y="1694103"/>
                  </a:lnTo>
                  <a:lnTo>
                    <a:pt x="1504365" y="1688668"/>
                  </a:lnTo>
                  <a:lnTo>
                    <a:pt x="1453984" y="1681619"/>
                  </a:lnTo>
                  <a:lnTo>
                    <a:pt x="1403756" y="1672971"/>
                  </a:lnTo>
                  <a:lnTo>
                    <a:pt x="1353566" y="1662696"/>
                  </a:lnTo>
                  <a:lnTo>
                    <a:pt x="1303350" y="1650771"/>
                  </a:lnTo>
                  <a:lnTo>
                    <a:pt x="1253020" y="1637169"/>
                  </a:lnTo>
                  <a:lnTo>
                    <a:pt x="1202486" y="1621891"/>
                  </a:lnTo>
                  <a:lnTo>
                    <a:pt x="1151674" y="1604924"/>
                  </a:lnTo>
                  <a:lnTo>
                    <a:pt x="1100493" y="1586217"/>
                  </a:lnTo>
                  <a:lnTo>
                    <a:pt x="1048880" y="1565783"/>
                  </a:lnTo>
                  <a:lnTo>
                    <a:pt x="1005611" y="1547495"/>
                  </a:lnTo>
                  <a:lnTo>
                    <a:pt x="962367" y="1528229"/>
                  </a:lnTo>
                  <a:lnTo>
                    <a:pt x="919086" y="1508010"/>
                  </a:lnTo>
                  <a:lnTo>
                    <a:pt x="875753" y="1486890"/>
                  </a:lnTo>
                  <a:lnTo>
                    <a:pt x="832307" y="1464881"/>
                  </a:lnTo>
                  <a:lnTo>
                    <a:pt x="788708" y="1442046"/>
                  </a:lnTo>
                  <a:lnTo>
                    <a:pt x="744931" y="1418399"/>
                  </a:lnTo>
                  <a:lnTo>
                    <a:pt x="700938" y="1393977"/>
                  </a:lnTo>
                  <a:lnTo>
                    <a:pt x="656666" y="1368818"/>
                  </a:lnTo>
                  <a:lnTo>
                    <a:pt x="612101" y="1342961"/>
                  </a:lnTo>
                  <a:lnTo>
                    <a:pt x="521881" y="1289278"/>
                  </a:lnTo>
                  <a:lnTo>
                    <a:pt x="0" y="967384"/>
                  </a:lnTo>
                  <a:lnTo>
                    <a:pt x="0" y="1079639"/>
                  </a:lnTo>
                  <a:lnTo>
                    <a:pt x="0" y="1933422"/>
                  </a:lnTo>
                  <a:lnTo>
                    <a:pt x="31635" y="1958822"/>
                  </a:lnTo>
                  <a:lnTo>
                    <a:pt x="114350" y="2009622"/>
                  </a:lnTo>
                  <a:lnTo>
                    <a:pt x="198907" y="2060422"/>
                  </a:lnTo>
                  <a:lnTo>
                    <a:pt x="285496" y="2111222"/>
                  </a:lnTo>
                  <a:lnTo>
                    <a:pt x="329476" y="2123922"/>
                  </a:lnTo>
                  <a:lnTo>
                    <a:pt x="419061" y="2174722"/>
                  </a:lnTo>
                  <a:lnTo>
                    <a:pt x="511225" y="2225522"/>
                  </a:lnTo>
                  <a:lnTo>
                    <a:pt x="558292" y="2238222"/>
                  </a:lnTo>
                  <a:lnTo>
                    <a:pt x="605929" y="2263622"/>
                  </a:lnTo>
                  <a:lnTo>
                    <a:pt x="654164" y="2276322"/>
                  </a:lnTo>
                  <a:lnTo>
                    <a:pt x="702995" y="2301722"/>
                  </a:lnTo>
                  <a:lnTo>
                    <a:pt x="752475" y="2314422"/>
                  </a:lnTo>
                  <a:lnTo>
                    <a:pt x="802614" y="2339822"/>
                  </a:lnTo>
                  <a:lnTo>
                    <a:pt x="849325" y="2352522"/>
                  </a:lnTo>
                  <a:lnTo>
                    <a:pt x="1239227" y="2454122"/>
                  </a:lnTo>
                  <a:lnTo>
                    <a:pt x="1289418" y="2454122"/>
                  </a:lnTo>
                  <a:lnTo>
                    <a:pt x="1339824" y="2466822"/>
                  </a:lnTo>
                  <a:lnTo>
                    <a:pt x="1390383" y="2466822"/>
                  </a:lnTo>
                  <a:lnTo>
                    <a:pt x="1441069" y="2479522"/>
                  </a:lnTo>
                  <a:lnTo>
                    <a:pt x="2010143" y="2479522"/>
                  </a:lnTo>
                  <a:lnTo>
                    <a:pt x="2050288" y="2466822"/>
                  </a:lnTo>
                  <a:lnTo>
                    <a:pt x="2143861" y="2466822"/>
                  </a:lnTo>
                  <a:lnTo>
                    <a:pt x="2197277" y="2454122"/>
                  </a:lnTo>
                  <a:lnTo>
                    <a:pt x="2250630" y="2454122"/>
                  </a:lnTo>
                  <a:lnTo>
                    <a:pt x="2357043" y="2428722"/>
                  </a:lnTo>
                  <a:lnTo>
                    <a:pt x="2410079" y="2428722"/>
                  </a:lnTo>
                  <a:lnTo>
                    <a:pt x="2722499" y="2352522"/>
                  </a:lnTo>
                  <a:lnTo>
                    <a:pt x="2773324" y="2327122"/>
                  </a:lnTo>
                  <a:lnTo>
                    <a:pt x="2873514" y="2301722"/>
                  </a:lnTo>
                  <a:lnTo>
                    <a:pt x="2922816" y="2276322"/>
                  </a:lnTo>
                  <a:lnTo>
                    <a:pt x="2971546" y="2263622"/>
                  </a:lnTo>
                  <a:lnTo>
                    <a:pt x="3066973" y="2212822"/>
                  </a:lnTo>
                  <a:lnTo>
                    <a:pt x="3113595" y="2200122"/>
                  </a:lnTo>
                  <a:lnTo>
                    <a:pt x="3204603" y="2149322"/>
                  </a:lnTo>
                  <a:lnTo>
                    <a:pt x="3248901" y="2123922"/>
                  </a:lnTo>
                  <a:lnTo>
                    <a:pt x="3292348" y="2098522"/>
                  </a:lnTo>
                  <a:lnTo>
                    <a:pt x="3338855" y="2073122"/>
                  </a:lnTo>
                  <a:lnTo>
                    <a:pt x="3384308" y="2035022"/>
                  </a:lnTo>
                  <a:lnTo>
                    <a:pt x="3428746" y="2009622"/>
                  </a:lnTo>
                  <a:lnTo>
                    <a:pt x="3472154" y="1971522"/>
                  </a:lnTo>
                  <a:lnTo>
                    <a:pt x="3514560" y="1946122"/>
                  </a:lnTo>
                  <a:lnTo>
                    <a:pt x="3555974" y="1908022"/>
                  </a:lnTo>
                  <a:lnTo>
                    <a:pt x="3596398" y="1882622"/>
                  </a:lnTo>
                  <a:lnTo>
                    <a:pt x="3635845" y="1844522"/>
                  </a:lnTo>
                  <a:lnTo>
                    <a:pt x="3674351" y="1806422"/>
                  </a:lnTo>
                  <a:lnTo>
                    <a:pt x="3711905" y="1781022"/>
                  </a:lnTo>
                  <a:lnTo>
                    <a:pt x="3748532" y="1742922"/>
                  </a:lnTo>
                  <a:lnTo>
                    <a:pt x="3787597" y="1704822"/>
                  </a:lnTo>
                  <a:lnTo>
                    <a:pt x="3825621" y="1666722"/>
                  </a:lnTo>
                  <a:lnTo>
                    <a:pt x="3862654" y="1615922"/>
                  </a:lnTo>
                  <a:lnTo>
                    <a:pt x="3898785" y="1577822"/>
                  </a:lnTo>
                  <a:lnTo>
                    <a:pt x="3934079" y="1539722"/>
                  </a:lnTo>
                  <a:lnTo>
                    <a:pt x="3968521" y="1501622"/>
                  </a:lnTo>
                  <a:lnTo>
                    <a:pt x="4002100" y="1450822"/>
                  </a:lnTo>
                  <a:lnTo>
                    <a:pt x="4034853" y="1412722"/>
                  </a:lnTo>
                  <a:lnTo>
                    <a:pt x="4066806" y="1374622"/>
                  </a:lnTo>
                  <a:lnTo>
                    <a:pt x="4098036" y="1323822"/>
                  </a:lnTo>
                  <a:lnTo>
                    <a:pt x="4117390" y="1298422"/>
                  </a:lnTo>
                  <a:lnTo>
                    <a:pt x="4155198" y="1247622"/>
                  </a:lnTo>
                  <a:lnTo>
                    <a:pt x="4194010" y="1196822"/>
                  </a:lnTo>
                  <a:lnTo>
                    <a:pt x="4233735" y="1146022"/>
                  </a:lnTo>
                  <a:lnTo>
                    <a:pt x="4440313" y="892022"/>
                  </a:lnTo>
                  <a:lnTo>
                    <a:pt x="4460722" y="866622"/>
                  </a:lnTo>
                  <a:lnTo>
                    <a:pt x="4480928" y="828522"/>
                  </a:lnTo>
                  <a:lnTo>
                    <a:pt x="4520704" y="777722"/>
                  </a:lnTo>
                  <a:lnTo>
                    <a:pt x="4540313" y="752322"/>
                  </a:lnTo>
                  <a:lnTo>
                    <a:pt x="4559528" y="726922"/>
                  </a:lnTo>
                  <a:lnTo>
                    <a:pt x="4578223" y="701522"/>
                  </a:lnTo>
                  <a:lnTo>
                    <a:pt x="4607115" y="663422"/>
                  </a:lnTo>
                  <a:lnTo>
                    <a:pt x="4634814" y="612622"/>
                  </a:lnTo>
                  <a:lnTo>
                    <a:pt x="4661078" y="574522"/>
                  </a:lnTo>
                  <a:lnTo>
                    <a:pt x="4685639" y="523722"/>
                  </a:lnTo>
                  <a:lnTo>
                    <a:pt x="4708271" y="472922"/>
                  </a:lnTo>
                  <a:lnTo>
                    <a:pt x="4729086" y="434822"/>
                  </a:lnTo>
                  <a:lnTo>
                    <a:pt x="4747679" y="384022"/>
                  </a:lnTo>
                  <a:lnTo>
                    <a:pt x="4764062" y="333222"/>
                  </a:lnTo>
                  <a:lnTo>
                    <a:pt x="4778260" y="282422"/>
                  </a:lnTo>
                  <a:lnTo>
                    <a:pt x="4790313" y="244322"/>
                  </a:lnTo>
                  <a:lnTo>
                    <a:pt x="4796434" y="206222"/>
                  </a:lnTo>
                  <a:lnTo>
                    <a:pt x="4801692" y="180822"/>
                  </a:lnTo>
                  <a:lnTo>
                    <a:pt x="4806112" y="142722"/>
                  </a:lnTo>
                  <a:lnTo>
                    <a:pt x="4809744" y="117322"/>
                  </a:lnTo>
                  <a:lnTo>
                    <a:pt x="4815446" y="3022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06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EMBEDDINGS</a:t>
            </a:r>
            <a:endParaRPr sz="3600"/>
          </a:p>
        </p:txBody>
      </p:sp>
      <p:grpSp>
        <p:nvGrpSpPr>
          <p:cNvPr id="77" name="Google Shape;77;p10"/>
          <p:cNvGrpSpPr/>
          <p:nvPr/>
        </p:nvGrpSpPr>
        <p:grpSpPr>
          <a:xfrm>
            <a:off x="361188" y="1138427"/>
            <a:ext cx="11831193" cy="5719890"/>
            <a:chOff x="361188" y="1138427"/>
            <a:chExt cx="11831193" cy="5719890"/>
          </a:xfrm>
        </p:grpSpPr>
        <p:pic>
          <p:nvPicPr>
            <p:cNvPr id="78" name="Google Shape;7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1188" y="1138427"/>
              <a:ext cx="11468100" cy="44363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0"/>
            <p:cNvSpPr/>
            <p:nvPr/>
          </p:nvSpPr>
          <p:spPr>
            <a:xfrm>
              <a:off x="9058656" y="4148137"/>
              <a:ext cx="3133725" cy="2710180"/>
            </a:xfrm>
            <a:custGeom>
              <a:rect b="b" l="l" r="r" t="t"/>
              <a:pathLst>
                <a:path extrusionOk="0" h="2710179" w="3133725">
                  <a:moveTo>
                    <a:pt x="3133344" y="0"/>
                  </a:moveTo>
                  <a:lnTo>
                    <a:pt x="2822829" y="45021"/>
                  </a:lnTo>
                  <a:lnTo>
                    <a:pt x="2772918" y="55156"/>
                  </a:lnTo>
                  <a:lnTo>
                    <a:pt x="2723197" y="66014"/>
                  </a:lnTo>
                  <a:lnTo>
                    <a:pt x="2673654" y="77571"/>
                  </a:lnTo>
                  <a:lnTo>
                    <a:pt x="2624315" y="89839"/>
                  </a:lnTo>
                  <a:lnTo>
                    <a:pt x="2575179" y="102806"/>
                  </a:lnTo>
                  <a:lnTo>
                    <a:pt x="2526258" y="116459"/>
                  </a:lnTo>
                  <a:lnTo>
                    <a:pt x="2477566" y="130810"/>
                  </a:lnTo>
                  <a:lnTo>
                    <a:pt x="2429103" y="145834"/>
                  </a:lnTo>
                  <a:lnTo>
                    <a:pt x="2380894" y="161518"/>
                  </a:lnTo>
                  <a:lnTo>
                    <a:pt x="2332952" y="177888"/>
                  </a:lnTo>
                  <a:lnTo>
                    <a:pt x="2285276" y="194906"/>
                  </a:lnTo>
                  <a:lnTo>
                    <a:pt x="2237867" y="212585"/>
                  </a:lnTo>
                  <a:lnTo>
                    <a:pt x="2190762" y="230911"/>
                  </a:lnTo>
                  <a:lnTo>
                    <a:pt x="2143950" y="249872"/>
                  </a:lnTo>
                  <a:lnTo>
                    <a:pt x="2097443" y="269468"/>
                  </a:lnTo>
                  <a:lnTo>
                    <a:pt x="2051265" y="289687"/>
                  </a:lnTo>
                  <a:lnTo>
                    <a:pt x="2005406" y="310540"/>
                  </a:lnTo>
                  <a:lnTo>
                    <a:pt x="1959902" y="332003"/>
                  </a:lnTo>
                  <a:lnTo>
                    <a:pt x="1914740" y="354076"/>
                  </a:lnTo>
                  <a:lnTo>
                    <a:pt x="1869948" y="376745"/>
                  </a:lnTo>
                  <a:lnTo>
                    <a:pt x="1824367" y="400583"/>
                  </a:lnTo>
                  <a:lnTo>
                    <a:pt x="1779168" y="425018"/>
                  </a:lnTo>
                  <a:lnTo>
                    <a:pt x="1734350" y="450037"/>
                  </a:lnTo>
                  <a:lnTo>
                    <a:pt x="1689912" y="475640"/>
                  </a:lnTo>
                  <a:lnTo>
                    <a:pt x="1645869" y="501827"/>
                  </a:lnTo>
                  <a:lnTo>
                    <a:pt x="1602244" y="528599"/>
                  </a:lnTo>
                  <a:lnTo>
                    <a:pt x="1559039" y="555942"/>
                  </a:lnTo>
                  <a:lnTo>
                    <a:pt x="1516265" y="583857"/>
                  </a:lnTo>
                  <a:lnTo>
                    <a:pt x="1473936" y="612343"/>
                  </a:lnTo>
                  <a:lnTo>
                    <a:pt x="1432052" y="641388"/>
                  </a:lnTo>
                  <a:lnTo>
                    <a:pt x="1390637" y="670979"/>
                  </a:lnTo>
                  <a:lnTo>
                    <a:pt x="1349692" y="701141"/>
                  </a:lnTo>
                  <a:lnTo>
                    <a:pt x="1309243" y="731837"/>
                  </a:lnTo>
                  <a:lnTo>
                    <a:pt x="1276769" y="757262"/>
                  </a:lnTo>
                  <a:lnTo>
                    <a:pt x="1244536" y="782891"/>
                  </a:lnTo>
                  <a:lnTo>
                    <a:pt x="1212583" y="808812"/>
                  </a:lnTo>
                  <a:lnTo>
                    <a:pt x="1165212" y="848233"/>
                  </a:lnTo>
                  <a:lnTo>
                    <a:pt x="1103426" y="902208"/>
                  </a:lnTo>
                  <a:lnTo>
                    <a:pt x="1073035" y="929678"/>
                  </a:lnTo>
                  <a:lnTo>
                    <a:pt x="1018070" y="980694"/>
                  </a:lnTo>
                  <a:lnTo>
                    <a:pt x="978814" y="1018425"/>
                  </a:lnTo>
                  <a:lnTo>
                    <a:pt x="940219" y="1056728"/>
                  </a:lnTo>
                  <a:lnTo>
                    <a:pt x="902258" y="1095540"/>
                  </a:lnTo>
                  <a:lnTo>
                    <a:pt x="864870" y="1134833"/>
                  </a:lnTo>
                  <a:lnTo>
                    <a:pt x="828040" y="1174559"/>
                  </a:lnTo>
                  <a:lnTo>
                    <a:pt x="794753" y="1211757"/>
                  </a:lnTo>
                  <a:lnTo>
                    <a:pt x="762025" y="1249349"/>
                  </a:lnTo>
                  <a:lnTo>
                    <a:pt x="729843" y="1287348"/>
                  </a:lnTo>
                  <a:lnTo>
                    <a:pt x="698220" y="1325727"/>
                  </a:lnTo>
                  <a:lnTo>
                    <a:pt x="667156" y="1364475"/>
                  </a:lnTo>
                  <a:lnTo>
                    <a:pt x="636638" y="1403578"/>
                  </a:lnTo>
                  <a:lnTo>
                    <a:pt x="606691" y="1443037"/>
                  </a:lnTo>
                  <a:lnTo>
                    <a:pt x="577291" y="1482839"/>
                  </a:lnTo>
                  <a:lnTo>
                    <a:pt x="548462" y="1522971"/>
                  </a:lnTo>
                  <a:lnTo>
                    <a:pt x="520192" y="1563433"/>
                  </a:lnTo>
                  <a:lnTo>
                    <a:pt x="492493" y="1604187"/>
                  </a:lnTo>
                  <a:lnTo>
                    <a:pt x="465353" y="1645246"/>
                  </a:lnTo>
                  <a:lnTo>
                    <a:pt x="438785" y="1686585"/>
                  </a:lnTo>
                  <a:lnTo>
                    <a:pt x="410730" y="1731746"/>
                  </a:lnTo>
                  <a:lnTo>
                    <a:pt x="383387" y="1777250"/>
                  </a:lnTo>
                  <a:lnTo>
                    <a:pt x="356768" y="1823097"/>
                  </a:lnTo>
                  <a:lnTo>
                    <a:pt x="330885" y="1869287"/>
                  </a:lnTo>
                  <a:lnTo>
                    <a:pt x="305765" y="1915820"/>
                  </a:lnTo>
                  <a:lnTo>
                    <a:pt x="281432" y="1962683"/>
                  </a:lnTo>
                  <a:lnTo>
                    <a:pt x="257556" y="2009749"/>
                  </a:lnTo>
                  <a:lnTo>
                    <a:pt x="234569" y="2057133"/>
                  </a:lnTo>
                  <a:lnTo>
                    <a:pt x="212369" y="2104821"/>
                  </a:lnTo>
                  <a:lnTo>
                    <a:pt x="190919" y="2152777"/>
                  </a:lnTo>
                  <a:lnTo>
                    <a:pt x="170141" y="2200948"/>
                  </a:lnTo>
                  <a:lnTo>
                    <a:pt x="149987" y="2249297"/>
                  </a:lnTo>
                  <a:lnTo>
                    <a:pt x="130556" y="2297900"/>
                  </a:lnTo>
                  <a:lnTo>
                    <a:pt x="111899" y="2346744"/>
                  </a:lnTo>
                  <a:lnTo>
                    <a:pt x="94030" y="2395804"/>
                  </a:lnTo>
                  <a:lnTo>
                    <a:pt x="76936" y="2445093"/>
                  </a:lnTo>
                  <a:lnTo>
                    <a:pt x="60629" y="2494584"/>
                  </a:lnTo>
                  <a:lnTo>
                    <a:pt x="45110" y="2544267"/>
                  </a:lnTo>
                  <a:lnTo>
                    <a:pt x="30378" y="2594140"/>
                  </a:lnTo>
                  <a:lnTo>
                    <a:pt x="16433" y="2644190"/>
                  </a:lnTo>
                  <a:lnTo>
                    <a:pt x="3302" y="2694406"/>
                  </a:lnTo>
                  <a:lnTo>
                    <a:pt x="0" y="2709862"/>
                  </a:lnTo>
                  <a:lnTo>
                    <a:pt x="16764" y="2709862"/>
                  </a:lnTo>
                  <a:lnTo>
                    <a:pt x="28905" y="2709862"/>
                  </a:lnTo>
                  <a:lnTo>
                    <a:pt x="774052" y="2709862"/>
                  </a:lnTo>
                  <a:lnTo>
                    <a:pt x="800481" y="2641549"/>
                  </a:lnTo>
                  <a:lnTo>
                    <a:pt x="819670" y="2599207"/>
                  </a:lnTo>
                  <a:lnTo>
                    <a:pt x="839914" y="2556992"/>
                  </a:lnTo>
                  <a:lnTo>
                    <a:pt x="861199" y="2514930"/>
                  </a:lnTo>
                  <a:lnTo>
                    <a:pt x="883539" y="2473007"/>
                  </a:lnTo>
                  <a:lnTo>
                    <a:pt x="906678" y="2431719"/>
                  </a:lnTo>
                  <a:lnTo>
                    <a:pt x="930884" y="2390635"/>
                  </a:lnTo>
                  <a:lnTo>
                    <a:pt x="956106" y="2349741"/>
                  </a:lnTo>
                  <a:lnTo>
                    <a:pt x="982345" y="2309101"/>
                  </a:lnTo>
                  <a:lnTo>
                    <a:pt x="1009573" y="2268702"/>
                  </a:lnTo>
                  <a:lnTo>
                    <a:pt x="1037793" y="2228583"/>
                  </a:lnTo>
                  <a:lnTo>
                    <a:pt x="1066965" y="2188743"/>
                  </a:lnTo>
                  <a:lnTo>
                    <a:pt x="1097089" y="2149221"/>
                  </a:lnTo>
                  <a:lnTo>
                    <a:pt x="1128141" y="2110041"/>
                  </a:lnTo>
                  <a:lnTo>
                    <a:pt x="1160106" y="2071192"/>
                  </a:lnTo>
                  <a:lnTo>
                    <a:pt x="1192974" y="2032723"/>
                  </a:lnTo>
                  <a:lnTo>
                    <a:pt x="1226718" y="1994636"/>
                  </a:lnTo>
                  <a:lnTo>
                    <a:pt x="1261325" y="1956968"/>
                  </a:lnTo>
                  <a:lnTo>
                    <a:pt x="1296797" y="1919719"/>
                  </a:lnTo>
                  <a:lnTo>
                    <a:pt x="1333080" y="1882914"/>
                  </a:lnTo>
                  <a:lnTo>
                    <a:pt x="1370190" y="1846580"/>
                  </a:lnTo>
                  <a:lnTo>
                    <a:pt x="1408112" y="1810740"/>
                  </a:lnTo>
                  <a:lnTo>
                    <a:pt x="1446796" y="1775396"/>
                  </a:lnTo>
                  <a:lnTo>
                    <a:pt x="1486268" y="1740573"/>
                  </a:lnTo>
                  <a:lnTo>
                    <a:pt x="1526476" y="1706308"/>
                  </a:lnTo>
                  <a:lnTo>
                    <a:pt x="1567434" y="1672590"/>
                  </a:lnTo>
                  <a:lnTo>
                    <a:pt x="1605483" y="1642275"/>
                  </a:lnTo>
                  <a:lnTo>
                    <a:pt x="1644154" y="1612430"/>
                  </a:lnTo>
                  <a:lnTo>
                    <a:pt x="1683397" y="1583067"/>
                  </a:lnTo>
                  <a:lnTo>
                    <a:pt x="1723199" y="1554200"/>
                  </a:lnTo>
                  <a:lnTo>
                    <a:pt x="1763560" y="1525828"/>
                  </a:lnTo>
                  <a:lnTo>
                    <a:pt x="1804454" y="1497977"/>
                  </a:lnTo>
                  <a:lnTo>
                    <a:pt x="1845843" y="1470660"/>
                  </a:lnTo>
                  <a:lnTo>
                    <a:pt x="1887728" y="1443875"/>
                  </a:lnTo>
                  <a:lnTo>
                    <a:pt x="1930082" y="1417637"/>
                  </a:lnTo>
                  <a:lnTo>
                    <a:pt x="1972906" y="1391958"/>
                  </a:lnTo>
                  <a:lnTo>
                    <a:pt x="2016150" y="1366837"/>
                  </a:lnTo>
                  <a:lnTo>
                    <a:pt x="2059813" y="1342301"/>
                  </a:lnTo>
                  <a:lnTo>
                    <a:pt x="2103882" y="1318361"/>
                  </a:lnTo>
                  <a:lnTo>
                    <a:pt x="2148319" y="1295019"/>
                  </a:lnTo>
                  <a:lnTo>
                    <a:pt x="2193125" y="1272273"/>
                  </a:lnTo>
                  <a:lnTo>
                    <a:pt x="2238273" y="1250162"/>
                  </a:lnTo>
                  <a:lnTo>
                    <a:pt x="2283739" y="1228674"/>
                  </a:lnTo>
                  <a:lnTo>
                    <a:pt x="2329523" y="1207833"/>
                  </a:lnTo>
                  <a:lnTo>
                    <a:pt x="2375585" y="1187640"/>
                  </a:lnTo>
                  <a:lnTo>
                    <a:pt x="2421915" y="1168107"/>
                  </a:lnTo>
                  <a:lnTo>
                    <a:pt x="2468499" y="1149261"/>
                  </a:lnTo>
                  <a:lnTo>
                    <a:pt x="2515324" y="1131087"/>
                  </a:lnTo>
                  <a:lnTo>
                    <a:pt x="2562352" y="1113599"/>
                  </a:lnTo>
                  <a:lnTo>
                    <a:pt x="2612313" y="1095883"/>
                  </a:lnTo>
                  <a:lnTo>
                    <a:pt x="2662504" y="1078928"/>
                  </a:lnTo>
                  <a:lnTo>
                    <a:pt x="2712897" y="1062761"/>
                  </a:lnTo>
                  <a:lnTo>
                    <a:pt x="2763482" y="1047394"/>
                  </a:lnTo>
                  <a:lnTo>
                    <a:pt x="2814231" y="1032814"/>
                  </a:lnTo>
                  <a:lnTo>
                    <a:pt x="2865107" y="1019022"/>
                  </a:lnTo>
                  <a:lnTo>
                    <a:pt x="2916097" y="1006043"/>
                  </a:lnTo>
                  <a:lnTo>
                    <a:pt x="2967190" y="993863"/>
                  </a:lnTo>
                  <a:lnTo>
                    <a:pt x="3018345" y="982497"/>
                  </a:lnTo>
                  <a:lnTo>
                    <a:pt x="3069539" y="971956"/>
                  </a:lnTo>
                  <a:lnTo>
                    <a:pt x="3120771" y="962215"/>
                  </a:lnTo>
                  <a:lnTo>
                    <a:pt x="3133344" y="960526"/>
                  </a:lnTo>
                  <a:lnTo>
                    <a:pt x="3133344" y="846810"/>
                  </a:lnTo>
                  <a:lnTo>
                    <a:pt x="3133344" y="246951"/>
                  </a:lnTo>
                  <a:lnTo>
                    <a:pt x="3133344" y="0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83411" y="2839339"/>
            <a:ext cx="347662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50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BASE DE DATOS DE VECTORES</a:t>
            </a:r>
            <a:endParaRPr sz="3600"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6611" y="4572"/>
            <a:ext cx="7295388" cy="685342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6712457" y="2272411"/>
            <a:ext cx="4560570" cy="2251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228600" lvl="0" marL="2413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A vector database is a type of database that stores data as high-dimensional vectors, which are mathematical representations of features or attributes. Each vector has a certain number of dimensions, which can range from tens to thousands, depending on the complexity and granularity of the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2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92" name="Google Shape;92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2"/>
          <p:cNvGrpSpPr/>
          <p:nvPr/>
        </p:nvGrpSpPr>
        <p:grpSpPr>
          <a:xfrm>
            <a:off x="637031" y="2106167"/>
            <a:ext cx="11554969" cy="4751831"/>
            <a:chOff x="637031" y="2106167"/>
            <a:chExt cx="11554969" cy="4751831"/>
          </a:xfrm>
        </p:grpSpPr>
        <p:pic>
          <p:nvPicPr>
            <p:cNvPr id="95" name="Google Shape;95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35924" y="4114812"/>
              <a:ext cx="3656076" cy="2743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31" y="2106167"/>
              <a:ext cx="10716768" cy="4113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12"/>
          <p:cNvSpPr txBox="1"/>
          <p:nvPr>
            <p:ph type="title"/>
          </p:nvPr>
        </p:nvSpPr>
        <p:spPr>
          <a:xfrm>
            <a:off x="765149" y="442417"/>
            <a:ext cx="7378065" cy="1301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56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3"/>
            <p:cNvSpPr/>
            <p:nvPr/>
          </p:nvSpPr>
          <p:spPr>
            <a:xfrm>
              <a:off x="0" y="0"/>
              <a:ext cx="4815840" cy="2479675"/>
            </a:xfrm>
            <a:custGeom>
              <a:rect b="b" l="l" r="r" t="t"/>
              <a:pathLst>
                <a:path extrusionOk="0" h="2479675" w="4815840">
                  <a:moveTo>
                    <a:pt x="4815446" y="3022"/>
                  </a:moveTo>
                  <a:lnTo>
                    <a:pt x="4781943" y="3022"/>
                  </a:lnTo>
                  <a:lnTo>
                    <a:pt x="4774946" y="117322"/>
                  </a:lnTo>
                  <a:lnTo>
                    <a:pt x="4770869" y="142722"/>
                  </a:lnTo>
                  <a:lnTo>
                    <a:pt x="4765891" y="180822"/>
                  </a:lnTo>
                  <a:lnTo>
                    <a:pt x="4760011" y="206222"/>
                  </a:lnTo>
                  <a:lnTo>
                    <a:pt x="4753229" y="231622"/>
                  </a:lnTo>
                  <a:lnTo>
                    <a:pt x="4739906" y="282422"/>
                  </a:lnTo>
                  <a:lnTo>
                    <a:pt x="4724336" y="333222"/>
                  </a:lnTo>
                  <a:lnTo>
                    <a:pt x="4706442" y="371322"/>
                  </a:lnTo>
                  <a:lnTo>
                    <a:pt x="4686198" y="422122"/>
                  </a:lnTo>
                  <a:lnTo>
                    <a:pt x="4681499" y="430034"/>
                  </a:lnTo>
                  <a:lnTo>
                    <a:pt x="4689462" y="405384"/>
                  </a:lnTo>
                  <a:lnTo>
                    <a:pt x="4701006" y="379984"/>
                  </a:lnTo>
                  <a:lnTo>
                    <a:pt x="4711674" y="354596"/>
                  </a:lnTo>
                  <a:lnTo>
                    <a:pt x="4721352" y="316496"/>
                  </a:lnTo>
                  <a:lnTo>
                    <a:pt x="4725708" y="303796"/>
                  </a:lnTo>
                  <a:lnTo>
                    <a:pt x="4729988" y="291096"/>
                  </a:lnTo>
                  <a:lnTo>
                    <a:pt x="4734064" y="278396"/>
                  </a:lnTo>
                  <a:lnTo>
                    <a:pt x="4737862" y="265696"/>
                  </a:lnTo>
                  <a:lnTo>
                    <a:pt x="4745101" y="227596"/>
                  </a:lnTo>
                  <a:lnTo>
                    <a:pt x="4751070" y="202196"/>
                  </a:lnTo>
                  <a:lnTo>
                    <a:pt x="4756543" y="176796"/>
                  </a:lnTo>
                  <a:lnTo>
                    <a:pt x="4761192" y="138696"/>
                  </a:lnTo>
                  <a:lnTo>
                    <a:pt x="4765027" y="113296"/>
                  </a:lnTo>
                  <a:lnTo>
                    <a:pt x="4768088" y="75196"/>
                  </a:lnTo>
                  <a:lnTo>
                    <a:pt x="4771301" y="11696"/>
                  </a:lnTo>
                  <a:lnTo>
                    <a:pt x="4766195" y="11696"/>
                  </a:lnTo>
                  <a:lnTo>
                    <a:pt x="4766729" y="0"/>
                  </a:lnTo>
                  <a:lnTo>
                    <a:pt x="4209300" y="0"/>
                  </a:lnTo>
                  <a:lnTo>
                    <a:pt x="4098048" y="0"/>
                  </a:lnTo>
                  <a:lnTo>
                    <a:pt x="4094988" y="48006"/>
                  </a:lnTo>
                  <a:lnTo>
                    <a:pt x="4088015" y="87718"/>
                  </a:lnTo>
                  <a:lnTo>
                    <a:pt x="4078173" y="126187"/>
                  </a:lnTo>
                  <a:lnTo>
                    <a:pt x="4065422" y="163804"/>
                  </a:lnTo>
                  <a:lnTo>
                    <a:pt x="4049712" y="200926"/>
                  </a:lnTo>
                  <a:lnTo>
                    <a:pt x="4031005" y="237909"/>
                  </a:lnTo>
                  <a:lnTo>
                    <a:pt x="4009263" y="275132"/>
                  </a:lnTo>
                  <a:lnTo>
                    <a:pt x="3984409" y="312953"/>
                  </a:lnTo>
                  <a:lnTo>
                    <a:pt x="3956431" y="351739"/>
                  </a:lnTo>
                  <a:lnTo>
                    <a:pt x="3925278" y="391858"/>
                  </a:lnTo>
                  <a:lnTo>
                    <a:pt x="3890886" y="433666"/>
                  </a:lnTo>
                  <a:lnTo>
                    <a:pt x="3853230" y="477545"/>
                  </a:lnTo>
                  <a:lnTo>
                    <a:pt x="3812260" y="523862"/>
                  </a:lnTo>
                  <a:lnTo>
                    <a:pt x="3767937" y="572960"/>
                  </a:lnTo>
                  <a:lnTo>
                    <a:pt x="3687000" y="661466"/>
                  </a:lnTo>
                  <a:lnTo>
                    <a:pt x="3619525" y="735812"/>
                  </a:lnTo>
                  <a:lnTo>
                    <a:pt x="3585248" y="774217"/>
                  </a:lnTo>
                  <a:lnTo>
                    <a:pt x="3550602" y="813625"/>
                  </a:lnTo>
                  <a:lnTo>
                    <a:pt x="3478238" y="897369"/>
                  </a:lnTo>
                  <a:lnTo>
                    <a:pt x="3440760" y="939279"/>
                  </a:lnTo>
                  <a:lnTo>
                    <a:pt x="3403168" y="979932"/>
                  </a:lnTo>
                  <a:lnTo>
                    <a:pt x="3365449" y="1019352"/>
                  </a:lnTo>
                  <a:lnTo>
                    <a:pt x="3327590" y="1057541"/>
                  </a:lnTo>
                  <a:lnTo>
                    <a:pt x="3289566" y="1094498"/>
                  </a:lnTo>
                  <a:lnTo>
                    <a:pt x="3251390" y="1130249"/>
                  </a:lnTo>
                  <a:lnTo>
                    <a:pt x="3213036" y="1164793"/>
                  </a:lnTo>
                  <a:lnTo>
                    <a:pt x="3174504" y="1198143"/>
                  </a:lnTo>
                  <a:lnTo>
                    <a:pt x="3135769" y="1230299"/>
                  </a:lnTo>
                  <a:lnTo>
                    <a:pt x="3096818" y="1261287"/>
                  </a:lnTo>
                  <a:lnTo>
                    <a:pt x="3057652" y="1291094"/>
                  </a:lnTo>
                  <a:lnTo>
                    <a:pt x="3018256" y="1319758"/>
                  </a:lnTo>
                  <a:lnTo>
                    <a:pt x="2978620" y="1347254"/>
                  </a:lnTo>
                  <a:lnTo>
                    <a:pt x="2938729" y="1373606"/>
                  </a:lnTo>
                  <a:lnTo>
                    <a:pt x="2898571" y="1398841"/>
                  </a:lnTo>
                  <a:lnTo>
                    <a:pt x="2858135" y="1422933"/>
                  </a:lnTo>
                  <a:lnTo>
                    <a:pt x="2817418" y="1445920"/>
                  </a:lnTo>
                  <a:lnTo>
                    <a:pt x="2776397" y="1467789"/>
                  </a:lnTo>
                  <a:lnTo>
                    <a:pt x="2735072" y="1488567"/>
                  </a:lnTo>
                  <a:lnTo>
                    <a:pt x="2692920" y="1508506"/>
                  </a:lnTo>
                  <a:lnTo>
                    <a:pt x="2650172" y="1527429"/>
                  </a:lnTo>
                  <a:lnTo>
                    <a:pt x="2606827" y="1545374"/>
                  </a:lnTo>
                  <a:lnTo>
                    <a:pt x="2562860" y="1562315"/>
                  </a:lnTo>
                  <a:lnTo>
                    <a:pt x="2518257" y="1578267"/>
                  </a:lnTo>
                  <a:lnTo>
                    <a:pt x="2473007" y="1593227"/>
                  </a:lnTo>
                  <a:lnTo>
                    <a:pt x="2427109" y="1607210"/>
                  </a:lnTo>
                  <a:lnTo>
                    <a:pt x="2380551" y="1620215"/>
                  </a:lnTo>
                  <a:lnTo>
                    <a:pt x="2333307" y="1632229"/>
                  </a:lnTo>
                  <a:lnTo>
                    <a:pt x="2285365" y="1643278"/>
                  </a:lnTo>
                  <a:lnTo>
                    <a:pt x="2236724" y="1653349"/>
                  </a:lnTo>
                  <a:lnTo>
                    <a:pt x="2187371" y="1662442"/>
                  </a:lnTo>
                  <a:lnTo>
                    <a:pt x="2137283" y="1670570"/>
                  </a:lnTo>
                  <a:lnTo>
                    <a:pt x="2086457" y="1677733"/>
                  </a:lnTo>
                  <a:lnTo>
                    <a:pt x="2034870" y="1683931"/>
                  </a:lnTo>
                  <a:lnTo>
                    <a:pt x="1982533" y="1689176"/>
                  </a:lnTo>
                  <a:lnTo>
                    <a:pt x="1929409" y="1693456"/>
                  </a:lnTo>
                  <a:lnTo>
                    <a:pt x="1875497" y="1696783"/>
                  </a:lnTo>
                  <a:lnTo>
                    <a:pt x="1820786" y="1699145"/>
                  </a:lnTo>
                  <a:lnTo>
                    <a:pt x="1765261" y="1700568"/>
                  </a:lnTo>
                  <a:lnTo>
                    <a:pt x="1708912" y="1701038"/>
                  </a:lnTo>
                  <a:lnTo>
                    <a:pt x="1657146" y="1700276"/>
                  </a:lnTo>
                  <a:lnTo>
                    <a:pt x="1605864" y="1697977"/>
                  </a:lnTo>
                  <a:lnTo>
                    <a:pt x="1554962" y="1694103"/>
                  </a:lnTo>
                  <a:lnTo>
                    <a:pt x="1504365" y="1688668"/>
                  </a:lnTo>
                  <a:lnTo>
                    <a:pt x="1453984" y="1681619"/>
                  </a:lnTo>
                  <a:lnTo>
                    <a:pt x="1403756" y="1672971"/>
                  </a:lnTo>
                  <a:lnTo>
                    <a:pt x="1353566" y="1662696"/>
                  </a:lnTo>
                  <a:lnTo>
                    <a:pt x="1303350" y="1650771"/>
                  </a:lnTo>
                  <a:lnTo>
                    <a:pt x="1253020" y="1637169"/>
                  </a:lnTo>
                  <a:lnTo>
                    <a:pt x="1202486" y="1621891"/>
                  </a:lnTo>
                  <a:lnTo>
                    <a:pt x="1151674" y="1604924"/>
                  </a:lnTo>
                  <a:lnTo>
                    <a:pt x="1100493" y="1586217"/>
                  </a:lnTo>
                  <a:lnTo>
                    <a:pt x="1048880" y="1565783"/>
                  </a:lnTo>
                  <a:lnTo>
                    <a:pt x="1005611" y="1547495"/>
                  </a:lnTo>
                  <a:lnTo>
                    <a:pt x="962367" y="1528229"/>
                  </a:lnTo>
                  <a:lnTo>
                    <a:pt x="919086" y="1508010"/>
                  </a:lnTo>
                  <a:lnTo>
                    <a:pt x="875753" y="1486890"/>
                  </a:lnTo>
                  <a:lnTo>
                    <a:pt x="832307" y="1464881"/>
                  </a:lnTo>
                  <a:lnTo>
                    <a:pt x="788708" y="1442046"/>
                  </a:lnTo>
                  <a:lnTo>
                    <a:pt x="744931" y="1418399"/>
                  </a:lnTo>
                  <a:lnTo>
                    <a:pt x="700938" y="1393977"/>
                  </a:lnTo>
                  <a:lnTo>
                    <a:pt x="656666" y="1368818"/>
                  </a:lnTo>
                  <a:lnTo>
                    <a:pt x="612101" y="1342961"/>
                  </a:lnTo>
                  <a:lnTo>
                    <a:pt x="521881" y="1289278"/>
                  </a:lnTo>
                  <a:lnTo>
                    <a:pt x="0" y="967384"/>
                  </a:lnTo>
                  <a:lnTo>
                    <a:pt x="0" y="1079639"/>
                  </a:lnTo>
                  <a:lnTo>
                    <a:pt x="0" y="1933422"/>
                  </a:lnTo>
                  <a:lnTo>
                    <a:pt x="31635" y="1958822"/>
                  </a:lnTo>
                  <a:lnTo>
                    <a:pt x="114350" y="2009622"/>
                  </a:lnTo>
                  <a:lnTo>
                    <a:pt x="198907" y="2060422"/>
                  </a:lnTo>
                  <a:lnTo>
                    <a:pt x="285496" y="2111222"/>
                  </a:lnTo>
                  <a:lnTo>
                    <a:pt x="329476" y="2123922"/>
                  </a:lnTo>
                  <a:lnTo>
                    <a:pt x="419061" y="2174722"/>
                  </a:lnTo>
                  <a:lnTo>
                    <a:pt x="511225" y="2225522"/>
                  </a:lnTo>
                  <a:lnTo>
                    <a:pt x="558292" y="2238222"/>
                  </a:lnTo>
                  <a:lnTo>
                    <a:pt x="605929" y="2263622"/>
                  </a:lnTo>
                  <a:lnTo>
                    <a:pt x="654164" y="2276322"/>
                  </a:lnTo>
                  <a:lnTo>
                    <a:pt x="702995" y="2301722"/>
                  </a:lnTo>
                  <a:lnTo>
                    <a:pt x="752475" y="2314422"/>
                  </a:lnTo>
                  <a:lnTo>
                    <a:pt x="802614" y="2339822"/>
                  </a:lnTo>
                  <a:lnTo>
                    <a:pt x="849325" y="2352522"/>
                  </a:lnTo>
                  <a:lnTo>
                    <a:pt x="1239227" y="2454122"/>
                  </a:lnTo>
                  <a:lnTo>
                    <a:pt x="1289418" y="2454122"/>
                  </a:lnTo>
                  <a:lnTo>
                    <a:pt x="1339824" y="2466822"/>
                  </a:lnTo>
                  <a:lnTo>
                    <a:pt x="1390383" y="2466822"/>
                  </a:lnTo>
                  <a:lnTo>
                    <a:pt x="1441069" y="2479522"/>
                  </a:lnTo>
                  <a:lnTo>
                    <a:pt x="2010143" y="2479522"/>
                  </a:lnTo>
                  <a:lnTo>
                    <a:pt x="2050288" y="2466822"/>
                  </a:lnTo>
                  <a:lnTo>
                    <a:pt x="2143861" y="2466822"/>
                  </a:lnTo>
                  <a:lnTo>
                    <a:pt x="2197277" y="2454122"/>
                  </a:lnTo>
                  <a:lnTo>
                    <a:pt x="2250630" y="2454122"/>
                  </a:lnTo>
                  <a:lnTo>
                    <a:pt x="2357043" y="2428722"/>
                  </a:lnTo>
                  <a:lnTo>
                    <a:pt x="2410079" y="2428722"/>
                  </a:lnTo>
                  <a:lnTo>
                    <a:pt x="2722499" y="2352522"/>
                  </a:lnTo>
                  <a:lnTo>
                    <a:pt x="2773324" y="2327122"/>
                  </a:lnTo>
                  <a:lnTo>
                    <a:pt x="2873514" y="2301722"/>
                  </a:lnTo>
                  <a:lnTo>
                    <a:pt x="2922816" y="2276322"/>
                  </a:lnTo>
                  <a:lnTo>
                    <a:pt x="2971546" y="2263622"/>
                  </a:lnTo>
                  <a:lnTo>
                    <a:pt x="3066973" y="2212822"/>
                  </a:lnTo>
                  <a:lnTo>
                    <a:pt x="3113595" y="2200122"/>
                  </a:lnTo>
                  <a:lnTo>
                    <a:pt x="3204603" y="2149322"/>
                  </a:lnTo>
                  <a:lnTo>
                    <a:pt x="3248901" y="2123922"/>
                  </a:lnTo>
                  <a:lnTo>
                    <a:pt x="3292348" y="2098522"/>
                  </a:lnTo>
                  <a:lnTo>
                    <a:pt x="3338855" y="2073122"/>
                  </a:lnTo>
                  <a:lnTo>
                    <a:pt x="3384308" y="2035022"/>
                  </a:lnTo>
                  <a:lnTo>
                    <a:pt x="3428746" y="2009622"/>
                  </a:lnTo>
                  <a:lnTo>
                    <a:pt x="3472154" y="1971522"/>
                  </a:lnTo>
                  <a:lnTo>
                    <a:pt x="3514560" y="1946122"/>
                  </a:lnTo>
                  <a:lnTo>
                    <a:pt x="3555974" y="1908022"/>
                  </a:lnTo>
                  <a:lnTo>
                    <a:pt x="3596398" y="1882622"/>
                  </a:lnTo>
                  <a:lnTo>
                    <a:pt x="3635845" y="1844522"/>
                  </a:lnTo>
                  <a:lnTo>
                    <a:pt x="3674351" y="1806422"/>
                  </a:lnTo>
                  <a:lnTo>
                    <a:pt x="3711905" y="1781022"/>
                  </a:lnTo>
                  <a:lnTo>
                    <a:pt x="3748532" y="1742922"/>
                  </a:lnTo>
                  <a:lnTo>
                    <a:pt x="3787597" y="1704822"/>
                  </a:lnTo>
                  <a:lnTo>
                    <a:pt x="3825621" y="1666722"/>
                  </a:lnTo>
                  <a:lnTo>
                    <a:pt x="3862654" y="1615922"/>
                  </a:lnTo>
                  <a:lnTo>
                    <a:pt x="3898785" y="1577822"/>
                  </a:lnTo>
                  <a:lnTo>
                    <a:pt x="3934079" y="1539722"/>
                  </a:lnTo>
                  <a:lnTo>
                    <a:pt x="3968521" y="1501622"/>
                  </a:lnTo>
                  <a:lnTo>
                    <a:pt x="4002100" y="1450822"/>
                  </a:lnTo>
                  <a:lnTo>
                    <a:pt x="4034853" y="1412722"/>
                  </a:lnTo>
                  <a:lnTo>
                    <a:pt x="4066806" y="1374622"/>
                  </a:lnTo>
                  <a:lnTo>
                    <a:pt x="4098036" y="1323822"/>
                  </a:lnTo>
                  <a:lnTo>
                    <a:pt x="4117390" y="1298422"/>
                  </a:lnTo>
                  <a:lnTo>
                    <a:pt x="4155198" y="1247622"/>
                  </a:lnTo>
                  <a:lnTo>
                    <a:pt x="4194010" y="1196822"/>
                  </a:lnTo>
                  <a:lnTo>
                    <a:pt x="4233735" y="1146022"/>
                  </a:lnTo>
                  <a:lnTo>
                    <a:pt x="4440313" y="892022"/>
                  </a:lnTo>
                  <a:lnTo>
                    <a:pt x="4460722" y="866622"/>
                  </a:lnTo>
                  <a:lnTo>
                    <a:pt x="4480928" y="828522"/>
                  </a:lnTo>
                  <a:lnTo>
                    <a:pt x="4520704" y="777722"/>
                  </a:lnTo>
                  <a:lnTo>
                    <a:pt x="4540313" y="752322"/>
                  </a:lnTo>
                  <a:lnTo>
                    <a:pt x="4559528" y="726922"/>
                  </a:lnTo>
                  <a:lnTo>
                    <a:pt x="4578223" y="701522"/>
                  </a:lnTo>
                  <a:lnTo>
                    <a:pt x="4607115" y="663422"/>
                  </a:lnTo>
                  <a:lnTo>
                    <a:pt x="4634814" y="612622"/>
                  </a:lnTo>
                  <a:lnTo>
                    <a:pt x="4661078" y="574522"/>
                  </a:lnTo>
                  <a:lnTo>
                    <a:pt x="4685639" y="523722"/>
                  </a:lnTo>
                  <a:lnTo>
                    <a:pt x="4708271" y="472922"/>
                  </a:lnTo>
                  <a:lnTo>
                    <a:pt x="4729086" y="434822"/>
                  </a:lnTo>
                  <a:lnTo>
                    <a:pt x="4747679" y="384022"/>
                  </a:lnTo>
                  <a:lnTo>
                    <a:pt x="4764062" y="333222"/>
                  </a:lnTo>
                  <a:lnTo>
                    <a:pt x="4778260" y="282422"/>
                  </a:lnTo>
                  <a:lnTo>
                    <a:pt x="4790313" y="244322"/>
                  </a:lnTo>
                  <a:lnTo>
                    <a:pt x="4796434" y="206222"/>
                  </a:lnTo>
                  <a:lnTo>
                    <a:pt x="4801692" y="180822"/>
                  </a:lnTo>
                  <a:lnTo>
                    <a:pt x="4806112" y="142722"/>
                  </a:lnTo>
                  <a:lnTo>
                    <a:pt x="4809744" y="117322"/>
                  </a:lnTo>
                  <a:lnTo>
                    <a:pt x="4815446" y="3022"/>
                  </a:lnTo>
                  <a:close/>
                </a:path>
              </a:pathLst>
            </a:custGeom>
            <a:solidFill>
              <a:srgbClr val="FFFFFF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3"/>
          <p:cNvSpPr txBox="1"/>
          <p:nvPr>
            <p:ph type="title"/>
          </p:nvPr>
        </p:nvSpPr>
        <p:spPr>
          <a:xfrm>
            <a:off x="3542157" y="1567053"/>
            <a:ext cx="47250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</a:rPr>
              <a:t>METODOS DE BUSQUEDA</a:t>
            </a:r>
            <a:endParaRPr sz="3600"/>
          </a:p>
        </p:txBody>
      </p:sp>
      <p:sp>
        <p:nvSpPr>
          <p:cNvPr id="107" name="Google Shape;107;p13"/>
          <p:cNvSpPr txBox="1"/>
          <p:nvPr/>
        </p:nvSpPr>
        <p:spPr>
          <a:xfrm>
            <a:off x="3129533" y="2870428"/>
            <a:ext cx="533527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575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ESTABLECER METRICAS Y MEDIDAS DE DISTANCIA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14000"/>
              </a:lnSpc>
              <a:spcBef>
                <a:spcPts val="755"/>
              </a:spcBef>
              <a:spcAft>
                <a:spcPts val="0"/>
              </a:spcAft>
              <a:buClr>
                <a:srgbClr val="44536A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COMO OBTENEMOS LOS VECTORES MÁS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“PARECIDOS”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058656" y="4148137"/>
            <a:ext cx="3133725" cy="2710180"/>
          </a:xfrm>
          <a:custGeom>
            <a:rect b="b" l="l" r="r" t="t"/>
            <a:pathLst>
              <a:path extrusionOk="0" h="2710179" w="3133725">
                <a:moveTo>
                  <a:pt x="3133344" y="0"/>
                </a:moveTo>
                <a:lnTo>
                  <a:pt x="2822829" y="45021"/>
                </a:lnTo>
                <a:lnTo>
                  <a:pt x="2772918" y="55156"/>
                </a:lnTo>
                <a:lnTo>
                  <a:pt x="2723197" y="66014"/>
                </a:lnTo>
                <a:lnTo>
                  <a:pt x="2673654" y="77571"/>
                </a:lnTo>
                <a:lnTo>
                  <a:pt x="2624315" y="89839"/>
                </a:lnTo>
                <a:lnTo>
                  <a:pt x="2575179" y="102806"/>
                </a:lnTo>
                <a:lnTo>
                  <a:pt x="2526258" y="116459"/>
                </a:lnTo>
                <a:lnTo>
                  <a:pt x="2477566" y="130810"/>
                </a:lnTo>
                <a:lnTo>
                  <a:pt x="2429103" y="145834"/>
                </a:lnTo>
                <a:lnTo>
                  <a:pt x="2380894" y="161518"/>
                </a:lnTo>
                <a:lnTo>
                  <a:pt x="2332952" y="177888"/>
                </a:lnTo>
                <a:lnTo>
                  <a:pt x="2285276" y="194906"/>
                </a:lnTo>
                <a:lnTo>
                  <a:pt x="2237867" y="212585"/>
                </a:lnTo>
                <a:lnTo>
                  <a:pt x="2190762" y="230911"/>
                </a:lnTo>
                <a:lnTo>
                  <a:pt x="2143950" y="249872"/>
                </a:lnTo>
                <a:lnTo>
                  <a:pt x="2097443" y="269468"/>
                </a:lnTo>
                <a:lnTo>
                  <a:pt x="2051265" y="289687"/>
                </a:lnTo>
                <a:lnTo>
                  <a:pt x="2005406" y="310540"/>
                </a:lnTo>
                <a:lnTo>
                  <a:pt x="1959902" y="332003"/>
                </a:lnTo>
                <a:lnTo>
                  <a:pt x="1914740" y="354076"/>
                </a:lnTo>
                <a:lnTo>
                  <a:pt x="1869948" y="376745"/>
                </a:lnTo>
                <a:lnTo>
                  <a:pt x="1824367" y="400583"/>
                </a:lnTo>
                <a:lnTo>
                  <a:pt x="1779168" y="425018"/>
                </a:lnTo>
                <a:lnTo>
                  <a:pt x="1734350" y="450037"/>
                </a:lnTo>
                <a:lnTo>
                  <a:pt x="1689912" y="475640"/>
                </a:lnTo>
                <a:lnTo>
                  <a:pt x="1645869" y="501827"/>
                </a:lnTo>
                <a:lnTo>
                  <a:pt x="1602244" y="528599"/>
                </a:lnTo>
                <a:lnTo>
                  <a:pt x="1559039" y="555942"/>
                </a:lnTo>
                <a:lnTo>
                  <a:pt x="1516265" y="583857"/>
                </a:lnTo>
                <a:lnTo>
                  <a:pt x="1473936" y="612343"/>
                </a:lnTo>
                <a:lnTo>
                  <a:pt x="1432052" y="641388"/>
                </a:lnTo>
                <a:lnTo>
                  <a:pt x="1390637" y="670979"/>
                </a:lnTo>
                <a:lnTo>
                  <a:pt x="1349692" y="701141"/>
                </a:lnTo>
                <a:lnTo>
                  <a:pt x="1309243" y="731837"/>
                </a:lnTo>
                <a:lnTo>
                  <a:pt x="1276769" y="757262"/>
                </a:lnTo>
                <a:lnTo>
                  <a:pt x="1244536" y="782891"/>
                </a:lnTo>
                <a:lnTo>
                  <a:pt x="1212583" y="808812"/>
                </a:lnTo>
                <a:lnTo>
                  <a:pt x="1165212" y="848233"/>
                </a:lnTo>
                <a:lnTo>
                  <a:pt x="1103426" y="902208"/>
                </a:lnTo>
                <a:lnTo>
                  <a:pt x="1073035" y="929678"/>
                </a:lnTo>
                <a:lnTo>
                  <a:pt x="1018070" y="980694"/>
                </a:lnTo>
                <a:lnTo>
                  <a:pt x="978814" y="1018425"/>
                </a:lnTo>
                <a:lnTo>
                  <a:pt x="940219" y="1056728"/>
                </a:lnTo>
                <a:lnTo>
                  <a:pt x="902258" y="1095540"/>
                </a:lnTo>
                <a:lnTo>
                  <a:pt x="864870" y="1134833"/>
                </a:lnTo>
                <a:lnTo>
                  <a:pt x="828040" y="1174559"/>
                </a:lnTo>
                <a:lnTo>
                  <a:pt x="794753" y="1211757"/>
                </a:lnTo>
                <a:lnTo>
                  <a:pt x="762025" y="1249349"/>
                </a:lnTo>
                <a:lnTo>
                  <a:pt x="729843" y="1287348"/>
                </a:lnTo>
                <a:lnTo>
                  <a:pt x="698220" y="1325727"/>
                </a:lnTo>
                <a:lnTo>
                  <a:pt x="667156" y="1364475"/>
                </a:lnTo>
                <a:lnTo>
                  <a:pt x="636638" y="1403578"/>
                </a:lnTo>
                <a:lnTo>
                  <a:pt x="606691" y="1443037"/>
                </a:lnTo>
                <a:lnTo>
                  <a:pt x="577291" y="1482839"/>
                </a:lnTo>
                <a:lnTo>
                  <a:pt x="548462" y="1522971"/>
                </a:lnTo>
                <a:lnTo>
                  <a:pt x="520192" y="1563433"/>
                </a:lnTo>
                <a:lnTo>
                  <a:pt x="492493" y="1604187"/>
                </a:lnTo>
                <a:lnTo>
                  <a:pt x="465353" y="1645246"/>
                </a:lnTo>
                <a:lnTo>
                  <a:pt x="438785" y="1686585"/>
                </a:lnTo>
                <a:lnTo>
                  <a:pt x="410730" y="1731746"/>
                </a:lnTo>
                <a:lnTo>
                  <a:pt x="383387" y="1777250"/>
                </a:lnTo>
                <a:lnTo>
                  <a:pt x="356768" y="1823097"/>
                </a:lnTo>
                <a:lnTo>
                  <a:pt x="330885" y="1869287"/>
                </a:lnTo>
                <a:lnTo>
                  <a:pt x="305765" y="1915820"/>
                </a:lnTo>
                <a:lnTo>
                  <a:pt x="281432" y="1962683"/>
                </a:lnTo>
                <a:lnTo>
                  <a:pt x="257556" y="2009749"/>
                </a:lnTo>
                <a:lnTo>
                  <a:pt x="234569" y="2057133"/>
                </a:lnTo>
                <a:lnTo>
                  <a:pt x="212369" y="2104821"/>
                </a:lnTo>
                <a:lnTo>
                  <a:pt x="190919" y="2152777"/>
                </a:lnTo>
                <a:lnTo>
                  <a:pt x="170141" y="2200948"/>
                </a:lnTo>
                <a:lnTo>
                  <a:pt x="149987" y="2249297"/>
                </a:lnTo>
                <a:lnTo>
                  <a:pt x="130556" y="2297900"/>
                </a:lnTo>
                <a:lnTo>
                  <a:pt x="111899" y="2346744"/>
                </a:lnTo>
                <a:lnTo>
                  <a:pt x="94030" y="2395804"/>
                </a:lnTo>
                <a:lnTo>
                  <a:pt x="76936" y="2445093"/>
                </a:lnTo>
                <a:lnTo>
                  <a:pt x="60629" y="2494584"/>
                </a:lnTo>
                <a:lnTo>
                  <a:pt x="45110" y="2544267"/>
                </a:lnTo>
                <a:lnTo>
                  <a:pt x="30378" y="2594140"/>
                </a:lnTo>
                <a:lnTo>
                  <a:pt x="16433" y="2644190"/>
                </a:lnTo>
                <a:lnTo>
                  <a:pt x="3302" y="2694406"/>
                </a:lnTo>
                <a:lnTo>
                  <a:pt x="0" y="2709862"/>
                </a:lnTo>
                <a:lnTo>
                  <a:pt x="16764" y="2709862"/>
                </a:lnTo>
                <a:lnTo>
                  <a:pt x="28905" y="2709862"/>
                </a:lnTo>
                <a:lnTo>
                  <a:pt x="774052" y="2709862"/>
                </a:lnTo>
                <a:lnTo>
                  <a:pt x="800481" y="2641549"/>
                </a:lnTo>
                <a:lnTo>
                  <a:pt x="819670" y="2599207"/>
                </a:lnTo>
                <a:lnTo>
                  <a:pt x="839914" y="2556992"/>
                </a:lnTo>
                <a:lnTo>
                  <a:pt x="861199" y="2514930"/>
                </a:lnTo>
                <a:lnTo>
                  <a:pt x="883539" y="2473007"/>
                </a:lnTo>
                <a:lnTo>
                  <a:pt x="906678" y="2431719"/>
                </a:lnTo>
                <a:lnTo>
                  <a:pt x="930884" y="2390635"/>
                </a:lnTo>
                <a:lnTo>
                  <a:pt x="956106" y="2349741"/>
                </a:lnTo>
                <a:lnTo>
                  <a:pt x="982345" y="2309101"/>
                </a:lnTo>
                <a:lnTo>
                  <a:pt x="1009573" y="2268702"/>
                </a:lnTo>
                <a:lnTo>
                  <a:pt x="1037793" y="2228583"/>
                </a:lnTo>
                <a:lnTo>
                  <a:pt x="1066965" y="2188743"/>
                </a:lnTo>
                <a:lnTo>
                  <a:pt x="1097089" y="2149221"/>
                </a:lnTo>
                <a:lnTo>
                  <a:pt x="1128141" y="2110041"/>
                </a:lnTo>
                <a:lnTo>
                  <a:pt x="1160106" y="2071192"/>
                </a:lnTo>
                <a:lnTo>
                  <a:pt x="1192974" y="2032723"/>
                </a:lnTo>
                <a:lnTo>
                  <a:pt x="1226718" y="1994636"/>
                </a:lnTo>
                <a:lnTo>
                  <a:pt x="1261325" y="1956968"/>
                </a:lnTo>
                <a:lnTo>
                  <a:pt x="1296797" y="1919719"/>
                </a:lnTo>
                <a:lnTo>
                  <a:pt x="1333080" y="1882914"/>
                </a:lnTo>
                <a:lnTo>
                  <a:pt x="1370190" y="1846580"/>
                </a:lnTo>
                <a:lnTo>
                  <a:pt x="1408112" y="1810740"/>
                </a:lnTo>
                <a:lnTo>
                  <a:pt x="1446796" y="1775396"/>
                </a:lnTo>
                <a:lnTo>
                  <a:pt x="1486268" y="1740573"/>
                </a:lnTo>
                <a:lnTo>
                  <a:pt x="1526476" y="1706308"/>
                </a:lnTo>
                <a:lnTo>
                  <a:pt x="1567434" y="1672590"/>
                </a:lnTo>
                <a:lnTo>
                  <a:pt x="1605483" y="1642275"/>
                </a:lnTo>
                <a:lnTo>
                  <a:pt x="1644154" y="1612430"/>
                </a:lnTo>
                <a:lnTo>
                  <a:pt x="1683397" y="1583067"/>
                </a:lnTo>
                <a:lnTo>
                  <a:pt x="1723199" y="1554200"/>
                </a:lnTo>
                <a:lnTo>
                  <a:pt x="1763560" y="1525828"/>
                </a:lnTo>
                <a:lnTo>
                  <a:pt x="1804454" y="1497977"/>
                </a:lnTo>
                <a:lnTo>
                  <a:pt x="1845843" y="1470660"/>
                </a:lnTo>
                <a:lnTo>
                  <a:pt x="1887728" y="1443875"/>
                </a:lnTo>
                <a:lnTo>
                  <a:pt x="1930082" y="1417637"/>
                </a:lnTo>
                <a:lnTo>
                  <a:pt x="1972906" y="1391958"/>
                </a:lnTo>
                <a:lnTo>
                  <a:pt x="2016150" y="1366837"/>
                </a:lnTo>
                <a:lnTo>
                  <a:pt x="2059813" y="1342301"/>
                </a:lnTo>
                <a:lnTo>
                  <a:pt x="2103882" y="1318361"/>
                </a:lnTo>
                <a:lnTo>
                  <a:pt x="2148319" y="1295019"/>
                </a:lnTo>
                <a:lnTo>
                  <a:pt x="2193125" y="1272273"/>
                </a:lnTo>
                <a:lnTo>
                  <a:pt x="2238273" y="1250162"/>
                </a:lnTo>
                <a:lnTo>
                  <a:pt x="2283739" y="1228674"/>
                </a:lnTo>
                <a:lnTo>
                  <a:pt x="2329523" y="1207833"/>
                </a:lnTo>
                <a:lnTo>
                  <a:pt x="2375585" y="1187640"/>
                </a:lnTo>
                <a:lnTo>
                  <a:pt x="2421915" y="1168107"/>
                </a:lnTo>
                <a:lnTo>
                  <a:pt x="2468499" y="1149261"/>
                </a:lnTo>
                <a:lnTo>
                  <a:pt x="2515324" y="1131087"/>
                </a:lnTo>
                <a:lnTo>
                  <a:pt x="2562352" y="1113599"/>
                </a:lnTo>
                <a:lnTo>
                  <a:pt x="2612313" y="1095883"/>
                </a:lnTo>
                <a:lnTo>
                  <a:pt x="2662504" y="1078928"/>
                </a:lnTo>
                <a:lnTo>
                  <a:pt x="2712897" y="1062761"/>
                </a:lnTo>
                <a:lnTo>
                  <a:pt x="2763482" y="1047394"/>
                </a:lnTo>
                <a:lnTo>
                  <a:pt x="2814231" y="1032814"/>
                </a:lnTo>
                <a:lnTo>
                  <a:pt x="2865107" y="1019022"/>
                </a:lnTo>
                <a:lnTo>
                  <a:pt x="2916097" y="1006043"/>
                </a:lnTo>
                <a:lnTo>
                  <a:pt x="2967190" y="993863"/>
                </a:lnTo>
                <a:lnTo>
                  <a:pt x="3018345" y="982497"/>
                </a:lnTo>
                <a:lnTo>
                  <a:pt x="3069539" y="971956"/>
                </a:lnTo>
                <a:lnTo>
                  <a:pt x="3120771" y="962215"/>
                </a:lnTo>
                <a:lnTo>
                  <a:pt x="3133344" y="960526"/>
                </a:lnTo>
                <a:lnTo>
                  <a:pt x="3133344" y="846810"/>
                </a:lnTo>
                <a:lnTo>
                  <a:pt x="3133344" y="246951"/>
                </a:lnTo>
                <a:lnTo>
                  <a:pt x="3133344" y="0"/>
                </a:lnTo>
                <a:close/>
              </a:path>
            </a:pathLst>
          </a:cu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883411" y="2839339"/>
            <a:ext cx="252285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50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MÉTRICAS DE BUSQUEDA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116" name="Google Shape;11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4"/>
          <p:cNvSpPr txBox="1"/>
          <p:nvPr/>
        </p:nvSpPr>
        <p:spPr>
          <a:xfrm>
            <a:off x="4269750" y="1619423"/>
            <a:ext cx="3835500" cy="26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Euclideana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), clustering.</a:t>
            </a:r>
            <a:endParaRPr sz="1800">
              <a:solidFill>
                <a:srgbClr val="4453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3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3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Producto Interno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), recomendation score.</a:t>
            </a:r>
            <a:endParaRPr sz="1800">
              <a:solidFill>
                <a:srgbClr val="4453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53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Similaridad por coseno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normalize_L2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), NLP.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8628" y="1245624"/>
            <a:ext cx="2860972" cy="11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7850" y="2394965"/>
            <a:ext cx="23907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2875" y="3315715"/>
            <a:ext cx="1952625" cy="98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4"/>
          <p:cNvCxnSpPr/>
          <p:nvPr/>
        </p:nvCxnSpPr>
        <p:spPr>
          <a:xfrm flipH="1" rot="10800000">
            <a:off x="7132028" y="1820299"/>
            <a:ext cx="1116600" cy="1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4"/>
          <p:cNvCxnSpPr>
            <a:endCxn id="122" idx="1"/>
          </p:cNvCxnSpPr>
          <p:nvPr/>
        </p:nvCxnSpPr>
        <p:spPr>
          <a:xfrm flipH="1" rot="10800000">
            <a:off x="8105350" y="2842640"/>
            <a:ext cx="1425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4"/>
          <p:cNvCxnSpPr>
            <a:endCxn id="123" idx="1"/>
          </p:cNvCxnSpPr>
          <p:nvPr/>
        </p:nvCxnSpPr>
        <p:spPr>
          <a:xfrm flipH="1" rot="10800000">
            <a:off x="6801375" y="3806253"/>
            <a:ext cx="1531500" cy="1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/>
        </p:nvSpPr>
        <p:spPr>
          <a:xfrm>
            <a:off x="883411" y="2839339"/>
            <a:ext cx="2530475" cy="1068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marR="50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METODOS DE BUSQUEDA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15"/>
          <p:cNvGrpSpPr/>
          <p:nvPr/>
        </p:nvGrpSpPr>
        <p:grpSpPr>
          <a:xfrm>
            <a:off x="13716" y="0"/>
            <a:ext cx="4325112" cy="2641060"/>
            <a:chOff x="13716" y="0"/>
            <a:chExt cx="4325112" cy="2641060"/>
          </a:xfrm>
        </p:grpSpPr>
        <p:pic>
          <p:nvPicPr>
            <p:cNvPr id="133" name="Google Shape;13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716" y="0"/>
              <a:ext cx="4325112" cy="2641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" y="0"/>
              <a:ext cx="4285488" cy="24216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5"/>
          <p:cNvSpPr txBox="1"/>
          <p:nvPr/>
        </p:nvSpPr>
        <p:spPr>
          <a:xfrm>
            <a:off x="5337175" y="2401445"/>
            <a:ext cx="4307840" cy="189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kNN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FLAT)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ocal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ensitivity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ashing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LSH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ierarchical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avigable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mall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orld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HNSW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roduct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uantization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PQ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Clr>
                <a:srgbClr val="44536A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nverted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ile 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ndex (</a:t>
            </a:r>
            <a:r>
              <a:rPr b="1"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IVF</a:t>
            </a:r>
            <a:r>
              <a:rPr lang="en-US" sz="1800">
                <a:solidFill>
                  <a:srgbClr val="44536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5923" y="4114812"/>
            <a:ext cx="3656076" cy="274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11094211" y="6464680"/>
            <a:ext cx="219075" cy="17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