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1" r:id="rId19"/>
    <p:sldId id="292" r:id="rId20"/>
    <p:sldId id="293" r:id="rId21"/>
    <p:sldId id="294" r:id="rId22"/>
    <p:sldId id="272" r:id="rId23"/>
    <p:sldId id="295" r:id="rId24"/>
    <p:sldId id="296" r:id="rId25"/>
    <p:sldId id="279" r:id="rId26"/>
    <p:sldId id="273" r:id="rId27"/>
    <p:sldId id="275" r:id="rId28"/>
    <p:sldId id="276" r:id="rId29"/>
    <p:sldId id="277" r:id="rId30"/>
    <p:sldId id="278" r:id="rId31"/>
    <p:sldId id="290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i43qeBuG6xuqWiq1Kh9QyGOyI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863556-EDB4-416E-A189-D7BEBC9D2890}" v="8" dt="2025-04-08T20:00:38.035"/>
  </p1510:revLst>
</p1510:revInfo>
</file>

<file path=ppt/tableStyles.xml><?xml version="1.0" encoding="utf-8"?>
<a:tblStyleLst xmlns:a="http://schemas.openxmlformats.org/drawingml/2006/main" def="{D3E55744-8061-4CE5-AF87-22040F36E0A0}">
  <a:tblStyle styleId="{D3E55744-8061-4CE5-AF87-22040F36E0A0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6E8"/>
          </a:solidFill>
        </a:fill>
      </a:tcStyle>
    </a:wholeTbl>
    <a:band1H>
      <a:tcTxStyle/>
      <a:tcStyle>
        <a:tcBdr/>
        <a:fill>
          <a:solidFill>
            <a:srgbClr val="DDED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DED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EFA4B2-A90F-452C-A374-82A2C123D84D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6875A249-7888-4363-9F92-056EB10F7CD5}"/>
    <pc:docChg chg="custSel addSld modSld">
      <pc:chgData name="Marcos Maillot" userId="fa14b39d-e966-4ebb-a436-4f96f84b9577" providerId="ADAL" clId="{6875A249-7888-4363-9F92-056EB10F7CD5}" dt="2024-11-29T21:45:30.394" v="57" actId="14100"/>
      <pc:docMkLst>
        <pc:docMk/>
      </pc:docMkLst>
      <pc:sldChg chg="modSp mod">
        <pc:chgData name="Marcos Maillot" userId="fa14b39d-e966-4ebb-a436-4f96f84b9577" providerId="ADAL" clId="{6875A249-7888-4363-9F92-056EB10F7CD5}" dt="2024-11-29T21:45:30.394" v="57" actId="14100"/>
        <pc:sldMkLst>
          <pc:docMk/>
          <pc:sldMk cId="0" sldId="278"/>
        </pc:sldMkLst>
      </pc:sldChg>
      <pc:sldChg chg="addSp delSp modSp add mod">
        <pc:chgData name="Marcos Maillot" userId="fa14b39d-e966-4ebb-a436-4f96f84b9577" providerId="ADAL" clId="{6875A249-7888-4363-9F92-056EB10F7CD5}" dt="2024-11-29T21:34:44.944" v="9" actId="1076"/>
        <pc:sldMkLst>
          <pc:docMk/>
          <pc:sldMk cId="3137623413" sldId="291"/>
        </pc:sldMkLst>
      </pc:sldChg>
      <pc:sldChg chg="addSp modSp add mod">
        <pc:chgData name="Marcos Maillot" userId="fa14b39d-e966-4ebb-a436-4f96f84b9577" providerId="ADAL" clId="{6875A249-7888-4363-9F92-056EB10F7CD5}" dt="2024-11-29T21:36:07.654" v="22" actId="1076"/>
        <pc:sldMkLst>
          <pc:docMk/>
          <pc:sldMk cId="4139229005" sldId="292"/>
        </pc:sldMkLst>
      </pc:sldChg>
      <pc:sldChg chg="addSp delSp modSp add mod">
        <pc:chgData name="Marcos Maillot" userId="fa14b39d-e966-4ebb-a436-4f96f84b9577" providerId="ADAL" clId="{6875A249-7888-4363-9F92-056EB10F7CD5}" dt="2024-11-29T21:37:21.674" v="39" actId="1076"/>
        <pc:sldMkLst>
          <pc:docMk/>
          <pc:sldMk cId="3179616302" sldId="293"/>
        </pc:sldMkLst>
      </pc:sldChg>
      <pc:sldChg chg="addSp delSp modSp add mod">
        <pc:chgData name="Marcos Maillot" userId="fa14b39d-e966-4ebb-a436-4f96f84b9577" providerId="ADAL" clId="{6875A249-7888-4363-9F92-056EB10F7CD5}" dt="2024-11-29T21:39:33.364" v="55" actId="1076"/>
        <pc:sldMkLst>
          <pc:docMk/>
          <pc:sldMk cId="1421602177" sldId="294"/>
        </pc:sldMkLst>
      </pc:sldChg>
    </pc:docChg>
  </pc:docChgLst>
  <pc:docChgLst>
    <pc:chgData name="Marcos Maillot" userId="fa14b39d-e966-4ebb-a436-4f96f84b9577" providerId="ADAL" clId="{99863556-EDB4-416E-A189-D7BEBC9D2890}"/>
    <pc:docChg chg="custSel addSld modSld sldOrd">
      <pc:chgData name="Marcos Maillot" userId="fa14b39d-e966-4ebb-a436-4f96f84b9577" providerId="ADAL" clId="{99863556-EDB4-416E-A189-D7BEBC9D2890}" dt="2025-04-08T20:00:51.115" v="134" actId="478"/>
      <pc:docMkLst>
        <pc:docMk/>
      </pc:docMkLst>
      <pc:sldChg chg="modSp mod">
        <pc:chgData name="Marcos Maillot" userId="fa14b39d-e966-4ebb-a436-4f96f84b9577" providerId="ADAL" clId="{99863556-EDB4-416E-A189-D7BEBC9D2890}" dt="2025-04-08T19:39:40.991" v="2" actId="20577"/>
        <pc:sldMkLst>
          <pc:docMk/>
          <pc:sldMk cId="0" sldId="256"/>
        </pc:sldMkLst>
        <pc:spChg chg="mod">
          <ac:chgData name="Marcos Maillot" userId="fa14b39d-e966-4ebb-a436-4f96f84b9577" providerId="ADAL" clId="{99863556-EDB4-416E-A189-D7BEBC9D2890}" dt="2025-04-08T19:39:40.991" v="2" actId="20577"/>
          <ac:spMkLst>
            <pc:docMk/>
            <pc:sldMk cId="0" sldId="256"/>
            <ac:spMk id="75" creationId="{00000000-0000-0000-0000-000000000000}"/>
          </ac:spMkLst>
        </pc:spChg>
      </pc:sldChg>
      <pc:sldChg chg="modSp mod">
        <pc:chgData name="Marcos Maillot" userId="fa14b39d-e966-4ebb-a436-4f96f84b9577" providerId="ADAL" clId="{99863556-EDB4-416E-A189-D7BEBC9D2890}" dt="2025-04-08T19:41:13.160" v="75" actId="20577"/>
        <pc:sldMkLst>
          <pc:docMk/>
          <pc:sldMk cId="0" sldId="257"/>
        </pc:sldMkLst>
        <pc:spChg chg="mod">
          <ac:chgData name="Marcos Maillot" userId="fa14b39d-e966-4ebb-a436-4f96f84b9577" providerId="ADAL" clId="{99863556-EDB4-416E-A189-D7BEBC9D2890}" dt="2025-04-08T19:40:19.680" v="24" actId="20577"/>
          <ac:spMkLst>
            <pc:docMk/>
            <pc:sldMk cId="0" sldId="257"/>
            <ac:spMk id="82" creationId="{00000000-0000-0000-0000-000000000000}"/>
          </ac:spMkLst>
        </pc:spChg>
        <pc:spChg chg="mod">
          <ac:chgData name="Marcos Maillot" userId="fa14b39d-e966-4ebb-a436-4f96f84b9577" providerId="ADAL" clId="{99863556-EDB4-416E-A189-D7BEBC9D2890}" dt="2025-04-08T19:41:13.160" v="75" actId="20577"/>
          <ac:spMkLst>
            <pc:docMk/>
            <pc:sldMk cId="0" sldId="257"/>
            <ac:spMk id="84" creationId="{00000000-0000-0000-0000-000000000000}"/>
          </ac:spMkLst>
        </pc:spChg>
      </pc:sldChg>
      <pc:sldChg chg="addSp delSp mod">
        <pc:chgData name="Marcos Maillot" userId="fa14b39d-e966-4ebb-a436-4f96f84b9577" providerId="ADAL" clId="{99863556-EDB4-416E-A189-D7BEBC9D2890}" dt="2025-04-08T19:48:44.570" v="80" actId="478"/>
        <pc:sldMkLst>
          <pc:docMk/>
          <pc:sldMk cId="0" sldId="272"/>
        </pc:sldMkLst>
        <pc:spChg chg="add del">
          <ac:chgData name="Marcos Maillot" userId="fa14b39d-e966-4ebb-a436-4f96f84b9577" providerId="ADAL" clId="{99863556-EDB4-416E-A189-D7BEBC9D2890}" dt="2025-04-08T19:48:44.570" v="80" actId="478"/>
          <ac:spMkLst>
            <pc:docMk/>
            <pc:sldMk cId="0" sldId="272"/>
            <ac:spMk id="3" creationId="{899DED05-402B-B716-4F97-AD78274BF56E}"/>
          </ac:spMkLst>
        </pc:spChg>
      </pc:sldChg>
      <pc:sldChg chg="ord modNotes">
        <pc:chgData name="Marcos Maillot" userId="fa14b39d-e966-4ebb-a436-4f96f84b9577" providerId="ADAL" clId="{99863556-EDB4-416E-A189-D7BEBC9D2890}" dt="2025-04-08T19:42:14.891" v="77"/>
        <pc:sldMkLst>
          <pc:docMk/>
          <pc:sldMk cId="0" sldId="274"/>
        </pc:sldMkLst>
      </pc:sldChg>
      <pc:sldChg chg="addSp delSp modSp add mod">
        <pc:chgData name="Marcos Maillot" userId="fa14b39d-e966-4ebb-a436-4f96f84b9577" providerId="ADAL" clId="{99863556-EDB4-416E-A189-D7BEBC9D2890}" dt="2025-04-08T20:00:43.352" v="133" actId="14100"/>
        <pc:sldMkLst>
          <pc:docMk/>
          <pc:sldMk cId="3064181911" sldId="295"/>
        </pc:sldMkLst>
        <pc:spChg chg="del">
          <ac:chgData name="Marcos Maillot" userId="fa14b39d-e966-4ebb-a436-4f96f84b9577" providerId="ADAL" clId="{99863556-EDB4-416E-A189-D7BEBC9D2890}" dt="2025-04-08T19:48:49.240" v="81" actId="478"/>
          <ac:spMkLst>
            <pc:docMk/>
            <pc:sldMk cId="3064181911" sldId="295"/>
            <ac:spMk id="3" creationId="{0C262A9C-495F-BD05-0676-3CBD2D138E30}"/>
          </ac:spMkLst>
        </pc:spChg>
        <pc:spChg chg="add del mod">
          <ac:chgData name="Marcos Maillot" userId="fa14b39d-e966-4ebb-a436-4f96f84b9577" providerId="ADAL" clId="{99863556-EDB4-416E-A189-D7BEBC9D2890}" dt="2025-04-08T19:50:30.182" v="101" actId="478"/>
          <ac:spMkLst>
            <pc:docMk/>
            <pc:sldMk cId="3064181911" sldId="295"/>
            <ac:spMk id="4" creationId="{A1141550-684F-4D36-969A-96D6A430975F}"/>
          </ac:spMkLst>
        </pc:spChg>
        <pc:spChg chg="add mod">
          <ac:chgData name="Marcos Maillot" userId="fa14b39d-e966-4ebb-a436-4f96f84b9577" providerId="ADAL" clId="{99863556-EDB4-416E-A189-D7BEBC9D2890}" dt="2025-04-08T19:50:01.535" v="94" actId="1076"/>
          <ac:spMkLst>
            <pc:docMk/>
            <pc:sldMk cId="3064181911" sldId="295"/>
            <ac:spMk id="6" creationId="{680751A2-BC9E-0E52-827C-A35BA93EDF5F}"/>
          </ac:spMkLst>
        </pc:spChg>
        <pc:spChg chg="add mod">
          <ac:chgData name="Marcos Maillot" userId="fa14b39d-e966-4ebb-a436-4f96f84b9577" providerId="ADAL" clId="{99863556-EDB4-416E-A189-D7BEBC9D2890}" dt="2025-04-08T19:50:11.735" v="97" actId="1076"/>
          <ac:spMkLst>
            <pc:docMk/>
            <pc:sldMk cId="3064181911" sldId="295"/>
            <ac:spMk id="8" creationId="{9F734DE2-F282-0BE7-B8DD-4BF48C91805E}"/>
          </ac:spMkLst>
        </pc:spChg>
        <pc:spChg chg="add mod">
          <ac:chgData name="Marcos Maillot" userId="fa14b39d-e966-4ebb-a436-4f96f84b9577" providerId="ADAL" clId="{99863556-EDB4-416E-A189-D7BEBC9D2890}" dt="2025-04-08T19:50:21.720" v="100" actId="1076"/>
          <ac:spMkLst>
            <pc:docMk/>
            <pc:sldMk cId="3064181911" sldId="295"/>
            <ac:spMk id="10" creationId="{6B4A93BA-BBF1-200A-33A5-9EDC6860B6B2}"/>
          </ac:spMkLst>
        </pc:spChg>
        <pc:spChg chg="add mod">
          <ac:chgData name="Marcos Maillot" userId="fa14b39d-e966-4ebb-a436-4f96f84b9577" providerId="ADAL" clId="{99863556-EDB4-416E-A189-D7BEBC9D2890}" dt="2025-04-08T20:00:43.352" v="133" actId="14100"/>
          <ac:spMkLst>
            <pc:docMk/>
            <pc:sldMk cId="3064181911" sldId="295"/>
            <ac:spMk id="11" creationId="{6EE894D3-9313-884A-867C-991982DDDFD3}"/>
          </ac:spMkLst>
        </pc:spChg>
        <pc:spChg chg="del">
          <ac:chgData name="Marcos Maillot" userId="fa14b39d-e966-4ebb-a436-4f96f84b9577" providerId="ADAL" clId="{99863556-EDB4-416E-A189-D7BEBC9D2890}" dt="2025-04-08T19:48:54.980" v="82" actId="478"/>
          <ac:spMkLst>
            <pc:docMk/>
            <pc:sldMk cId="3064181911" sldId="295"/>
            <ac:spMk id="236" creationId="{ECD4885D-AB82-54C2-0178-204B4C7412DE}"/>
          </ac:spMkLst>
        </pc:spChg>
        <pc:spChg chg="del">
          <ac:chgData name="Marcos Maillot" userId="fa14b39d-e966-4ebb-a436-4f96f84b9577" providerId="ADAL" clId="{99863556-EDB4-416E-A189-D7BEBC9D2890}" dt="2025-04-08T19:48:57.170" v="83" actId="478"/>
          <ac:spMkLst>
            <pc:docMk/>
            <pc:sldMk cId="3064181911" sldId="295"/>
            <ac:spMk id="237" creationId="{8DB810FF-CFB6-84BD-52CF-5E9CBC1A6ECF}"/>
          </ac:spMkLst>
        </pc:spChg>
        <pc:spChg chg="del">
          <ac:chgData name="Marcos Maillot" userId="fa14b39d-e966-4ebb-a436-4f96f84b9577" providerId="ADAL" clId="{99863556-EDB4-416E-A189-D7BEBC9D2890}" dt="2025-04-08T19:48:58.430" v="84" actId="478"/>
          <ac:spMkLst>
            <pc:docMk/>
            <pc:sldMk cId="3064181911" sldId="295"/>
            <ac:spMk id="238" creationId="{33599D22-3C2C-51B8-02B3-56A15181C691}"/>
          </ac:spMkLst>
        </pc:spChg>
        <pc:spChg chg="mod">
          <ac:chgData name="Marcos Maillot" userId="fa14b39d-e966-4ebb-a436-4f96f84b9577" providerId="ADAL" clId="{99863556-EDB4-416E-A189-D7BEBC9D2890}" dt="2025-04-08T19:49:00.750" v="85" actId="1076"/>
          <ac:spMkLst>
            <pc:docMk/>
            <pc:sldMk cId="3064181911" sldId="295"/>
            <ac:spMk id="239" creationId="{59943719-B7F0-CEF9-97F4-CC2E49510DF5}"/>
          </ac:spMkLst>
        </pc:spChg>
        <pc:picChg chg="add mod">
          <ac:chgData name="Marcos Maillot" userId="fa14b39d-e966-4ebb-a436-4f96f84b9577" providerId="ADAL" clId="{99863556-EDB4-416E-A189-D7BEBC9D2890}" dt="2025-04-08T19:49:21.040" v="89" actId="14100"/>
          <ac:picMkLst>
            <pc:docMk/>
            <pc:sldMk cId="3064181911" sldId="295"/>
            <ac:picMk id="2" creationId="{CD5FBCD3-7FFB-B68B-0977-0638AF76795B}"/>
          </ac:picMkLst>
        </pc:picChg>
      </pc:sldChg>
      <pc:sldChg chg="addSp delSp modSp add mod">
        <pc:chgData name="Marcos Maillot" userId="fa14b39d-e966-4ebb-a436-4f96f84b9577" providerId="ADAL" clId="{99863556-EDB4-416E-A189-D7BEBC9D2890}" dt="2025-04-08T20:00:51.115" v="134" actId="478"/>
        <pc:sldMkLst>
          <pc:docMk/>
          <pc:sldMk cId="238751435" sldId="296"/>
        </pc:sldMkLst>
        <pc:spChg chg="add mod">
          <ac:chgData name="Marcos Maillot" userId="fa14b39d-e966-4ebb-a436-4f96f84b9577" providerId="ADAL" clId="{99863556-EDB4-416E-A189-D7BEBC9D2890}" dt="2025-04-08T19:57:46.170" v="123" actId="14100"/>
          <ac:spMkLst>
            <pc:docMk/>
            <pc:sldMk cId="238751435" sldId="296"/>
            <ac:spMk id="4" creationId="{DF83B887-C749-C288-7354-0A08D04B3CA0}"/>
          </ac:spMkLst>
        </pc:spChg>
        <pc:spChg chg="mod">
          <ac:chgData name="Marcos Maillot" userId="fa14b39d-e966-4ebb-a436-4f96f84b9577" providerId="ADAL" clId="{99863556-EDB4-416E-A189-D7BEBC9D2890}" dt="2025-04-08T19:56:29.610" v="120" actId="1076"/>
          <ac:spMkLst>
            <pc:docMk/>
            <pc:sldMk cId="238751435" sldId="296"/>
            <ac:spMk id="6" creationId="{AACFD0A2-88F0-4AE4-7F1B-9F16BBC3122C}"/>
          </ac:spMkLst>
        </pc:spChg>
        <pc:spChg chg="mod">
          <ac:chgData name="Marcos Maillot" userId="fa14b39d-e966-4ebb-a436-4f96f84b9577" providerId="ADAL" clId="{99863556-EDB4-416E-A189-D7BEBC9D2890}" dt="2025-04-08T19:55:27.820" v="114" actId="1076"/>
          <ac:spMkLst>
            <pc:docMk/>
            <pc:sldMk cId="238751435" sldId="296"/>
            <ac:spMk id="8" creationId="{BC4E8ACB-9FB5-EF51-BBFD-4D43E4723E28}"/>
          </ac:spMkLst>
        </pc:spChg>
        <pc:spChg chg="del">
          <ac:chgData name="Marcos Maillot" userId="fa14b39d-e966-4ebb-a436-4f96f84b9577" providerId="ADAL" clId="{99863556-EDB4-416E-A189-D7BEBC9D2890}" dt="2025-04-08T19:57:50.419" v="124" actId="478"/>
          <ac:spMkLst>
            <pc:docMk/>
            <pc:sldMk cId="238751435" sldId="296"/>
            <ac:spMk id="10" creationId="{0812F952-E29C-E7A6-00B6-0967590B352E}"/>
          </ac:spMkLst>
        </pc:spChg>
        <pc:spChg chg="mod">
          <ac:chgData name="Marcos Maillot" userId="fa14b39d-e966-4ebb-a436-4f96f84b9577" providerId="ADAL" clId="{99863556-EDB4-416E-A189-D7BEBC9D2890}" dt="2025-04-08T19:59:28.520" v="129" actId="1076"/>
          <ac:spMkLst>
            <pc:docMk/>
            <pc:sldMk cId="238751435" sldId="296"/>
            <ac:spMk id="239" creationId="{95CA89FD-2F4A-8478-5E4E-1D05F7CF1665}"/>
          </ac:spMkLst>
        </pc:spChg>
        <pc:picChg chg="del">
          <ac:chgData name="Marcos Maillot" userId="fa14b39d-e966-4ebb-a436-4f96f84b9577" providerId="ADAL" clId="{99863556-EDB4-416E-A189-D7BEBC9D2890}" dt="2025-04-08T19:54:51.865" v="103" actId="478"/>
          <ac:picMkLst>
            <pc:docMk/>
            <pc:sldMk cId="238751435" sldId="296"/>
            <ac:picMk id="2" creationId="{B735EFB8-330B-612B-DA24-58B9F8DF04EA}"/>
          </ac:picMkLst>
        </pc:picChg>
        <pc:picChg chg="add mod ord">
          <ac:chgData name="Marcos Maillot" userId="fa14b39d-e966-4ebb-a436-4f96f84b9577" providerId="ADAL" clId="{99863556-EDB4-416E-A189-D7BEBC9D2890}" dt="2025-04-08T19:59:30.073" v="130" actId="14100"/>
          <ac:picMkLst>
            <pc:docMk/>
            <pc:sldMk cId="238751435" sldId="296"/>
            <ac:picMk id="3" creationId="{BEBCD5B1-74EF-2478-979A-41633BC357D3}"/>
          </ac:picMkLst>
        </pc:picChg>
        <pc:picChg chg="add del mod">
          <ac:chgData name="Marcos Maillot" userId="fa14b39d-e966-4ebb-a436-4f96f84b9577" providerId="ADAL" clId="{99863556-EDB4-416E-A189-D7BEBC9D2890}" dt="2025-04-08T20:00:51.115" v="134" actId="478"/>
          <ac:picMkLst>
            <pc:docMk/>
            <pc:sldMk cId="238751435" sldId="296"/>
            <ac:picMk id="5" creationId="{3904BC33-69EB-643D-AFFD-154A492245DC}"/>
          </ac:picMkLst>
        </pc:picChg>
        <pc:picChg chg="add del mod">
          <ac:chgData name="Marcos Maillot" userId="fa14b39d-e966-4ebb-a436-4f96f84b9577" providerId="ADAL" clId="{99863556-EDB4-416E-A189-D7BEBC9D2890}" dt="2025-04-08T20:00:51.115" v="134" actId="478"/>
          <ac:picMkLst>
            <pc:docMk/>
            <pc:sldMk cId="238751435" sldId="296"/>
            <ac:picMk id="7" creationId="{1CBED918-56CB-4CD7-AE1E-024AE58D4827}"/>
          </ac:picMkLst>
        </pc:picChg>
        <pc:picChg chg="add del mod">
          <ac:chgData name="Marcos Maillot" userId="fa14b39d-e966-4ebb-a436-4f96f84b9577" providerId="ADAL" clId="{99863556-EDB4-416E-A189-D7BEBC9D2890}" dt="2025-04-08T20:00:51.115" v="134" actId="478"/>
          <ac:picMkLst>
            <pc:docMk/>
            <pc:sldMk cId="238751435" sldId="296"/>
            <ac:picMk id="9" creationId="{35E94561-B17B-3AAC-31B5-A5E4165F9614}"/>
          </ac:picMkLst>
        </pc:picChg>
        <pc:picChg chg="add del mod">
          <ac:chgData name="Marcos Maillot" userId="fa14b39d-e966-4ebb-a436-4f96f84b9577" providerId="ADAL" clId="{99863556-EDB4-416E-A189-D7BEBC9D2890}" dt="2025-04-08T20:00:51.115" v="134" actId="478"/>
          <ac:picMkLst>
            <pc:docMk/>
            <pc:sldMk cId="238751435" sldId="296"/>
            <ac:picMk id="11" creationId="{A5AC4C61-BB67-8248-9C16-48941FC60D1B}"/>
          </ac:picMkLst>
        </pc:picChg>
      </pc:sldChg>
    </pc:docChg>
  </pc:docChgLst>
  <pc:docChgLst>
    <pc:chgData name="Marcos Maillot" userId="fa14b39d-e966-4ebb-a436-4f96f84b9577" providerId="ADAL" clId="{EE2FC811-F246-4E28-936B-C5BA500BDF68}"/>
    <pc:docChg chg="undo custSel addSld modSld sldOrd">
      <pc:chgData name="Marcos Maillot" userId="fa14b39d-e966-4ebb-a436-4f96f84b9577" providerId="ADAL" clId="{EE2FC811-F246-4E28-936B-C5BA500BDF68}" dt="2024-10-01T23:23:19.274" v="36"/>
      <pc:docMkLst>
        <pc:docMk/>
      </pc:docMkLst>
      <pc:sldChg chg="modSp mod">
        <pc:chgData name="Marcos Maillot" userId="fa14b39d-e966-4ebb-a436-4f96f84b9577" providerId="ADAL" clId="{EE2FC811-F246-4E28-936B-C5BA500BDF68}" dt="2024-10-01T16:27:37.771" v="3" actId="14100"/>
        <pc:sldMkLst>
          <pc:docMk/>
          <pc:sldMk cId="0" sldId="263"/>
        </pc:sldMkLst>
      </pc:sldChg>
      <pc:sldChg chg="modSp mod">
        <pc:chgData name="Marcos Maillot" userId="fa14b39d-e966-4ebb-a436-4f96f84b9577" providerId="ADAL" clId="{EE2FC811-F246-4E28-936B-C5BA500BDF68}" dt="2024-10-01T16:28:12.091" v="11" actId="5793"/>
        <pc:sldMkLst>
          <pc:docMk/>
          <pc:sldMk cId="0" sldId="272"/>
        </pc:sldMkLst>
      </pc:sldChg>
      <pc:sldChg chg="modSp mod">
        <pc:chgData name="Marcos Maillot" userId="fa14b39d-e966-4ebb-a436-4f96f84b9577" providerId="ADAL" clId="{EE2FC811-F246-4E28-936B-C5BA500BDF68}" dt="2024-10-01T23:22:22.814" v="15" actId="27636"/>
        <pc:sldMkLst>
          <pc:docMk/>
          <pc:sldMk cId="0" sldId="273"/>
        </pc:sldMkLst>
      </pc:sldChg>
      <pc:sldChg chg="ord">
        <pc:chgData name="Marcos Maillot" userId="fa14b39d-e966-4ebb-a436-4f96f84b9577" providerId="ADAL" clId="{EE2FC811-F246-4E28-936B-C5BA500BDF68}" dt="2024-10-01T23:21:50.675" v="13"/>
        <pc:sldMkLst>
          <pc:docMk/>
          <pc:sldMk cId="0" sldId="279"/>
        </pc:sldMkLst>
      </pc:sldChg>
      <pc:sldChg chg="addSp delSp modSp add mod">
        <pc:chgData name="Marcos Maillot" userId="fa14b39d-e966-4ebb-a436-4f96f84b9577" providerId="ADAL" clId="{EE2FC811-F246-4E28-936B-C5BA500BDF68}" dt="2024-10-01T23:23:19.274" v="36"/>
        <pc:sldMkLst>
          <pc:docMk/>
          <pc:sldMk cId="2515468531" sldId="290"/>
        </pc:sldMkLst>
      </pc:sldChg>
    </pc:docChg>
  </pc:docChgLst>
  <pc:docChgLst>
    <pc:chgData name="Marcos Maillot" userId="fa14b39d-e966-4ebb-a436-4f96f84b9577" providerId="ADAL" clId="{8ACB5DE9-95AA-4FA1-BB62-A7FBF6739BEF}"/>
    <pc:docChg chg="custSel modSld">
      <pc:chgData name="Marcos Maillot" userId="fa14b39d-e966-4ebb-a436-4f96f84b9577" providerId="ADAL" clId="{8ACB5DE9-95AA-4FA1-BB62-A7FBF6739BEF}" dt="2024-08-03T00:55:09.122" v="28" actId="14100"/>
      <pc:docMkLst>
        <pc:docMk/>
      </pc:docMkLst>
      <pc:sldChg chg="modSp mod">
        <pc:chgData name="Marcos Maillot" userId="fa14b39d-e966-4ebb-a436-4f96f84b9577" providerId="ADAL" clId="{8ACB5DE9-95AA-4FA1-BB62-A7FBF6739BEF}" dt="2024-08-02T21:05:36.646" v="10" actId="20577"/>
        <pc:sldMkLst>
          <pc:docMk/>
          <pc:sldMk cId="0" sldId="256"/>
        </pc:sldMkLst>
      </pc:sldChg>
      <pc:sldChg chg="modSp mod">
        <pc:chgData name="Marcos Maillot" userId="fa14b39d-e966-4ebb-a436-4f96f84b9577" providerId="ADAL" clId="{8ACB5DE9-95AA-4FA1-BB62-A7FBF6739BEF}" dt="2024-08-02T21:06:30.023" v="23" actId="14100"/>
        <pc:sldMkLst>
          <pc:docMk/>
          <pc:sldMk cId="0" sldId="277"/>
        </pc:sldMkLst>
      </pc:sldChg>
      <pc:sldChg chg="addSp delSp modSp mod">
        <pc:chgData name="Marcos Maillot" userId="fa14b39d-e966-4ebb-a436-4f96f84b9577" providerId="ADAL" clId="{8ACB5DE9-95AA-4FA1-BB62-A7FBF6739BEF}" dt="2024-08-03T00:55:09.122" v="28" actId="14100"/>
        <pc:sldMkLst>
          <pc:docMk/>
          <pc:sldMk cId="0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c03c1d1e6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21c03c1d1e6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c03c1d1e6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21c03c1d1e6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c03c1d1e6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21c03c1d1e6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c03c1d1e6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1c03c1d1e6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c03c1d1e6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1c03c1d1e6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1c03c1d1e6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21c03c1d1e6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c03c1d1e6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1c03c1d1e6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220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074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8664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1c03c1d1e6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1c03c1d1e6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1076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c03c1d1e6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1c03c1d1e6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15F3D490-9250-E122-674D-A994A392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c03c1d1e6_1_133:notes">
            <a:extLst>
              <a:ext uri="{FF2B5EF4-FFF2-40B4-BE49-F238E27FC236}">
                <a16:creationId xmlns:a16="http://schemas.microsoft.com/office/drawing/2014/main" id="{DF1BF5C1-345C-DF2A-3031-571908C40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1c03c1d1e6_1_133:notes">
            <a:extLst>
              <a:ext uri="{FF2B5EF4-FFF2-40B4-BE49-F238E27FC236}">
                <a16:creationId xmlns:a16="http://schemas.microsoft.com/office/drawing/2014/main" id="{4F4990A1-AC80-A1B2-1BA6-A3BFFB3B5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015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>
          <a:extLst>
            <a:ext uri="{FF2B5EF4-FFF2-40B4-BE49-F238E27FC236}">
              <a16:creationId xmlns:a16="http://schemas.microsoft.com/office/drawing/2014/main" id="{3B9BF6A6-A5D8-DDF0-73A9-E6A905F8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1c03c1d1e6_1_133:notes">
            <a:extLst>
              <a:ext uri="{FF2B5EF4-FFF2-40B4-BE49-F238E27FC236}">
                <a16:creationId xmlns:a16="http://schemas.microsoft.com/office/drawing/2014/main" id="{6C9E317F-F3CC-512F-FAB9-8D50B7AC8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1c03c1d1e6_1_133:notes">
            <a:extLst>
              <a:ext uri="{FF2B5EF4-FFF2-40B4-BE49-F238E27FC236}">
                <a16:creationId xmlns:a16="http://schemas.microsoft.com/office/drawing/2014/main" id="{E1B6E134-80D2-54B5-1741-3246407F30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067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c03c1d1e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1c03c1d1e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1c03c1d1e6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21c03c1d1e6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c03c1d1e6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g21c03c1d1e6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c03c1d1e6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1c03c1d1e6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1c03c1d1e6_1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1c03c1d1e6_1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c03c1d1e6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1c03c1d1e6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1c03c1d1e6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g21c03c1d1e6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c03c1d1e6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21c03c1d1e6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1990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1c03c1d1e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g21c03c1d1e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c03c1d1e6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g21c03c1d1e6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1c03c1d1e6_1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g21c03c1d1e6_1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c03c1d1e6_1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g21c03c1d1e6_1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1c03c1d1e6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g21c03c1d1e6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c03c1d1e6_1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g21c03c1d1e6_1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c03c1d1e6_1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g21c03c1d1e6_1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c03c1d1e6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g21c03c1d1e6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c03c1d1e6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1c03c1d1e6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1c03c1d1e6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21c03c1d1e6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1c03c1d1e6_1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21c03c1d1e6_1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c03c1d1e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1c03c1d1e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1c03c1d1e6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21c03c1d1e6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c03c1d1e6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1c03c1d1e6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c03c1d1e6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1c03c1d1e6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c03c1d1e6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21c03c1d1e6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 sz="1100"/>
            </a:lvl1pPr>
            <a:lvl2pPr marL="0" lvl="1" indent="0" algn="r">
              <a:spcBef>
                <a:spcPts val="0"/>
              </a:spcBef>
              <a:buNone/>
              <a:defRPr sz="1100"/>
            </a:lvl2pPr>
            <a:lvl3pPr marL="0" lvl="2" indent="0" algn="r">
              <a:spcBef>
                <a:spcPts val="0"/>
              </a:spcBef>
              <a:buNone/>
              <a:defRPr sz="1100"/>
            </a:lvl3pPr>
            <a:lvl4pPr marL="0" lvl="3" indent="0" algn="r">
              <a:spcBef>
                <a:spcPts val="0"/>
              </a:spcBef>
              <a:buNone/>
              <a:defRPr sz="1100"/>
            </a:lvl4pPr>
            <a:lvl5pPr marL="0" lvl="4" indent="0" algn="r">
              <a:spcBef>
                <a:spcPts val="0"/>
              </a:spcBef>
              <a:buNone/>
              <a:defRPr sz="1100"/>
            </a:lvl5pPr>
            <a:lvl6pPr marL="0" lvl="5" indent="0" algn="r">
              <a:spcBef>
                <a:spcPts val="0"/>
              </a:spcBef>
              <a:buNone/>
              <a:defRPr sz="1100"/>
            </a:lvl6pPr>
            <a:lvl7pPr marL="0" lvl="6" indent="0" algn="r">
              <a:spcBef>
                <a:spcPts val="0"/>
              </a:spcBef>
              <a:buNone/>
              <a:defRPr sz="1100"/>
            </a:lvl7pPr>
            <a:lvl8pPr marL="0" lvl="7" indent="0" algn="r">
              <a:spcBef>
                <a:spcPts val="0"/>
              </a:spcBef>
              <a:buNone/>
              <a:defRPr sz="1100"/>
            </a:lvl8pPr>
            <a:lvl9pPr marL="0" lvl="8" indent="0" algn="r">
              <a:spcBef>
                <a:spcPts val="0"/>
              </a:spcBef>
              <a:buNone/>
              <a:defRPr sz="11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44.png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8.png"/><Relationship Id="rId11" Type="http://schemas.openxmlformats.org/officeDocument/2006/relationships/image" Target="../media/image44.png"/><Relationship Id="rId5" Type="http://schemas.openxmlformats.org/officeDocument/2006/relationships/image" Target="../media/image47.png"/><Relationship Id="rId15" Type="http://schemas.openxmlformats.org/officeDocument/2006/relationships/image" Target="../media/image54.png"/><Relationship Id="rId10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image" Target="../media/image43.png"/><Relationship Id="rId14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image" Target="../media/image39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44.png"/><Relationship Id="rId5" Type="http://schemas.openxmlformats.org/officeDocument/2006/relationships/image" Target="../media/image47.png"/><Relationship Id="rId10" Type="http://schemas.openxmlformats.org/officeDocument/2006/relationships/image" Target="../media/image50.png"/><Relationship Id="rId4" Type="http://schemas.openxmlformats.org/officeDocument/2006/relationships/image" Target="../media/image46.png"/><Relationship Id="rId9" Type="http://schemas.openxmlformats.org/officeDocument/2006/relationships/image" Target="../media/image49.png"/><Relationship Id="rId1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4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47.png"/><Relationship Id="rId10" Type="http://schemas.openxmlformats.org/officeDocument/2006/relationships/image" Target="../media/image56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Profesores: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		</a:t>
            </a:r>
            <a:r>
              <a:rPr lang="pt-BR" sz="2600" dirty="0"/>
              <a:t>Marcos Maillot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		Antonio Zarauz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		Gerardo Vilcamiza</a:t>
            </a: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c03c1d1e6_1_60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48" name="Google Shape;148;g21c03c1d1e6_1_60"/>
          <p:cNvSpPr txBox="1"/>
          <p:nvPr/>
        </p:nvSpPr>
        <p:spPr>
          <a:xfrm>
            <a:off x="516181" y="4716035"/>
            <a:ext cx="859665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Básica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9" name="Google Shape;149;g21c03c1d1e6_1_60"/>
          <p:cNvSpPr txBox="1"/>
          <p:nvPr/>
        </p:nvSpPr>
        <p:spPr>
          <a:xfrm>
            <a:off x="2608285" y="4696716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Varias hidden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g21c03c1d1e6_1_60"/>
          <p:cNvSpPr txBox="1"/>
          <p:nvPr/>
        </p:nvSpPr>
        <p:spPr>
          <a:xfrm>
            <a:off x="5102092" y="4578347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multivariable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1" name="Google Shape;151;g21c03c1d1e6_1_60"/>
          <p:cNvSpPr txBox="1"/>
          <p:nvPr/>
        </p:nvSpPr>
        <p:spPr>
          <a:xfrm>
            <a:off x="7243032" y="4695142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layers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2" name="Google Shape;152;g21c03c1d1e6_1_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21c03c1d1e6_1_60"/>
          <p:cNvSpPr/>
          <p:nvPr/>
        </p:nvSpPr>
        <p:spPr>
          <a:xfrm>
            <a:off x="2021003" y="740776"/>
            <a:ext cx="76246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Pytorch</a:t>
            </a: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4" name="Google Shape;154;g21c03c1d1e6_1_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8264" y="2720632"/>
            <a:ext cx="1866275" cy="1583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21c03c1d1e6_1_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2204006" y="2180339"/>
            <a:ext cx="2344483" cy="2185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21c03c1d1e6_1_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5400000">
            <a:off x="4596185" y="2369524"/>
            <a:ext cx="2344481" cy="1807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21c03c1d1e6_1_6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>
            <a:off x="6260084" y="1735063"/>
            <a:ext cx="3315094" cy="210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21c03c1d1e6_1_60"/>
          <p:cNvSpPr txBox="1"/>
          <p:nvPr/>
        </p:nvSpPr>
        <p:spPr>
          <a:xfrm>
            <a:off x="4047019" y="615104"/>
            <a:ext cx="3679985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RNN_teoria.ipynb</a:t>
            </a:r>
            <a:endParaRPr sz="18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9" name="Google Shape;159;g21c03c1d1e6_1_6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c03c1d1e6_1_75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graphicFrame>
        <p:nvGraphicFramePr>
          <p:cNvPr id="165" name="Google Shape;165;g21c03c1d1e6_1_75"/>
          <p:cNvGraphicFramePr/>
          <p:nvPr/>
        </p:nvGraphicFramePr>
        <p:xfrm>
          <a:off x="2306392" y="2494541"/>
          <a:ext cx="4879975" cy="197372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66" name="Google Shape;166;g21c03c1d1e6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1c03c1d1e6_1_75"/>
          <p:cNvSpPr txBox="1"/>
          <p:nvPr/>
        </p:nvSpPr>
        <p:spPr>
          <a:xfrm>
            <a:off x="516181" y="4716035"/>
            <a:ext cx="859665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Básica</a:t>
            </a:r>
            <a:endParaRPr sz="1100"/>
          </a:p>
        </p:txBody>
      </p:sp>
      <p:pic>
        <p:nvPicPr>
          <p:cNvPr id="168" name="Google Shape;168;g21c03c1d1e6_1_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78264" y="2720632"/>
            <a:ext cx="1866275" cy="158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21c03c1d1e6_1_7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c03c1d1e6_1_83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75" name="Google Shape;175;g21c03c1d1e6_1_83"/>
          <p:cNvSpPr txBox="1"/>
          <p:nvPr/>
        </p:nvSpPr>
        <p:spPr>
          <a:xfrm>
            <a:off x="271263" y="4677398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Varias hidden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6" name="Google Shape;176;g21c03c1d1e6_1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7" name="Google Shape;177;g21c03c1d1e6_1_83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8" name="Google Shape;178;g21c03c1d1e6_1_8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95524" y="2346788"/>
            <a:ext cx="2232177" cy="20806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21c03c1d1e6_1_8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c03c1d1e6_1_9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85" name="Google Shape;185;g21c03c1d1e6_1_91"/>
          <p:cNvSpPr txBox="1"/>
          <p:nvPr/>
        </p:nvSpPr>
        <p:spPr>
          <a:xfrm>
            <a:off x="411871" y="4464328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 multivariable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6" name="Google Shape;186;g21c03c1d1e6_1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8422" y="1052272"/>
            <a:ext cx="3907631" cy="3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1c03c1d1e6_1_9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4550" y="2292250"/>
            <a:ext cx="2344481" cy="180701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8" name="Google Shape;188;g21c03c1d1e6_1_91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9" name="Google Shape;189;g21c03c1d1e6_1_9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c03c1d1e6_1_99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195" name="Google Shape;195;g21c03c1d1e6_1_99"/>
          <p:cNvSpPr txBox="1"/>
          <p:nvPr/>
        </p:nvSpPr>
        <p:spPr>
          <a:xfrm>
            <a:off x="355735" y="4704783"/>
            <a:ext cx="1569838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layers</a:t>
            </a:r>
            <a:endParaRPr sz="15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96" name="Google Shape;196;g21c03c1d1e6_1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41616" y="783164"/>
            <a:ext cx="3907631" cy="378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1c03c1d1e6_1_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-516892" y="1941307"/>
            <a:ext cx="3315094" cy="210532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8" name="Google Shape;198;g21c03c1d1e6_1_99"/>
          <p:cNvGraphicFramePr/>
          <p:nvPr/>
        </p:nvGraphicFramePr>
        <p:xfrm>
          <a:off x="4131972" y="2507397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Google Shape;199;g21c03c1d1e6_1_9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g21c03c1d1e6_1_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630182" y="1949050"/>
            <a:ext cx="3952298" cy="224744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1c03c1d1e6_1_10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Dimensiones</a:t>
            </a:r>
            <a:endParaRPr sz="1100"/>
          </a:p>
        </p:txBody>
      </p:sp>
      <p:sp>
        <p:nvSpPr>
          <p:cNvPr id="206" name="Google Shape;206;g21c03c1d1e6_1_107"/>
          <p:cNvSpPr txBox="1"/>
          <p:nvPr/>
        </p:nvSpPr>
        <p:spPr>
          <a:xfrm>
            <a:off x="0" y="4651515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Ejercicio 1 (ver datos en colab)</a:t>
            </a:r>
            <a:endParaRPr sz="1100"/>
          </a:p>
        </p:txBody>
      </p:sp>
      <p:pic>
        <p:nvPicPr>
          <p:cNvPr id="207" name="Google Shape;207;g21c03c1d1e6_1_1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243" y="668527"/>
            <a:ext cx="3907631" cy="3786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g21c03c1d1e6_1_107"/>
          <p:cNvGraphicFramePr/>
          <p:nvPr/>
        </p:nvGraphicFramePr>
        <p:xfrm>
          <a:off x="4041734" y="687860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9" name="Google Shape;209;g21c03c1d1e6_1_107"/>
          <p:cNvGraphicFramePr/>
          <p:nvPr/>
        </p:nvGraphicFramePr>
        <p:xfrm>
          <a:off x="4041735" y="2169199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10" name="Google Shape;210;g21c03c1d1e6_1_107"/>
          <p:cNvGraphicFramePr/>
          <p:nvPr/>
        </p:nvGraphicFramePr>
        <p:xfrm>
          <a:off x="4041736" y="3639182"/>
          <a:ext cx="4879975" cy="1409800"/>
        </p:xfrm>
        <a:graphic>
          <a:graphicData uri="http://schemas.openxmlformats.org/drawingml/2006/table">
            <a:tbl>
              <a:tblPr firstRow="1" bandRow="1">
                <a:noFill/>
                <a:tableStyleId>{38EFA4B2-A90F-452C-A374-82A2C123D84D}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8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Variable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Parámetro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Tamaño</a:t>
                      </a:r>
                      <a:endParaRPr sz="11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</a:t>
                      </a:r>
                      <a:endParaRPr sz="11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Bih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Whh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bhh</a:t>
                      </a:r>
                      <a:endParaRPr sz="1400"/>
                    </a:p>
                  </a:txBody>
                  <a:tcPr marL="68600" marR="68600" marT="34300" marB="343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endParaRPr sz="1400"/>
                    </a:p>
                  </a:txBody>
                  <a:tcPr marL="68600" marR="68600" marT="34300" marB="343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1" name="Google Shape;211;g21c03c1d1e6_1_107"/>
          <p:cNvSpPr txBox="1"/>
          <p:nvPr/>
        </p:nvSpPr>
        <p:spPr>
          <a:xfrm>
            <a:off x="3008065" y="1293803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A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2" name="Google Shape;212;g21c03c1d1e6_1_107"/>
          <p:cNvSpPr txBox="1"/>
          <p:nvPr/>
        </p:nvSpPr>
        <p:spPr>
          <a:xfrm>
            <a:off x="3008065" y="2856657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B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21c03c1d1e6_1_107"/>
          <p:cNvSpPr txBox="1"/>
          <p:nvPr/>
        </p:nvSpPr>
        <p:spPr>
          <a:xfrm>
            <a:off x="3008065" y="4233167"/>
            <a:ext cx="103367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 C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4" name="Google Shape;214;g21c03c1d1e6_1_107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c03c1d1e6_1_120"/>
          <p:cNvSpPr txBox="1"/>
          <p:nvPr/>
        </p:nvSpPr>
        <p:spPr>
          <a:xfrm>
            <a:off x="4197697" y="2488808"/>
            <a:ext cx="4315136" cy="331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None/>
            </a:pPr>
            <a:r>
              <a:rPr lang="en" sz="30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</a:t>
            </a: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30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pensar</a:t>
            </a: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</a:t>
            </a:r>
            <a:endParaRPr sz="1100"/>
          </a:p>
        </p:txBody>
      </p:sp>
      <p:pic>
        <p:nvPicPr>
          <p:cNvPr id="220" name="Google Shape;220;g21c03c1d1e6_1_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3101" y="790275"/>
            <a:ext cx="2699926" cy="42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21c03c1d1e6_1_120"/>
          <p:cNvSpPr/>
          <p:nvPr/>
        </p:nvSpPr>
        <p:spPr>
          <a:xfrm>
            <a:off x="3727108" y="4712811"/>
            <a:ext cx="20488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“El pensador” de Rodin</a:t>
            </a:r>
            <a:endParaRPr sz="1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21c03c1d1e6_1_12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28" name="Google Shape;228;g21c03c1d1e6_1_126"/>
          <p:cNvSpPr txBox="1"/>
          <p:nvPr/>
        </p:nvSpPr>
        <p:spPr>
          <a:xfrm>
            <a:off x="6562579" y="3890445"/>
            <a:ext cx="2317652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desarrollo teórico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29" name="Google Shape;229;g21c03c1d1e6_1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3596" y="730106"/>
            <a:ext cx="8736806" cy="1250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1c03c1d1e6_1_126" descr="Imagen de la pantalla de un video juego&#10;&#10;Descripción generada automáticamente con confianza baja"/>
          <p:cNvPicPr preferRelativeResize="0"/>
          <p:nvPr/>
        </p:nvPicPr>
        <p:blipFill rotWithShape="1">
          <a:blip r:embed="rId4">
            <a:alphaModFix/>
          </a:blip>
          <a:srcRect t="53333" b="9993"/>
          <a:stretch/>
        </p:blipFill>
        <p:spPr>
          <a:xfrm>
            <a:off x="456087" y="2173705"/>
            <a:ext cx="5589503" cy="272876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1DAAD6-642B-8E32-7DA6-4C42DEB7A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67" y="743184"/>
            <a:ext cx="6820387" cy="41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23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03D3F5-78BB-F2CD-C53D-8B1DBEE31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0" y="1183753"/>
            <a:ext cx="3003975" cy="112727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10F3932-C008-1E37-1FF6-D1612E568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984" y="1159608"/>
            <a:ext cx="4638403" cy="23028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86223D-3C92-320C-FDA4-2986A3EC8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16" y="3557727"/>
            <a:ext cx="7127167" cy="138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29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71900" y="174125"/>
            <a:ext cx="8222100" cy="13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18">
                <a:latin typeface="Arial"/>
                <a:ea typeface="Arial"/>
                <a:cs typeface="Arial"/>
                <a:sym typeface="Arial"/>
              </a:rPr>
              <a:t>Redes Recurrentes</a:t>
            </a:r>
            <a:endParaRPr sz="2818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990"/>
              <a:buNone/>
            </a:pPr>
            <a:r>
              <a:rPr lang="en" sz="2818">
                <a:latin typeface="Arial"/>
                <a:ea typeface="Arial"/>
                <a:cs typeface="Arial"/>
                <a:sym typeface="Arial"/>
              </a:rPr>
              <a:t>Recurrent Neural Network (RNN)</a:t>
            </a:r>
            <a:endParaRPr sz="2208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471900" y="1986025"/>
            <a:ext cx="33588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Introducción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Neurona recurrente básica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Implementación en pytorch (práctica 1)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Back propagation through time (BPTT) (básico)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070850" y="1928300"/>
            <a:ext cx="41001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Implementación (práctica - predecir serie temporal) 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Arquitectura enconder-decoder (seq to seq)</a:t>
            </a:r>
            <a:endParaRPr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Mecanismos de atención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F6C8A2-6E4B-CC35-FBCA-FE785C2A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0" y="885652"/>
            <a:ext cx="4733925" cy="4857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CEA9F8-4C91-6372-E31C-322AD64E5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981" y="885652"/>
            <a:ext cx="4377049" cy="21348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F1E6A7D-9012-4072-5AB5-CCB5A5C9F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85" y="3102531"/>
            <a:ext cx="7194129" cy="19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6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1c03c1d1e6_1_126"/>
          <p:cNvSpPr txBox="1"/>
          <p:nvPr/>
        </p:nvSpPr>
        <p:spPr>
          <a:xfrm>
            <a:off x="222160" y="0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sp>
        <p:nvSpPr>
          <p:cNvPr id="231" name="Google Shape;231;g21c03c1d1e6_1_12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E56B2D-1A7E-B595-8FDB-6BA83641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60" y="844856"/>
            <a:ext cx="3343275" cy="4572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87B3A4-251A-0315-F9EE-DAD61ADCB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41" y="954899"/>
            <a:ext cx="4611769" cy="217664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1ECE62E-087E-6FA4-B8E1-ECB992A69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529" y="3131545"/>
            <a:ext cx="7135774" cy="189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02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1c03c1d1e6_1_133"/>
          <p:cNvSpPr txBox="1"/>
          <p:nvPr/>
        </p:nvSpPr>
        <p:spPr>
          <a:xfrm>
            <a:off x="186760" y="950300"/>
            <a:ext cx="8770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Problemas de la RNN básica con el BPTT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237" name="Google Shape;237;g21c03c1d1e6_1_133"/>
          <p:cNvSpPr/>
          <p:nvPr/>
        </p:nvSpPr>
        <p:spPr>
          <a:xfrm>
            <a:off x="289774" y="1906300"/>
            <a:ext cx="8306873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Vanishing gradient 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pérdida de aportes de long-term states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(gradientes próximos a cero)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8" name="Google Shape;238;g21c03c1d1e6_1_133"/>
          <p:cNvSpPr/>
          <p:nvPr/>
        </p:nvSpPr>
        <p:spPr>
          <a:xfrm>
            <a:off x="-95517" y="3128793"/>
            <a:ext cx="8914326" cy="71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Exploding gradient 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soluciona con clipping gradient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(gradientes mayores a 1)</a:t>
            </a:r>
            <a:endParaRPr sz="21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g21c03c1d1e6_1_133"/>
          <p:cNvSpPr/>
          <p:nvPr/>
        </p:nvSpPr>
        <p:spPr>
          <a:xfrm>
            <a:off x="150253" y="4351310"/>
            <a:ext cx="8914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 con otras RNN mas avanzadas (LSTM y GRU)</a:t>
            </a:r>
            <a:endParaRPr sz="1100"/>
          </a:p>
        </p:txBody>
      </p:sp>
      <p:sp>
        <p:nvSpPr>
          <p:cNvPr id="240" name="Google Shape;240;g21c03c1d1e6_1_13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A5BFCBEE-6674-5364-871A-B54E16949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c03c1d1e6_1_133">
            <a:extLst>
              <a:ext uri="{FF2B5EF4-FFF2-40B4-BE49-F238E27FC236}">
                <a16:creationId xmlns:a16="http://schemas.microsoft.com/office/drawing/2014/main" id="{59943719-B7F0-CEF9-97F4-CC2E49510DF5}"/>
              </a:ext>
            </a:extLst>
          </p:cNvPr>
          <p:cNvSpPr/>
          <p:nvPr/>
        </p:nvSpPr>
        <p:spPr>
          <a:xfrm>
            <a:off x="10650" y="847946"/>
            <a:ext cx="8914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 con otras RNN mas avanzadas (LSTM y GRU)</a:t>
            </a:r>
            <a:endParaRPr sz="1100" dirty="0"/>
          </a:p>
        </p:txBody>
      </p:sp>
      <p:sp>
        <p:nvSpPr>
          <p:cNvPr id="240" name="Google Shape;240;g21c03c1d1e6_1_133">
            <a:extLst>
              <a:ext uri="{FF2B5EF4-FFF2-40B4-BE49-F238E27FC236}">
                <a16:creationId xmlns:a16="http://schemas.microsoft.com/office/drawing/2014/main" id="{3BABCE10-BCB8-343F-0B95-7530854B2D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5FBCD3-7FFB-B68B-0977-0638AF767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09" y="1587791"/>
            <a:ext cx="5805890" cy="2902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0751A2-BC9E-0E52-827C-A35BA93EDF5F}"/>
              </a:ext>
            </a:extLst>
          </p:cNvPr>
          <p:cNvSpPr txBox="1"/>
          <p:nvPr/>
        </p:nvSpPr>
        <p:spPr>
          <a:xfrm>
            <a:off x="2748709" y="3790151"/>
            <a:ext cx="115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FF0000"/>
                </a:solidFill>
              </a:rPr>
              <a:t>Input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734DE2-F282-0BE7-B8DD-4BF48C91805E}"/>
              </a:ext>
            </a:extLst>
          </p:cNvPr>
          <p:cNvSpPr txBox="1"/>
          <p:nvPr/>
        </p:nvSpPr>
        <p:spPr>
          <a:xfrm>
            <a:off x="1900410" y="2049485"/>
            <a:ext cx="115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 err="1">
                <a:solidFill>
                  <a:srgbClr val="FF0000"/>
                </a:solidFill>
              </a:rPr>
              <a:t>forget</a:t>
            </a:r>
            <a:r>
              <a:rPr lang="es-AR" sz="1400" dirty="0">
                <a:solidFill>
                  <a:srgbClr val="FF0000"/>
                </a:solidFill>
              </a:rPr>
              <a:t> gate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A93BA-BBF1-200A-33A5-9EDC6860B6B2}"/>
              </a:ext>
            </a:extLst>
          </p:cNvPr>
          <p:cNvSpPr txBox="1"/>
          <p:nvPr/>
        </p:nvSpPr>
        <p:spPr>
          <a:xfrm>
            <a:off x="4092769" y="4076242"/>
            <a:ext cx="115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>
                <a:solidFill>
                  <a:srgbClr val="FF0000"/>
                </a:solidFill>
              </a:rPr>
              <a:t>output gate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E894D3-9313-884A-867C-991982DDDFD3}"/>
              </a:ext>
            </a:extLst>
          </p:cNvPr>
          <p:cNvSpPr/>
          <p:nvPr/>
        </p:nvSpPr>
        <p:spPr>
          <a:xfrm>
            <a:off x="98250" y="4661047"/>
            <a:ext cx="66661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https://blog.floydhub.com/long-short-term-memory-from-zero-to-hero-with-pytorch/</a:t>
            </a:r>
          </a:p>
        </p:txBody>
      </p:sp>
    </p:spTree>
    <p:extLst>
      <p:ext uri="{BB962C8B-B14F-4D97-AF65-F5344CB8AC3E}">
        <p14:creationId xmlns:p14="http://schemas.microsoft.com/office/powerpoint/2010/main" val="3064181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6748909B-8DF3-148F-A399-0EE47300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CD5B1-74EF-2478-979A-41633BC357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609" t="12548" r="18573" b="8029"/>
          <a:stretch/>
        </p:blipFill>
        <p:spPr>
          <a:xfrm>
            <a:off x="466323" y="1180091"/>
            <a:ext cx="5053127" cy="3591982"/>
          </a:xfrm>
          <a:prstGeom prst="rect">
            <a:avLst/>
          </a:prstGeom>
        </p:spPr>
      </p:pic>
      <p:sp>
        <p:nvSpPr>
          <p:cNvPr id="239" name="Google Shape;239;g21c03c1d1e6_1_133">
            <a:extLst>
              <a:ext uri="{FF2B5EF4-FFF2-40B4-BE49-F238E27FC236}">
                <a16:creationId xmlns:a16="http://schemas.microsoft.com/office/drawing/2014/main" id="{95CA89FD-2F4A-8478-5E4E-1D05F7CF1665}"/>
              </a:ext>
            </a:extLst>
          </p:cNvPr>
          <p:cNvSpPr/>
          <p:nvPr/>
        </p:nvSpPr>
        <p:spPr>
          <a:xfrm>
            <a:off x="54450" y="727107"/>
            <a:ext cx="89142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Solución con otras RNN mas avanzadas (LSTM y GRU)</a:t>
            </a:r>
            <a:endParaRPr sz="1100" dirty="0"/>
          </a:p>
        </p:txBody>
      </p:sp>
      <p:sp>
        <p:nvSpPr>
          <p:cNvPr id="240" name="Google Shape;240;g21c03c1d1e6_1_133">
            <a:extLst>
              <a:ext uri="{FF2B5EF4-FFF2-40B4-BE49-F238E27FC236}">
                <a16:creationId xmlns:a16="http://schemas.microsoft.com/office/drawing/2014/main" id="{3CBDDE66-D116-26DF-3BDF-09DC57CD7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Back propagation through time (BPTT)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FD0A2-88F0-4AE4-7F1B-9F16BBC3122C}"/>
              </a:ext>
            </a:extLst>
          </p:cNvPr>
          <p:cNvSpPr txBox="1"/>
          <p:nvPr/>
        </p:nvSpPr>
        <p:spPr>
          <a:xfrm>
            <a:off x="2126255" y="2145984"/>
            <a:ext cx="115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 err="1">
                <a:solidFill>
                  <a:srgbClr val="FF0000"/>
                </a:solidFill>
              </a:rPr>
              <a:t>reset</a:t>
            </a:r>
            <a:r>
              <a:rPr lang="es-AR" sz="1400" dirty="0">
                <a:solidFill>
                  <a:srgbClr val="FF0000"/>
                </a:solidFill>
              </a:rPr>
              <a:t>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E8ACB-9FB5-EF51-BBFD-4D43E4723E28}"/>
              </a:ext>
            </a:extLst>
          </p:cNvPr>
          <p:cNvSpPr txBox="1"/>
          <p:nvPr/>
        </p:nvSpPr>
        <p:spPr>
          <a:xfrm>
            <a:off x="974993" y="1478857"/>
            <a:ext cx="11512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400" dirty="0" err="1">
                <a:solidFill>
                  <a:srgbClr val="FF0000"/>
                </a:solidFill>
              </a:rPr>
              <a:t>update</a:t>
            </a:r>
            <a:r>
              <a:rPr lang="es-AR" sz="1400" dirty="0">
                <a:solidFill>
                  <a:srgbClr val="FF0000"/>
                </a:solidFill>
              </a:rPr>
              <a:t> gate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3B887-C749-C288-7354-0A08D04B3CA0}"/>
              </a:ext>
            </a:extLst>
          </p:cNvPr>
          <p:cNvSpPr/>
          <p:nvPr/>
        </p:nvSpPr>
        <p:spPr>
          <a:xfrm>
            <a:off x="252146" y="4733631"/>
            <a:ext cx="615967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https://towardsdatascience.com/understanding-gru-networks-2ef37df6c9be</a:t>
            </a:r>
          </a:p>
        </p:txBody>
      </p:sp>
    </p:spTree>
    <p:extLst>
      <p:ext uri="{BB962C8B-B14F-4D97-AF65-F5344CB8AC3E}">
        <p14:creationId xmlns:p14="http://schemas.microsoft.com/office/powerpoint/2010/main" val="238751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c03c1d1e6_1_18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vs Tapped Delayed MLP</a:t>
            </a:r>
            <a:endParaRPr sz="1100"/>
          </a:p>
        </p:txBody>
      </p:sp>
      <p:graphicFrame>
        <p:nvGraphicFramePr>
          <p:cNvPr id="301" name="Google Shape;301;g21c03c1d1e6_1_187"/>
          <p:cNvGraphicFramePr/>
          <p:nvPr/>
        </p:nvGraphicFramePr>
        <p:xfrm>
          <a:off x="714776" y="1185909"/>
          <a:ext cx="73890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X(t=6)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X(t=7)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</a:t>
                      </a:r>
                      <a:r>
                        <a:rPr lang="en" sz="1800"/>
                        <a:t>τ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g21c03c1d1e6_1_187"/>
          <p:cNvSpPr txBox="1"/>
          <p:nvPr/>
        </p:nvSpPr>
        <p:spPr>
          <a:xfrm>
            <a:off x="2868923" y="4658677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RNN_signal_TP.ipynb</a:t>
            </a:r>
            <a:endParaRPr sz="18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03" name="Google Shape;303;g21c03c1d1e6_1_1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981" y="1890670"/>
            <a:ext cx="3521869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g21c03c1d1e6_1_1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1885939"/>
            <a:ext cx="3870101" cy="2719357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21c03c1d1e6_1_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de modelos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1c03c1d1e6_1_1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21c03c1d1e6_1_140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c03c1d1e6_1_151"/>
          <p:cNvSpPr/>
          <p:nvPr/>
        </p:nvSpPr>
        <p:spPr>
          <a:xfrm>
            <a:off x="222159" y="4901126"/>
            <a:ext cx="79881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https://towardsdatascience.com/what-is-an-encoder-decoder-model-86b3d57c5e1a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60" name="Google Shape;260;g21c03c1d1e6_1_151"/>
          <p:cNvPicPr preferRelativeResize="0"/>
          <p:nvPr/>
        </p:nvPicPr>
        <p:blipFill rotWithShape="1">
          <a:blip r:embed="rId3">
            <a:alphaModFix/>
          </a:blip>
          <a:srcRect t="16398" b="28055"/>
          <a:stretch/>
        </p:blipFill>
        <p:spPr>
          <a:xfrm>
            <a:off x="902929" y="1070598"/>
            <a:ext cx="7307351" cy="21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1c03c1d1e6_1_151"/>
          <p:cNvSpPr/>
          <p:nvPr/>
        </p:nvSpPr>
        <p:spPr>
          <a:xfrm>
            <a:off x="3860355" y="3216049"/>
            <a:ext cx="4868303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RNN de distinto tamaño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 Hidden state que “resume” toda la información de la input.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Flexibilidad máxima para inputs/outputs de distinta longitud</a:t>
            </a:r>
            <a:endParaRPr sz="1100"/>
          </a:p>
        </p:txBody>
      </p:sp>
      <p:pic>
        <p:nvPicPr>
          <p:cNvPr id="262" name="Google Shape;262;g21c03c1d1e6_1_151"/>
          <p:cNvPicPr preferRelativeResize="0"/>
          <p:nvPr/>
        </p:nvPicPr>
        <p:blipFill rotWithShape="1">
          <a:blip r:embed="rId4">
            <a:alphaModFix/>
          </a:blip>
          <a:srcRect l="3577" t="7243" r="3320" b="11375"/>
          <a:stretch/>
        </p:blipFill>
        <p:spPr>
          <a:xfrm>
            <a:off x="222160" y="3351542"/>
            <a:ext cx="2946044" cy="1552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1c03c1d1e6_1_1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21c03c1d1e6_1_1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160" y="1724126"/>
            <a:ext cx="8592315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g21c03c1d1e6_1_159"/>
          <p:cNvSpPr/>
          <p:nvPr/>
        </p:nvSpPr>
        <p:spPr>
          <a:xfrm>
            <a:off x="222160" y="4678127"/>
            <a:ext cx="4535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https://brunomaga.github.io/AI-Supercomputing-2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0" name="Google Shape;270;g21c03c1d1e6_1_159"/>
          <p:cNvSpPr/>
          <p:nvPr/>
        </p:nvSpPr>
        <p:spPr>
          <a:xfrm>
            <a:off x="3097280" y="3726450"/>
            <a:ext cx="12159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Unfolded!!!!</a:t>
            </a:r>
            <a:endParaRPr/>
          </a:p>
        </p:txBody>
      </p:sp>
      <p:sp>
        <p:nvSpPr>
          <p:cNvPr id="271" name="Google Shape;271;g21c03c1d1e6_1_1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21c03c1d1e6_1_166"/>
          <p:cNvPicPr preferRelativeResize="0"/>
          <p:nvPr/>
        </p:nvPicPr>
        <p:blipFill rotWithShape="1">
          <a:blip r:embed="rId3">
            <a:alphaModFix/>
          </a:blip>
          <a:srcRect l="37785"/>
          <a:stretch/>
        </p:blipFill>
        <p:spPr>
          <a:xfrm>
            <a:off x="3646955" y="1112010"/>
            <a:ext cx="5345718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21c03c1d1e6_1_166"/>
          <p:cNvSpPr/>
          <p:nvPr/>
        </p:nvSpPr>
        <p:spPr>
          <a:xfrm>
            <a:off x="222160" y="4678127"/>
            <a:ext cx="453513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https://brunomaga.github.io/AI-Supercomputing-2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8" name="Google Shape;278;g21c03c1d1e6_1_166"/>
          <p:cNvSpPr/>
          <p:nvPr/>
        </p:nvSpPr>
        <p:spPr>
          <a:xfrm>
            <a:off x="504296" y="3191198"/>
            <a:ext cx="2667413" cy="530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Siempre leen la secuencia entera</a:t>
            </a:r>
            <a:endParaRPr sz="1100"/>
          </a:p>
        </p:txBody>
      </p:sp>
      <p:pic>
        <p:nvPicPr>
          <p:cNvPr id="279" name="Google Shape;279;g21c03c1d1e6_1_166"/>
          <p:cNvPicPr preferRelativeResize="0"/>
          <p:nvPr/>
        </p:nvPicPr>
        <p:blipFill rotWithShape="1">
          <a:blip r:embed="rId3">
            <a:alphaModFix/>
          </a:blip>
          <a:srcRect r="62273"/>
          <a:stretch/>
        </p:blipFill>
        <p:spPr>
          <a:xfrm>
            <a:off x="227129" y="1112010"/>
            <a:ext cx="3241627" cy="1838402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1c03c1d1e6_1_166"/>
          <p:cNvSpPr/>
          <p:nvPr/>
        </p:nvSpPr>
        <p:spPr>
          <a:xfrm>
            <a:off x="504296" y="3900038"/>
            <a:ext cx="26674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Emiten un hidden state final</a:t>
            </a:r>
            <a:endParaRPr sz="1100"/>
          </a:p>
        </p:txBody>
      </p:sp>
      <p:sp>
        <p:nvSpPr>
          <p:cNvPr id="281" name="Google Shape;281;g21c03c1d1e6_1_166"/>
          <p:cNvSpPr/>
          <p:nvPr/>
        </p:nvSpPr>
        <p:spPr>
          <a:xfrm>
            <a:off x="3652400" y="3191198"/>
            <a:ext cx="488554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DECODER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for i in range(len(y_deseado):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genero_token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Uso 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while last_token =! &lt;EOS&gt;: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genero_token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g21c03c1d1e6_1_166"/>
          <p:cNvSpPr/>
          <p:nvPr/>
        </p:nvSpPr>
        <p:spPr>
          <a:xfrm>
            <a:off x="7125838" y="4736501"/>
            <a:ext cx="1960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TEACHER FORCING!!!</a:t>
            </a:r>
            <a:endParaRPr sz="15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3" name="Google Shape;283;g21c03c1d1e6_1_1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Arquitectura enconder-decoder (seq to seq) entrenamiento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03c1d1e6_1_8"/>
          <p:cNvSpPr txBox="1"/>
          <p:nvPr/>
        </p:nvSpPr>
        <p:spPr>
          <a:xfrm>
            <a:off x="251252" y="1021834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Red neuronal </a:t>
            </a:r>
            <a:r>
              <a:rPr lang="en" sz="2100" b="1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favorita</a:t>
            </a: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 para el trabajo secuencias ( datos que en cuya naturaleza exista un </a:t>
            </a:r>
            <a:r>
              <a:rPr lang="en" sz="2100" b="1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comportamiento secuencial</a:t>
            </a: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):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señales temporales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series temporales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texto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habla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música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latin typeface="Twentieth Century"/>
                <a:ea typeface="Twentieth Century"/>
                <a:cs typeface="Twentieth Century"/>
                <a:sym typeface="Twentieth Century"/>
              </a:rPr>
              <a:t>	- etc</a:t>
            </a: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g21c03c1d1e6_1_8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Introducción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c03c1d1e6_1_177"/>
          <p:cNvSpPr txBox="1"/>
          <p:nvPr/>
        </p:nvSpPr>
        <p:spPr>
          <a:xfrm>
            <a:off x="1185903" y="669650"/>
            <a:ext cx="64548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Arquitecturas flexibles IN/OUT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89" name="Google Shape;289;g21c03c1d1e6_1_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78939"/>
            <a:ext cx="9143998" cy="286223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g21c03c1d1e6_1_177"/>
          <p:cNvSpPr txBox="1"/>
          <p:nvPr/>
        </p:nvSpPr>
        <p:spPr>
          <a:xfrm>
            <a:off x="330020" y="4045863"/>
            <a:ext cx="560232" cy="271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latin typeface="Twentieth Century"/>
                <a:ea typeface="Twentieth Century"/>
                <a:cs typeface="Twentieth Century"/>
                <a:sym typeface="Twentieth Century"/>
              </a:rPr>
              <a:t>MLP</a:t>
            </a:r>
            <a:endParaRPr sz="1100"/>
          </a:p>
        </p:txBody>
      </p:sp>
      <p:sp>
        <p:nvSpPr>
          <p:cNvPr id="291" name="Google Shape;291;g21c03c1d1e6_1_177"/>
          <p:cNvSpPr txBox="1"/>
          <p:nvPr/>
        </p:nvSpPr>
        <p:spPr>
          <a:xfrm>
            <a:off x="1418285" y="4045863"/>
            <a:ext cx="1382870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Img captioning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g21c03c1d1e6_1_177"/>
          <p:cNvSpPr txBox="1"/>
          <p:nvPr/>
        </p:nvSpPr>
        <p:spPr>
          <a:xfrm>
            <a:off x="3189130" y="3729921"/>
            <a:ext cx="1658292" cy="60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Regresión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Classificacion</a:t>
            </a:r>
            <a:endParaRPr sz="1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Sentiment classification</a:t>
            </a:r>
            <a:endParaRPr sz="1400" dirty="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 dirty="0">
                <a:latin typeface="Twentieth Century"/>
                <a:ea typeface="Twentieth Century"/>
                <a:cs typeface="Twentieth Century"/>
                <a:sym typeface="Twentieth Century"/>
              </a:rPr>
              <a:t>Resumen de videos</a:t>
            </a:r>
            <a:endParaRPr sz="1100" dirty="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dirty="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g21c03c1d1e6_1_177"/>
          <p:cNvSpPr txBox="1"/>
          <p:nvPr/>
        </p:nvSpPr>
        <p:spPr>
          <a:xfrm>
            <a:off x="5100033" y="4045863"/>
            <a:ext cx="2327857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Regresión varios futuros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Traducción</a:t>
            </a:r>
            <a:endParaRPr sz="1100"/>
          </a:p>
        </p:txBody>
      </p:sp>
      <p:sp>
        <p:nvSpPr>
          <p:cNvPr id="294" name="Google Shape;294;g21c03c1d1e6_1_177"/>
          <p:cNvSpPr txBox="1"/>
          <p:nvPr/>
        </p:nvSpPr>
        <p:spPr>
          <a:xfrm>
            <a:off x="7532531" y="4045863"/>
            <a:ext cx="1276618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Video class frame lvl</a:t>
            </a:r>
            <a:endParaRPr sz="1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g21c03c1d1e6_1_1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recurrentes - Arquitectura enconder-decoder (seq to seq)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c03c1d1e6_1_187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vs Tapped Delayed MLP</a:t>
            </a:r>
            <a:endParaRPr sz="1100"/>
          </a:p>
        </p:txBody>
      </p:sp>
      <p:graphicFrame>
        <p:nvGraphicFramePr>
          <p:cNvPr id="301" name="Google Shape;301;g21c03c1d1e6_1_187"/>
          <p:cNvGraphicFramePr/>
          <p:nvPr/>
        </p:nvGraphicFramePr>
        <p:xfrm>
          <a:off x="714776" y="1185909"/>
          <a:ext cx="73890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3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3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X(t=6)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X(t=7)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wentieth Century"/>
                        <a:buNone/>
                      </a:pPr>
                      <a:r>
                        <a:rPr lang="en" sz="1400"/>
                        <a:t>X(t=</a:t>
                      </a:r>
                      <a:r>
                        <a:rPr lang="en" sz="1800"/>
                        <a:t>τ</a:t>
                      </a:r>
                      <a:r>
                        <a:rPr lang="en" sz="1400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2" name="Google Shape;302;g21c03c1d1e6_1_187"/>
          <p:cNvSpPr txBox="1"/>
          <p:nvPr/>
        </p:nvSpPr>
        <p:spPr>
          <a:xfrm>
            <a:off x="2349236" y="3957591"/>
            <a:ext cx="3679984" cy="37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 RNN_enc_dec.ipynb</a:t>
            </a:r>
            <a:endParaRPr sz="1800" b="1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05" name="Google Shape;305;g21c03c1d1e6_1_1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Redes recurrentes - Implementación de modelos enconder-decoder</a:t>
            </a:r>
            <a:endParaRPr dirty="0"/>
          </a:p>
        </p:txBody>
      </p:sp>
      <p:pic>
        <p:nvPicPr>
          <p:cNvPr id="2" name="Google Shape;268;g21c03c1d1e6_1_159">
            <a:extLst>
              <a:ext uri="{FF2B5EF4-FFF2-40B4-BE49-F238E27FC236}">
                <a16:creationId xmlns:a16="http://schemas.microsoft.com/office/drawing/2014/main" id="{8EE2EC0A-B294-4082-D5F3-773F74E554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939" y="2204095"/>
            <a:ext cx="7262122" cy="1499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5468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1c03c1d1e6_1_196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11" name="Google Shape;311;g21c03c1d1e6_1_196"/>
          <p:cNvSpPr/>
          <p:nvPr/>
        </p:nvSpPr>
        <p:spPr>
          <a:xfrm>
            <a:off x="126827" y="3143861"/>
            <a:ext cx="8890343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El mecanismo de atención permite al decoder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utilizar las partes más relevantes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de la entrada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como una suma ponderada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del vector de entrada codificados para predecir la siguiente palabra.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i="1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Una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palabra relevante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tendrá un </a:t>
            </a:r>
            <a:r>
              <a:rPr lang="en" sz="2100" b="1" i="1">
                <a:latin typeface="Twentieth Century"/>
                <a:ea typeface="Twentieth Century"/>
                <a:cs typeface="Twentieth Century"/>
                <a:sym typeface="Twentieth Century"/>
              </a:rPr>
              <a:t>mayor peso </a:t>
            </a:r>
            <a:r>
              <a:rPr lang="en" sz="2100" i="1">
                <a:latin typeface="Twentieth Century"/>
                <a:ea typeface="Twentieth Century"/>
                <a:cs typeface="Twentieth Century"/>
                <a:sym typeface="Twentieth Century"/>
              </a:rPr>
              <a:t>que una palabra no relevante</a:t>
            </a:r>
            <a:endParaRPr sz="2100" i="1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312" name="Google Shape;312;g21c03c1d1e6_1_1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786" y="1027707"/>
            <a:ext cx="7242428" cy="184561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21c03c1d1e6_1_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1c03c1d1e6_1_2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29" y="1139789"/>
            <a:ext cx="5815013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1c03c1d1e6_1_202"/>
          <p:cNvSpPr txBox="1"/>
          <p:nvPr/>
        </p:nvSpPr>
        <p:spPr>
          <a:xfrm>
            <a:off x="3208593" y="2821603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20" name="Google Shape;320;g21c03c1d1e6_1_202"/>
          <p:cNvSpPr txBox="1"/>
          <p:nvPr/>
        </p:nvSpPr>
        <p:spPr>
          <a:xfrm>
            <a:off x="69575" y="705513"/>
            <a:ext cx="5608200" cy="3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None/>
            </a:pPr>
            <a:r>
              <a:rPr lang="en" sz="18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en bibliografía: cs224n-2021-lecture07-nmt.pdf</a:t>
            </a:r>
            <a:endParaRPr sz="1100"/>
          </a:p>
        </p:txBody>
      </p:sp>
      <p:sp>
        <p:nvSpPr>
          <p:cNvPr id="321" name="Google Shape;321;g21c03c1d1e6_1_202"/>
          <p:cNvSpPr/>
          <p:nvPr/>
        </p:nvSpPr>
        <p:spPr>
          <a:xfrm>
            <a:off x="1266929" y="1242392"/>
            <a:ext cx="2927384" cy="157921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2" name="Google Shape;322;g21c03c1d1e6_1_20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23" name="Google Shape;323;g21c03c1d1e6_1_20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21c03c1d1e6_1_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6929" y="1139789"/>
            <a:ext cx="5815013" cy="319325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21c03c1d1e6_1_210"/>
          <p:cNvSpPr txBox="1"/>
          <p:nvPr/>
        </p:nvSpPr>
        <p:spPr>
          <a:xfrm>
            <a:off x="3208593" y="2821603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0" name="Google Shape;330;g21c03c1d1e6_1_210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1" name="Google Shape;331;g21c03c1d1e6_1_210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32" name="Google Shape;332;g21c03c1d1e6_1_210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33" name="Google Shape;333;g21c03c1d1e6_1_2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g21c03c1d1e6_1_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1706" y="1012815"/>
            <a:ext cx="5700713" cy="353615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g21c03c1d1e6_1_219"/>
          <p:cNvSpPr txBox="1"/>
          <p:nvPr/>
        </p:nvSpPr>
        <p:spPr>
          <a:xfrm>
            <a:off x="3024512" y="3030325"/>
            <a:ext cx="653497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0" name="Google Shape;340;g21c03c1d1e6_1_219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1" name="Google Shape;341;g21c03c1d1e6_1_219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2" name="Google Shape;342;g21c03c1d1e6_1_219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3" name="Google Shape;343;g21c03c1d1e6_1_219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44" name="Google Shape;344;g21c03c1d1e6_1_219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45" name="Google Shape;345;g21c03c1d1e6_1_2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1c03c1d1e6_1_229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1" name="Google Shape;351;g21c03c1d1e6_1_229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2" name="Google Shape;352;g21c03c1d1e6_1_229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53" name="Google Shape;353;g21c03c1d1e6_1_2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850" y="1127985"/>
            <a:ext cx="5693569" cy="35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1c03c1d1e6_1_229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5" name="Google Shape;355;g21c03c1d1e6_1_229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6" name="Google Shape;356;g21c03c1d1e6_1_229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7" name="Google Shape;357;g21c03c1d1e6_1_229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8" name="Google Shape;358;g21c03c1d1e6_1_229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59" name="Google Shape;359;g21c03c1d1e6_1_229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0" name="Google Shape;360;g21c03c1d1e6_1_229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1" name="Google Shape;361;g21c03c1d1e6_1_229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62" name="Google Shape;362;g21c03c1d1e6_1_2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1c03c1d1e6_1_244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8" name="Google Shape;368;g21c03c1d1e6_1_244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69" name="Google Shape;369;g21c03c1d1e6_1_244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70" name="Google Shape;370;g21c03c1d1e6_1_24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8850" y="1127985"/>
            <a:ext cx="5693569" cy="357901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g21c03c1d1e6_1_244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2" name="Google Shape;372;g21c03c1d1e6_1_244"/>
          <p:cNvSpPr txBox="1"/>
          <p:nvPr/>
        </p:nvSpPr>
        <p:spPr>
          <a:xfrm>
            <a:off x="835163" y="4425529"/>
            <a:ext cx="1170333" cy="30008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3" name="Google Shape;373;g21c03c1d1e6_1_244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4" name="Google Shape;374;g21c03c1d1e6_1_244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5" name="Google Shape;375;g21c03c1d1e6_1_244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6" name="Google Shape;376;g21c03c1d1e6_1_244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7" name="Google Shape;377;g21c03c1d1e6_1_244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8" name="Google Shape;378;g21c03c1d1e6_1_244"/>
          <p:cNvSpPr txBox="1"/>
          <p:nvPr/>
        </p:nvSpPr>
        <p:spPr>
          <a:xfrm>
            <a:off x="3598496" y="3379823"/>
            <a:ext cx="1170333" cy="30008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909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79" name="Google Shape;379;g21c03c1d1e6_1_244"/>
          <p:cNvSpPr txBox="1"/>
          <p:nvPr/>
        </p:nvSpPr>
        <p:spPr>
          <a:xfrm>
            <a:off x="2470408" y="1097744"/>
            <a:ext cx="1170333" cy="300083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0" name="Google Shape;380;g21c03c1d1e6_1_244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1" name="Google Shape;381;g21c03c1d1e6_1_244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382" name="Google Shape;382;g21c03c1d1e6_1_2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1c03c1d1e6_1_262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8" name="Google Shape;388;g21c03c1d1e6_1_262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89" name="Google Shape;389;g21c03c1d1e6_1_262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pic>
        <p:nvPicPr>
          <p:cNvPr id="390" name="Google Shape;390;g21c03c1d1e6_1_26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37412" y="1135129"/>
            <a:ext cx="5765006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21c03c1d1e6_1_262"/>
          <p:cNvSpPr txBox="1"/>
          <p:nvPr/>
        </p:nvSpPr>
        <p:spPr>
          <a:xfrm>
            <a:off x="61972" y="2487158"/>
            <a:ext cx="1170333" cy="31859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570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2" name="Google Shape;392;g21c03c1d1e6_1_262"/>
          <p:cNvSpPr txBox="1"/>
          <p:nvPr/>
        </p:nvSpPr>
        <p:spPr>
          <a:xfrm>
            <a:off x="-13056" y="1532788"/>
            <a:ext cx="1536781" cy="54943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16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3" name="Google Shape;393;g21c03c1d1e6_1_262"/>
          <p:cNvSpPr txBox="1"/>
          <p:nvPr/>
        </p:nvSpPr>
        <p:spPr>
          <a:xfrm>
            <a:off x="2944999" y="3130957"/>
            <a:ext cx="653497" cy="30008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4" name="Google Shape;394;g21c03c1d1e6_1_262"/>
          <p:cNvSpPr txBox="1"/>
          <p:nvPr/>
        </p:nvSpPr>
        <p:spPr>
          <a:xfrm>
            <a:off x="1523726" y="742479"/>
            <a:ext cx="1358162" cy="53091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3672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5" name="Google Shape;395;g21c03c1d1e6_1_262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6" name="Google Shape;396;g21c03c1d1e6_1_262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7" name="Google Shape;397;g21c03c1d1e6_1_262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8" name="Google Shape;398;g21c03c1d1e6_1_262"/>
          <p:cNvSpPr txBox="1"/>
          <p:nvPr/>
        </p:nvSpPr>
        <p:spPr>
          <a:xfrm>
            <a:off x="5617569" y="2380774"/>
            <a:ext cx="3331921" cy="230833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t="-3999" r="-411" b="-359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399" name="Google Shape;399;g21c03c1d1e6_1_262"/>
          <p:cNvSpPr/>
          <p:nvPr/>
        </p:nvSpPr>
        <p:spPr>
          <a:xfrm>
            <a:off x="8468139" y="1854172"/>
            <a:ext cx="208722" cy="37306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3"/>
          </a:solidFill>
          <a:ln w="15875" cap="flat" cmpd="sng">
            <a:solidFill>
              <a:srgbClr val="99402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0" name="Google Shape;400;g21c03c1d1e6_1_262"/>
          <p:cNvSpPr txBox="1"/>
          <p:nvPr/>
        </p:nvSpPr>
        <p:spPr>
          <a:xfrm>
            <a:off x="8170942" y="1517726"/>
            <a:ext cx="8031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NUEVO!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1" name="Google Shape;401;g21c03c1d1e6_1_262"/>
          <p:cNvSpPr/>
          <p:nvPr/>
        </p:nvSpPr>
        <p:spPr>
          <a:xfrm>
            <a:off x="6795022" y="4532322"/>
            <a:ext cx="265624" cy="548349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2" name="Google Shape;402;g21c03c1d1e6_1_262"/>
          <p:cNvSpPr txBox="1"/>
          <p:nvPr/>
        </p:nvSpPr>
        <p:spPr>
          <a:xfrm>
            <a:off x="7060645" y="4451002"/>
            <a:ext cx="1702452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SOLO CUENTAS!!!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HAY PARAMETROS</a:t>
            </a: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03" name="Google Shape;403;g21c03c1d1e6_1_26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04" name="Google Shape;404;g21c03c1d1e6_1_2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c03c1d1e6_1_282"/>
          <p:cNvSpPr/>
          <p:nvPr/>
        </p:nvSpPr>
        <p:spPr>
          <a:xfrm>
            <a:off x="2221653" y="2496191"/>
            <a:ext cx="357117" cy="3000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0" name="Google Shape;410;g21c03c1d1e6_1_282"/>
          <p:cNvSpPr/>
          <p:nvPr/>
        </p:nvSpPr>
        <p:spPr>
          <a:xfrm>
            <a:off x="2785889" y="4044690"/>
            <a:ext cx="3408145" cy="34624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10666" b="-3066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1" name="Google Shape;411;g21c03c1d1e6_1_282"/>
          <p:cNvSpPr/>
          <p:nvPr/>
        </p:nvSpPr>
        <p:spPr>
          <a:xfrm>
            <a:off x="2400212" y="3114222"/>
            <a:ext cx="344999" cy="293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374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grpSp>
        <p:nvGrpSpPr>
          <p:cNvPr id="412" name="Google Shape;412;g21c03c1d1e6_1_282"/>
          <p:cNvGrpSpPr/>
          <p:nvPr/>
        </p:nvGrpSpPr>
        <p:grpSpPr>
          <a:xfrm>
            <a:off x="878282" y="1154124"/>
            <a:ext cx="5886450" cy="3500438"/>
            <a:chOff x="1171043" y="1538832"/>
            <a:chExt cx="7848600" cy="4667250"/>
          </a:xfrm>
        </p:grpSpPr>
        <p:pic>
          <p:nvPicPr>
            <p:cNvPr id="413" name="Google Shape;413;g21c03c1d1e6_1_28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71043" y="1538832"/>
              <a:ext cx="7848600" cy="46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4" name="Google Shape;414;g21c03c1d1e6_1_282"/>
            <p:cNvSpPr/>
            <p:nvPr/>
          </p:nvSpPr>
          <p:spPr>
            <a:xfrm>
              <a:off x="5526157" y="4152296"/>
              <a:ext cx="2637182" cy="2053786"/>
            </a:xfrm>
            <a:prstGeom prst="rect">
              <a:avLst/>
            </a:prstGeom>
            <a:solidFill>
              <a:schemeClr val="lt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415" name="Google Shape;415;g21c03c1d1e6_1_282"/>
          <p:cNvSpPr txBox="1"/>
          <p:nvPr/>
        </p:nvSpPr>
        <p:spPr>
          <a:xfrm>
            <a:off x="2715467" y="4812341"/>
            <a:ext cx="2459183" cy="24934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556" t="-1851" r="-2229" b="-27776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6" name="Google Shape;416;g21c03c1d1e6_1_282"/>
          <p:cNvSpPr txBox="1"/>
          <p:nvPr/>
        </p:nvSpPr>
        <p:spPr>
          <a:xfrm>
            <a:off x="134240" y="4823819"/>
            <a:ext cx="2090188" cy="24934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527" r="-2836" b="-2545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7" name="Google Shape;417;g21c03c1d1e6_1_282"/>
          <p:cNvSpPr txBox="1"/>
          <p:nvPr/>
        </p:nvSpPr>
        <p:spPr>
          <a:xfrm>
            <a:off x="5400065" y="4513340"/>
            <a:ext cx="1197058" cy="58631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8" name="Google Shape;418;g21c03c1d1e6_1_282"/>
          <p:cNvSpPr txBox="1"/>
          <p:nvPr/>
        </p:nvSpPr>
        <p:spPr>
          <a:xfrm>
            <a:off x="5617569" y="2380774"/>
            <a:ext cx="3331921" cy="23083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t="-3999" r="-411" b="-35997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19" name="Google Shape;419;g21c03c1d1e6_1_282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20" name="Google Shape;420;g21c03c1d1e6_1_2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1c03c1d1e6_1_19"/>
          <p:cNvSpPr txBox="1"/>
          <p:nvPr/>
        </p:nvSpPr>
        <p:spPr>
          <a:xfrm>
            <a:off x="215950" y="795184"/>
            <a:ext cx="817785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paso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se repiten los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mismos cálculos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empleando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del paso actual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datos del pasado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6" name="Google Shape;96;g21c03c1d1e6_1_19"/>
          <p:cNvSpPr/>
          <p:nvPr/>
        </p:nvSpPr>
        <p:spPr>
          <a:xfrm>
            <a:off x="215950" y="1670194"/>
            <a:ext cx="8364828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0" u="none" strike="noStrike" cap="non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Los pasos, no son necesariamente en unidad tiempo!!</a:t>
            </a:r>
            <a:endParaRPr sz="1100"/>
          </a:p>
        </p:txBody>
      </p:sp>
      <p:graphicFrame>
        <p:nvGraphicFramePr>
          <p:cNvPr id="97" name="Google Shape;97;g21c03c1d1e6_1_19"/>
          <p:cNvGraphicFramePr/>
          <p:nvPr/>
        </p:nvGraphicFramePr>
        <p:xfrm>
          <a:off x="329633" y="2887190"/>
          <a:ext cx="5436800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67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X(t=0)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X(t=1)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X(t=2)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X(t=3)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X(t=4)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X(t=5)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…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X(t=</a:t>
                      </a:r>
                      <a:r>
                        <a:rPr lang="en" sz="1800" u="none" strike="noStrike" cap="none"/>
                        <a:t>τ</a:t>
                      </a:r>
                      <a:r>
                        <a:rPr lang="en" sz="1400" u="none" strike="noStrike" cap="none"/>
                        <a:t>)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Google Shape;98;g21c03c1d1e6_1_19"/>
          <p:cNvSpPr txBox="1"/>
          <p:nvPr/>
        </p:nvSpPr>
        <p:spPr>
          <a:xfrm>
            <a:off x="215950" y="2517457"/>
            <a:ext cx="3485193" cy="3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Temperatura f(t):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99" name="Google Shape;99;g21c03c1d1e6_1_19"/>
          <p:cNvSpPr txBox="1"/>
          <p:nvPr/>
        </p:nvSpPr>
        <p:spPr>
          <a:xfrm>
            <a:off x="215950" y="3672225"/>
            <a:ext cx="3485193" cy="346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highlight>
                  <a:schemeClr val="lt1"/>
                </a:highlight>
                <a:latin typeface="Twentieth Century"/>
                <a:ea typeface="Twentieth Century"/>
                <a:cs typeface="Twentieth Century"/>
                <a:sym typeface="Twentieth Century"/>
              </a:rPr>
              <a:t>Mensaje:</a:t>
            </a:r>
            <a:endParaRPr sz="11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100" name="Google Shape;100;g21c03c1d1e6_1_19"/>
          <p:cNvGraphicFramePr/>
          <p:nvPr/>
        </p:nvGraphicFramePr>
        <p:xfrm>
          <a:off x="283564" y="4041958"/>
          <a:ext cx="5988975" cy="432000"/>
        </p:xfrm>
        <a:graphic>
          <a:graphicData uri="http://schemas.openxmlformats.org/drawingml/2006/table">
            <a:tbl>
              <a:tblPr>
                <a:noFill/>
                <a:tableStyleId>{D3E55744-8061-4CE5-AF87-22040F36E0A0}</a:tableStyleId>
              </a:tblPr>
              <a:tblGrid>
                <a:gridCol w="74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7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Este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es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un 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mensaje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para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la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red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neuronal</a:t>
                      </a:r>
                      <a:endParaRPr sz="1100"/>
                    </a:p>
                  </a:txBody>
                  <a:tcPr marL="68600" marR="68600" marT="34300" marB="34300" anchor="ctr">
                    <a:lnL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1" name="Google Shape;101;g21c03c1d1e6_1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9378" y="2062609"/>
            <a:ext cx="1935225" cy="2753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21c03c1d1e6_1_19"/>
          <p:cNvSpPr/>
          <p:nvPr/>
        </p:nvSpPr>
        <p:spPr>
          <a:xfrm>
            <a:off x="7142475" y="4866501"/>
            <a:ext cx="108903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wikipedia</a:t>
            </a:r>
            <a:endParaRPr sz="14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3" name="Google Shape;103;g21c03c1d1e6_1_1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Introducción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1c03c1d1e6_1_296"/>
          <p:cNvSpPr/>
          <p:nvPr/>
        </p:nvSpPr>
        <p:spPr>
          <a:xfrm>
            <a:off x="334370" y="4169795"/>
            <a:ext cx="8475260" cy="761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Una definición más general: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Dado un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conjunto de valores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y una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consulta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 el mecanismo de atención devuelve una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suma ponderada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(resumen selectivo) de los valores, </a:t>
            </a:r>
            <a:r>
              <a:rPr lang="en" sz="15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dependiente de la consulta</a:t>
            </a: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 b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1c03c1d1e6_1_296" descr="\alpha_j"/>
          <p:cNvSpPr/>
          <p:nvPr/>
        </p:nvSpPr>
        <p:spPr>
          <a:xfrm>
            <a:off x="5442229" y="2065320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27" name="Google Shape;427;g21c03c1d1e6_1_296" descr="T"/>
          <p:cNvSpPr/>
          <p:nvPr/>
        </p:nvSpPr>
        <p:spPr>
          <a:xfrm>
            <a:off x="13715882" y="2065320"/>
            <a:ext cx="228600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428" name="Google Shape;428;g21c03c1d1e6_1_2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70" y="1741172"/>
            <a:ext cx="4993660" cy="2310364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g21c03c1d1e6_1_296"/>
          <p:cNvSpPr/>
          <p:nvPr/>
        </p:nvSpPr>
        <p:spPr>
          <a:xfrm>
            <a:off x="448670" y="783059"/>
            <a:ext cx="8475260" cy="7835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538" t="-1743" b="-9883"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100"/>
          </a:p>
        </p:txBody>
      </p:sp>
      <p:sp>
        <p:nvSpPr>
          <p:cNvPr id="430" name="Google Shape;430;g21c03c1d1e6_1_296"/>
          <p:cNvSpPr txBox="1"/>
          <p:nvPr/>
        </p:nvSpPr>
        <p:spPr>
          <a:xfrm>
            <a:off x="69574" y="40993"/>
            <a:ext cx="8770513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– Self Attention!!</a:t>
            </a:r>
            <a:endParaRPr sz="1100"/>
          </a:p>
        </p:txBody>
      </p:sp>
      <p:sp>
        <p:nvSpPr>
          <p:cNvPr id="431" name="Google Shape;431;g21c03c1d1e6_1_2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g21c03c1d1e6_1_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5303" y="797442"/>
            <a:ext cx="7837474" cy="405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g21c03c1d1e6_1_305"/>
          <p:cNvSpPr/>
          <p:nvPr/>
        </p:nvSpPr>
        <p:spPr>
          <a:xfrm>
            <a:off x="1210612" y="4866501"/>
            <a:ext cx="654246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bg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http://cs231n.stanford.edu/slides/2017/cs231n_2017_lecture10.pdf</a:t>
            </a:r>
            <a:endParaRPr sz="1100" dirty="0">
              <a:solidFill>
                <a:schemeClr val="bg2"/>
              </a:solidFill>
            </a:endParaRPr>
          </a:p>
        </p:txBody>
      </p:sp>
      <p:sp>
        <p:nvSpPr>
          <p:cNvPr id="439" name="Google Shape;439;g21c03c1d1e6_1_30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Mecanismos de atención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c03c1d1e6_1_3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09" name="Google Shape;109;g21c03c1d1e6_1_31"/>
          <p:cNvPicPr preferRelativeResize="0"/>
          <p:nvPr/>
        </p:nvPicPr>
        <p:blipFill rotWithShape="1">
          <a:blip r:embed="rId3">
            <a:alphaModFix/>
          </a:blip>
          <a:srcRect t="37445" r="78933" b="-1"/>
          <a:stretch/>
        </p:blipFill>
        <p:spPr>
          <a:xfrm>
            <a:off x="363830" y="2196548"/>
            <a:ext cx="1287886" cy="2653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1c03c1d1e6_1_31"/>
          <p:cNvPicPr preferRelativeResize="0"/>
          <p:nvPr/>
        </p:nvPicPr>
        <p:blipFill rotWithShape="1">
          <a:blip r:embed="rId4">
            <a:alphaModFix/>
          </a:blip>
          <a:srcRect t="-1" b="28857"/>
          <a:stretch/>
        </p:blipFill>
        <p:spPr>
          <a:xfrm>
            <a:off x="3879646" y="2729071"/>
            <a:ext cx="5058950" cy="161655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1c03c1d1e6_1_31"/>
          <p:cNvSpPr txBox="1"/>
          <p:nvPr/>
        </p:nvSpPr>
        <p:spPr>
          <a:xfrm>
            <a:off x="3879646" y="2275157"/>
            <a:ext cx="3918168" cy="39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Ecuaciones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12" name="Google Shape;112;g21c03c1d1e6_1_31"/>
          <p:cNvSpPr/>
          <p:nvPr/>
        </p:nvSpPr>
        <p:spPr>
          <a:xfrm>
            <a:off x="205404" y="3210338"/>
            <a:ext cx="1573700" cy="171947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g21c03c1d1e6_1_31"/>
          <p:cNvSpPr/>
          <p:nvPr/>
        </p:nvSpPr>
        <p:spPr>
          <a:xfrm>
            <a:off x="3966407" y="2873828"/>
            <a:ext cx="4813763" cy="100656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g21c03c1d1e6_1_3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c03c1d1e6_1_41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20" name="Google Shape;120;g21c03c1d1e6_1_41"/>
          <p:cNvPicPr preferRelativeResize="0"/>
          <p:nvPr/>
        </p:nvPicPr>
        <p:blipFill rotWithShape="1">
          <a:blip r:embed="rId3">
            <a:alphaModFix/>
          </a:blip>
          <a:srcRect t="38451"/>
          <a:stretch/>
        </p:blipFill>
        <p:spPr>
          <a:xfrm>
            <a:off x="0" y="2255028"/>
            <a:ext cx="6288110" cy="2685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21c03c1d1e6_1_41"/>
          <p:cNvPicPr preferRelativeResize="0"/>
          <p:nvPr/>
        </p:nvPicPr>
        <p:blipFill rotWithShape="1">
          <a:blip r:embed="rId4">
            <a:alphaModFix/>
          </a:blip>
          <a:srcRect b="28849"/>
          <a:stretch/>
        </p:blipFill>
        <p:spPr>
          <a:xfrm>
            <a:off x="5403593" y="850882"/>
            <a:ext cx="3635403" cy="116179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21c03c1d1e6_1_41"/>
          <p:cNvSpPr/>
          <p:nvPr/>
        </p:nvSpPr>
        <p:spPr>
          <a:xfrm>
            <a:off x="6783412" y="3312704"/>
            <a:ext cx="1394366" cy="103874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</a:t>
            </a: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" sz="2100" b="1" i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</a:t>
            </a: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son los mismos!!</a:t>
            </a:r>
            <a:endParaRPr sz="1100"/>
          </a:p>
        </p:txBody>
      </p:sp>
      <p:sp>
        <p:nvSpPr>
          <p:cNvPr id="123" name="Google Shape;123;g21c03c1d1e6_1_41"/>
          <p:cNvSpPr/>
          <p:nvPr/>
        </p:nvSpPr>
        <p:spPr>
          <a:xfrm>
            <a:off x="6419411" y="4593806"/>
            <a:ext cx="229894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Parameters sharing</a:t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g21c03c1d1e6_1_41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1c03c1d1e6_1_49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</a:t>
            </a:r>
            <a:endParaRPr sz="1100"/>
          </a:p>
        </p:txBody>
      </p:sp>
      <p:pic>
        <p:nvPicPr>
          <p:cNvPr id="130" name="Google Shape;130;g21c03c1d1e6_1_49"/>
          <p:cNvPicPr preferRelativeResize="0"/>
          <p:nvPr/>
        </p:nvPicPr>
        <p:blipFill rotWithShape="1">
          <a:blip r:embed="rId3">
            <a:alphaModFix/>
          </a:blip>
          <a:srcRect t="49743"/>
          <a:stretch/>
        </p:blipFill>
        <p:spPr>
          <a:xfrm>
            <a:off x="39575" y="1702200"/>
            <a:ext cx="9064849" cy="3178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1c03c1d1e6_1_49"/>
          <p:cNvPicPr preferRelativeResize="0"/>
          <p:nvPr/>
        </p:nvPicPr>
        <p:blipFill rotWithShape="1">
          <a:blip r:embed="rId3">
            <a:alphaModFix/>
          </a:blip>
          <a:srcRect t="34136" r="19328" b="52929"/>
          <a:stretch/>
        </p:blipFill>
        <p:spPr>
          <a:xfrm>
            <a:off x="178625" y="776875"/>
            <a:ext cx="8271614" cy="92533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21c03c1d1e6_1_49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Neurona recurrente básica</a:t>
            </a:r>
            <a:endParaRPr/>
          </a:p>
        </p:txBody>
      </p:sp>
      <p:pic>
        <p:nvPicPr>
          <p:cNvPr id="133" name="Google Shape;133;g21c03c1d1e6_1_49"/>
          <p:cNvPicPr preferRelativeResize="0"/>
          <p:nvPr/>
        </p:nvPicPr>
        <p:blipFill rotWithShape="1">
          <a:blip r:embed="rId3">
            <a:alphaModFix/>
          </a:blip>
          <a:srcRect l="10260" r="75323" b="69085"/>
          <a:stretch/>
        </p:blipFill>
        <p:spPr>
          <a:xfrm>
            <a:off x="8036725" y="3381050"/>
            <a:ext cx="1067699" cy="1597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1c03c1d1e6_1_49"/>
          <p:cNvPicPr preferRelativeResize="0"/>
          <p:nvPr/>
        </p:nvPicPr>
        <p:blipFill rotWithShape="1">
          <a:blip r:embed="rId3">
            <a:alphaModFix/>
          </a:blip>
          <a:srcRect l="38363" t="9125" r="20692" b="72913"/>
          <a:stretch/>
        </p:blipFill>
        <p:spPr>
          <a:xfrm>
            <a:off x="5084660" y="4053275"/>
            <a:ext cx="3023139" cy="9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c03c1d1e6_1_54"/>
          <p:cNvSpPr txBox="1"/>
          <p:nvPr/>
        </p:nvSpPr>
        <p:spPr>
          <a:xfrm>
            <a:off x="-119743" y="0"/>
            <a:ext cx="9383486" cy="60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Recurrent Neural Network (RNN) - Pytorch</a:t>
            </a:r>
            <a:endParaRPr sz="2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0" name="Google Shape;140;g21c03c1d1e6_1_54"/>
          <p:cNvSpPr/>
          <p:nvPr/>
        </p:nvSpPr>
        <p:spPr>
          <a:xfrm>
            <a:off x="492617" y="4216893"/>
            <a:ext cx="7449904" cy="80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torch.nn.RNN(</a:t>
            </a:r>
            <a: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input_size, hidden_size, num_layers=1, nonlinearity=‘tanh’, …</a:t>
            </a:r>
            <a:b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	bias=True, batch_first=False, dropout=0, bidirectional=False</a:t>
            </a:r>
            <a:r>
              <a:rPr lang="en" sz="15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5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" sz="3300" b="1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141" name="Google Shape;141;g21c03c1d1e6_1_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450" y="1171575"/>
            <a:ext cx="8801100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21c03c1d1e6_1_5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Implementación en pytorch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1c03c1d1e6_1_145"/>
          <p:cNvSpPr txBox="1"/>
          <p:nvPr/>
        </p:nvSpPr>
        <p:spPr>
          <a:xfrm>
            <a:off x="2044342" y="774713"/>
            <a:ext cx="4813500" cy="6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latin typeface="Twentieth Century"/>
                <a:ea typeface="Twentieth Century"/>
                <a:cs typeface="Twentieth Century"/>
                <a:sym typeface="Twentieth Century"/>
              </a:rPr>
              <a:t>Bi-directional </a:t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g21c03c1d1e6_1_145"/>
          <p:cNvSpPr txBox="1"/>
          <p:nvPr/>
        </p:nvSpPr>
        <p:spPr>
          <a:xfrm>
            <a:off x="1173245" y="4210024"/>
            <a:ext cx="6555668" cy="39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latin typeface="Twentieth Century"/>
                <a:ea typeface="Twentieth Century"/>
                <a:cs typeface="Twentieth Century"/>
                <a:sym typeface="Twentieth Century"/>
              </a:rPr>
              <a:t>Para la traducción, suele ser útil tener la frase entera.</a:t>
            </a:r>
            <a:endParaRPr sz="1100"/>
          </a:p>
        </p:txBody>
      </p:sp>
      <p:pic>
        <p:nvPicPr>
          <p:cNvPr id="253" name="Google Shape;253;g21c03c1d1e6_1_1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911" y="1555124"/>
            <a:ext cx="6868339" cy="242729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21c03c1d1e6_1_1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 recurrentes - Birideccionalidad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1397</Words>
  <Application>Microsoft Office PowerPoint</Application>
  <PresentationFormat>On-screen Show (16:9)</PresentationFormat>
  <Paragraphs>331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Roboto</vt:lpstr>
      <vt:lpstr>Twentieth Century</vt:lpstr>
      <vt:lpstr>Arial</vt:lpstr>
      <vt:lpstr>Material</vt:lpstr>
      <vt:lpstr>Aprendizaje Profundo</vt:lpstr>
      <vt:lpstr>Redes Recurrentes Recurrent Neural Network (RNN)</vt:lpstr>
      <vt:lpstr>Redes recurrentes - Introducción</vt:lpstr>
      <vt:lpstr>Redes recurrentes - Introducción</vt:lpstr>
      <vt:lpstr>Redes recurrentes - Neurona recurrente básica</vt:lpstr>
      <vt:lpstr>Redes recurrentes - Neurona recurrente básica</vt:lpstr>
      <vt:lpstr>Redes recurrentes - Neurona recurrente básica</vt:lpstr>
      <vt:lpstr>Redes recurrentes - Implementación en pytorch</vt:lpstr>
      <vt:lpstr>Redes recurrentes - Birideccionalidad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Implementación en pytorch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Back propagation through time (BPTT)</vt:lpstr>
      <vt:lpstr>Redes recurrentes - Implementación de modelos</vt:lpstr>
      <vt:lpstr>¡Un merecido descanso! </vt:lpstr>
      <vt:lpstr>Redes recurrentes - Arquitectura enconder-decoder (seq to seq)</vt:lpstr>
      <vt:lpstr>Redes recurrentes - Arquitectura enconder-decoder (seq to seq)</vt:lpstr>
      <vt:lpstr>Redes recurrentes - Arquitectura enconder-decoder (seq to seq) entrenamiento</vt:lpstr>
      <vt:lpstr>Redes recurrentes - Arquitectura enconder-decoder (seq to seq)</vt:lpstr>
      <vt:lpstr>Redes recurrentes - Implementación de modelos enconder-decoder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  <vt:lpstr>Redes recurrentes - Mecanismos de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1</cp:revision>
  <dcterms:modified xsi:type="dcterms:W3CDTF">2025-04-08T20:00:58Z</dcterms:modified>
</cp:coreProperties>
</file>