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6334"/>
  </p:normalViewPr>
  <p:slideViewPr>
    <p:cSldViewPr snapToGrid="0">
      <p:cViewPr varScale="1">
        <p:scale>
          <a:sx n="167" d="100"/>
          <a:sy n="167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IUBA-Posgrado-Inteligencia-Artificial/intro_ia/blob/main/requirements.tx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FIUBA-Posgrado-Inteligencia-Artificial/intro_ia/blob/main/requirements.tx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439C8-A697-4C9E-8CCD-073A94C40E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B32122C2-79C7-4BEA-A45D-2BA742F5D8FC}">
      <dgm:prSet/>
      <dgm:spPr/>
      <dgm:t>
        <a:bodyPr/>
        <a:lstStyle/>
        <a:p>
          <a:r>
            <a:rPr lang="es-ES_tradnl" dirty="0"/>
            <a:t>8 clases teórico-práctica</a:t>
          </a:r>
          <a:endParaRPr lang="en-US" dirty="0"/>
        </a:p>
      </dgm:t>
    </dgm:pt>
    <dgm:pt modelId="{930AAD7E-2B30-48F2-935C-7F99FC683BB8}" type="parTrans" cxnId="{84140026-6103-49DB-9117-02B24C05ED9C}">
      <dgm:prSet/>
      <dgm:spPr/>
      <dgm:t>
        <a:bodyPr/>
        <a:lstStyle/>
        <a:p>
          <a:endParaRPr lang="en-US"/>
        </a:p>
      </dgm:t>
    </dgm:pt>
    <dgm:pt modelId="{2414D298-7F47-476A-871A-7F68AEF107DD}" type="sibTrans" cxnId="{84140026-6103-49DB-9117-02B24C05ED9C}">
      <dgm:prSet/>
      <dgm:spPr/>
      <dgm:t>
        <a:bodyPr/>
        <a:lstStyle/>
        <a:p>
          <a:endParaRPr lang="en-US"/>
        </a:p>
      </dgm:t>
    </dgm:pt>
    <dgm:pt modelId="{E2695275-6590-456B-A145-7A10EC55EEDC}">
      <dgm:prSet/>
      <dgm:spPr/>
      <dgm:t>
        <a:bodyPr/>
        <a:lstStyle/>
        <a:p>
          <a:r>
            <a:rPr lang="es-ES_tradnl"/>
            <a:t>Clases con diapositivas y desarrollo en notebooks</a:t>
          </a:r>
          <a:endParaRPr lang="en-US"/>
        </a:p>
      </dgm:t>
    </dgm:pt>
    <dgm:pt modelId="{9527A6E4-3A10-4D91-9F0E-24D869FEA6E1}" type="parTrans" cxnId="{2E84F338-E27F-4A38-BCE8-5D7E59D8CD45}">
      <dgm:prSet/>
      <dgm:spPr/>
      <dgm:t>
        <a:bodyPr/>
        <a:lstStyle/>
        <a:p>
          <a:endParaRPr lang="en-US"/>
        </a:p>
      </dgm:t>
    </dgm:pt>
    <dgm:pt modelId="{78C17137-02D1-4A92-BA93-376A6AACD0CD}" type="sibTrans" cxnId="{2E84F338-E27F-4A38-BCE8-5D7E59D8CD45}">
      <dgm:prSet/>
      <dgm:spPr/>
      <dgm:t>
        <a:bodyPr/>
        <a:lstStyle/>
        <a:p>
          <a:endParaRPr lang="en-US"/>
        </a:p>
      </dgm:t>
    </dgm:pt>
    <dgm:pt modelId="{2F2686D3-25BB-4F1D-B73D-B60CA5DE825B}">
      <dgm:prSet/>
      <dgm:spPr/>
      <dgm:t>
        <a:bodyPr/>
        <a:lstStyle/>
        <a:p>
          <a:r>
            <a:rPr lang="es-ES_tradnl"/>
            <a:t>Estructura de las clases</a:t>
          </a:r>
          <a:endParaRPr lang="en-US"/>
        </a:p>
      </dgm:t>
    </dgm:pt>
    <dgm:pt modelId="{7ED22210-105F-410F-8164-EA05B5810961}" type="parTrans" cxnId="{1503364B-B6E0-48DF-9C9C-C82257E0B207}">
      <dgm:prSet/>
      <dgm:spPr/>
      <dgm:t>
        <a:bodyPr/>
        <a:lstStyle/>
        <a:p>
          <a:endParaRPr lang="en-US"/>
        </a:p>
      </dgm:t>
    </dgm:pt>
    <dgm:pt modelId="{44D0A4B7-6D95-4112-9498-0B89292418EA}" type="sibTrans" cxnId="{1503364B-B6E0-48DF-9C9C-C82257E0B207}">
      <dgm:prSet/>
      <dgm:spPr/>
      <dgm:t>
        <a:bodyPr/>
        <a:lstStyle/>
        <a:p>
          <a:endParaRPr lang="en-US"/>
        </a:p>
      </dgm:t>
    </dgm:pt>
    <dgm:pt modelId="{1B88C278-8DB3-4F93-AFB3-97C36FAEE4D1}">
      <dgm:prSet/>
      <dgm:spPr/>
      <dgm:t>
        <a:bodyPr/>
        <a:lstStyle/>
        <a:p>
          <a:r>
            <a:rPr lang="es-ES_tradnl"/>
            <a:t>10 minutos de repaso de clase anterior</a:t>
          </a:r>
          <a:endParaRPr lang="en-US"/>
        </a:p>
      </dgm:t>
    </dgm:pt>
    <dgm:pt modelId="{4BB410D8-28A9-43B5-9AB9-263487909DB5}" type="parTrans" cxnId="{9A948ECE-D1B6-435B-B461-074D4042ED4C}">
      <dgm:prSet/>
      <dgm:spPr/>
      <dgm:t>
        <a:bodyPr/>
        <a:lstStyle/>
        <a:p>
          <a:endParaRPr lang="en-US"/>
        </a:p>
      </dgm:t>
    </dgm:pt>
    <dgm:pt modelId="{E5323493-3B51-4B29-B67E-B46E60F258C9}" type="sibTrans" cxnId="{9A948ECE-D1B6-435B-B461-074D4042ED4C}">
      <dgm:prSet/>
      <dgm:spPr/>
      <dgm:t>
        <a:bodyPr/>
        <a:lstStyle/>
        <a:p>
          <a:endParaRPr lang="en-US"/>
        </a:p>
      </dgm:t>
    </dgm:pt>
    <dgm:pt modelId="{BEF25E13-50A8-4B68-B936-86ED6F70F848}">
      <dgm:prSet/>
      <dgm:spPr/>
      <dgm:t>
        <a:bodyPr/>
        <a:lstStyle/>
        <a:p>
          <a:r>
            <a:rPr lang="es-ES_tradnl"/>
            <a:t>3 bloques de 50 minutos de clase teórico-practicas</a:t>
          </a:r>
          <a:endParaRPr lang="en-US"/>
        </a:p>
      </dgm:t>
    </dgm:pt>
    <dgm:pt modelId="{9F6DCF21-C69F-4BE6-B14A-F608CC9BAEB4}" type="parTrans" cxnId="{2DA6B832-5C13-44FE-B95A-CD1B67755A6A}">
      <dgm:prSet/>
      <dgm:spPr/>
      <dgm:t>
        <a:bodyPr/>
        <a:lstStyle/>
        <a:p>
          <a:endParaRPr lang="en-US"/>
        </a:p>
      </dgm:t>
    </dgm:pt>
    <dgm:pt modelId="{B5E748B5-CD6F-4290-AA92-1841A58DDBC6}" type="sibTrans" cxnId="{2DA6B832-5C13-44FE-B95A-CD1B67755A6A}">
      <dgm:prSet/>
      <dgm:spPr/>
      <dgm:t>
        <a:bodyPr/>
        <a:lstStyle/>
        <a:p>
          <a:endParaRPr lang="en-US"/>
        </a:p>
      </dgm:t>
    </dgm:pt>
    <dgm:pt modelId="{07D52069-79D4-4E7A-80E1-DA60FEBA7778}">
      <dgm:prSet/>
      <dgm:spPr/>
      <dgm:t>
        <a:bodyPr/>
        <a:lstStyle/>
        <a:p>
          <a:r>
            <a:rPr lang="es-ES_tradnl"/>
            <a:t>2 recreos de 10 minutos</a:t>
          </a:r>
          <a:endParaRPr lang="en-US"/>
        </a:p>
      </dgm:t>
    </dgm:pt>
    <dgm:pt modelId="{993B621C-C8DD-4C00-8CC1-E8A30A99299E}" type="parTrans" cxnId="{13738E1C-EDE6-423B-996F-5885E1A802DE}">
      <dgm:prSet/>
      <dgm:spPr/>
      <dgm:t>
        <a:bodyPr/>
        <a:lstStyle/>
        <a:p>
          <a:endParaRPr lang="en-US"/>
        </a:p>
      </dgm:t>
    </dgm:pt>
    <dgm:pt modelId="{D1E6F49C-AB1C-405F-B970-48DE48B6270F}" type="sibTrans" cxnId="{13738E1C-EDE6-423B-996F-5885E1A802DE}">
      <dgm:prSet/>
      <dgm:spPr/>
      <dgm:t>
        <a:bodyPr/>
        <a:lstStyle/>
        <a:p>
          <a:endParaRPr lang="en-US"/>
        </a:p>
      </dgm:t>
    </dgm:pt>
    <dgm:pt modelId="{529870BD-673A-4FB3-855D-9DB0DBBADDE2}" type="pres">
      <dgm:prSet presAssocID="{682439C8-A697-4C9E-8CCD-073A94C40EA4}" presName="root" presStyleCnt="0">
        <dgm:presLayoutVars>
          <dgm:dir/>
          <dgm:resizeHandles val="exact"/>
        </dgm:presLayoutVars>
      </dgm:prSet>
      <dgm:spPr/>
    </dgm:pt>
    <dgm:pt modelId="{CD91017F-03B8-4FE9-9F2A-4682C7F8913D}" type="pres">
      <dgm:prSet presAssocID="{B32122C2-79C7-4BEA-A45D-2BA742F5D8FC}" presName="compNode" presStyleCnt="0"/>
      <dgm:spPr/>
    </dgm:pt>
    <dgm:pt modelId="{60391B57-C951-4659-80D9-A56C858F5454}" type="pres">
      <dgm:prSet presAssocID="{B32122C2-79C7-4BEA-A45D-2BA742F5D8FC}" presName="bgRect" presStyleLbl="bgShp" presStyleIdx="0" presStyleCnt="3"/>
      <dgm:spPr/>
    </dgm:pt>
    <dgm:pt modelId="{9CA24E60-4B05-422D-A163-7C6F2DE2F780}" type="pres">
      <dgm:prSet presAssocID="{B32122C2-79C7-4BEA-A45D-2BA742F5D8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3F1E04-017B-4500-AAB9-F6F01849F647}" type="pres">
      <dgm:prSet presAssocID="{B32122C2-79C7-4BEA-A45D-2BA742F5D8FC}" presName="spaceRect" presStyleCnt="0"/>
      <dgm:spPr/>
    </dgm:pt>
    <dgm:pt modelId="{0D5BB916-0D0F-43D3-86EC-364FB2FC4911}" type="pres">
      <dgm:prSet presAssocID="{B32122C2-79C7-4BEA-A45D-2BA742F5D8FC}" presName="parTx" presStyleLbl="revTx" presStyleIdx="0" presStyleCnt="4">
        <dgm:presLayoutVars>
          <dgm:chMax val="0"/>
          <dgm:chPref val="0"/>
        </dgm:presLayoutVars>
      </dgm:prSet>
      <dgm:spPr/>
    </dgm:pt>
    <dgm:pt modelId="{22A424D1-7CF8-4D2D-B206-8129D7D8109E}" type="pres">
      <dgm:prSet presAssocID="{2414D298-7F47-476A-871A-7F68AEF107DD}" presName="sibTrans" presStyleCnt="0"/>
      <dgm:spPr/>
    </dgm:pt>
    <dgm:pt modelId="{AA7E6A65-FE5E-49BF-A9C8-996F6BD5D223}" type="pres">
      <dgm:prSet presAssocID="{E2695275-6590-456B-A145-7A10EC55EEDC}" presName="compNode" presStyleCnt="0"/>
      <dgm:spPr/>
    </dgm:pt>
    <dgm:pt modelId="{D7147BCD-3667-4454-A4B4-7B0ABC181F19}" type="pres">
      <dgm:prSet presAssocID="{E2695275-6590-456B-A145-7A10EC55EEDC}" presName="bgRect" presStyleLbl="bgShp" presStyleIdx="1" presStyleCnt="3"/>
      <dgm:spPr/>
    </dgm:pt>
    <dgm:pt modelId="{C29D1B1D-39A2-45C9-9415-4A72F9434A93}" type="pres">
      <dgm:prSet presAssocID="{E2695275-6590-456B-A145-7A10EC55EE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F5C6562-DDE5-495A-9B03-C2FFE905F012}" type="pres">
      <dgm:prSet presAssocID="{E2695275-6590-456B-A145-7A10EC55EEDC}" presName="spaceRect" presStyleCnt="0"/>
      <dgm:spPr/>
    </dgm:pt>
    <dgm:pt modelId="{8AC9440D-3545-48EE-83DF-5C241F7DA10D}" type="pres">
      <dgm:prSet presAssocID="{E2695275-6590-456B-A145-7A10EC55EEDC}" presName="parTx" presStyleLbl="revTx" presStyleIdx="1" presStyleCnt="4">
        <dgm:presLayoutVars>
          <dgm:chMax val="0"/>
          <dgm:chPref val="0"/>
        </dgm:presLayoutVars>
      </dgm:prSet>
      <dgm:spPr/>
    </dgm:pt>
    <dgm:pt modelId="{9D8F717B-4CB6-4A9D-B132-DEE00548F2A5}" type="pres">
      <dgm:prSet presAssocID="{78C17137-02D1-4A92-BA93-376A6AACD0CD}" presName="sibTrans" presStyleCnt="0"/>
      <dgm:spPr/>
    </dgm:pt>
    <dgm:pt modelId="{24968842-12A6-4136-8F7C-1D638019DA48}" type="pres">
      <dgm:prSet presAssocID="{2F2686D3-25BB-4F1D-B73D-B60CA5DE825B}" presName="compNode" presStyleCnt="0"/>
      <dgm:spPr/>
    </dgm:pt>
    <dgm:pt modelId="{A9DAEE41-CA7D-4B93-87F0-6118EF334807}" type="pres">
      <dgm:prSet presAssocID="{2F2686D3-25BB-4F1D-B73D-B60CA5DE825B}" presName="bgRect" presStyleLbl="bgShp" presStyleIdx="2" presStyleCnt="3"/>
      <dgm:spPr/>
    </dgm:pt>
    <dgm:pt modelId="{6D3EE7C6-5385-4427-B5D6-4914D43EEC08}" type="pres">
      <dgm:prSet presAssocID="{2F2686D3-25BB-4F1D-B73D-B60CA5DE82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159472-2AA4-49AF-B7AB-B2F9CE5CC55F}" type="pres">
      <dgm:prSet presAssocID="{2F2686D3-25BB-4F1D-B73D-B60CA5DE825B}" presName="spaceRect" presStyleCnt="0"/>
      <dgm:spPr/>
    </dgm:pt>
    <dgm:pt modelId="{8E7EABC3-4276-4598-A84A-D70A1AE22330}" type="pres">
      <dgm:prSet presAssocID="{2F2686D3-25BB-4F1D-B73D-B60CA5DE825B}" presName="parTx" presStyleLbl="revTx" presStyleIdx="2" presStyleCnt="4">
        <dgm:presLayoutVars>
          <dgm:chMax val="0"/>
          <dgm:chPref val="0"/>
        </dgm:presLayoutVars>
      </dgm:prSet>
      <dgm:spPr/>
    </dgm:pt>
    <dgm:pt modelId="{75DA291F-A569-4847-89B1-998C8FC64064}" type="pres">
      <dgm:prSet presAssocID="{2F2686D3-25BB-4F1D-B73D-B60CA5DE825B}" presName="desTx" presStyleLbl="revTx" presStyleIdx="3" presStyleCnt="4">
        <dgm:presLayoutVars/>
      </dgm:prSet>
      <dgm:spPr/>
    </dgm:pt>
  </dgm:ptLst>
  <dgm:cxnLst>
    <dgm:cxn modelId="{56011307-3503-47B2-9F60-34A17EF69884}" type="presOf" srcId="{B32122C2-79C7-4BEA-A45D-2BA742F5D8FC}" destId="{0D5BB916-0D0F-43D3-86EC-364FB2FC4911}" srcOrd="0" destOrd="0" presId="urn:microsoft.com/office/officeart/2018/2/layout/IconVerticalSolidList"/>
    <dgm:cxn modelId="{13738E1C-EDE6-423B-996F-5885E1A802DE}" srcId="{2F2686D3-25BB-4F1D-B73D-B60CA5DE825B}" destId="{07D52069-79D4-4E7A-80E1-DA60FEBA7778}" srcOrd="2" destOrd="0" parTransId="{993B621C-C8DD-4C00-8CC1-E8A30A99299E}" sibTransId="{D1E6F49C-AB1C-405F-B970-48DE48B6270F}"/>
    <dgm:cxn modelId="{84140026-6103-49DB-9117-02B24C05ED9C}" srcId="{682439C8-A697-4C9E-8CCD-073A94C40EA4}" destId="{B32122C2-79C7-4BEA-A45D-2BA742F5D8FC}" srcOrd="0" destOrd="0" parTransId="{930AAD7E-2B30-48F2-935C-7F99FC683BB8}" sibTransId="{2414D298-7F47-476A-871A-7F68AEF107DD}"/>
    <dgm:cxn modelId="{2DA6B832-5C13-44FE-B95A-CD1B67755A6A}" srcId="{2F2686D3-25BB-4F1D-B73D-B60CA5DE825B}" destId="{BEF25E13-50A8-4B68-B936-86ED6F70F848}" srcOrd="1" destOrd="0" parTransId="{9F6DCF21-C69F-4BE6-B14A-F608CC9BAEB4}" sibTransId="{B5E748B5-CD6F-4290-AA92-1841A58DDBC6}"/>
    <dgm:cxn modelId="{2815DD35-9203-451D-9491-1860DF90229F}" type="presOf" srcId="{2F2686D3-25BB-4F1D-B73D-B60CA5DE825B}" destId="{8E7EABC3-4276-4598-A84A-D70A1AE22330}" srcOrd="0" destOrd="0" presId="urn:microsoft.com/office/officeart/2018/2/layout/IconVerticalSolidList"/>
    <dgm:cxn modelId="{2E84F338-E27F-4A38-BCE8-5D7E59D8CD45}" srcId="{682439C8-A697-4C9E-8CCD-073A94C40EA4}" destId="{E2695275-6590-456B-A145-7A10EC55EEDC}" srcOrd="1" destOrd="0" parTransId="{9527A6E4-3A10-4D91-9F0E-24D869FEA6E1}" sibTransId="{78C17137-02D1-4A92-BA93-376A6AACD0CD}"/>
    <dgm:cxn modelId="{1503364B-B6E0-48DF-9C9C-C82257E0B207}" srcId="{682439C8-A697-4C9E-8CCD-073A94C40EA4}" destId="{2F2686D3-25BB-4F1D-B73D-B60CA5DE825B}" srcOrd="2" destOrd="0" parTransId="{7ED22210-105F-410F-8164-EA05B5810961}" sibTransId="{44D0A4B7-6D95-4112-9498-0B89292418EA}"/>
    <dgm:cxn modelId="{3A2DA966-9E1A-46E5-9459-C29731D50494}" type="presOf" srcId="{1B88C278-8DB3-4F93-AFB3-97C36FAEE4D1}" destId="{75DA291F-A569-4847-89B1-998C8FC64064}" srcOrd="0" destOrd="0" presId="urn:microsoft.com/office/officeart/2018/2/layout/IconVerticalSolidList"/>
    <dgm:cxn modelId="{4A355383-717D-48C9-8260-A2110EF7507E}" type="presOf" srcId="{BEF25E13-50A8-4B68-B936-86ED6F70F848}" destId="{75DA291F-A569-4847-89B1-998C8FC64064}" srcOrd="0" destOrd="1" presId="urn:microsoft.com/office/officeart/2018/2/layout/IconVerticalSolidList"/>
    <dgm:cxn modelId="{E94495BE-C11D-4A72-81E1-B16A99853D93}" type="presOf" srcId="{682439C8-A697-4C9E-8CCD-073A94C40EA4}" destId="{529870BD-673A-4FB3-855D-9DB0DBBADDE2}" srcOrd="0" destOrd="0" presId="urn:microsoft.com/office/officeart/2018/2/layout/IconVerticalSolidList"/>
    <dgm:cxn modelId="{9A948ECE-D1B6-435B-B461-074D4042ED4C}" srcId="{2F2686D3-25BB-4F1D-B73D-B60CA5DE825B}" destId="{1B88C278-8DB3-4F93-AFB3-97C36FAEE4D1}" srcOrd="0" destOrd="0" parTransId="{4BB410D8-28A9-43B5-9AB9-263487909DB5}" sibTransId="{E5323493-3B51-4B29-B67E-B46E60F258C9}"/>
    <dgm:cxn modelId="{239F89D8-F11D-43D6-9572-F9FEFC249318}" type="presOf" srcId="{E2695275-6590-456B-A145-7A10EC55EEDC}" destId="{8AC9440D-3545-48EE-83DF-5C241F7DA10D}" srcOrd="0" destOrd="0" presId="urn:microsoft.com/office/officeart/2018/2/layout/IconVerticalSolidList"/>
    <dgm:cxn modelId="{A2B856E6-F34A-47E8-A820-17395F43AB23}" type="presOf" srcId="{07D52069-79D4-4E7A-80E1-DA60FEBA7778}" destId="{75DA291F-A569-4847-89B1-998C8FC64064}" srcOrd="0" destOrd="2" presId="urn:microsoft.com/office/officeart/2018/2/layout/IconVerticalSolidList"/>
    <dgm:cxn modelId="{247E96D6-ED14-46B3-8CD5-0134B72D7674}" type="presParOf" srcId="{529870BD-673A-4FB3-855D-9DB0DBBADDE2}" destId="{CD91017F-03B8-4FE9-9F2A-4682C7F8913D}" srcOrd="0" destOrd="0" presId="urn:microsoft.com/office/officeart/2018/2/layout/IconVerticalSolidList"/>
    <dgm:cxn modelId="{ED187274-D117-422D-B0C1-EBBAD94CB062}" type="presParOf" srcId="{CD91017F-03B8-4FE9-9F2A-4682C7F8913D}" destId="{60391B57-C951-4659-80D9-A56C858F5454}" srcOrd="0" destOrd="0" presId="urn:microsoft.com/office/officeart/2018/2/layout/IconVerticalSolidList"/>
    <dgm:cxn modelId="{85C4A583-D957-4DCE-B70E-693426F0E234}" type="presParOf" srcId="{CD91017F-03B8-4FE9-9F2A-4682C7F8913D}" destId="{9CA24E60-4B05-422D-A163-7C6F2DE2F780}" srcOrd="1" destOrd="0" presId="urn:microsoft.com/office/officeart/2018/2/layout/IconVerticalSolidList"/>
    <dgm:cxn modelId="{F512752C-EAA6-412E-B4EF-23E3CE4C0AE5}" type="presParOf" srcId="{CD91017F-03B8-4FE9-9F2A-4682C7F8913D}" destId="{133F1E04-017B-4500-AAB9-F6F01849F647}" srcOrd="2" destOrd="0" presId="urn:microsoft.com/office/officeart/2018/2/layout/IconVerticalSolidList"/>
    <dgm:cxn modelId="{3F6A3798-3F92-41C3-AA60-A2B97C7552FF}" type="presParOf" srcId="{CD91017F-03B8-4FE9-9F2A-4682C7F8913D}" destId="{0D5BB916-0D0F-43D3-86EC-364FB2FC4911}" srcOrd="3" destOrd="0" presId="urn:microsoft.com/office/officeart/2018/2/layout/IconVerticalSolidList"/>
    <dgm:cxn modelId="{F2CF1958-68C8-4E32-9AD1-91B01733B188}" type="presParOf" srcId="{529870BD-673A-4FB3-855D-9DB0DBBADDE2}" destId="{22A424D1-7CF8-4D2D-B206-8129D7D8109E}" srcOrd="1" destOrd="0" presId="urn:microsoft.com/office/officeart/2018/2/layout/IconVerticalSolidList"/>
    <dgm:cxn modelId="{D25D9D10-0DCC-4B09-960D-9CB9FAFC1EA2}" type="presParOf" srcId="{529870BD-673A-4FB3-855D-9DB0DBBADDE2}" destId="{AA7E6A65-FE5E-49BF-A9C8-996F6BD5D223}" srcOrd="2" destOrd="0" presId="urn:microsoft.com/office/officeart/2018/2/layout/IconVerticalSolidList"/>
    <dgm:cxn modelId="{7593AD3C-C351-47E9-A8CA-BD6D95DC9F92}" type="presParOf" srcId="{AA7E6A65-FE5E-49BF-A9C8-996F6BD5D223}" destId="{D7147BCD-3667-4454-A4B4-7B0ABC181F19}" srcOrd="0" destOrd="0" presId="urn:microsoft.com/office/officeart/2018/2/layout/IconVerticalSolidList"/>
    <dgm:cxn modelId="{BB98FF57-A9CB-485A-9FAE-FE0743DD7DEE}" type="presParOf" srcId="{AA7E6A65-FE5E-49BF-A9C8-996F6BD5D223}" destId="{C29D1B1D-39A2-45C9-9415-4A72F9434A93}" srcOrd="1" destOrd="0" presId="urn:microsoft.com/office/officeart/2018/2/layout/IconVerticalSolidList"/>
    <dgm:cxn modelId="{34E65358-3DB7-4027-A325-E63BC6B1CCCA}" type="presParOf" srcId="{AA7E6A65-FE5E-49BF-A9C8-996F6BD5D223}" destId="{7F5C6562-DDE5-495A-9B03-C2FFE905F012}" srcOrd="2" destOrd="0" presId="urn:microsoft.com/office/officeart/2018/2/layout/IconVerticalSolidList"/>
    <dgm:cxn modelId="{E5802702-C570-4A70-800D-D9A1037DF6F6}" type="presParOf" srcId="{AA7E6A65-FE5E-49BF-A9C8-996F6BD5D223}" destId="{8AC9440D-3545-48EE-83DF-5C241F7DA10D}" srcOrd="3" destOrd="0" presId="urn:microsoft.com/office/officeart/2018/2/layout/IconVerticalSolidList"/>
    <dgm:cxn modelId="{A43D495F-B60D-4850-A14D-3A9F0B42527C}" type="presParOf" srcId="{529870BD-673A-4FB3-855D-9DB0DBBADDE2}" destId="{9D8F717B-4CB6-4A9D-B132-DEE00548F2A5}" srcOrd="3" destOrd="0" presId="urn:microsoft.com/office/officeart/2018/2/layout/IconVerticalSolidList"/>
    <dgm:cxn modelId="{9DC17F7C-CE36-4E04-9953-EBBCA2CDB678}" type="presParOf" srcId="{529870BD-673A-4FB3-855D-9DB0DBBADDE2}" destId="{24968842-12A6-4136-8F7C-1D638019DA48}" srcOrd="4" destOrd="0" presId="urn:microsoft.com/office/officeart/2018/2/layout/IconVerticalSolidList"/>
    <dgm:cxn modelId="{06FF89C2-67DB-46F0-83D9-9A7B8AF2EFEF}" type="presParOf" srcId="{24968842-12A6-4136-8F7C-1D638019DA48}" destId="{A9DAEE41-CA7D-4B93-87F0-6118EF334807}" srcOrd="0" destOrd="0" presId="urn:microsoft.com/office/officeart/2018/2/layout/IconVerticalSolidList"/>
    <dgm:cxn modelId="{0B808230-91B3-4FB5-A63E-2C22121866C3}" type="presParOf" srcId="{24968842-12A6-4136-8F7C-1D638019DA48}" destId="{6D3EE7C6-5385-4427-B5D6-4914D43EEC08}" srcOrd="1" destOrd="0" presId="urn:microsoft.com/office/officeart/2018/2/layout/IconVerticalSolidList"/>
    <dgm:cxn modelId="{6DD53B2D-DB0F-4F26-BC5E-57690CEC0E01}" type="presParOf" srcId="{24968842-12A6-4136-8F7C-1D638019DA48}" destId="{2E159472-2AA4-49AF-B7AB-B2F9CE5CC55F}" srcOrd="2" destOrd="0" presId="urn:microsoft.com/office/officeart/2018/2/layout/IconVerticalSolidList"/>
    <dgm:cxn modelId="{3CE74928-A7A1-46F9-A7DB-7A23164F4841}" type="presParOf" srcId="{24968842-12A6-4136-8F7C-1D638019DA48}" destId="{8E7EABC3-4276-4598-A84A-D70A1AE22330}" srcOrd="3" destOrd="0" presId="urn:microsoft.com/office/officeart/2018/2/layout/IconVerticalSolidList"/>
    <dgm:cxn modelId="{5E27B5E7-0AB5-480E-975B-DE69DFAA6C57}" type="presParOf" srcId="{24968842-12A6-4136-8F7C-1D638019DA48}" destId="{75DA291F-A569-4847-89B1-998C8FC6406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58BC34-8296-422A-98CB-CD50929D40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2F3476-E3F6-415F-8DB0-E6014671A276}">
      <dgm:prSet/>
      <dgm:spPr/>
      <dgm:t>
        <a:bodyPr/>
        <a:lstStyle/>
        <a:p>
          <a:r>
            <a:rPr lang="es-ES_tradnl" dirty="0"/>
            <a:t>3 Trabajos con entrega a 7 días posteriores de cuando fue presentado. </a:t>
          </a:r>
          <a:endParaRPr lang="en-US" dirty="0"/>
        </a:p>
      </dgm:t>
    </dgm:pt>
    <dgm:pt modelId="{CABA4DF6-11A9-438F-8295-E8C0F92E6F2D}" type="parTrans" cxnId="{A8CBC40B-96C0-4ED7-AD0C-5393AC119EA5}">
      <dgm:prSet/>
      <dgm:spPr/>
      <dgm:t>
        <a:bodyPr/>
        <a:lstStyle/>
        <a:p>
          <a:endParaRPr lang="en-US"/>
        </a:p>
      </dgm:t>
    </dgm:pt>
    <dgm:pt modelId="{616E6CFD-201D-4118-A1FC-96157A4EBE77}" type="sibTrans" cxnId="{A8CBC40B-96C0-4ED7-AD0C-5393AC119EA5}">
      <dgm:prSet/>
      <dgm:spPr/>
      <dgm:t>
        <a:bodyPr/>
        <a:lstStyle/>
        <a:p>
          <a:endParaRPr lang="en-US"/>
        </a:p>
      </dgm:t>
    </dgm:pt>
    <dgm:pt modelId="{B29416B3-AEDE-483C-A2B7-F39523A09D39}">
      <dgm:prSet/>
      <dgm:spPr/>
      <dgm:t>
        <a:bodyPr/>
        <a:lstStyle/>
        <a:p>
          <a:r>
            <a:rPr lang="es-ES_tradnl"/>
            <a:t>Los trabajos prácticos se aprueban con </a:t>
          </a:r>
          <a:r>
            <a:rPr lang="es-ES_tradnl" b="1"/>
            <a:t>6</a:t>
          </a:r>
          <a:r>
            <a:rPr lang="es-ES_tradnl"/>
            <a:t>. Tiene una instancia de corrección y se puede corregir cualquier trabajo práctico independientemente de si está aprobado o no.</a:t>
          </a:r>
          <a:endParaRPr lang="en-US"/>
        </a:p>
      </dgm:t>
    </dgm:pt>
    <dgm:pt modelId="{140285DA-9B9D-4C32-835F-BA7DCCBBB7AD}" type="parTrans" cxnId="{E861BCAD-1A27-4D33-8543-A857BB048397}">
      <dgm:prSet/>
      <dgm:spPr/>
      <dgm:t>
        <a:bodyPr/>
        <a:lstStyle/>
        <a:p>
          <a:endParaRPr lang="en-US"/>
        </a:p>
      </dgm:t>
    </dgm:pt>
    <dgm:pt modelId="{7D5C7F0C-F49E-42C6-97FC-09D04C4D9502}" type="sibTrans" cxnId="{E861BCAD-1A27-4D33-8543-A857BB048397}">
      <dgm:prSet/>
      <dgm:spPr/>
      <dgm:t>
        <a:bodyPr/>
        <a:lstStyle/>
        <a:p>
          <a:endParaRPr lang="en-US"/>
        </a:p>
      </dgm:t>
    </dgm:pt>
    <dgm:pt modelId="{70AB027A-F4F2-46C6-9F69-E7F59AD947A0}">
      <dgm:prSet/>
      <dgm:spPr/>
      <dgm:t>
        <a:bodyPr/>
        <a:lstStyle/>
        <a:p>
          <a:r>
            <a:rPr lang="es-ES_tradnl"/>
            <a:t>Se puede desaprobar hasta 1 TP sin corrección.</a:t>
          </a:r>
          <a:endParaRPr lang="en-US"/>
        </a:p>
      </dgm:t>
    </dgm:pt>
    <dgm:pt modelId="{EA006A5A-06BC-40FA-AD15-F656053E2628}" type="parTrans" cxnId="{C761FF86-D4D4-4DEC-8520-DF2CF3B870AF}">
      <dgm:prSet/>
      <dgm:spPr/>
      <dgm:t>
        <a:bodyPr/>
        <a:lstStyle/>
        <a:p>
          <a:endParaRPr lang="en-US"/>
        </a:p>
      </dgm:t>
    </dgm:pt>
    <dgm:pt modelId="{E38C2158-8D9B-46BE-92B3-0EA8DAFC2336}" type="sibTrans" cxnId="{C761FF86-D4D4-4DEC-8520-DF2CF3B870AF}">
      <dgm:prSet/>
      <dgm:spPr/>
      <dgm:t>
        <a:bodyPr/>
        <a:lstStyle/>
        <a:p>
          <a:endParaRPr lang="en-US"/>
        </a:p>
      </dgm:t>
    </dgm:pt>
    <dgm:pt modelId="{D66C27AE-0329-42A3-9B48-0916745ECA9C}">
      <dgm:prSet/>
      <dgm:spPr/>
      <dgm:t>
        <a:bodyPr/>
        <a:lstStyle/>
        <a:p>
          <a:r>
            <a:rPr lang="es-ES_tradnl"/>
            <a:t>La nota final es la </a:t>
          </a:r>
          <a:r>
            <a:rPr lang="es-ES_tradnl" b="1"/>
            <a:t>mediana</a:t>
          </a:r>
          <a:r>
            <a:rPr lang="es-ES_tradnl"/>
            <a:t> de las notas de los TPs.</a:t>
          </a:r>
          <a:endParaRPr lang="en-US"/>
        </a:p>
      </dgm:t>
    </dgm:pt>
    <dgm:pt modelId="{F4D6F908-6DB3-49A3-98B3-6219DA68625F}" type="parTrans" cxnId="{4D0F2D0E-032C-41F6-82E0-22C5578748B8}">
      <dgm:prSet/>
      <dgm:spPr/>
      <dgm:t>
        <a:bodyPr/>
        <a:lstStyle/>
        <a:p>
          <a:endParaRPr lang="en-US"/>
        </a:p>
      </dgm:t>
    </dgm:pt>
    <dgm:pt modelId="{46C804E7-4F37-4771-A2A0-76716FB3FE67}" type="sibTrans" cxnId="{4D0F2D0E-032C-41F6-82E0-22C5578748B8}">
      <dgm:prSet/>
      <dgm:spPr/>
      <dgm:t>
        <a:bodyPr/>
        <a:lstStyle/>
        <a:p>
          <a:endParaRPr lang="en-US"/>
        </a:p>
      </dgm:t>
    </dgm:pt>
    <dgm:pt modelId="{A3333635-B90F-4BD2-8498-AF7C1E2CDECC}">
      <dgm:prSet/>
      <dgm:spPr/>
      <dgm:t>
        <a:bodyPr/>
        <a:lstStyle/>
        <a:p>
          <a:r>
            <a:rPr lang="es-ES_tradnl" dirty="0"/>
            <a:t>La entrega consiste en un </a:t>
          </a:r>
          <a:r>
            <a:rPr lang="es-ES_tradnl" dirty="0" err="1"/>
            <a:t>Jupyter</a:t>
          </a:r>
          <a:r>
            <a:rPr lang="es-ES_tradnl" dirty="0"/>
            <a:t> Notebook mediante correo electrónico o formulario de Google o repositorio en </a:t>
          </a:r>
          <a:r>
            <a:rPr lang="es-ES_tradnl" dirty="0" err="1"/>
            <a:t>Github</a:t>
          </a:r>
          <a:r>
            <a:rPr lang="es-ES_tradnl" dirty="0"/>
            <a:t> o </a:t>
          </a:r>
          <a:r>
            <a:rPr lang="es-ES_tradnl" dirty="0" err="1"/>
            <a:t>Gitlab</a:t>
          </a:r>
          <a:r>
            <a:rPr lang="es-ES_tradnl" dirty="0"/>
            <a:t>.</a:t>
          </a:r>
          <a:endParaRPr lang="en-US" dirty="0"/>
        </a:p>
      </dgm:t>
    </dgm:pt>
    <dgm:pt modelId="{DA217B6D-355A-4811-B8EE-70DB1D65F4CC}" type="parTrans" cxnId="{34864210-7C5E-494B-AD31-20A0A0029360}">
      <dgm:prSet/>
      <dgm:spPr/>
      <dgm:t>
        <a:bodyPr/>
        <a:lstStyle/>
        <a:p>
          <a:endParaRPr lang="en-US"/>
        </a:p>
      </dgm:t>
    </dgm:pt>
    <dgm:pt modelId="{E3D994E9-646F-46D8-A792-9CCFFA430770}" type="sibTrans" cxnId="{34864210-7C5E-494B-AD31-20A0A0029360}">
      <dgm:prSet/>
      <dgm:spPr/>
      <dgm:t>
        <a:bodyPr/>
        <a:lstStyle/>
        <a:p>
          <a:endParaRPr lang="en-US"/>
        </a:p>
      </dgm:t>
    </dgm:pt>
    <dgm:pt modelId="{E5156B74-E653-446B-BE60-93E95FF53A08}">
      <dgm:prSet/>
      <dgm:spPr/>
      <dgm:t>
        <a:bodyPr/>
        <a:lstStyle/>
        <a:p>
          <a:r>
            <a:rPr lang="es-ES_tradnl" dirty="0"/>
            <a:t>Criterio de evaluación: </a:t>
          </a:r>
        </a:p>
        <a:p>
          <a:r>
            <a:rPr lang="en-US" dirty="0">
              <a:hlinkClick xmlns:r="http://schemas.openxmlformats.org/officeDocument/2006/relationships" r:id="rId1"/>
            </a:rPr>
            <a:t>https://github.com/FIUBA-Posgrado-Inteligencia-Artificial/intro_ia/blob/main/requirements.txt</a:t>
          </a:r>
          <a:r>
            <a:rPr lang="en-US" dirty="0"/>
            <a:t> (CAMBIAR)</a:t>
          </a:r>
        </a:p>
      </dgm:t>
    </dgm:pt>
    <dgm:pt modelId="{40DFF2DB-5F07-4919-ADC5-C001F2A06598}" type="parTrans" cxnId="{CC84E1F8-BFF3-40DF-B034-2496C925A428}">
      <dgm:prSet/>
      <dgm:spPr/>
      <dgm:t>
        <a:bodyPr/>
        <a:lstStyle/>
        <a:p>
          <a:endParaRPr lang="en-US"/>
        </a:p>
      </dgm:t>
    </dgm:pt>
    <dgm:pt modelId="{D2626CEF-8882-477E-89B2-3CA0C2638AB3}" type="sibTrans" cxnId="{CC84E1F8-BFF3-40DF-B034-2496C925A428}">
      <dgm:prSet/>
      <dgm:spPr/>
      <dgm:t>
        <a:bodyPr/>
        <a:lstStyle/>
        <a:p>
          <a:endParaRPr lang="en-US"/>
        </a:p>
      </dgm:t>
    </dgm:pt>
    <dgm:pt modelId="{F28A7F00-BE22-AD43-85CD-A5989FBE98E6}" type="pres">
      <dgm:prSet presAssocID="{E358BC34-8296-422A-98CB-CD50929D405F}" presName="vert0" presStyleCnt="0">
        <dgm:presLayoutVars>
          <dgm:dir/>
          <dgm:animOne val="branch"/>
          <dgm:animLvl val="lvl"/>
        </dgm:presLayoutVars>
      </dgm:prSet>
      <dgm:spPr/>
    </dgm:pt>
    <dgm:pt modelId="{08AEDF2E-410B-354A-A9FA-A9E5217B9CA2}" type="pres">
      <dgm:prSet presAssocID="{622F3476-E3F6-415F-8DB0-E6014671A276}" presName="thickLine" presStyleLbl="alignNode1" presStyleIdx="0" presStyleCnt="6"/>
      <dgm:spPr/>
    </dgm:pt>
    <dgm:pt modelId="{A2367EF2-E2F7-7642-A769-9AA8FD00B592}" type="pres">
      <dgm:prSet presAssocID="{622F3476-E3F6-415F-8DB0-E6014671A276}" presName="horz1" presStyleCnt="0"/>
      <dgm:spPr/>
    </dgm:pt>
    <dgm:pt modelId="{50A95DAC-7AB6-BC41-AFB3-DECC42A13641}" type="pres">
      <dgm:prSet presAssocID="{622F3476-E3F6-415F-8DB0-E6014671A276}" presName="tx1" presStyleLbl="revTx" presStyleIdx="0" presStyleCnt="6"/>
      <dgm:spPr/>
    </dgm:pt>
    <dgm:pt modelId="{91812D80-C8A2-A34A-9092-CA8D4EA7DAF0}" type="pres">
      <dgm:prSet presAssocID="{622F3476-E3F6-415F-8DB0-E6014671A276}" presName="vert1" presStyleCnt="0"/>
      <dgm:spPr/>
    </dgm:pt>
    <dgm:pt modelId="{B93D13D2-DE45-3046-84D3-F9655174E50B}" type="pres">
      <dgm:prSet presAssocID="{B29416B3-AEDE-483C-A2B7-F39523A09D39}" presName="thickLine" presStyleLbl="alignNode1" presStyleIdx="1" presStyleCnt="6"/>
      <dgm:spPr/>
    </dgm:pt>
    <dgm:pt modelId="{FD58EC32-D497-4E47-864E-ACBA4B49509F}" type="pres">
      <dgm:prSet presAssocID="{B29416B3-AEDE-483C-A2B7-F39523A09D39}" presName="horz1" presStyleCnt="0"/>
      <dgm:spPr/>
    </dgm:pt>
    <dgm:pt modelId="{54758252-6EE3-C64A-A704-23DA0F17A079}" type="pres">
      <dgm:prSet presAssocID="{B29416B3-AEDE-483C-A2B7-F39523A09D39}" presName="tx1" presStyleLbl="revTx" presStyleIdx="1" presStyleCnt="6"/>
      <dgm:spPr/>
    </dgm:pt>
    <dgm:pt modelId="{13EF0745-E9C3-5848-9F07-DA36AC8B0582}" type="pres">
      <dgm:prSet presAssocID="{B29416B3-AEDE-483C-A2B7-F39523A09D39}" presName="vert1" presStyleCnt="0"/>
      <dgm:spPr/>
    </dgm:pt>
    <dgm:pt modelId="{2F72B4FD-703C-9744-B211-41585B69A145}" type="pres">
      <dgm:prSet presAssocID="{70AB027A-F4F2-46C6-9F69-E7F59AD947A0}" presName="thickLine" presStyleLbl="alignNode1" presStyleIdx="2" presStyleCnt="6"/>
      <dgm:spPr/>
    </dgm:pt>
    <dgm:pt modelId="{AE47B740-575C-D145-924A-D20576F5EA97}" type="pres">
      <dgm:prSet presAssocID="{70AB027A-F4F2-46C6-9F69-E7F59AD947A0}" presName="horz1" presStyleCnt="0"/>
      <dgm:spPr/>
    </dgm:pt>
    <dgm:pt modelId="{1CD8C18C-3E2A-9C49-B105-C2D0664D7137}" type="pres">
      <dgm:prSet presAssocID="{70AB027A-F4F2-46C6-9F69-E7F59AD947A0}" presName="tx1" presStyleLbl="revTx" presStyleIdx="2" presStyleCnt="6"/>
      <dgm:spPr/>
    </dgm:pt>
    <dgm:pt modelId="{70802F40-67E5-0C4E-88BE-C71E2F8599CB}" type="pres">
      <dgm:prSet presAssocID="{70AB027A-F4F2-46C6-9F69-E7F59AD947A0}" presName="vert1" presStyleCnt="0"/>
      <dgm:spPr/>
    </dgm:pt>
    <dgm:pt modelId="{49C60FEB-006A-5B4E-B4D1-DF58F3783231}" type="pres">
      <dgm:prSet presAssocID="{D66C27AE-0329-42A3-9B48-0916745ECA9C}" presName="thickLine" presStyleLbl="alignNode1" presStyleIdx="3" presStyleCnt="6"/>
      <dgm:spPr/>
    </dgm:pt>
    <dgm:pt modelId="{ADF4202B-2903-2349-9AC3-79EC0745CD38}" type="pres">
      <dgm:prSet presAssocID="{D66C27AE-0329-42A3-9B48-0916745ECA9C}" presName="horz1" presStyleCnt="0"/>
      <dgm:spPr/>
    </dgm:pt>
    <dgm:pt modelId="{3C095E95-8240-7E41-B7A6-82010DB36610}" type="pres">
      <dgm:prSet presAssocID="{D66C27AE-0329-42A3-9B48-0916745ECA9C}" presName="tx1" presStyleLbl="revTx" presStyleIdx="3" presStyleCnt="6"/>
      <dgm:spPr/>
    </dgm:pt>
    <dgm:pt modelId="{A2FA0018-377B-AC46-9C98-7C0702025F4F}" type="pres">
      <dgm:prSet presAssocID="{D66C27AE-0329-42A3-9B48-0916745ECA9C}" presName="vert1" presStyleCnt="0"/>
      <dgm:spPr/>
    </dgm:pt>
    <dgm:pt modelId="{3171DAEF-B161-AD40-B575-8EDBDA20D71A}" type="pres">
      <dgm:prSet presAssocID="{A3333635-B90F-4BD2-8498-AF7C1E2CDECC}" presName="thickLine" presStyleLbl="alignNode1" presStyleIdx="4" presStyleCnt="6"/>
      <dgm:spPr/>
    </dgm:pt>
    <dgm:pt modelId="{F3C0EEBD-7E9C-4A44-9253-1111CD46B76F}" type="pres">
      <dgm:prSet presAssocID="{A3333635-B90F-4BD2-8498-AF7C1E2CDECC}" presName="horz1" presStyleCnt="0"/>
      <dgm:spPr/>
    </dgm:pt>
    <dgm:pt modelId="{775EF26A-2CB5-C947-AC54-FF9CCC88344F}" type="pres">
      <dgm:prSet presAssocID="{A3333635-B90F-4BD2-8498-AF7C1E2CDECC}" presName="tx1" presStyleLbl="revTx" presStyleIdx="4" presStyleCnt="6"/>
      <dgm:spPr/>
    </dgm:pt>
    <dgm:pt modelId="{5B8317D5-D65A-A549-A615-104CBD361286}" type="pres">
      <dgm:prSet presAssocID="{A3333635-B90F-4BD2-8498-AF7C1E2CDECC}" presName="vert1" presStyleCnt="0"/>
      <dgm:spPr/>
    </dgm:pt>
    <dgm:pt modelId="{C721E12B-FA41-8D4C-847E-28AF0A3258F5}" type="pres">
      <dgm:prSet presAssocID="{E5156B74-E653-446B-BE60-93E95FF53A08}" presName="thickLine" presStyleLbl="alignNode1" presStyleIdx="5" presStyleCnt="6"/>
      <dgm:spPr/>
    </dgm:pt>
    <dgm:pt modelId="{C1FD6132-1085-EC4B-99B8-0B5E47D88028}" type="pres">
      <dgm:prSet presAssocID="{E5156B74-E653-446B-BE60-93E95FF53A08}" presName="horz1" presStyleCnt="0"/>
      <dgm:spPr/>
    </dgm:pt>
    <dgm:pt modelId="{8BF849C5-59D5-6345-8D94-FA7579B777A4}" type="pres">
      <dgm:prSet presAssocID="{E5156B74-E653-446B-BE60-93E95FF53A08}" presName="tx1" presStyleLbl="revTx" presStyleIdx="5" presStyleCnt="6"/>
      <dgm:spPr/>
    </dgm:pt>
    <dgm:pt modelId="{ECF48205-2304-BC42-9100-ED67FAC4A867}" type="pres">
      <dgm:prSet presAssocID="{E5156B74-E653-446B-BE60-93E95FF53A08}" presName="vert1" presStyleCnt="0"/>
      <dgm:spPr/>
    </dgm:pt>
  </dgm:ptLst>
  <dgm:cxnLst>
    <dgm:cxn modelId="{A8CBC40B-96C0-4ED7-AD0C-5393AC119EA5}" srcId="{E358BC34-8296-422A-98CB-CD50929D405F}" destId="{622F3476-E3F6-415F-8DB0-E6014671A276}" srcOrd="0" destOrd="0" parTransId="{CABA4DF6-11A9-438F-8295-E8C0F92E6F2D}" sibTransId="{616E6CFD-201D-4118-A1FC-96157A4EBE77}"/>
    <dgm:cxn modelId="{4D0F2D0E-032C-41F6-82E0-22C5578748B8}" srcId="{E358BC34-8296-422A-98CB-CD50929D405F}" destId="{D66C27AE-0329-42A3-9B48-0916745ECA9C}" srcOrd="3" destOrd="0" parTransId="{F4D6F908-6DB3-49A3-98B3-6219DA68625F}" sibTransId="{46C804E7-4F37-4771-A2A0-76716FB3FE67}"/>
    <dgm:cxn modelId="{34864210-7C5E-494B-AD31-20A0A0029360}" srcId="{E358BC34-8296-422A-98CB-CD50929D405F}" destId="{A3333635-B90F-4BD2-8498-AF7C1E2CDECC}" srcOrd="4" destOrd="0" parTransId="{DA217B6D-355A-4811-B8EE-70DB1D65F4CC}" sibTransId="{E3D994E9-646F-46D8-A792-9CCFFA430770}"/>
    <dgm:cxn modelId="{5D00A42A-8040-1447-A5B9-6DB52A0E4211}" type="presOf" srcId="{A3333635-B90F-4BD2-8498-AF7C1E2CDECC}" destId="{775EF26A-2CB5-C947-AC54-FF9CCC88344F}" srcOrd="0" destOrd="0" presId="urn:microsoft.com/office/officeart/2008/layout/LinedList"/>
    <dgm:cxn modelId="{9BB0AA37-3FBE-F845-A0DA-B96E3DBD24D1}" type="presOf" srcId="{622F3476-E3F6-415F-8DB0-E6014671A276}" destId="{50A95DAC-7AB6-BC41-AFB3-DECC42A13641}" srcOrd="0" destOrd="0" presId="urn:microsoft.com/office/officeart/2008/layout/LinedList"/>
    <dgm:cxn modelId="{4C70D26C-8E36-BD4B-B651-25DB3525E434}" type="presOf" srcId="{D66C27AE-0329-42A3-9B48-0916745ECA9C}" destId="{3C095E95-8240-7E41-B7A6-82010DB36610}" srcOrd="0" destOrd="0" presId="urn:microsoft.com/office/officeart/2008/layout/LinedList"/>
    <dgm:cxn modelId="{C761FF86-D4D4-4DEC-8520-DF2CF3B870AF}" srcId="{E358BC34-8296-422A-98CB-CD50929D405F}" destId="{70AB027A-F4F2-46C6-9F69-E7F59AD947A0}" srcOrd="2" destOrd="0" parTransId="{EA006A5A-06BC-40FA-AD15-F656053E2628}" sibTransId="{E38C2158-8D9B-46BE-92B3-0EA8DAFC2336}"/>
    <dgm:cxn modelId="{0EDEFFA5-33A5-494C-81B2-24C1F2FEFC5C}" type="presOf" srcId="{E5156B74-E653-446B-BE60-93E95FF53A08}" destId="{8BF849C5-59D5-6345-8D94-FA7579B777A4}" srcOrd="0" destOrd="0" presId="urn:microsoft.com/office/officeart/2008/layout/LinedList"/>
    <dgm:cxn modelId="{E861BCAD-1A27-4D33-8543-A857BB048397}" srcId="{E358BC34-8296-422A-98CB-CD50929D405F}" destId="{B29416B3-AEDE-483C-A2B7-F39523A09D39}" srcOrd="1" destOrd="0" parTransId="{140285DA-9B9D-4C32-835F-BA7DCCBBB7AD}" sibTransId="{7D5C7F0C-F49E-42C6-97FC-09D04C4D9502}"/>
    <dgm:cxn modelId="{570694BF-C8CF-E448-92D0-E795A0174364}" type="presOf" srcId="{70AB027A-F4F2-46C6-9F69-E7F59AD947A0}" destId="{1CD8C18C-3E2A-9C49-B105-C2D0664D7137}" srcOrd="0" destOrd="0" presId="urn:microsoft.com/office/officeart/2008/layout/LinedList"/>
    <dgm:cxn modelId="{C84461E8-DCCF-6246-8735-CB596B4525C4}" type="presOf" srcId="{E358BC34-8296-422A-98CB-CD50929D405F}" destId="{F28A7F00-BE22-AD43-85CD-A5989FBE98E6}" srcOrd="0" destOrd="0" presId="urn:microsoft.com/office/officeart/2008/layout/LinedList"/>
    <dgm:cxn modelId="{768108F0-498F-0F4B-9E20-16FA4261C015}" type="presOf" srcId="{B29416B3-AEDE-483C-A2B7-F39523A09D39}" destId="{54758252-6EE3-C64A-A704-23DA0F17A079}" srcOrd="0" destOrd="0" presId="urn:microsoft.com/office/officeart/2008/layout/LinedList"/>
    <dgm:cxn modelId="{CC84E1F8-BFF3-40DF-B034-2496C925A428}" srcId="{E358BC34-8296-422A-98CB-CD50929D405F}" destId="{E5156B74-E653-446B-BE60-93E95FF53A08}" srcOrd="5" destOrd="0" parTransId="{40DFF2DB-5F07-4919-ADC5-C001F2A06598}" sibTransId="{D2626CEF-8882-477E-89B2-3CA0C2638AB3}"/>
    <dgm:cxn modelId="{E9A14419-FF07-DE48-B8E9-7E6DF05680F1}" type="presParOf" srcId="{F28A7F00-BE22-AD43-85CD-A5989FBE98E6}" destId="{08AEDF2E-410B-354A-A9FA-A9E5217B9CA2}" srcOrd="0" destOrd="0" presId="urn:microsoft.com/office/officeart/2008/layout/LinedList"/>
    <dgm:cxn modelId="{BF6F6B2B-8EA5-444A-8544-B9111F83364E}" type="presParOf" srcId="{F28A7F00-BE22-AD43-85CD-A5989FBE98E6}" destId="{A2367EF2-E2F7-7642-A769-9AA8FD00B592}" srcOrd="1" destOrd="0" presId="urn:microsoft.com/office/officeart/2008/layout/LinedList"/>
    <dgm:cxn modelId="{1571A196-9756-F241-AA28-37221D2EA7AB}" type="presParOf" srcId="{A2367EF2-E2F7-7642-A769-9AA8FD00B592}" destId="{50A95DAC-7AB6-BC41-AFB3-DECC42A13641}" srcOrd="0" destOrd="0" presId="urn:microsoft.com/office/officeart/2008/layout/LinedList"/>
    <dgm:cxn modelId="{03A60469-121D-E14C-9A32-4B9687D6725D}" type="presParOf" srcId="{A2367EF2-E2F7-7642-A769-9AA8FD00B592}" destId="{91812D80-C8A2-A34A-9092-CA8D4EA7DAF0}" srcOrd="1" destOrd="0" presId="urn:microsoft.com/office/officeart/2008/layout/LinedList"/>
    <dgm:cxn modelId="{781F7E56-908D-5745-BF0A-317D96271B57}" type="presParOf" srcId="{F28A7F00-BE22-AD43-85CD-A5989FBE98E6}" destId="{B93D13D2-DE45-3046-84D3-F9655174E50B}" srcOrd="2" destOrd="0" presId="urn:microsoft.com/office/officeart/2008/layout/LinedList"/>
    <dgm:cxn modelId="{3D821E5B-BC64-7744-8B69-849C8E60294F}" type="presParOf" srcId="{F28A7F00-BE22-AD43-85CD-A5989FBE98E6}" destId="{FD58EC32-D497-4E47-864E-ACBA4B49509F}" srcOrd="3" destOrd="0" presId="urn:microsoft.com/office/officeart/2008/layout/LinedList"/>
    <dgm:cxn modelId="{E91551EC-3B8D-1647-8C11-7E9FDE6BB6B2}" type="presParOf" srcId="{FD58EC32-D497-4E47-864E-ACBA4B49509F}" destId="{54758252-6EE3-C64A-A704-23DA0F17A079}" srcOrd="0" destOrd="0" presId="urn:microsoft.com/office/officeart/2008/layout/LinedList"/>
    <dgm:cxn modelId="{78C4CBFB-9692-0644-B733-1A661BF9922A}" type="presParOf" srcId="{FD58EC32-D497-4E47-864E-ACBA4B49509F}" destId="{13EF0745-E9C3-5848-9F07-DA36AC8B0582}" srcOrd="1" destOrd="0" presId="urn:microsoft.com/office/officeart/2008/layout/LinedList"/>
    <dgm:cxn modelId="{D3625292-EC7E-DD46-84D4-5A83FCB48898}" type="presParOf" srcId="{F28A7F00-BE22-AD43-85CD-A5989FBE98E6}" destId="{2F72B4FD-703C-9744-B211-41585B69A145}" srcOrd="4" destOrd="0" presId="urn:microsoft.com/office/officeart/2008/layout/LinedList"/>
    <dgm:cxn modelId="{3152D08C-3CF2-DC4B-B4E9-45664AB2F37E}" type="presParOf" srcId="{F28A7F00-BE22-AD43-85CD-A5989FBE98E6}" destId="{AE47B740-575C-D145-924A-D20576F5EA97}" srcOrd="5" destOrd="0" presId="urn:microsoft.com/office/officeart/2008/layout/LinedList"/>
    <dgm:cxn modelId="{FC0FC504-AF51-9B4F-9EFE-1D1718D98FF6}" type="presParOf" srcId="{AE47B740-575C-D145-924A-D20576F5EA97}" destId="{1CD8C18C-3E2A-9C49-B105-C2D0664D7137}" srcOrd="0" destOrd="0" presId="urn:microsoft.com/office/officeart/2008/layout/LinedList"/>
    <dgm:cxn modelId="{ACC34380-67F1-CE4A-B4A3-4C3B4ECF0757}" type="presParOf" srcId="{AE47B740-575C-D145-924A-D20576F5EA97}" destId="{70802F40-67E5-0C4E-88BE-C71E2F8599CB}" srcOrd="1" destOrd="0" presId="urn:microsoft.com/office/officeart/2008/layout/LinedList"/>
    <dgm:cxn modelId="{42AA7FEB-B574-CB4F-A61F-5193C1C4FD23}" type="presParOf" srcId="{F28A7F00-BE22-AD43-85CD-A5989FBE98E6}" destId="{49C60FEB-006A-5B4E-B4D1-DF58F3783231}" srcOrd="6" destOrd="0" presId="urn:microsoft.com/office/officeart/2008/layout/LinedList"/>
    <dgm:cxn modelId="{47F61B36-9EF2-4F42-BC5A-3ECF95D2956E}" type="presParOf" srcId="{F28A7F00-BE22-AD43-85CD-A5989FBE98E6}" destId="{ADF4202B-2903-2349-9AC3-79EC0745CD38}" srcOrd="7" destOrd="0" presId="urn:microsoft.com/office/officeart/2008/layout/LinedList"/>
    <dgm:cxn modelId="{A2B6F56E-2F81-3B43-A8A4-BF538D51A449}" type="presParOf" srcId="{ADF4202B-2903-2349-9AC3-79EC0745CD38}" destId="{3C095E95-8240-7E41-B7A6-82010DB36610}" srcOrd="0" destOrd="0" presId="urn:microsoft.com/office/officeart/2008/layout/LinedList"/>
    <dgm:cxn modelId="{F2234A08-EA0A-DF47-9914-F8B24BE04C5C}" type="presParOf" srcId="{ADF4202B-2903-2349-9AC3-79EC0745CD38}" destId="{A2FA0018-377B-AC46-9C98-7C0702025F4F}" srcOrd="1" destOrd="0" presId="urn:microsoft.com/office/officeart/2008/layout/LinedList"/>
    <dgm:cxn modelId="{854F4115-D948-8F41-BD37-B6288E758061}" type="presParOf" srcId="{F28A7F00-BE22-AD43-85CD-A5989FBE98E6}" destId="{3171DAEF-B161-AD40-B575-8EDBDA20D71A}" srcOrd="8" destOrd="0" presId="urn:microsoft.com/office/officeart/2008/layout/LinedList"/>
    <dgm:cxn modelId="{E9E6E0AB-2469-2B45-AE61-BCA599A63096}" type="presParOf" srcId="{F28A7F00-BE22-AD43-85CD-A5989FBE98E6}" destId="{F3C0EEBD-7E9C-4A44-9253-1111CD46B76F}" srcOrd="9" destOrd="0" presId="urn:microsoft.com/office/officeart/2008/layout/LinedList"/>
    <dgm:cxn modelId="{3E4A2B9E-303D-8248-BFBC-25560C419616}" type="presParOf" srcId="{F3C0EEBD-7E9C-4A44-9253-1111CD46B76F}" destId="{775EF26A-2CB5-C947-AC54-FF9CCC88344F}" srcOrd="0" destOrd="0" presId="urn:microsoft.com/office/officeart/2008/layout/LinedList"/>
    <dgm:cxn modelId="{0FF499EB-1077-1542-B5B4-D0BFA08D56E8}" type="presParOf" srcId="{F3C0EEBD-7E9C-4A44-9253-1111CD46B76F}" destId="{5B8317D5-D65A-A549-A615-104CBD361286}" srcOrd="1" destOrd="0" presId="urn:microsoft.com/office/officeart/2008/layout/LinedList"/>
    <dgm:cxn modelId="{54A9EB43-5734-6D44-8DC6-533E590B7883}" type="presParOf" srcId="{F28A7F00-BE22-AD43-85CD-A5989FBE98E6}" destId="{C721E12B-FA41-8D4C-847E-28AF0A3258F5}" srcOrd="10" destOrd="0" presId="urn:microsoft.com/office/officeart/2008/layout/LinedList"/>
    <dgm:cxn modelId="{3E8666A5-C518-A84C-8C84-CBAC942EA0C3}" type="presParOf" srcId="{F28A7F00-BE22-AD43-85CD-A5989FBE98E6}" destId="{C1FD6132-1085-EC4B-99B8-0B5E47D88028}" srcOrd="11" destOrd="0" presId="urn:microsoft.com/office/officeart/2008/layout/LinedList"/>
    <dgm:cxn modelId="{7D1A0635-A967-7846-B0C5-635A94991A27}" type="presParOf" srcId="{C1FD6132-1085-EC4B-99B8-0B5E47D88028}" destId="{8BF849C5-59D5-6345-8D94-FA7579B777A4}" srcOrd="0" destOrd="0" presId="urn:microsoft.com/office/officeart/2008/layout/LinedList"/>
    <dgm:cxn modelId="{D3D4B5BA-87CA-AC4A-98C0-97AA05AFE51E}" type="presParOf" srcId="{C1FD6132-1085-EC4B-99B8-0B5E47D88028}" destId="{ECF48205-2304-BC42-9100-ED67FAC4A8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91B57-C951-4659-80D9-A56C858F5454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24E60-4B05-422D-A163-7C6F2DE2F780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BB916-0D0F-43D3-86EC-364FB2FC4911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8 clases teórico-práctica</a:t>
          </a:r>
          <a:endParaRPr lang="en-US" sz="2500" kern="1200" dirty="0"/>
        </a:p>
      </dsp:txBody>
      <dsp:txXfrm>
        <a:off x="1199616" y="443"/>
        <a:ext cx="9491648" cy="1038628"/>
      </dsp:txXfrm>
    </dsp:sp>
    <dsp:sp modelId="{D7147BCD-3667-4454-A4B4-7B0ABC181F19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D1B1D-39A2-45C9-9415-4A72F9434A93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440D-3545-48EE-83DF-5C241F7DA10D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Clases con diapositivas y desarrollo en notebooks</a:t>
          </a:r>
          <a:endParaRPr lang="en-US" sz="2500" kern="1200"/>
        </a:p>
      </dsp:txBody>
      <dsp:txXfrm>
        <a:off x="1199616" y="1298729"/>
        <a:ext cx="9491648" cy="1038628"/>
      </dsp:txXfrm>
    </dsp:sp>
    <dsp:sp modelId="{A9DAEE41-CA7D-4B93-87F0-6118EF334807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EE7C6-5385-4427-B5D6-4914D43EEC0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EABC3-4276-4598-A84A-D70A1AE22330}">
      <dsp:nvSpPr>
        <dsp:cNvPr id="0" name=""/>
        <dsp:cNvSpPr/>
      </dsp:nvSpPr>
      <dsp:spPr>
        <a:xfrm>
          <a:off x="1199616" y="2597015"/>
          <a:ext cx="4811069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Estructura de las clases</a:t>
          </a:r>
          <a:endParaRPr lang="en-US" sz="2500" kern="1200"/>
        </a:p>
      </dsp:txBody>
      <dsp:txXfrm>
        <a:off x="1199616" y="2597015"/>
        <a:ext cx="4811069" cy="1038628"/>
      </dsp:txXfrm>
    </dsp:sp>
    <dsp:sp modelId="{75DA291F-A569-4847-89B1-998C8FC64064}">
      <dsp:nvSpPr>
        <dsp:cNvPr id="0" name=""/>
        <dsp:cNvSpPr/>
      </dsp:nvSpPr>
      <dsp:spPr>
        <a:xfrm>
          <a:off x="6010685" y="2597015"/>
          <a:ext cx="4680579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10 minutos de repaso de clase anterior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3 bloques de 50 minutos de clase teórico-practicas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/>
            <a:t>2 recreos de 10 minutos</a:t>
          </a:r>
          <a:endParaRPr lang="en-US" sz="1600" kern="1200"/>
        </a:p>
      </dsp:txBody>
      <dsp:txXfrm>
        <a:off x="6010685" y="2597015"/>
        <a:ext cx="4680579" cy="103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EDF2E-410B-354A-A9FA-A9E5217B9CA2}">
      <dsp:nvSpPr>
        <dsp:cNvPr id="0" name=""/>
        <dsp:cNvSpPr/>
      </dsp:nvSpPr>
      <dsp:spPr>
        <a:xfrm>
          <a:off x="0" y="1775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95DAC-7AB6-BC41-AFB3-DECC42A13641}">
      <dsp:nvSpPr>
        <dsp:cNvPr id="0" name=""/>
        <dsp:cNvSpPr/>
      </dsp:nvSpPr>
      <dsp:spPr>
        <a:xfrm>
          <a:off x="0" y="1775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3 Trabajos con entrega a 7 días posteriores de cuando fue presentado. </a:t>
          </a:r>
          <a:endParaRPr lang="en-US" sz="1500" kern="1200" dirty="0"/>
        </a:p>
      </dsp:txBody>
      <dsp:txXfrm>
        <a:off x="0" y="1775"/>
        <a:ext cx="10691265" cy="605422"/>
      </dsp:txXfrm>
    </dsp:sp>
    <dsp:sp modelId="{B93D13D2-DE45-3046-84D3-F9655174E50B}">
      <dsp:nvSpPr>
        <dsp:cNvPr id="0" name=""/>
        <dsp:cNvSpPr/>
      </dsp:nvSpPr>
      <dsp:spPr>
        <a:xfrm>
          <a:off x="0" y="607198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8252-6EE3-C64A-A704-23DA0F17A079}">
      <dsp:nvSpPr>
        <dsp:cNvPr id="0" name=""/>
        <dsp:cNvSpPr/>
      </dsp:nvSpPr>
      <dsp:spPr>
        <a:xfrm>
          <a:off x="0" y="607198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Los trabajos prácticos se aprueban con </a:t>
          </a:r>
          <a:r>
            <a:rPr lang="es-ES_tradnl" sz="1500" b="1" kern="1200"/>
            <a:t>6</a:t>
          </a:r>
          <a:r>
            <a:rPr lang="es-ES_tradnl" sz="1500" kern="1200"/>
            <a:t>. Tiene una instancia de corrección y se puede corregir cualquier trabajo práctico independientemente de si está aprobado o no.</a:t>
          </a:r>
          <a:endParaRPr lang="en-US" sz="1500" kern="1200"/>
        </a:p>
      </dsp:txBody>
      <dsp:txXfrm>
        <a:off x="0" y="607198"/>
        <a:ext cx="10691265" cy="605422"/>
      </dsp:txXfrm>
    </dsp:sp>
    <dsp:sp modelId="{2F72B4FD-703C-9744-B211-41585B69A145}">
      <dsp:nvSpPr>
        <dsp:cNvPr id="0" name=""/>
        <dsp:cNvSpPr/>
      </dsp:nvSpPr>
      <dsp:spPr>
        <a:xfrm>
          <a:off x="0" y="1212621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8C18C-3E2A-9C49-B105-C2D0664D7137}">
      <dsp:nvSpPr>
        <dsp:cNvPr id="0" name=""/>
        <dsp:cNvSpPr/>
      </dsp:nvSpPr>
      <dsp:spPr>
        <a:xfrm>
          <a:off x="0" y="1212621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Se puede desaprobar hasta 1 TP sin corrección.</a:t>
          </a:r>
          <a:endParaRPr lang="en-US" sz="1500" kern="1200"/>
        </a:p>
      </dsp:txBody>
      <dsp:txXfrm>
        <a:off x="0" y="1212621"/>
        <a:ext cx="10691265" cy="605422"/>
      </dsp:txXfrm>
    </dsp:sp>
    <dsp:sp modelId="{49C60FEB-006A-5B4E-B4D1-DF58F3783231}">
      <dsp:nvSpPr>
        <dsp:cNvPr id="0" name=""/>
        <dsp:cNvSpPr/>
      </dsp:nvSpPr>
      <dsp:spPr>
        <a:xfrm>
          <a:off x="0" y="1818044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5E95-8240-7E41-B7A6-82010DB36610}">
      <dsp:nvSpPr>
        <dsp:cNvPr id="0" name=""/>
        <dsp:cNvSpPr/>
      </dsp:nvSpPr>
      <dsp:spPr>
        <a:xfrm>
          <a:off x="0" y="1818044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/>
            <a:t>La nota final es la </a:t>
          </a:r>
          <a:r>
            <a:rPr lang="es-ES_tradnl" sz="1500" b="1" kern="1200"/>
            <a:t>mediana</a:t>
          </a:r>
          <a:r>
            <a:rPr lang="es-ES_tradnl" sz="1500" kern="1200"/>
            <a:t> de las notas de los TPs.</a:t>
          </a:r>
          <a:endParaRPr lang="en-US" sz="1500" kern="1200"/>
        </a:p>
      </dsp:txBody>
      <dsp:txXfrm>
        <a:off x="0" y="1818044"/>
        <a:ext cx="10691265" cy="605422"/>
      </dsp:txXfrm>
    </dsp:sp>
    <dsp:sp modelId="{3171DAEF-B161-AD40-B575-8EDBDA20D71A}">
      <dsp:nvSpPr>
        <dsp:cNvPr id="0" name=""/>
        <dsp:cNvSpPr/>
      </dsp:nvSpPr>
      <dsp:spPr>
        <a:xfrm>
          <a:off x="0" y="2423466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EF26A-2CB5-C947-AC54-FF9CCC88344F}">
      <dsp:nvSpPr>
        <dsp:cNvPr id="0" name=""/>
        <dsp:cNvSpPr/>
      </dsp:nvSpPr>
      <dsp:spPr>
        <a:xfrm>
          <a:off x="0" y="2423466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La entrega consiste en un </a:t>
          </a:r>
          <a:r>
            <a:rPr lang="es-ES_tradnl" sz="1500" kern="1200" dirty="0" err="1"/>
            <a:t>Jupyter</a:t>
          </a:r>
          <a:r>
            <a:rPr lang="es-ES_tradnl" sz="1500" kern="1200" dirty="0"/>
            <a:t> Notebook mediante correo electrónico o formulario de Google o repositorio en </a:t>
          </a:r>
          <a:r>
            <a:rPr lang="es-ES_tradnl" sz="1500" kern="1200" dirty="0" err="1"/>
            <a:t>Github</a:t>
          </a:r>
          <a:r>
            <a:rPr lang="es-ES_tradnl" sz="1500" kern="1200" dirty="0"/>
            <a:t> o </a:t>
          </a:r>
          <a:r>
            <a:rPr lang="es-ES_tradnl" sz="1500" kern="1200" dirty="0" err="1"/>
            <a:t>Gitlab</a:t>
          </a:r>
          <a:r>
            <a:rPr lang="es-ES_tradnl" sz="1500" kern="1200" dirty="0"/>
            <a:t>.</a:t>
          </a:r>
          <a:endParaRPr lang="en-US" sz="1500" kern="1200" dirty="0"/>
        </a:p>
      </dsp:txBody>
      <dsp:txXfrm>
        <a:off x="0" y="2423466"/>
        <a:ext cx="10691265" cy="605422"/>
      </dsp:txXfrm>
    </dsp:sp>
    <dsp:sp modelId="{C721E12B-FA41-8D4C-847E-28AF0A3258F5}">
      <dsp:nvSpPr>
        <dsp:cNvPr id="0" name=""/>
        <dsp:cNvSpPr/>
      </dsp:nvSpPr>
      <dsp:spPr>
        <a:xfrm>
          <a:off x="0" y="3028889"/>
          <a:ext cx="10691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849C5-59D5-6345-8D94-FA7579B777A4}">
      <dsp:nvSpPr>
        <dsp:cNvPr id="0" name=""/>
        <dsp:cNvSpPr/>
      </dsp:nvSpPr>
      <dsp:spPr>
        <a:xfrm>
          <a:off x="0" y="3028889"/>
          <a:ext cx="10691265" cy="605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dirty="0"/>
            <a:t>Criterio de evaluación: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hlinkClick xmlns:r="http://schemas.openxmlformats.org/officeDocument/2006/relationships" r:id="rId1"/>
            </a:rPr>
            <a:t>https://github.com/FIUBA-Posgrado-Inteligencia-Artificial/intro_ia/blob/main/requirements.txt</a:t>
          </a:r>
          <a:r>
            <a:rPr lang="en-US" sz="1500" kern="1200" dirty="0"/>
            <a:t> (CAMBIAR)</a:t>
          </a:r>
        </a:p>
      </dsp:txBody>
      <dsp:txXfrm>
        <a:off x="0" y="3028889"/>
        <a:ext cx="10691265" cy="605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  <p:sldLayoutId id="2147483717" r:id="rId8"/>
    <p:sldLayoutId id="2147483718" r:id="rId9"/>
    <p:sldLayoutId id="2147483720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acundolucianna@gmail.com" TargetMode="External"/><Relationship Id="rId2" Type="http://schemas.openxmlformats.org/officeDocument/2006/relationships/hyperlink" Target="https://github.com/FIUBA-Posgrado-Inteligencia-Artificial/intro_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809331D-DA16-FF3A-EF55-A081E2B7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9E1EDF0-AE1F-B98A-2238-242F807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s-ES_tradnl" dirty="0">
                <a:solidFill>
                  <a:srgbClr val="FFFFFF"/>
                </a:solidFill>
              </a:rPr>
              <a:t>Introducción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2E9D-EBF5-3389-816C-B9464287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Inteligencia Artificial</a:t>
            </a:r>
          </a:p>
          <a:p>
            <a:r>
              <a:rPr lang="es-ES_tradnl" dirty="0">
                <a:solidFill>
                  <a:srgbClr val="FFFFFF"/>
                </a:solidFill>
                <a:latin typeface="+mj-lt"/>
              </a:rPr>
              <a:t>CEIA - FIUBA</a:t>
            </a:r>
          </a:p>
          <a:p>
            <a:r>
              <a:rPr lang="es-ES_tradnl" sz="1800" dirty="0">
                <a:solidFill>
                  <a:srgbClr val="FFFFFF"/>
                </a:solidFill>
                <a:latin typeface="+mj-lt"/>
              </a:rPr>
              <a:t>Dr. Ing. Facundo Adrián Lucianna</a:t>
            </a:r>
          </a:p>
        </p:txBody>
      </p:sp>
    </p:spTree>
    <p:extLst>
      <p:ext uri="{BB962C8B-B14F-4D97-AF65-F5344CB8AC3E}">
        <p14:creationId xmlns:p14="http://schemas.microsoft.com/office/powerpoint/2010/main" val="151428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97470F-17A4-3D4D-E3B4-08C0BCC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_tradnl" dirty="0"/>
              <a:t>Introducción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980C-BD8D-EEF7-7997-CC2A09A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BC66-7705-DB74-8064-C2B59929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A9F11D-2CE3-EDE7-0CDC-2270A3460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408881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2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85A3-56DE-FDD1-CF60-05DD4859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B9B-53AF-45B3-7B16-59BAAA89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 dirty="0"/>
              <a:t>Repositorio de la materia:</a:t>
            </a:r>
          </a:p>
          <a:p>
            <a:pPr lvl="1"/>
            <a:r>
              <a:rPr lang="es-ES_tradnl" dirty="0">
                <a:hlinkClick r:id="rId2"/>
              </a:rPr>
              <a:t>https://github.com/FIUBA-Posgrado-Inteligencia-Artificial/intro_ia</a:t>
            </a:r>
            <a:endParaRPr lang="es-ES_tradnl" dirty="0"/>
          </a:p>
          <a:p>
            <a:pPr marL="0" indent="0">
              <a:buNone/>
            </a:pPr>
            <a:r>
              <a:rPr lang="es-ES_tradnl" b="1" dirty="0"/>
              <a:t>Consultas</a:t>
            </a:r>
          </a:p>
          <a:p>
            <a:pPr lvl="1"/>
            <a:r>
              <a:rPr lang="es-ES_tradnl" dirty="0"/>
              <a:t>Servidor de </a:t>
            </a:r>
            <a:r>
              <a:rPr lang="es-ES_tradnl" dirty="0" err="1"/>
              <a:t>Discord</a:t>
            </a:r>
            <a:r>
              <a:rPr lang="es-ES_tradnl" dirty="0"/>
              <a:t>: LINK</a:t>
            </a:r>
          </a:p>
          <a:p>
            <a:pPr marL="0" indent="0">
              <a:buNone/>
            </a:pPr>
            <a:r>
              <a:rPr lang="es-ES_tradnl" b="1" dirty="0"/>
              <a:t>Correo</a:t>
            </a:r>
          </a:p>
          <a:p>
            <a:pPr lvl="1"/>
            <a:r>
              <a:rPr lang="es-ES_tradnl" dirty="0"/>
              <a:t>Facundo Adrián Lucianna: </a:t>
            </a:r>
            <a:r>
              <a:rPr lang="es-ES_tradnl" dirty="0">
                <a:hlinkClick r:id="rId3"/>
              </a:rPr>
              <a:t>facundolucianna@gmail.com</a:t>
            </a:r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6ABB-381C-DA47-91D0-CD2F5A5A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F56-C618-C54F-59E4-2C9E8764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0094-EE04-20D4-6BCA-A2F5126A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8E1BD8B-E17D-56B5-AF9E-8CC289B5F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791470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C501-DF59-36EA-1FA2-685DC1D3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7FD6-53F2-5ADA-0D12-B302E5AB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76FCD-D710-8689-EE66-FA433638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22376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126170-34F0-ED9F-DC5C-A8C0F660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465" y="860615"/>
            <a:ext cx="5676900" cy="1272986"/>
          </a:xfrm>
        </p:spPr>
        <p:txBody>
          <a:bodyPr>
            <a:normAutofit/>
          </a:bodyPr>
          <a:lstStyle/>
          <a:p>
            <a:r>
              <a:rPr lang="es-ES_tradnl" dirty="0"/>
              <a:t>Herramientas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DA572-D690-A1C9-0D67-4A8ACF63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356" y="2133600"/>
            <a:ext cx="5492009" cy="377446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ES_tradnl" sz="1200" b="1" dirty="0"/>
              <a:t>Lenguaje de Programación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Python &gt;= 3.8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Herramientas </a:t>
            </a:r>
            <a:r>
              <a:rPr lang="es-ES_tradnl" sz="1200" dirty="0" err="1"/>
              <a:t>pip</a:t>
            </a:r>
            <a:r>
              <a:rPr lang="es-ES_tradnl" sz="1200" dirty="0"/>
              <a:t> para instalar librerías de código y dependencias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Librerías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Numpy</a:t>
            </a:r>
            <a:r>
              <a:rPr lang="es-ES_tradnl" sz="1200" dirty="0"/>
              <a:t>, Pandas, </a:t>
            </a:r>
            <a:r>
              <a:rPr lang="es-ES_tradnl" sz="1200" dirty="0" err="1"/>
              <a:t>SciPy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Matplotlib</a:t>
            </a:r>
            <a:r>
              <a:rPr lang="es-ES_tradnl" sz="1200" dirty="0"/>
              <a:t>, </a:t>
            </a:r>
            <a:r>
              <a:rPr lang="es-ES_tradnl" sz="1200" dirty="0" err="1"/>
              <a:t>Seaborn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Scikit-learn</a:t>
            </a:r>
            <a:endParaRPr lang="es-ES_tradnl" sz="1200" dirty="0"/>
          </a:p>
          <a:p>
            <a:pPr>
              <a:lnSpc>
                <a:spcPct val="100000"/>
              </a:lnSpc>
            </a:pPr>
            <a:r>
              <a:rPr lang="es-ES_tradnl" sz="1200" b="1" dirty="0"/>
              <a:t>Consola Interactiva de Python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Ipython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Jupyter</a:t>
            </a:r>
            <a:r>
              <a:rPr lang="es-ES_tradnl" sz="1200" dirty="0"/>
              <a:t> Notebook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Herramientas</a:t>
            </a:r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Github</a:t>
            </a:r>
            <a:r>
              <a:rPr lang="es-ES_tradnl" sz="1200" dirty="0"/>
              <a:t> para repositorios</a:t>
            </a:r>
          </a:p>
          <a:p>
            <a:pPr>
              <a:lnSpc>
                <a:spcPct val="100000"/>
              </a:lnSpc>
            </a:pPr>
            <a:r>
              <a:rPr lang="es-ES_tradnl" sz="1200" b="1" dirty="0"/>
              <a:t>IDE recomendados</a:t>
            </a:r>
          </a:p>
          <a:p>
            <a:pPr lvl="1">
              <a:lnSpc>
                <a:spcPct val="100000"/>
              </a:lnSpc>
            </a:pPr>
            <a:r>
              <a:rPr lang="es-ES_tradnl" sz="1200" dirty="0"/>
              <a:t>Visual Studio </a:t>
            </a:r>
            <a:r>
              <a:rPr lang="es-ES_tradnl" sz="1200" dirty="0" err="1"/>
              <a:t>Code</a:t>
            </a:r>
            <a:endParaRPr lang="es-ES_tradnl" sz="1200" dirty="0"/>
          </a:p>
          <a:p>
            <a:pPr lvl="1">
              <a:lnSpc>
                <a:spcPct val="100000"/>
              </a:lnSpc>
            </a:pPr>
            <a:r>
              <a:rPr lang="es-ES_tradnl" sz="1200" dirty="0" err="1"/>
              <a:t>PyCharm</a:t>
            </a:r>
            <a:r>
              <a:rPr lang="es-ES_tradnl" sz="1200" dirty="0"/>
              <a:t> </a:t>
            </a:r>
            <a:r>
              <a:rPr lang="es-ES_tradnl" sz="1200" dirty="0" err="1"/>
              <a:t>Community</a:t>
            </a:r>
            <a:r>
              <a:rPr lang="es-ES_tradnl" sz="1200" dirty="0"/>
              <a:t> </a:t>
            </a:r>
            <a:r>
              <a:rPr lang="es-ES_tradnl" sz="1200" dirty="0" err="1"/>
              <a:t>Edition</a:t>
            </a:r>
            <a:endParaRPr lang="es-ES_tradnl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A225-E25C-4968-09FC-74FC5F55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ython_logo.png" descr="python_logo.png">
            <a:extLst>
              <a:ext uri="{FF2B5EF4-FFF2-40B4-BE49-F238E27FC236}">
                <a16:creationId xmlns:a16="http://schemas.microsoft.com/office/drawing/2014/main" id="{6F3ED5DC-851B-B515-803D-AB533A5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20" y="0"/>
            <a:ext cx="56769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E35D-8754-0076-71B0-433694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ES_tradnl" dirty="0">
                <a:solidFill>
                  <a:srgbClr val="FFFFFF"/>
                </a:solidFill>
              </a:rPr>
              <a:t>Inteligencia Artificial – CEIA – FIUBA</a:t>
            </a:r>
          </a:p>
        </p:txBody>
      </p:sp>
    </p:spTree>
    <p:extLst>
      <p:ext uri="{BB962C8B-B14F-4D97-AF65-F5344CB8AC3E}">
        <p14:creationId xmlns:p14="http://schemas.microsoft.com/office/powerpoint/2010/main" val="122368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2D8D-8158-EA57-7B1F-081676829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B12C-666D-EB08-F99F-22C6671C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6B8D-56FF-ECAA-24DD-0103B384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FDB2A-A8F6-760F-FB2A-F67B4D0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61841-912D-1F63-1AE2-429387CFB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BD574-B35D-ABB3-53E3-788236C05CF4}"/>
              </a:ext>
            </a:extLst>
          </p:cNvPr>
          <p:cNvSpPr txBox="1"/>
          <p:nvPr/>
        </p:nvSpPr>
        <p:spPr>
          <a:xfrm>
            <a:off x="715383" y="168132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+mj-lt"/>
              </a:rPr>
              <a:t>Clase a clase</a:t>
            </a:r>
          </a:p>
        </p:txBody>
      </p:sp>
    </p:spTree>
    <p:extLst>
      <p:ext uri="{BB962C8B-B14F-4D97-AF65-F5344CB8AC3E}">
        <p14:creationId xmlns:p14="http://schemas.microsoft.com/office/powerpoint/2010/main" val="33625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ECB4-F27B-1CC7-39C4-7E93D59B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098BD5-C827-C457-D003-604C728F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Inteligencia Artificial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201C4C40-33AE-980F-4F65-F2AAF881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98" r="2" b="17120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2E5F711-BB10-D9D5-656F-BD11A5C76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914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C77C-06BB-CBBC-C915-B6BFD678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2063-0488-413C-9943-129EB9D6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558C6-1A2F-CB85-063F-92E9E3AB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ES_tradnl" dirty="0"/>
              <a:t>Inteligencia Artificial – CEIA – FIUBA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6D7C-B4EC-626D-46B5-BF53B8E5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43D1-FFF7-F28B-E126-D5C29051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76075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{04AA286F-8D2E-6D40-8355-0FBFECDF6445}tf10001061</Template>
  <TotalTime>69</TotalTime>
  <Words>286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Introducción</vt:lpstr>
      <vt:lpstr>Introducción</vt:lpstr>
      <vt:lpstr>Introducción</vt:lpstr>
      <vt:lpstr>Evaluación</vt:lpstr>
      <vt:lpstr>Herramientas</vt:lpstr>
      <vt:lpstr>Programa</vt:lpstr>
      <vt:lpstr>Inteligencia Artificial</vt:lpstr>
      <vt:lpstr>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Facundo Adrián Lucianna</dc:creator>
  <cp:lastModifiedBy>Facundo Adrián Lucianna</cp:lastModifiedBy>
  <cp:revision>3</cp:revision>
  <dcterms:created xsi:type="dcterms:W3CDTF">2024-01-28T21:07:34Z</dcterms:created>
  <dcterms:modified xsi:type="dcterms:W3CDTF">2024-01-28T22:17:27Z</dcterms:modified>
</cp:coreProperties>
</file>