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91e6a50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191e6a50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67e4881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67e4881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91e6a50a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91e6a50a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Trabajo Práctico Integrador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1367000"/>
            <a:ext cx="76887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Buscar un conjunto de datos de su preferencia y entrenar modelos de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visión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para alguna de las tareas que vemos durante el curso (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clasificación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detección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 objetos,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segmentación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etc).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Entregas: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Para la clase 5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: Dataset seleccionado y tipo de problema que desean resolver.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Para la clase 8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: Diapositivas de la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presentación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notebooks con desarrollo, entrenamiento y resultados de cada experimento.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Duración de las presentaciones: ~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15 min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Cantidad de integrantes: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2 o 3 personas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Trabajo Práctico Integrador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Las diapositivas y el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código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deben contener: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Descripción del problema que hay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detrás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del conjunto de datos.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Análisis exploratorio del conjunto de datos.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Tarea de visión por computadora a resolver y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métricas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a utilizar para evaluarla.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Uso de Data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Augmentation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. Porque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sí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o porque no. Cuales se utilizaron y sus configuraciones.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Arquitecturas de modelos a entrenar (al menos 2).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Uso de Transfer Learning. Porque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sí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o porque no. En caso de utilizarlo a partir de que pesos de realizó.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Entrenamientos realizados (al menos 4). Hiperparametros utilizados en cada uno.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Gráficas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 resultados y sus comparaciones.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Conclusiones.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 e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valuará la claridad en la exposición.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7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Recomendación</a:t>
            </a:r>
            <a:r>
              <a:rPr lang="es"/>
              <a:t> Final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372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943" lvl="0" marL="457200" rtl="0" algn="just">
              <a:spcBef>
                <a:spcPts val="0"/>
              </a:spcBef>
              <a:spcAft>
                <a:spcPts val="0"/>
              </a:spcAft>
              <a:buSzPts val="1313"/>
              <a:buFont typeface="Montserrat"/>
              <a:buChar char="●"/>
            </a:pP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Empiecen ya!!! El tiempo pasa volando, y las GPU se toman su tiempo.</a:t>
            </a:r>
            <a:endParaRPr sz="1312">
              <a:latin typeface="Montserrat"/>
              <a:ea typeface="Montserrat"/>
              <a:cs typeface="Montserrat"/>
              <a:sym typeface="Montserrat"/>
            </a:endParaRPr>
          </a:p>
          <a:p>
            <a:pPr indent="-311943" lvl="0" marL="457200" rtl="0" algn="just">
              <a:spcBef>
                <a:spcPts val="0"/>
              </a:spcBef>
              <a:spcAft>
                <a:spcPts val="0"/>
              </a:spcAft>
              <a:buSzPts val="1313"/>
              <a:buFont typeface="Montserrat"/>
              <a:buChar char="●"/>
            </a:pP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Trabajen con datasets ya etiquetados, no se pongan a etiquetar ustedes!</a:t>
            </a:r>
            <a:endParaRPr sz="1312">
              <a:latin typeface="Montserrat"/>
              <a:ea typeface="Montserrat"/>
              <a:cs typeface="Montserrat"/>
              <a:sym typeface="Montserrat"/>
            </a:endParaRPr>
          </a:p>
          <a:p>
            <a:pPr indent="-311943" lvl="0" marL="457200" rtl="0" algn="just">
              <a:spcBef>
                <a:spcPts val="0"/>
              </a:spcBef>
              <a:spcAft>
                <a:spcPts val="0"/>
              </a:spcAft>
              <a:buSzPts val="1313"/>
              <a:buFont typeface="Montserrat"/>
              <a:buChar char="●"/>
            </a:pP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Para validar 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rápidamente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 algunos experimentos, pueden utilizarse datasets reducidos al momento de hacer un ajuste de hiperparametros y luego sobre las combinaciones 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más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 prometedoras hacer un entrenamiento con el dataset completo.</a:t>
            </a:r>
            <a:endParaRPr sz="1312">
              <a:latin typeface="Montserrat"/>
              <a:ea typeface="Montserrat"/>
              <a:cs typeface="Montserrat"/>
              <a:sym typeface="Montserrat"/>
            </a:endParaRPr>
          </a:p>
          <a:p>
            <a:pPr indent="-311943" lvl="0" marL="457200" rtl="0" algn="just">
              <a:spcBef>
                <a:spcPts val="0"/>
              </a:spcBef>
              <a:spcAft>
                <a:spcPts val="0"/>
              </a:spcAft>
              <a:buSzPts val="1313"/>
              <a:buFont typeface="Montserrat"/>
              <a:buChar char="●"/>
            </a:pP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Envíenos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 resultados parciales tanto de los experimentos como del estado de la 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presentación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. Mi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entras más cortos sean los ciclos de feedback, antes podrán validar que están en el camino correcto.</a:t>
            </a:r>
            <a:endParaRPr sz="1312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