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0196" autoAdjust="0"/>
  </p:normalViewPr>
  <p:slideViewPr>
    <p:cSldViewPr snapToGrid="0">
      <p:cViewPr>
        <p:scale>
          <a:sx n="100" d="100"/>
          <a:sy n="100" d="100"/>
        </p:scale>
        <p:origin x="13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B7AD0-73E3-4D9B-97B1-0192EB1A094B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3EED7-08A6-4451-BE90-80C5AF5000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092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378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011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571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3EED7-08A6-4451-BE90-80C5AF50004B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927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9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9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068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5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2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33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65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61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315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030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24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15EC60F-4011-4C58-A7B5-E42297420796}" type="datetimeFigureOut">
              <a:rPr lang="es-AR" smtClean="0"/>
              <a:t>19/8/2025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EA978C3-C1E3-4594-95B3-6B37F78DD0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316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60CD-46EB-ED03-9313-3C6ED96C30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Lista Doblemente Enlazada</a:t>
            </a:r>
          </a:p>
        </p:txBody>
      </p:sp>
    </p:spTree>
    <p:extLst>
      <p:ext uri="{BB962C8B-B14F-4D97-AF65-F5344CB8AC3E}">
        <p14:creationId xmlns:p14="http://schemas.microsoft.com/office/powerpoint/2010/main" val="10844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 -0.513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A9F4-7668-1245-4ED8-FB2A8AB5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293B8A2-8867-333A-9CE5-31521F21566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09CEE2B-BC89-8F46-EF83-32C8CA820B33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56490362-8DFD-67D9-931D-D6C050D351ED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D6A8DEA4-8347-1C4A-D79D-C836CB563F8C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CDC74DE4-86C1-5BB4-E7C3-02A3B756578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98777566-0765-EDAD-28DE-2EBD65009F1B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74DFD6AC-C5CE-C942-66F2-70B4310EF205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849652BD-E123-C5D7-CE20-C8E358680A54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757934AE-2920-64B6-B796-C0E761BF7A7E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505C8975-61FF-1CF9-A2C2-C99691A8F785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06565A87-17E7-DD4C-A19B-BFC7E6DBD3C1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96849B87-3131-E9C7-B1ED-9293993F5F32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3D2FA5FC-4F79-E71D-85A8-D1998CF82283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410496F-8843-1056-CE54-2F9FA7FF1667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9F5477FE-E7AE-B68D-F3E8-F220A2FBB4E6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A7754352-8BE0-28E9-FC90-9F90182E9CDC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C1AB9134-377C-010C-D6A8-6BEE24018A5D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715C800D-E350-6A8A-825B-E4C9B7CAB8F9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7D7E2761-FD39-50D5-3ABD-C040BF82B5AD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E8A566E8-6875-02DA-8623-49F5F30D1592}"/>
              </a:ext>
            </a:extLst>
          </p:cNvPr>
          <p:cNvSpPr/>
          <p:nvPr/>
        </p:nvSpPr>
        <p:spPr>
          <a:xfrm>
            <a:off x="2021348" y="3648725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9C8AD-E876-5741-5FC5-9C484B3A90F4}"/>
              </a:ext>
            </a:extLst>
          </p:cNvPr>
          <p:cNvGrpSpPr/>
          <p:nvPr/>
        </p:nvGrpSpPr>
        <p:grpSpPr>
          <a:xfrm>
            <a:off x="493504" y="2233386"/>
            <a:ext cx="2317142" cy="2355744"/>
            <a:chOff x="493504" y="2233386"/>
            <a:chExt cx="2317142" cy="2355744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7547FBA2-38E1-6E0F-3AEB-B1B223A2AB78}"/>
                </a:ext>
              </a:extLst>
            </p:cNvPr>
            <p:cNvSpPr/>
            <p:nvPr/>
          </p:nvSpPr>
          <p:spPr>
            <a:xfrm>
              <a:off x="2019514" y="3659306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985175D3-ABD9-329A-C390-0E14A7B96565}"/>
                </a:ext>
              </a:extLst>
            </p:cNvPr>
            <p:cNvSpPr/>
            <p:nvPr/>
          </p:nvSpPr>
          <p:spPr>
            <a:xfrm>
              <a:off x="493504" y="4093861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BD59ED55-20CF-BD83-CF17-ECF6A006340D}"/>
                </a:ext>
              </a:extLst>
            </p:cNvPr>
            <p:cNvGrpSpPr/>
            <p:nvPr/>
          </p:nvGrpSpPr>
          <p:grpSpPr>
            <a:xfrm>
              <a:off x="1087536" y="2233386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C6B98CD6-34E7-3B5A-1271-94CA93247E12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4C45B66D-4199-E500-F6ED-9FABD2173751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D2BB63B-1561-789B-81EE-4EC2EA303313}"/>
                </a:ext>
              </a:extLst>
            </p:cNvPr>
            <p:cNvSpPr/>
            <p:nvPr/>
          </p:nvSpPr>
          <p:spPr>
            <a:xfrm>
              <a:off x="1153161" y="3559478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</a:p>
          </p:txBody>
        </p:sp>
      </p:grp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F9233707-B0EF-7CCC-B2D0-7597EBA1E024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DC79BB2D-8BB6-52CE-070D-FA4C0B32473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42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0.05924 -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28984-1D17-712E-49A2-DD6A7BEA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BFA4F756-C1A4-10A8-B72C-4869CCBB4883}"/>
              </a:ext>
            </a:extLst>
          </p:cNvPr>
          <p:cNvGrpSpPr/>
          <p:nvPr/>
        </p:nvGrpSpPr>
        <p:grpSpPr>
          <a:xfrm>
            <a:off x="1213901" y="2233386"/>
            <a:ext cx="10484595" cy="2391228"/>
            <a:chOff x="1213901" y="2233386"/>
            <a:chExt cx="10484595" cy="2391228"/>
          </a:xfrm>
        </p:grpSpPr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EAAD125E-1E98-3295-B2A8-405B2CB172B9}"/>
                </a:ext>
              </a:extLst>
            </p:cNvPr>
            <p:cNvGrpSpPr/>
            <p:nvPr/>
          </p:nvGrpSpPr>
          <p:grpSpPr>
            <a:xfrm>
              <a:off x="9381354" y="3594962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5F5D1F2E-AEF2-54B1-0688-423F37D983C1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4F8B5877-7142-9C11-4610-01EDD093928A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A314ED80-B1EF-5F59-47A1-49A05A5D8917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E88FB2AD-BE92-1672-E456-84E7E5196CB4}"/>
                </a:ext>
              </a:extLst>
            </p:cNvPr>
            <p:cNvGrpSpPr/>
            <p:nvPr/>
          </p:nvGrpSpPr>
          <p:grpSpPr>
            <a:xfrm>
              <a:off x="10041011" y="2310871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595CF47-34F7-57EC-09C9-11BB73B25A4E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049650F2-4DFE-2DA8-23F9-59927C9A24F4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7CA15BED-F602-40F0-DE4D-8B401F185BA3}"/>
                </a:ext>
              </a:extLst>
            </p:cNvPr>
            <p:cNvSpPr/>
            <p:nvPr/>
          </p:nvSpPr>
          <p:spPr>
            <a:xfrm>
              <a:off x="9287490" y="369479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33A812E8-3105-8DEC-71FF-A3A254A15DE5}"/>
                </a:ext>
              </a:extLst>
            </p:cNvPr>
            <p:cNvSpPr/>
            <p:nvPr/>
          </p:nvSpPr>
          <p:spPr>
            <a:xfrm>
              <a:off x="7761480" y="412934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F28C0DC4-67E7-1E06-3FDD-7C811D275C8A}"/>
                </a:ext>
              </a:extLst>
            </p:cNvPr>
            <p:cNvSpPr/>
            <p:nvPr/>
          </p:nvSpPr>
          <p:spPr>
            <a:xfrm>
              <a:off x="8421137" y="359496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E0BFF8C5-F72E-B844-DECC-D897554B17E3}"/>
                </a:ext>
              </a:extLst>
            </p:cNvPr>
            <p:cNvSpPr/>
            <p:nvPr/>
          </p:nvSpPr>
          <p:spPr>
            <a:xfrm>
              <a:off x="7670394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E6A4F766-470C-876C-DCAB-84A1EB9DB209}"/>
                </a:ext>
              </a:extLst>
            </p:cNvPr>
            <p:cNvSpPr/>
            <p:nvPr/>
          </p:nvSpPr>
          <p:spPr>
            <a:xfrm>
              <a:off x="6144384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A3099517-41F8-26CE-57A6-10F2BACD2872}"/>
                </a:ext>
              </a:extLst>
            </p:cNvPr>
            <p:cNvSpPr/>
            <p:nvPr/>
          </p:nvSpPr>
          <p:spPr>
            <a:xfrm>
              <a:off x="6804041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DB4E5C08-E060-2BD7-D3CC-E3554F1867C2}"/>
                </a:ext>
              </a:extLst>
            </p:cNvPr>
            <p:cNvSpPr/>
            <p:nvPr/>
          </p:nvSpPr>
          <p:spPr>
            <a:xfrm>
              <a:off x="6031746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51BC74F5-B268-23A8-CB27-259589A4275F}"/>
                </a:ext>
              </a:extLst>
            </p:cNvPr>
            <p:cNvSpPr/>
            <p:nvPr/>
          </p:nvSpPr>
          <p:spPr>
            <a:xfrm>
              <a:off x="4505736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9277B39-95EE-7E83-5C98-4876E12E297E}"/>
                </a:ext>
              </a:extLst>
            </p:cNvPr>
            <p:cNvSpPr/>
            <p:nvPr/>
          </p:nvSpPr>
          <p:spPr>
            <a:xfrm>
              <a:off x="5165393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1EB55619-4E4B-A2C4-4DF4-B42E92B730DE}"/>
                </a:ext>
              </a:extLst>
            </p:cNvPr>
            <p:cNvSpPr/>
            <p:nvPr/>
          </p:nvSpPr>
          <p:spPr>
            <a:xfrm>
              <a:off x="4377940" y="3648612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B12F63E-1000-B958-F2C3-1859E1A2B16E}"/>
                </a:ext>
              </a:extLst>
            </p:cNvPr>
            <p:cNvSpPr/>
            <p:nvPr/>
          </p:nvSpPr>
          <p:spPr>
            <a:xfrm>
              <a:off x="2851930" y="4083167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227D113A-6242-7EB4-2EF0-D569208F8351}"/>
                </a:ext>
              </a:extLst>
            </p:cNvPr>
            <p:cNvGrpSpPr/>
            <p:nvPr/>
          </p:nvGrpSpPr>
          <p:grpSpPr>
            <a:xfrm>
              <a:off x="1213901" y="2233386"/>
              <a:ext cx="2317142" cy="2355744"/>
              <a:chOff x="493504" y="2233386"/>
              <a:chExt cx="2317142" cy="2355744"/>
            </a:xfrm>
          </p:grpSpPr>
          <p:sp>
            <p:nvSpPr>
              <p:cNvPr id="4" name="Flecha: a la derecha 3">
                <a:extLst>
                  <a:ext uri="{FF2B5EF4-FFF2-40B4-BE49-F238E27FC236}">
                    <a16:creationId xmlns:a16="http://schemas.microsoft.com/office/drawing/2014/main" id="{024A1DC9-172D-2985-DE42-2F2EE96FC7DB}"/>
                  </a:ext>
                </a:extLst>
              </p:cNvPr>
              <p:cNvSpPr/>
              <p:nvPr/>
            </p:nvSpPr>
            <p:spPr>
              <a:xfrm>
                <a:off x="2019514" y="3659306"/>
                <a:ext cx="791132" cy="444850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5" name="Flecha: hacia la izquierda 4">
                <a:extLst>
                  <a:ext uri="{FF2B5EF4-FFF2-40B4-BE49-F238E27FC236}">
                    <a16:creationId xmlns:a16="http://schemas.microsoft.com/office/drawing/2014/main" id="{F1E3671C-BA02-C350-0C84-BEF59DF4D49B}"/>
                  </a:ext>
                </a:extLst>
              </p:cNvPr>
              <p:cNvSpPr/>
              <p:nvPr/>
            </p:nvSpPr>
            <p:spPr>
              <a:xfrm>
                <a:off x="493504" y="4093861"/>
                <a:ext cx="791132" cy="444850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C401D310-C1E9-AADE-2569-EBD6CD8011C6}"/>
                  </a:ext>
                </a:extLst>
              </p:cNvPr>
              <p:cNvGrpSpPr/>
              <p:nvPr/>
            </p:nvGrpSpPr>
            <p:grpSpPr>
              <a:xfrm>
                <a:off x="1087536" y="2233386"/>
                <a:ext cx="1129078" cy="1245771"/>
                <a:chOff x="3494632" y="1867050"/>
                <a:chExt cx="1129078" cy="1245771"/>
              </a:xfrm>
            </p:grpSpPr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F7630FB7-3E1A-69CE-F8EB-53A81EC00854}"/>
                    </a:ext>
                  </a:extLst>
                </p:cNvPr>
                <p:cNvSpPr/>
                <p:nvPr/>
              </p:nvSpPr>
              <p:spPr>
                <a:xfrm>
                  <a:off x="3494632" y="1867050"/>
                  <a:ext cx="1129078" cy="53815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AR" sz="2000" dirty="0">
                      <a:latin typeface="Consolas" panose="020B0609020204030204" pitchFamily="49" charset="0"/>
                    </a:rPr>
                    <a:t>cabeza</a:t>
                  </a:r>
                  <a:endParaRPr lang="es-AR" sz="2400" dirty="0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35" name="Flecha: hacia abajo 34">
                  <a:extLst>
                    <a:ext uri="{FF2B5EF4-FFF2-40B4-BE49-F238E27FC236}">
                      <a16:creationId xmlns:a16="http://schemas.microsoft.com/office/drawing/2014/main" id="{0BD1E22F-4CDB-D925-6562-FCA1F1A1CFA0}"/>
                    </a:ext>
                  </a:extLst>
                </p:cNvPr>
                <p:cNvSpPr/>
                <p:nvPr/>
              </p:nvSpPr>
              <p:spPr>
                <a:xfrm>
                  <a:off x="3835220" y="2574663"/>
                  <a:ext cx="447901" cy="538158"/>
                </a:xfrm>
                <a:prstGeom prst="downArrow">
                  <a:avLst/>
                </a:prstGeom>
                <a:ln>
                  <a:noFill/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6521B996-4A13-9B21-66BA-20C4ACDBD8FB}"/>
                  </a:ext>
                </a:extLst>
              </p:cNvPr>
              <p:cNvSpPr/>
              <p:nvPr/>
            </p:nvSpPr>
            <p:spPr>
              <a:xfrm>
                <a:off x="1153161" y="3559478"/>
                <a:ext cx="997828" cy="1029652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9</a:t>
                </a:r>
              </a:p>
            </p:txBody>
          </p:sp>
        </p:grp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2C4C869-E245-F86C-25F0-19D64374D3B1}"/>
                </a:ext>
              </a:extLst>
            </p:cNvPr>
            <p:cNvSpPr/>
            <p:nvPr/>
          </p:nvSpPr>
          <p:spPr>
            <a:xfrm>
              <a:off x="3511587" y="3548784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94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2.70833E-6 0.6861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075A-27AE-B21C-FADB-809B9EE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0CFBA8-D546-00FB-EC22-7DB98A661C5C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0BA8EB-DC29-B6E0-9CA8-BEC2446424F9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64BEC3-B043-F984-087E-2CA05455157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2E38FF9-7AB5-BC34-BFE3-ADFA4721FC50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D207A68-B5F3-9AF5-E39B-B96B0A2D17D4}"/>
              </a:ext>
            </a:extLst>
          </p:cNvPr>
          <p:cNvGrpSpPr/>
          <p:nvPr/>
        </p:nvGrpSpPr>
        <p:grpSpPr>
          <a:xfrm>
            <a:off x="493504" y="8286613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ECA83174-0ACC-2D70-6271-8646DB7D2228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F91E493A-5440-B04A-FE78-9FE2A0DB7431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949D43C-CAB3-AE0F-ED1B-FDA3ED5A9997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C2D8D246-4F5D-153F-3554-801E77864F74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4BD4775A-97D3-ADD6-0CEE-152A1677DF9F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C922DB08-D39D-2FE3-8D46-EC620AA8710D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2E877C7C-0874-E98D-E836-E831059E57F0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CDD2C3B-FD00-3D2C-D412-142B68D5E208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25495A1C-CDBF-CB20-1F01-C0DD106C47E5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378BFD38-5211-519C-E431-42C99D578466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D229F5D-43CA-85DE-F682-115FBB44403C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1C61B274-109D-B470-3D4F-CDDAEA76BE3C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196AC743-BFF1-8660-A07E-BEF7D4DB522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BA28AD9-077F-4715-6744-386728452D6A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9DB109A7-4297-1DD6-4721-DB35F1EA1459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F348C0E-21C0-5ED1-FA14-3C592C5C9049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5D4426FC-FCF5-39D5-44EA-79C5B02D2B58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D1BA477-6830-E36B-A5A9-7DD8FB2863F9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05FABCF-0180-34F5-58DC-677230C00881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6D7761C9-7A3B-87FF-4969-6D119D4646C3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F16539BC-51AD-85C5-C1BD-0CCAE3E9B138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6BB1FCF-23D1-8910-3584-6DDE26F3981D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5CFC4363-08F1-F1D6-3E39-46B770940BE1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7E4496E-ABC9-F053-0E85-B50A4DEBD496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3F0661D-BCC6-97FB-EB83-50494212D411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711402A8-CF3B-9873-8A6A-CEE43423E8E3}"/>
              </a:ext>
            </a:extLst>
          </p:cNvPr>
          <p:cNvGrpSpPr/>
          <p:nvPr/>
        </p:nvGrpSpPr>
        <p:grpSpPr>
          <a:xfrm>
            <a:off x="4441175" y="7144343"/>
            <a:ext cx="2785111" cy="2346815"/>
            <a:chOff x="4480560" y="3625104"/>
            <a:chExt cx="2785111" cy="2346815"/>
          </a:xfrm>
        </p:grpSpPr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97F22E9E-6A46-9A9E-C82C-6209C14940FA}"/>
                </a:ext>
              </a:extLst>
            </p:cNvPr>
            <p:cNvSpPr/>
            <p:nvPr/>
          </p:nvSpPr>
          <p:spPr>
            <a:xfrm>
              <a:off x="4480560" y="3627120"/>
              <a:ext cx="1313180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cabeza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1" name="Flecha: hacia abajo 60">
              <a:extLst>
                <a:ext uri="{FF2B5EF4-FFF2-40B4-BE49-F238E27FC236}">
                  <a16:creationId xmlns:a16="http://schemas.microsoft.com/office/drawing/2014/main" id="{0B0FDDCD-FAEA-BBA1-AACF-8E1A5516B16C}"/>
                </a:ext>
              </a:extLst>
            </p:cNvPr>
            <p:cNvSpPr/>
            <p:nvPr/>
          </p:nvSpPr>
          <p:spPr>
            <a:xfrm>
              <a:off x="4868185" y="4228217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17A27C76-D1B4-83BD-A411-D3E92BB9555B}"/>
                </a:ext>
              </a:extLst>
            </p:cNvPr>
            <p:cNvSpPr txBox="1"/>
            <p:nvPr/>
          </p:nvSpPr>
          <p:spPr>
            <a:xfrm>
              <a:off x="5012810" y="5048589"/>
              <a:ext cx="1710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5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None</a:t>
              </a:r>
              <a:endParaRPr lang="es-AR" sz="2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45A52753-3E1C-DF75-A257-0876D6EED80E}"/>
                </a:ext>
              </a:extLst>
            </p:cNvPr>
            <p:cNvSpPr/>
            <p:nvPr/>
          </p:nvSpPr>
          <p:spPr>
            <a:xfrm>
              <a:off x="5952490" y="3625104"/>
              <a:ext cx="1313181" cy="54219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4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66" name="Flecha: hacia abajo 65">
              <a:extLst>
                <a:ext uri="{FF2B5EF4-FFF2-40B4-BE49-F238E27FC236}">
                  <a16:creationId xmlns:a16="http://schemas.microsoft.com/office/drawing/2014/main" id="{334CFAAB-8280-5F04-273B-07FB00C18C7E}"/>
                </a:ext>
              </a:extLst>
            </p:cNvPr>
            <p:cNvSpPr/>
            <p:nvPr/>
          </p:nvSpPr>
          <p:spPr>
            <a:xfrm>
              <a:off x="6350000" y="4220538"/>
              <a:ext cx="518160" cy="899160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0595BAD-05C8-1776-A0F0-F998227C7EA1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9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-0.0806 0.05741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3.33333E-6 -0.395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4.375E-6 -0.4548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3" grpId="0"/>
      <p:bldP spid="15" grpId="0"/>
      <p:bldP spid="15" grpId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6625-F4B8-B1D7-291D-17C5A72AD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62F63B5-3A5E-5599-E390-9EA27BE93732}"/>
              </a:ext>
            </a:extLst>
          </p:cNvPr>
          <p:cNvSpPr txBox="1"/>
          <p:nvPr/>
        </p:nvSpPr>
        <p:spPr>
          <a:xfrm>
            <a:off x="39591" y="0"/>
            <a:ext cx="698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2EDA6FB-C8FA-8676-AA60-B0CB4D8BD7DC}"/>
              </a:ext>
            </a:extLst>
          </p:cNvPr>
          <p:cNvSpPr txBox="1"/>
          <p:nvPr/>
        </p:nvSpPr>
        <p:spPr>
          <a:xfrm>
            <a:off x="746757" y="399234"/>
            <a:ext cx="438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 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5C5A4D3-B792-01A5-25D7-45FA440E7009}"/>
              </a:ext>
            </a:extLst>
          </p:cNvPr>
          <p:cNvSpPr txBox="1"/>
          <p:nvPr/>
        </p:nvSpPr>
        <p:spPr>
          <a:xfrm>
            <a:off x="746757" y="777240"/>
            <a:ext cx="6262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8E92DA-7D4D-9DB2-BE61-D23784F89F36}"/>
              </a:ext>
            </a:extLst>
          </p:cNvPr>
          <p:cNvSpPr txBox="1"/>
          <p:nvPr/>
        </p:nvSpPr>
        <p:spPr>
          <a:xfrm>
            <a:off x="4760004" y="2471"/>
            <a:ext cx="10737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dato</a:t>
            </a:r>
            <a:endParaRPr lang="es-AR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02FE4B3-1683-310F-26A8-876C1CDE22D7}"/>
              </a:ext>
            </a:extLst>
          </p:cNvPr>
          <p:cNvGrpSpPr/>
          <p:nvPr/>
        </p:nvGrpSpPr>
        <p:grpSpPr>
          <a:xfrm>
            <a:off x="493504" y="5573781"/>
            <a:ext cx="2317142" cy="1029652"/>
            <a:chOff x="493504" y="8286613"/>
            <a:chExt cx="231714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42D7D4D2-EA90-E3FF-5D24-BCA6D1FD5D03}"/>
                </a:ext>
              </a:extLst>
            </p:cNvPr>
            <p:cNvSpPr/>
            <p:nvPr/>
          </p:nvSpPr>
          <p:spPr>
            <a:xfrm>
              <a:off x="2019514" y="8386441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60500986-B76D-3CC5-8364-901A8404ECC6}"/>
                </a:ext>
              </a:extLst>
            </p:cNvPr>
            <p:cNvSpPr/>
            <p:nvPr/>
          </p:nvSpPr>
          <p:spPr>
            <a:xfrm>
              <a:off x="493504" y="8820996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0194F73-8AB5-7E5E-1800-0DF35D5C396B}"/>
                </a:ext>
              </a:extLst>
            </p:cNvPr>
            <p:cNvSpPr/>
            <p:nvPr/>
          </p:nvSpPr>
          <p:spPr>
            <a:xfrm>
              <a:off x="1153161" y="8286613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58AC940-7C8D-7200-60A3-557A5276FDB1}"/>
              </a:ext>
            </a:extLst>
          </p:cNvPr>
          <p:cNvGrpSpPr/>
          <p:nvPr/>
        </p:nvGrpSpPr>
        <p:grpSpPr>
          <a:xfrm>
            <a:off x="9381354" y="8322097"/>
            <a:ext cx="2317142" cy="1029652"/>
            <a:chOff x="3677314" y="4959245"/>
            <a:chExt cx="3244093" cy="1441555"/>
          </a:xfrm>
        </p:grpSpPr>
        <p:sp>
          <p:nvSpPr>
            <p:cNvPr id="56" name="Flecha: a la derecha 55">
              <a:extLst>
                <a:ext uri="{FF2B5EF4-FFF2-40B4-BE49-F238E27FC236}">
                  <a16:creationId xmlns:a16="http://schemas.microsoft.com/office/drawing/2014/main" id="{C141AAC2-1520-7CF7-28C0-2BB0B3DEEEC4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7" name="Flecha: hacia la izquierda 56">
              <a:extLst>
                <a:ext uri="{FF2B5EF4-FFF2-40B4-BE49-F238E27FC236}">
                  <a16:creationId xmlns:a16="http://schemas.microsoft.com/office/drawing/2014/main" id="{A9E520A6-54C7-0577-42AC-285B81A371E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0BB11B4D-885A-A136-6BEF-B1A0DE04D04C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3AB3F190-663C-2AEC-A927-BED4604A1215}"/>
              </a:ext>
            </a:extLst>
          </p:cNvPr>
          <p:cNvGrpSpPr/>
          <p:nvPr/>
        </p:nvGrpSpPr>
        <p:grpSpPr>
          <a:xfrm>
            <a:off x="3445962" y="6960521"/>
            <a:ext cx="1129078" cy="1245771"/>
            <a:chOff x="3494632" y="1867050"/>
            <a:chExt cx="1129078" cy="1245771"/>
          </a:xfrm>
        </p:grpSpPr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3D7A0B5F-2305-8005-36A0-5BEFA1FD40BF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abajo 54">
              <a:extLst>
                <a:ext uri="{FF2B5EF4-FFF2-40B4-BE49-F238E27FC236}">
                  <a16:creationId xmlns:a16="http://schemas.microsoft.com/office/drawing/2014/main" id="{0DEE2D30-4745-FB8D-ED23-50666DE2156F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2E8C6052-9B23-589D-3109-B12223F2C681}"/>
              </a:ext>
            </a:extLst>
          </p:cNvPr>
          <p:cNvGrpSpPr/>
          <p:nvPr/>
        </p:nvGrpSpPr>
        <p:grpSpPr>
          <a:xfrm>
            <a:off x="10041011" y="7038006"/>
            <a:ext cx="997828" cy="1199567"/>
            <a:chOff x="10089681" y="1944535"/>
            <a:chExt cx="997828" cy="119956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66C63EC2-9630-E9F4-A6FB-4C1E2D3D9FBE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64EEB465-29F0-5B6C-107E-03EDCEC8169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67FE8345-2D8A-6F4D-B454-7CBCF49958BF}"/>
              </a:ext>
            </a:extLst>
          </p:cNvPr>
          <p:cNvSpPr/>
          <p:nvPr/>
        </p:nvSpPr>
        <p:spPr>
          <a:xfrm>
            <a:off x="9287490" y="8421925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B0AB9996-CAF9-C682-6FC5-9F7F89A1829F}"/>
              </a:ext>
            </a:extLst>
          </p:cNvPr>
          <p:cNvSpPr/>
          <p:nvPr/>
        </p:nvSpPr>
        <p:spPr>
          <a:xfrm>
            <a:off x="7761480" y="8856480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762E0C-BD2A-A096-B076-34A948C2303C}"/>
              </a:ext>
            </a:extLst>
          </p:cNvPr>
          <p:cNvSpPr/>
          <p:nvPr/>
        </p:nvSpPr>
        <p:spPr>
          <a:xfrm>
            <a:off x="8421137" y="8322097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8B70150-CF7D-5FA5-74D4-D7DD1B565FBE}"/>
              </a:ext>
            </a:extLst>
          </p:cNvPr>
          <p:cNvSpPr/>
          <p:nvPr/>
        </p:nvSpPr>
        <p:spPr>
          <a:xfrm>
            <a:off x="7670394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845EB74C-2EE6-5C40-998D-BA5088862713}"/>
              </a:ext>
            </a:extLst>
          </p:cNvPr>
          <p:cNvSpPr/>
          <p:nvPr/>
        </p:nvSpPr>
        <p:spPr>
          <a:xfrm>
            <a:off x="6144384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6737CDA-FEB4-C250-7747-9EA67D273C2A}"/>
              </a:ext>
            </a:extLst>
          </p:cNvPr>
          <p:cNvSpPr/>
          <p:nvPr/>
        </p:nvSpPr>
        <p:spPr>
          <a:xfrm>
            <a:off x="6804041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59906AF2-F0F8-B818-50D0-A2673ACB7595}"/>
              </a:ext>
            </a:extLst>
          </p:cNvPr>
          <p:cNvSpPr/>
          <p:nvPr/>
        </p:nvSpPr>
        <p:spPr>
          <a:xfrm>
            <a:off x="6031746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Flecha: hacia la izquierda 24">
            <a:extLst>
              <a:ext uri="{FF2B5EF4-FFF2-40B4-BE49-F238E27FC236}">
                <a16:creationId xmlns:a16="http://schemas.microsoft.com/office/drawing/2014/main" id="{3297055D-E4E3-A055-5D7E-3945588ADB02}"/>
              </a:ext>
            </a:extLst>
          </p:cNvPr>
          <p:cNvSpPr/>
          <p:nvPr/>
        </p:nvSpPr>
        <p:spPr>
          <a:xfrm>
            <a:off x="4505736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63139A39-2F86-974D-A1BB-29B90F673EBA}"/>
              </a:ext>
            </a:extLst>
          </p:cNvPr>
          <p:cNvSpPr/>
          <p:nvPr/>
        </p:nvSpPr>
        <p:spPr>
          <a:xfrm>
            <a:off x="5165393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AE29BA29-1D73-C98D-C869-CA49ADB31B98}"/>
              </a:ext>
            </a:extLst>
          </p:cNvPr>
          <p:cNvSpPr/>
          <p:nvPr/>
        </p:nvSpPr>
        <p:spPr>
          <a:xfrm>
            <a:off x="4377940" y="837574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AD5E0612-2F41-D476-D747-909C73A3839F}"/>
              </a:ext>
            </a:extLst>
          </p:cNvPr>
          <p:cNvSpPr/>
          <p:nvPr/>
        </p:nvSpPr>
        <p:spPr>
          <a:xfrm>
            <a:off x="2851930" y="881030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D7A97A0-5E1D-B53E-6D04-88D7CA256747}"/>
              </a:ext>
            </a:extLst>
          </p:cNvPr>
          <p:cNvSpPr/>
          <p:nvPr/>
        </p:nvSpPr>
        <p:spPr>
          <a:xfrm>
            <a:off x="3511587" y="827591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9FF2CEF9-5844-32E2-0CA3-235453750048}"/>
              </a:ext>
            </a:extLst>
          </p:cNvPr>
          <p:cNvSpPr/>
          <p:nvPr/>
        </p:nvSpPr>
        <p:spPr>
          <a:xfrm>
            <a:off x="4828800" y="464254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C185F1F-5863-EEF4-827F-5FE8F43C30DF}"/>
              </a:ext>
            </a:extLst>
          </p:cNvPr>
          <p:cNvSpPr txBox="1"/>
          <p:nvPr/>
        </p:nvSpPr>
        <p:spPr>
          <a:xfrm>
            <a:off x="4973425" y="5462912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lecha: hacia abajo 65">
            <a:extLst>
              <a:ext uri="{FF2B5EF4-FFF2-40B4-BE49-F238E27FC236}">
                <a16:creationId xmlns:a16="http://schemas.microsoft.com/office/drawing/2014/main" id="{C28D0C64-B483-9043-AD20-B589D98E83A8}"/>
              </a:ext>
            </a:extLst>
          </p:cNvPr>
          <p:cNvSpPr/>
          <p:nvPr/>
        </p:nvSpPr>
        <p:spPr>
          <a:xfrm>
            <a:off x="6310615" y="46348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2DB059B-DE62-3846-2875-8E82D67262ED}"/>
              </a:ext>
            </a:extLst>
          </p:cNvPr>
          <p:cNvSpPr txBox="1"/>
          <p:nvPr/>
        </p:nvSpPr>
        <p:spPr>
          <a:xfrm>
            <a:off x="1331881" y="1212027"/>
            <a:ext cx="42281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Flecha: hacia abajo 1">
            <a:extLst>
              <a:ext uri="{FF2B5EF4-FFF2-40B4-BE49-F238E27FC236}">
                <a16:creationId xmlns:a16="http://schemas.microsoft.com/office/drawing/2014/main" id="{F416B93C-DD24-A9E8-F745-9F3606B35107}"/>
              </a:ext>
            </a:extLst>
          </p:cNvPr>
          <p:cNvSpPr/>
          <p:nvPr/>
        </p:nvSpPr>
        <p:spPr>
          <a:xfrm rot="20258684">
            <a:off x="4970145" y="4528357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E678B41-6789-3BC9-6D31-01816DF1BE2A}"/>
              </a:ext>
            </a:extLst>
          </p:cNvPr>
          <p:cNvSpPr/>
          <p:nvPr/>
        </p:nvSpPr>
        <p:spPr>
          <a:xfrm>
            <a:off x="4441175" y="4041443"/>
            <a:ext cx="1313180" cy="53815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cabeza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C5E038C8-AB95-3781-05B7-446F59E1772C}"/>
              </a:ext>
            </a:extLst>
          </p:cNvPr>
          <p:cNvSpPr/>
          <p:nvPr/>
        </p:nvSpPr>
        <p:spPr>
          <a:xfrm rot="1090597">
            <a:off x="6206164" y="455814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D57254F-846E-0BC0-3B1C-BEAF4963ACAD}"/>
              </a:ext>
            </a:extLst>
          </p:cNvPr>
          <p:cNvSpPr/>
          <p:nvPr/>
        </p:nvSpPr>
        <p:spPr>
          <a:xfrm>
            <a:off x="5913105" y="4039427"/>
            <a:ext cx="1313181" cy="54219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onsolas" panose="020B0609020204030204" pitchFamily="49" charset="0"/>
              </a:rPr>
              <a:t>cola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3F8606-47ED-4643-6F6F-379CBABC1B2C}"/>
              </a:ext>
            </a:extLst>
          </p:cNvPr>
          <p:cNvSpPr txBox="1"/>
          <p:nvPr/>
        </p:nvSpPr>
        <p:spPr>
          <a:xfrm>
            <a:off x="746757" y="2007282"/>
            <a:ext cx="1141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713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0.34271 -1.48148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2" grpId="0"/>
      <p:bldP spid="62" grpId="1"/>
      <p:bldP spid="66" grpId="0" animBg="1"/>
      <p:bldP spid="66" grpId="1" animBg="1"/>
      <p:bldP spid="2" grpId="0" animBg="1"/>
      <p:bldP spid="2" grpId="1" animBg="1"/>
      <p:bldP spid="60" grpId="0" animBg="1"/>
      <p:bldP spid="4" grpId="0" animBg="1"/>
      <p:bldP spid="4" grpId="1" animBg="1"/>
      <p:bldP spid="6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68FCA-ACF6-D06C-575D-FD7FD994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79BB3B2-ABDC-6AB5-D9A4-E2BFEAFF583B}"/>
              </a:ext>
            </a:extLst>
          </p:cNvPr>
          <p:cNvGrpSpPr/>
          <p:nvPr/>
        </p:nvGrpSpPr>
        <p:grpSpPr>
          <a:xfrm>
            <a:off x="39591" y="0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6D067D14-BBA7-4FE5-3B28-6718FE907D01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D141ADF-A222-6CCA-0AC4-878316577606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4EBE87C-7348-6428-0F64-730F2214D1AE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A8282A8-D94B-52F4-69CE-91008859162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AB670364-8ED5-9295-8040-EB38057F1333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CED1FC0D-DB44-C908-7974-0AAC0406C0B7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AC87FF6A-5223-0ED6-1425-A4EF004AC12F}"/>
              </a:ext>
            </a:extLst>
          </p:cNvPr>
          <p:cNvSpPr/>
          <p:nvPr/>
        </p:nvSpPr>
        <p:spPr>
          <a:xfrm>
            <a:off x="2019514" y="56245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8" name="Flecha: hacia la izquierda 27">
            <a:extLst>
              <a:ext uri="{FF2B5EF4-FFF2-40B4-BE49-F238E27FC236}">
                <a16:creationId xmlns:a16="http://schemas.microsoft.com/office/drawing/2014/main" id="{C12A7063-DAF8-4D5B-3642-05BE0DA1E7C6}"/>
              </a:ext>
            </a:extLst>
          </p:cNvPr>
          <p:cNvSpPr/>
          <p:nvPr/>
        </p:nvSpPr>
        <p:spPr>
          <a:xfrm>
            <a:off x="493504" y="60591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5B099168-008F-AAE8-1F56-BD45A4C0CFDE}"/>
              </a:ext>
            </a:extLst>
          </p:cNvPr>
          <p:cNvGrpSpPr/>
          <p:nvPr/>
        </p:nvGrpSpPr>
        <p:grpSpPr>
          <a:xfrm>
            <a:off x="9381354" y="5560246"/>
            <a:ext cx="2317142" cy="1029652"/>
            <a:chOff x="3677314" y="4959245"/>
            <a:chExt cx="3244093" cy="1441555"/>
          </a:xfrm>
        </p:grpSpPr>
        <p:sp>
          <p:nvSpPr>
            <p:cNvPr id="30" name="Flecha: a la derecha 29">
              <a:extLst>
                <a:ext uri="{FF2B5EF4-FFF2-40B4-BE49-F238E27FC236}">
                  <a16:creationId xmlns:a16="http://schemas.microsoft.com/office/drawing/2014/main" id="{3FAB775F-1AC4-A1C5-4A10-237DF699B366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2" name="Flecha: hacia la izquierda 31">
              <a:extLst>
                <a:ext uri="{FF2B5EF4-FFF2-40B4-BE49-F238E27FC236}">
                  <a16:creationId xmlns:a16="http://schemas.microsoft.com/office/drawing/2014/main" id="{7525C998-B7B2-8FB8-B060-7B2523B7A133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5E7D374B-7BC1-DB7B-D0FA-FB9DED6AFEB5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F6372F2C-740A-0465-EA8A-1DF08E9A9ABB}"/>
              </a:ext>
            </a:extLst>
          </p:cNvPr>
          <p:cNvGrpSpPr/>
          <p:nvPr/>
        </p:nvGrpSpPr>
        <p:grpSpPr>
          <a:xfrm>
            <a:off x="3445962" y="4198670"/>
            <a:ext cx="1129078" cy="1245771"/>
            <a:chOff x="3494632" y="1867050"/>
            <a:chExt cx="1129078" cy="1245771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CBE44545-206E-FEA3-FFF9-C892AA665AE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41" name="Flecha: hacia abajo 40">
              <a:extLst>
                <a:ext uri="{FF2B5EF4-FFF2-40B4-BE49-F238E27FC236}">
                  <a16:creationId xmlns:a16="http://schemas.microsoft.com/office/drawing/2014/main" id="{64C2B7A9-BBAA-041B-6A21-0E682EDBAAC0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DC4351A7-5D06-8391-04E5-AF0586D191E4}"/>
              </a:ext>
            </a:extLst>
          </p:cNvPr>
          <p:cNvGrpSpPr/>
          <p:nvPr/>
        </p:nvGrpSpPr>
        <p:grpSpPr>
          <a:xfrm>
            <a:off x="10041011" y="4276155"/>
            <a:ext cx="997828" cy="1199567"/>
            <a:chOff x="10089681" y="1944535"/>
            <a:chExt cx="997828" cy="1199567"/>
          </a:xfrm>
        </p:grpSpPr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9BE7F1F-BD6C-64DB-6A11-B1E5778973B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44" name="Flecha: hacia abajo 43">
              <a:extLst>
                <a:ext uri="{FF2B5EF4-FFF2-40B4-BE49-F238E27FC236}">
                  <a16:creationId xmlns:a16="http://schemas.microsoft.com/office/drawing/2014/main" id="{48E8BB96-CFF3-D213-7697-877B9FC59938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349F9848-6154-BC2D-F01D-88FD2771CBCA}"/>
              </a:ext>
            </a:extLst>
          </p:cNvPr>
          <p:cNvSpPr/>
          <p:nvPr/>
        </p:nvSpPr>
        <p:spPr>
          <a:xfrm>
            <a:off x="9287490" y="56600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Flecha: hacia la izquierda 45">
            <a:extLst>
              <a:ext uri="{FF2B5EF4-FFF2-40B4-BE49-F238E27FC236}">
                <a16:creationId xmlns:a16="http://schemas.microsoft.com/office/drawing/2014/main" id="{35D27C4B-FADA-C056-A8C4-FF1F944062A7}"/>
              </a:ext>
            </a:extLst>
          </p:cNvPr>
          <p:cNvSpPr/>
          <p:nvPr/>
        </p:nvSpPr>
        <p:spPr>
          <a:xfrm>
            <a:off x="7761480" y="609462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77D54E66-5DAB-623C-36A0-FF3A7ACA1462}"/>
              </a:ext>
            </a:extLst>
          </p:cNvPr>
          <p:cNvSpPr/>
          <p:nvPr/>
        </p:nvSpPr>
        <p:spPr>
          <a:xfrm>
            <a:off x="8421137" y="55602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178267BF-39A6-5272-A94E-641542176739}"/>
              </a:ext>
            </a:extLst>
          </p:cNvPr>
          <p:cNvSpPr/>
          <p:nvPr/>
        </p:nvSpPr>
        <p:spPr>
          <a:xfrm>
            <a:off x="7670394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Flecha: hacia la izquierda 48">
            <a:extLst>
              <a:ext uri="{FF2B5EF4-FFF2-40B4-BE49-F238E27FC236}">
                <a16:creationId xmlns:a16="http://schemas.microsoft.com/office/drawing/2014/main" id="{FE36FD71-BE87-35EF-7BB2-0FCDC63CE863}"/>
              </a:ext>
            </a:extLst>
          </p:cNvPr>
          <p:cNvSpPr/>
          <p:nvPr/>
        </p:nvSpPr>
        <p:spPr>
          <a:xfrm>
            <a:off x="6144384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7B7B6699-11A7-2E3C-FD2F-BD1F71AAB2DD}"/>
              </a:ext>
            </a:extLst>
          </p:cNvPr>
          <p:cNvSpPr/>
          <p:nvPr/>
        </p:nvSpPr>
        <p:spPr>
          <a:xfrm>
            <a:off x="6804041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1" name="Flecha: a la derecha 50">
            <a:extLst>
              <a:ext uri="{FF2B5EF4-FFF2-40B4-BE49-F238E27FC236}">
                <a16:creationId xmlns:a16="http://schemas.microsoft.com/office/drawing/2014/main" id="{9767D52D-61A5-28E5-D647-937604457F2C}"/>
              </a:ext>
            </a:extLst>
          </p:cNvPr>
          <p:cNvSpPr/>
          <p:nvPr/>
        </p:nvSpPr>
        <p:spPr>
          <a:xfrm>
            <a:off x="6031746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Flecha: hacia la izquierda 51">
            <a:extLst>
              <a:ext uri="{FF2B5EF4-FFF2-40B4-BE49-F238E27FC236}">
                <a16:creationId xmlns:a16="http://schemas.microsoft.com/office/drawing/2014/main" id="{DB0EF9DA-23F2-0986-E8EE-9EE909F811C2}"/>
              </a:ext>
            </a:extLst>
          </p:cNvPr>
          <p:cNvSpPr/>
          <p:nvPr/>
        </p:nvSpPr>
        <p:spPr>
          <a:xfrm>
            <a:off x="4505736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12C0088-34DE-604A-329C-ED37CC9297F3}"/>
              </a:ext>
            </a:extLst>
          </p:cNvPr>
          <p:cNvSpPr/>
          <p:nvPr/>
        </p:nvSpPr>
        <p:spPr>
          <a:xfrm>
            <a:off x="5165393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AD0CF56F-9E80-6F17-3638-700042B30C6B}"/>
              </a:ext>
            </a:extLst>
          </p:cNvPr>
          <p:cNvSpPr/>
          <p:nvPr/>
        </p:nvSpPr>
        <p:spPr>
          <a:xfrm>
            <a:off x="4377940" y="56138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3" name="Flecha: hacia la izquierda 62">
            <a:extLst>
              <a:ext uri="{FF2B5EF4-FFF2-40B4-BE49-F238E27FC236}">
                <a16:creationId xmlns:a16="http://schemas.microsoft.com/office/drawing/2014/main" id="{B444791A-8134-CF1F-8A42-8DC3E59C9F49}"/>
              </a:ext>
            </a:extLst>
          </p:cNvPr>
          <p:cNvSpPr/>
          <p:nvPr/>
        </p:nvSpPr>
        <p:spPr>
          <a:xfrm>
            <a:off x="2851930" y="60484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A82EDE00-97B1-3BEF-D837-435BB38A45B8}"/>
              </a:ext>
            </a:extLst>
          </p:cNvPr>
          <p:cNvSpPr/>
          <p:nvPr/>
        </p:nvSpPr>
        <p:spPr>
          <a:xfrm>
            <a:off x="1153161" y="55247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F34631A6-729C-90D4-1412-2FC63E78646B}"/>
              </a:ext>
            </a:extLst>
          </p:cNvPr>
          <p:cNvSpPr/>
          <p:nvPr/>
        </p:nvSpPr>
        <p:spPr>
          <a:xfrm>
            <a:off x="3511587" y="55140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1927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29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7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7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0483-66A6-0402-DBA8-C6D9BA1D2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3BEE88D-AFBB-E62B-5FBA-56E79956EF98}"/>
              </a:ext>
            </a:extLst>
          </p:cNvPr>
          <p:cNvGrpSpPr/>
          <p:nvPr/>
        </p:nvGrpSpPr>
        <p:grpSpPr>
          <a:xfrm>
            <a:off x="39591" y="-2006224"/>
            <a:ext cx="6982904" cy="2468947"/>
            <a:chOff x="39591" y="0"/>
            <a:chExt cx="6982904" cy="2468947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D8C5AF96-3A1F-76DF-7E33-26CDCA3CE604}"/>
                </a:ext>
              </a:extLst>
            </p:cNvPr>
            <p:cNvSpPr txBox="1"/>
            <p:nvPr/>
          </p:nvSpPr>
          <p:spPr>
            <a:xfrm>
              <a:off x="39591" y="0"/>
              <a:ext cx="69829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agregar_al_inicio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 dato):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94F8B8F-BB65-55AC-BE01-EE929FFA6412}"/>
                </a:ext>
              </a:extLst>
            </p:cNvPr>
            <p:cNvSpPr txBox="1"/>
            <p:nvPr/>
          </p:nvSpPr>
          <p:spPr>
            <a:xfrm>
              <a:off x="746757" y="399234"/>
              <a:ext cx="43805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Nodo(dato) 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9DB475A-6FAF-147D-47C6-4C85BB64ABA2}"/>
                </a:ext>
              </a:extLst>
            </p:cNvPr>
            <p:cNvSpPr txBox="1"/>
            <p:nvPr/>
          </p:nvSpPr>
          <p:spPr>
            <a:xfrm>
              <a:off x="746757" y="777240"/>
              <a:ext cx="62624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is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None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24879D8-92D1-4FBD-2F0B-E7E0C59D0334}"/>
                </a:ext>
              </a:extLst>
            </p:cNvPr>
            <p:cNvSpPr txBox="1"/>
            <p:nvPr/>
          </p:nvSpPr>
          <p:spPr>
            <a:xfrm>
              <a:off x="4760004" y="2471"/>
              <a:ext cx="10737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dato</a:t>
              </a:r>
              <a:endParaRPr lang="es-AR" dirty="0"/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BB1E43CA-17FE-8F24-5122-28C0BC38ED65}"/>
                </a:ext>
              </a:extLst>
            </p:cNvPr>
            <p:cNvSpPr txBox="1"/>
            <p:nvPr/>
          </p:nvSpPr>
          <p:spPr>
            <a:xfrm>
              <a:off x="1331881" y="1212027"/>
              <a:ext cx="42281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.cabeza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buNone/>
              </a:pPr>
              <a:r>
                <a:rPr lang="es-AR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self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.cola</a:t>
              </a:r>
              <a:r>
                <a:rPr lang="es-AR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s-AR" sz="2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nuevo_nodo</a:t>
              </a:r>
              <a:endPara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488D2912-BEB6-80C9-5241-0D2B80264465}"/>
                </a:ext>
              </a:extLst>
            </p:cNvPr>
            <p:cNvSpPr txBox="1"/>
            <p:nvPr/>
          </p:nvSpPr>
          <p:spPr>
            <a:xfrm>
              <a:off x="746757" y="2007282"/>
              <a:ext cx="11413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s-ES" sz="2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s-ES" sz="2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</p:txBody>
        </p:sp>
      </p:grp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9A3363E-1FF9-B365-83DD-D1E4800FDC95}"/>
              </a:ext>
            </a:extLst>
          </p:cNvPr>
          <p:cNvSpPr/>
          <p:nvPr/>
        </p:nvSpPr>
        <p:spPr>
          <a:xfrm>
            <a:off x="2019514" y="559729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D7559D2-298D-AA96-664E-3B7045536695}"/>
              </a:ext>
            </a:extLst>
          </p:cNvPr>
          <p:cNvSpPr/>
          <p:nvPr/>
        </p:nvSpPr>
        <p:spPr>
          <a:xfrm>
            <a:off x="493504" y="60318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DDC3258-30FB-B9E5-5113-99B19AF1CDBB}"/>
              </a:ext>
            </a:extLst>
          </p:cNvPr>
          <p:cNvGrpSpPr/>
          <p:nvPr/>
        </p:nvGrpSpPr>
        <p:grpSpPr>
          <a:xfrm>
            <a:off x="9381354" y="5532950"/>
            <a:ext cx="2317142" cy="1029652"/>
            <a:chOff x="3677314" y="4959245"/>
            <a:chExt cx="3244093" cy="1441555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06A70914-A2E0-B2EA-4A46-1D8A6ACDF41B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3935CAF1-5CB3-8630-BEB4-B5E0890CE435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7E4AD20-76F6-D319-98AF-3A5641D7E7E9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41585F42-834E-D769-5CA3-AFF20477875E}"/>
              </a:ext>
            </a:extLst>
          </p:cNvPr>
          <p:cNvGrpSpPr/>
          <p:nvPr/>
        </p:nvGrpSpPr>
        <p:grpSpPr>
          <a:xfrm>
            <a:off x="3445962" y="4171374"/>
            <a:ext cx="1129078" cy="1245771"/>
            <a:chOff x="3494632" y="1867050"/>
            <a:chExt cx="1129078" cy="1245771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52992F-9F90-F276-3F9D-E94F50ABFB7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abajo 15">
              <a:extLst>
                <a:ext uri="{FF2B5EF4-FFF2-40B4-BE49-F238E27FC236}">
                  <a16:creationId xmlns:a16="http://schemas.microsoft.com/office/drawing/2014/main" id="{D63FF54A-2005-145C-E8C6-DBB2F47CAC9B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F5E467A-6C3D-E246-853D-89CDBB5A24C0}"/>
              </a:ext>
            </a:extLst>
          </p:cNvPr>
          <p:cNvGrpSpPr/>
          <p:nvPr/>
        </p:nvGrpSpPr>
        <p:grpSpPr>
          <a:xfrm>
            <a:off x="10041011" y="4248859"/>
            <a:ext cx="997828" cy="1199567"/>
            <a:chOff x="10089681" y="1944535"/>
            <a:chExt cx="997828" cy="1199567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FA0AFDD-0A44-4D20-CBB0-031FB3B680FA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19" name="Flecha: hacia abajo 18">
              <a:extLst>
                <a:ext uri="{FF2B5EF4-FFF2-40B4-BE49-F238E27FC236}">
                  <a16:creationId xmlns:a16="http://schemas.microsoft.com/office/drawing/2014/main" id="{384E270F-9952-25B4-EFA6-A389991F8D97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BFB996E-175F-B3BC-9CD2-B03DDC32FBC2}"/>
              </a:ext>
            </a:extLst>
          </p:cNvPr>
          <p:cNvSpPr/>
          <p:nvPr/>
        </p:nvSpPr>
        <p:spPr>
          <a:xfrm>
            <a:off x="9287490" y="5632778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D26BBFB4-E564-9EF4-E825-056E90FFF583}"/>
              </a:ext>
            </a:extLst>
          </p:cNvPr>
          <p:cNvSpPr/>
          <p:nvPr/>
        </p:nvSpPr>
        <p:spPr>
          <a:xfrm>
            <a:off x="7761480" y="6067333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F5FD702-FEA5-6823-3A04-2314C86FEC5C}"/>
              </a:ext>
            </a:extLst>
          </p:cNvPr>
          <p:cNvSpPr/>
          <p:nvPr/>
        </p:nvSpPr>
        <p:spPr>
          <a:xfrm>
            <a:off x="8421137" y="5532950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F1277948-164B-0848-15EB-4CE0F63BEBFD}"/>
              </a:ext>
            </a:extLst>
          </p:cNvPr>
          <p:cNvSpPr/>
          <p:nvPr/>
        </p:nvSpPr>
        <p:spPr>
          <a:xfrm>
            <a:off x="7670394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0D15FA09-2769-F77C-AD80-578FC221E479}"/>
              </a:ext>
            </a:extLst>
          </p:cNvPr>
          <p:cNvSpPr/>
          <p:nvPr/>
        </p:nvSpPr>
        <p:spPr>
          <a:xfrm>
            <a:off x="6144384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A5C65F4-86FA-E070-713B-31767E56D97B}"/>
              </a:ext>
            </a:extLst>
          </p:cNvPr>
          <p:cNvSpPr/>
          <p:nvPr/>
        </p:nvSpPr>
        <p:spPr>
          <a:xfrm>
            <a:off x="6804041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0E2FAC7F-A2F3-442C-1065-DE771C1744A6}"/>
              </a:ext>
            </a:extLst>
          </p:cNvPr>
          <p:cNvSpPr/>
          <p:nvPr/>
        </p:nvSpPr>
        <p:spPr>
          <a:xfrm>
            <a:off x="6031746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hacia la izquierda 30">
            <a:extLst>
              <a:ext uri="{FF2B5EF4-FFF2-40B4-BE49-F238E27FC236}">
                <a16:creationId xmlns:a16="http://schemas.microsoft.com/office/drawing/2014/main" id="{9668C1DB-BB71-0169-29D6-7B2F7B830666}"/>
              </a:ext>
            </a:extLst>
          </p:cNvPr>
          <p:cNvSpPr/>
          <p:nvPr/>
        </p:nvSpPr>
        <p:spPr>
          <a:xfrm>
            <a:off x="4505736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870AFA9-E608-AB43-1587-C02D7952B364}"/>
              </a:ext>
            </a:extLst>
          </p:cNvPr>
          <p:cNvSpPr/>
          <p:nvPr/>
        </p:nvSpPr>
        <p:spPr>
          <a:xfrm>
            <a:off x="5165393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9A59C71C-568C-AD1A-572E-B2FE711C3354}"/>
              </a:ext>
            </a:extLst>
          </p:cNvPr>
          <p:cNvSpPr/>
          <p:nvPr/>
        </p:nvSpPr>
        <p:spPr>
          <a:xfrm>
            <a:off x="4377940" y="558660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A6138060-C6C0-F4EE-72F9-60446C8CB9F1}"/>
              </a:ext>
            </a:extLst>
          </p:cNvPr>
          <p:cNvSpPr/>
          <p:nvPr/>
        </p:nvSpPr>
        <p:spPr>
          <a:xfrm>
            <a:off x="2846417" y="602115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4364F7F6-630D-3011-B801-E36722BB2518}"/>
              </a:ext>
            </a:extLst>
          </p:cNvPr>
          <p:cNvSpPr/>
          <p:nvPr/>
        </p:nvSpPr>
        <p:spPr>
          <a:xfrm>
            <a:off x="2032606" y="5592951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0369A40-899B-5548-6C89-D518DFEDC126}"/>
              </a:ext>
            </a:extLst>
          </p:cNvPr>
          <p:cNvSpPr/>
          <p:nvPr/>
        </p:nvSpPr>
        <p:spPr>
          <a:xfrm>
            <a:off x="1153161" y="549746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55" name="Flecha: hacia la izquierda 54">
            <a:extLst>
              <a:ext uri="{FF2B5EF4-FFF2-40B4-BE49-F238E27FC236}">
                <a16:creationId xmlns:a16="http://schemas.microsoft.com/office/drawing/2014/main" id="{3993ABAF-142E-9350-D75F-3E207E77A3B4}"/>
              </a:ext>
            </a:extLst>
          </p:cNvPr>
          <p:cNvSpPr/>
          <p:nvPr/>
        </p:nvSpPr>
        <p:spPr>
          <a:xfrm>
            <a:off x="2117052" y="6011435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8FC0924-6DDD-A2FB-0E57-1D7B04B060DA}"/>
              </a:ext>
            </a:extLst>
          </p:cNvPr>
          <p:cNvSpPr/>
          <p:nvPr/>
        </p:nvSpPr>
        <p:spPr>
          <a:xfrm>
            <a:off x="3511587" y="548677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95EFC0-209B-1AFC-D7E1-18E61504956A}"/>
              </a:ext>
            </a:extLst>
          </p:cNvPr>
          <p:cNvSpPr txBox="1"/>
          <p:nvPr/>
        </p:nvSpPr>
        <p:spPr>
          <a:xfrm>
            <a:off x="1331881" y="356791"/>
            <a:ext cx="7167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E520AC2-FE34-2244-E8FB-81CDA87123F5}"/>
              </a:ext>
            </a:extLst>
          </p:cNvPr>
          <p:cNvSpPr txBox="1"/>
          <p:nvPr/>
        </p:nvSpPr>
        <p:spPr>
          <a:xfrm>
            <a:off x="1331881" y="741980"/>
            <a:ext cx="5912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51A1F1F-387B-1217-A833-A82B911E10B6}"/>
              </a:ext>
            </a:extLst>
          </p:cNvPr>
          <p:cNvSpPr txBox="1"/>
          <p:nvPr/>
        </p:nvSpPr>
        <p:spPr>
          <a:xfrm>
            <a:off x="1317449" y="1165223"/>
            <a:ext cx="6122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F656DB9-4503-A1FD-8478-6244430C6D12}"/>
              </a:ext>
            </a:extLst>
          </p:cNvPr>
          <p:cNvSpPr txBox="1"/>
          <p:nvPr/>
        </p:nvSpPr>
        <p:spPr>
          <a:xfrm>
            <a:off x="746757" y="1579364"/>
            <a:ext cx="3139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1" name="Flecha: hacia abajo 70">
            <a:extLst>
              <a:ext uri="{FF2B5EF4-FFF2-40B4-BE49-F238E27FC236}">
                <a16:creationId xmlns:a16="http://schemas.microsoft.com/office/drawing/2014/main" id="{CF3F16DF-3CD1-BB61-2BBA-1B73CC2B05C4}"/>
              </a:ext>
            </a:extLst>
          </p:cNvPr>
          <p:cNvSpPr/>
          <p:nvPr/>
        </p:nvSpPr>
        <p:spPr>
          <a:xfrm>
            <a:off x="3786550" y="4878987"/>
            <a:ext cx="447901" cy="53815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2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19323 -0.00208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3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243 " pathEditMode="relative" ptsTypes="AA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3" grpId="0" animBg="1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55" grpId="0" animBg="1"/>
      <p:bldP spid="55" grpId="1" animBg="1"/>
      <p:bldP spid="56" grpId="0" animBg="1"/>
      <p:bldP spid="60" grpId="0"/>
      <p:bldP spid="60" grpId="1"/>
      <p:bldP spid="62" grpId="0"/>
      <p:bldP spid="62" grpId="1"/>
      <p:bldP spid="65" grpId="0"/>
      <p:bldP spid="65" grpId="1"/>
      <p:bldP spid="68" grpId="0"/>
      <p:bldP spid="68" grpId="1"/>
      <p:bldP spid="7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49A9D-3BC2-0B85-5FA1-C69DB8A9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6AA3A-2963-36DC-A6D9-D60255BE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agregar_al_final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8982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1708F-E2CB-CA35-04CC-39346B5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BF508375-A471-619B-0439-B5CFF3E5320F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438D9F59-4F4D-5CD7-D0E9-8D74E6DFE5CE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FB576-6E77-C62F-96FA-04F76477E081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CB96CA83-6BF6-92C6-FAF2-4EA61376099A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C60ABA0-1B0B-3971-609A-FD3A6C4BD4D5}"/>
              </a:ext>
            </a:extLst>
          </p:cNvPr>
          <p:cNvSpPr/>
          <p:nvPr/>
        </p:nvSpPr>
        <p:spPr>
          <a:xfrm>
            <a:off x="9560358" y="4730796"/>
            <a:ext cx="79718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3D542A8-69E3-B953-E643-1254063A7398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3F265E2-323E-6B6C-E4C8-FE0361D34054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D047D4E8-B723-9B92-F003-A8BE266F790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1857D351-1BF7-DC3A-9908-F65736E47FEF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86ABE12B-3D50-BBFE-4509-A5ECF8DC22C6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09FB3F53-9AEC-808D-0E62-23C974E43581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41D76AC-215B-0093-4245-1236233DC523}"/>
              </a:ext>
            </a:extLst>
          </p:cNvPr>
          <p:cNvSpPr/>
          <p:nvPr/>
        </p:nvSpPr>
        <p:spPr>
          <a:xfrm>
            <a:off x="8799280" y="4285946"/>
            <a:ext cx="86635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5CCDAA1-2817-E0FA-386E-5EA1367CB910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DA28D06-2795-EAF8-AAC2-2AED9887BCD1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6D69901B-676E-43D7-18CD-40612D57945D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402D9A2B-74B0-9EF1-127B-F8F90FB7B123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30A0FD6-9599-E19D-5D96-EFEF34CF72FF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E1C93ECD-BAB2-BC6A-786E-3A8950A38FB2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820283C9-E66F-348C-F885-896911A285E0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B9FBAB-F382-4E4B-63BE-153E48F447BA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FDA9F90E-468E-8772-EC39-0C9514D95974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0E387601-7DDA-B5E2-8F39-AB387BD03282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158D3F7-2530-8955-7C9C-F82CC75955B2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019A492-54DB-2A03-8947-D3BAE85D3003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85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5" grpId="0" animBg="1"/>
      <p:bldP spid="2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0F6E88F4-9C37-0D1E-41A3-4DE739B3134B}"/>
              </a:ext>
            </a:extLst>
          </p:cNvPr>
          <p:cNvSpPr/>
          <p:nvPr/>
        </p:nvSpPr>
        <p:spPr>
          <a:xfrm>
            <a:off x="8824891" y="4321451"/>
            <a:ext cx="1441619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D9112C3B-3625-FB66-3D66-F7ECA3E3D346}"/>
              </a:ext>
            </a:extLst>
          </p:cNvPr>
          <p:cNvSpPr/>
          <p:nvPr/>
        </p:nvSpPr>
        <p:spPr>
          <a:xfrm>
            <a:off x="2302540" y="426075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hacia la izquierda 3">
            <a:extLst>
              <a:ext uri="{FF2B5EF4-FFF2-40B4-BE49-F238E27FC236}">
                <a16:creationId xmlns:a16="http://schemas.microsoft.com/office/drawing/2014/main" id="{E11FBA1A-6D47-02BB-4DD4-63137C45A6CD}"/>
              </a:ext>
            </a:extLst>
          </p:cNvPr>
          <p:cNvSpPr/>
          <p:nvPr/>
        </p:nvSpPr>
        <p:spPr>
          <a:xfrm>
            <a:off x="776530" y="4695312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BCA51B-FD61-EC8B-099C-AD102570EFDF}"/>
              </a:ext>
            </a:extLst>
          </p:cNvPr>
          <p:cNvSpPr/>
          <p:nvPr/>
        </p:nvSpPr>
        <p:spPr>
          <a:xfrm>
            <a:off x="1436187" y="4160929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B929A60C-3D19-070C-EE09-D021AB4B0E3C}"/>
              </a:ext>
            </a:extLst>
          </p:cNvPr>
          <p:cNvSpPr/>
          <p:nvPr/>
        </p:nvSpPr>
        <p:spPr>
          <a:xfrm>
            <a:off x="11092422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E9FA82E9-1E48-889A-D87E-059F0FF96DA3}"/>
              </a:ext>
            </a:extLst>
          </p:cNvPr>
          <p:cNvSpPr/>
          <p:nvPr/>
        </p:nvSpPr>
        <p:spPr>
          <a:xfrm>
            <a:off x="9470572" y="4730796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E15D86F-29EB-BA03-3EF9-29F401B07A5F}"/>
              </a:ext>
            </a:extLst>
          </p:cNvPr>
          <p:cNvGrpSpPr/>
          <p:nvPr/>
        </p:nvGrpSpPr>
        <p:grpSpPr>
          <a:xfrm>
            <a:off x="1370562" y="2837802"/>
            <a:ext cx="1129078" cy="1245771"/>
            <a:chOff x="3494632" y="1867050"/>
            <a:chExt cx="1129078" cy="12457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4FE81E9-352D-BDEE-4DE1-54CA7FB0213D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4" name="Flecha: hacia abajo 23">
              <a:extLst>
                <a:ext uri="{FF2B5EF4-FFF2-40B4-BE49-F238E27FC236}">
                  <a16:creationId xmlns:a16="http://schemas.microsoft.com/office/drawing/2014/main" id="{4A50E49D-AE52-6E8B-0BBA-4A0E316F56EA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7D973741-B7CE-3D6E-F8B8-3A84F8D77506}"/>
              </a:ext>
            </a:extLst>
          </p:cNvPr>
          <p:cNvGrpSpPr/>
          <p:nvPr/>
        </p:nvGrpSpPr>
        <p:grpSpPr>
          <a:xfrm>
            <a:off x="7952713" y="2913021"/>
            <a:ext cx="997828" cy="1199567"/>
            <a:chOff x="10089681" y="1944535"/>
            <a:chExt cx="997828" cy="1199567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9A0B7B0-1089-104F-D163-C30EB5F20B01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2" name="Flecha: hacia abajo 21">
              <a:extLst>
                <a:ext uri="{FF2B5EF4-FFF2-40B4-BE49-F238E27FC236}">
                  <a16:creationId xmlns:a16="http://schemas.microsoft.com/office/drawing/2014/main" id="{1352115B-4D0E-3F77-6E1E-6B0103738E63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86FFD55-3A68-0438-0CD5-4E24E9BD6C57}"/>
              </a:ext>
            </a:extLst>
          </p:cNvPr>
          <p:cNvSpPr/>
          <p:nvPr/>
        </p:nvSpPr>
        <p:spPr>
          <a:xfrm>
            <a:off x="8819401" y="4296241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8F4020A6-7D9C-FD42-19C2-9B4152F9E1B6}"/>
              </a:ext>
            </a:extLst>
          </p:cNvPr>
          <p:cNvSpPr/>
          <p:nvPr/>
        </p:nvSpPr>
        <p:spPr>
          <a:xfrm>
            <a:off x="7293391" y="4730796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739586E-5002-B52F-FACA-85CD1506E294}"/>
              </a:ext>
            </a:extLst>
          </p:cNvPr>
          <p:cNvSpPr/>
          <p:nvPr/>
        </p:nvSpPr>
        <p:spPr>
          <a:xfrm>
            <a:off x="7953048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2578FBA-3322-2058-5D30-2E181F611782}"/>
              </a:ext>
            </a:extLst>
          </p:cNvPr>
          <p:cNvSpPr/>
          <p:nvPr/>
        </p:nvSpPr>
        <p:spPr>
          <a:xfrm>
            <a:off x="7202305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F799352F-7853-3072-7340-B9326D6474BA}"/>
              </a:ext>
            </a:extLst>
          </p:cNvPr>
          <p:cNvSpPr/>
          <p:nvPr/>
        </p:nvSpPr>
        <p:spPr>
          <a:xfrm>
            <a:off x="5676295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30330E0-59DC-DDE7-031A-D0FC8DACF563}"/>
              </a:ext>
            </a:extLst>
          </p:cNvPr>
          <p:cNvSpPr/>
          <p:nvPr/>
        </p:nvSpPr>
        <p:spPr>
          <a:xfrm>
            <a:off x="6335952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875D70B-90E2-5CDB-D05A-FB523C4CA293}"/>
              </a:ext>
            </a:extLst>
          </p:cNvPr>
          <p:cNvSpPr/>
          <p:nvPr/>
        </p:nvSpPr>
        <p:spPr>
          <a:xfrm>
            <a:off x="5563657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B225C61B-52D0-8810-826A-2633C331CCE5}"/>
              </a:ext>
            </a:extLst>
          </p:cNvPr>
          <p:cNvSpPr/>
          <p:nvPr/>
        </p:nvSpPr>
        <p:spPr>
          <a:xfrm>
            <a:off x="4037647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E4D44D7-A1AB-B49F-D572-22617775C81D}"/>
              </a:ext>
            </a:extLst>
          </p:cNvPr>
          <p:cNvSpPr/>
          <p:nvPr/>
        </p:nvSpPr>
        <p:spPr>
          <a:xfrm>
            <a:off x="4697304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A08FD1E7-9C29-91AA-E8CC-1B1642275C22}"/>
              </a:ext>
            </a:extLst>
          </p:cNvPr>
          <p:cNvSpPr/>
          <p:nvPr/>
        </p:nvSpPr>
        <p:spPr>
          <a:xfrm>
            <a:off x="3909851" y="4250063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67CBDFF7-0726-DAE3-7A55-2A986E03B0C6}"/>
              </a:ext>
            </a:extLst>
          </p:cNvPr>
          <p:cNvSpPr/>
          <p:nvPr/>
        </p:nvSpPr>
        <p:spPr>
          <a:xfrm>
            <a:off x="2383841" y="4684618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862C3F56-46B7-BA92-437D-DEE2FF0EFF0C}"/>
              </a:ext>
            </a:extLst>
          </p:cNvPr>
          <p:cNvSpPr/>
          <p:nvPr/>
        </p:nvSpPr>
        <p:spPr>
          <a:xfrm>
            <a:off x="3043498" y="4150235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Flecha: hacia la izquierda 28">
            <a:extLst>
              <a:ext uri="{FF2B5EF4-FFF2-40B4-BE49-F238E27FC236}">
                <a16:creationId xmlns:a16="http://schemas.microsoft.com/office/drawing/2014/main" id="{EC291D02-913F-1051-1515-D70041F4C7CD}"/>
              </a:ext>
            </a:extLst>
          </p:cNvPr>
          <p:cNvSpPr/>
          <p:nvPr/>
        </p:nvSpPr>
        <p:spPr>
          <a:xfrm>
            <a:off x="8910435" y="4741091"/>
            <a:ext cx="145559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4FCE8F4-348B-7939-0486-A10D71866749}"/>
              </a:ext>
            </a:extLst>
          </p:cNvPr>
          <p:cNvSpPr/>
          <p:nvPr/>
        </p:nvSpPr>
        <p:spPr>
          <a:xfrm>
            <a:off x="10226069" y="4196413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3403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1849 1.48148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" grpId="0" animBg="1"/>
      <p:bldP spid="4" grpId="0" animBg="1"/>
      <p:bldP spid="5" grpId="0" animBg="1"/>
      <p:bldP spid="25" grpId="0" animBg="1"/>
      <p:bldP spid="26" grpId="0" animBg="1"/>
      <p:bldP spid="26" grpId="1" animBg="1"/>
      <p:bldP spid="9" grpId="0" animBg="1"/>
      <p:bldP spid="9" grpId="1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9" grpId="0" animBg="1"/>
      <p:bldP spid="29" grpId="1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8F3CB-2E8B-F7F8-6288-9350012E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A6A67-8457-6610-DF54-7FA342AB0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/>
              <a:t>insertar</a:t>
            </a:r>
          </a:p>
        </p:txBody>
      </p:sp>
    </p:spTree>
    <p:extLst>
      <p:ext uri="{BB962C8B-B14F-4D97-AF65-F5344CB8AC3E}">
        <p14:creationId xmlns:p14="http://schemas.microsoft.com/office/powerpoint/2010/main" val="37283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14E80-0E4A-7B48-F986-CC4BE8BD15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Nodo</a:t>
            </a:r>
          </a:p>
        </p:txBody>
      </p:sp>
    </p:spTree>
    <p:extLst>
      <p:ext uri="{BB962C8B-B14F-4D97-AF65-F5344CB8AC3E}">
        <p14:creationId xmlns:p14="http://schemas.microsoft.com/office/powerpoint/2010/main" val="258136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CEF6F58-3FCF-6E88-7BE8-D740DB45E8DC}"/>
              </a:ext>
            </a:extLst>
          </p:cNvPr>
          <p:cNvSpPr txBox="1"/>
          <p:nvPr/>
        </p:nvSpPr>
        <p:spPr>
          <a:xfrm>
            <a:off x="171450" y="121515"/>
            <a:ext cx="60939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9BDAA11D-B48E-97AA-5483-265440253CBE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64FA5FC2-BEAC-7836-7F3E-D8794F303624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0448119-ED59-94CA-A815-EE799AA68FE4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E2CD125-B9BF-DAC3-9B08-B75B8B70EDFB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5646AAD8-22B9-C7FC-F847-C6C404E6277A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4C7A700-A723-D9C5-694A-A350850F483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BFED1855-23C0-75C4-5431-1E6C8CB6DEBE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49A108DF-FAB9-2DC9-4926-4D3DCA6BF7B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E54FF39-E888-AA0F-3931-85A88763D45D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9EC6B190-C0DC-95FD-15D0-ECB7B4FFF24E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38BAA9D1-0788-BA42-F8FF-7EBE0A3F7086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31C7D0D8-9DFC-4571-C077-669524BBD10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057A951-4EB9-2E70-3EC8-478C02BFDE86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239FB980-CD1A-B846-92B7-FDDB8EB9173B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916318D4-57E9-D5C6-AAE1-63A4DECC4A85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551E7FAE-7F29-47AB-5096-878F00945007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ACAA705-B9AB-7E45-4841-42A77471AA05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794D4E7-C0D5-B658-3B7A-9D4CEA251C35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F01F4F0-64E1-7EEE-D851-8419EA8EED7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14C3D3D-77E2-8C75-BE24-541319E7AE4B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D1A9653-E883-D1D8-727B-DA1F3CD5B994}"/>
              </a:ext>
            </a:extLst>
          </p:cNvPr>
          <p:cNvSpPr txBox="1"/>
          <p:nvPr/>
        </p:nvSpPr>
        <p:spPr>
          <a:xfrm>
            <a:off x="1308880" y="4134395"/>
            <a:ext cx="531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D7FAB11-CEBD-16AE-3BEA-DB21D860D915}"/>
              </a:ext>
            </a:extLst>
          </p:cNvPr>
          <p:cNvCxnSpPr/>
          <p:nvPr/>
        </p:nvCxnSpPr>
        <p:spPr>
          <a:xfrm flipV="1">
            <a:off x="541421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116E6E0-1EAB-8DD4-031D-992CA158130B}"/>
              </a:ext>
            </a:extLst>
          </p:cNvPr>
          <p:cNvCxnSpPr>
            <a:cxnSpLocks/>
          </p:cNvCxnSpPr>
          <p:nvPr/>
        </p:nvCxnSpPr>
        <p:spPr>
          <a:xfrm flipH="1" flipV="1">
            <a:off x="871502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136339D-4F92-0A44-BB00-D482DC66CEA7}"/>
              </a:ext>
            </a:extLst>
          </p:cNvPr>
          <p:cNvSpPr txBox="1"/>
          <p:nvPr/>
        </p:nvSpPr>
        <p:spPr>
          <a:xfrm>
            <a:off x="10665823" y="413439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82E9CCD8-457D-FDB7-7300-572DAA9B35EC}"/>
              </a:ext>
            </a:extLst>
          </p:cNvPr>
          <p:cNvCxnSpPr/>
          <p:nvPr/>
        </p:nvCxnSpPr>
        <p:spPr>
          <a:xfrm flipV="1">
            <a:off x="9906000" y="2924868"/>
            <a:ext cx="1744579" cy="1209527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92CBE498-42B6-9F09-7F72-7A12958C64C7}"/>
              </a:ext>
            </a:extLst>
          </p:cNvPr>
          <p:cNvCxnSpPr>
            <a:cxnSpLocks/>
          </p:cNvCxnSpPr>
          <p:nvPr/>
        </p:nvCxnSpPr>
        <p:spPr>
          <a:xfrm flipH="1" flipV="1">
            <a:off x="10236081" y="2854088"/>
            <a:ext cx="1146160" cy="1230915"/>
          </a:xfrm>
          <a:prstGeom prst="line">
            <a:avLst/>
          </a:prstGeom>
          <a:ln w="76200">
            <a:solidFill>
              <a:srgbClr val="FF0000">
                <a:alpha val="50000"/>
              </a:srgb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CAA2F35-B858-DB88-8148-457ABDA0C64D}"/>
              </a:ext>
            </a:extLst>
          </p:cNvPr>
          <p:cNvSpPr txBox="1"/>
          <p:nvPr/>
        </p:nvSpPr>
        <p:spPr>
          <a:xfrm>
            <a:off x="871502" y="549083"/>
            <a:ext cx="7921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92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38529 -0.33819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58" y="-1678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38 -0.33379 L 0.38346 -0.33379 " pathEditMode="relative" ptsTypes="AA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46 -0.33379 L 0.00351 0.0013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16968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1" grpId="0"/>
      <p:bldP spid="32" grpId="0"/>
      <p:bldP spid="33" grpId="0"/>
      <p:bldP spid="36" grpId="0"/>
      <p:bldP spid="36" grpId="1"/>
      <p:bldP spid="42" grpId="0"/>
      <p:bldP spid="42" grpId="1"/>
      <p:bldP spid="46" grpId="0"/>
      <p:bldP spid="4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8473B-15F2-794B-AD1F-8B87939C2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E61A4EA-2144-5EEA-81DD-EBD58A0F9C1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C06DFCDF-E8E6-CC3A-17EC-8E3F160C0DAD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484BAF8-555F-0CEA-DFA8-3C7571FE2FD7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04846949-1D33-9A54-384C-A1A8C1ADEAE6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D0B7DF7-48A8-9A22-4552-6248610CF5C5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Flecha: hacia la izquierda 22">
            <a:extLst>
              <a:ext uri="{FF2B5EF4-FFF2-40B4-BE49-F238E27FC236}">
                <a16:creationId xmlns:a16="http://schemas.microsoft.com/office/drawing/2014/main" id="{39118839-A6D7-B956-6A76-4F980F17870A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010DC96-53D0-1D49-1AE4-FD775115E05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04688AD0-AA21-9DF9-856C-7E6E69B3200F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B68E70DC-842F-C214-3CAB-9338F9DF4675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4822289-50BE-8CCD-7169-2937034112D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BD3ABCB-9AED-9FA8-8B4F-E5B2284646A9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FCE9DACF-6976-4B01-351D-15772D4FBA5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9" name="Flecha: hacia la izquierda 8">
              <a:extLst>
                <a:ext uri="{FF2B5EF4-FFF2-40B4-BE49-F238E27FC236}">
                  <a16:creationId xmlns:a16="http://schemas.microsoft.com/office/drawing/2014/main" id="{22D0A5E3-DC63-6FA9-8EE3-1CF6CC05E60C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5A8419C-84F7-9766-984A-69FED6B6096C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C30D80-CBA8-0D83-4C25-CB18CDCAC72C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115452D-D8D6-9F8D-DFA8-2CC9D5D976BC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93D583B-1877-7898-18DA-0298A82B5DB3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95D7C04-A953-59F4-A7EA-451ADC57A08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067FFC9-A3F8-8FB0-BC6C-055EB7944778}"/>
              </a:ext>
            </a:extLst>
          </p:cNvPr>
          <p:cNvGrpSpPr/>
          <p:nvPr/>
        </p:nvGrpSpPr>
        <p:grpSpPr>
          <a:xfrm>
            <a:off x="852006" y="2957428"/>
            <a:ext cx="2412982" cy="1029652"/>
            <a:chOff x="4959091" y="5275946"/>
            <a:chExt cx="2412982" cy="1029652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19516CA4-6448-781E-0702-E707AB53223A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0" name="Flecha: hacia la izquierda 9">
              <a:extLst>
                <a:ext uri="{FF2B5EF4-FFF2-40B4-BE49-F238E27FC236}">
                  <a16:creationId xmlns:a16="http://schemas.microsoft.com/office/drawing/2014/main" id="{7119254C-D435-F584-C552-59C97C25B1B4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7E28742-C53B-9A49-FFB7-D0252A4D781B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857D711-9406-3E4D-F04A-A587D58E7997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96F8B5C-219F-198B-186B-F9EF76C78814}"/>
              </a:ext>
            </a:extLst>
          </p:cNvPr>
          <p:cNvGrpSpPr/>
          <p:nvPr/>
        </p:nvGrpSpPr>
        <p:grpSpPr>
          <a:xfrm>
            <a:off x="9044006" y="2764855"/>
            <a:ext cx="2412982" cy="1029652"/>
            <a:chOff x="4959091" y="5275946"/>
            <a:chExt cx="2412982" cy="1029652"/>
          </a:xfrm>
        </p:grpSpPr>
        <p:sp>
          <p:nvSpPr>
            <p:cNvPr id="13" name="Flecha: a la derecha 12">
              <a:extLst>
                <a:ext uri="{FF2B5EF4-FFF2-40B4-BE49-F238E27FC236}">
                  <a16:creationId xmlns:a16="http://schemas.microsoft.com/office/drawing/2014/main" id="{CB202B11-ACFE-BD5A-E90B-96CC97C3D2B0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4" name="Flecha: hacia la izquierda 13">
              <a:extLst>
                <a:ext uri="{FF2B5EF4-FFF2-40B4-BE49-F238E27FC236}">
                  <a16:creationId xmlns:a16="http://schemas.microsoft.com/office/drawing/2014/main" id="{35AF85E9-573D-844D-A9AB-EF6FB9E212CE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8538E54-F273-2633-B1A3-9EC44240AAFA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C67D82E-9ACC-9851-A3A6-E439A4882549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7E0E040-9BE8-AD8B-5AFE-71EE765AEE6D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A732D6DC-17DC-0A97-811A-BAD22949163B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C945F76-68DD-55D5-D2A4-28162F4F6180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144256E0-484C-0DB8-9628-BE876BF7D0DA}"/>
              </a:ext>
            </a:extLst>
          </p:cNvPr>
          <p:cNvSpPr/>
          <p:nvPr/>
        </p:nvSpPr>
        <p:spPr>
          <a:xfrm>
            <a:off x="10672295" y="28737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2EBB62-3D01-467C-BAA8-0BD9A9F8942F}"/>
              </a:ext>
            </a:extLst>
          </p:cNvPr>
          <p:cNvSpPr txBox="1"/>
          <p:nvPr/>
        </p:nvSpPr>
        <p:spPr>
          <a:xfrm>
            <a:off x="3579488" y="1143867"/>
            <a:ext cx="53355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0C20304-466A-66B5-067E-99B434803095}"/>
              </a:ext>
            </a:extLst>
          </p:cNvPr>
          <p:cNvSpPr txBox="1"/>
          <p:nvPr/>
        </p:nvSpPr>
        <p:spPr>
          <a:xfrm>
            <a:off x="3264988" y="1152880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ES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ES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E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8DC07CC-81F4-991B-535F-7A0052BFCE9B}"/>
              </a:ext>
            </a:extLst>
          </p:cNvPr>
          <p:cNvSpPr txBox="1"/>
          <p:nvPr/>
        </p:nvSpPr>
        <p:spPr>
          <a:xfrm>
            <a:off x="1923898" y="41169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8742E09-61B9-3445-5B70-A93678047E33}"/>
              </a:ext>
            </a:extLst>
          </p:cNvPr>
          <p:cNvSpPr txBox="1"/>
          <p:nvPr/>
        </p:nvSpPr>
        <p:spPr>
          <a:xfrm>
            <a:off x="3560442" y="4116947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00013ED-B499-8020-3649-90BE479599DB}"/>
              </a:ext>
            </a:extLst>
          </p:cNvPr>
          <p:cNvSpPr txBox="1"/>
          <p:nvPr/>
        </p:nvSpPr>
        <p:spPr>
          <a:xfrm>
            <a:off x="5185015" y="41169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79DE658-A5CD-4516-CC9B-4B931F90995C}"/>
              </a:ext>
            </a:extLst>
          </p:cNvPr>
          <p:cNvSpPr txBox="1"/>
          <p:nvPr/>
        </p:nvSpPr>
        <p:spPr>
          <a:xfrm>
            <a:off x="6823663" y="411694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4F23F89-7EA2-A888-C2B0-A0965BD73112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0E8B9704-0FDC-0046-18CA-1986591D50B4}"/>
              </a:ext>
            </a:extLst>
          </p:cNvPr>
          <p:cNvSpPr txBox="1"/>
          <p:nvPr/>
        </p:nvSpPr>
        <p:spPr>
          <a:xfrm>
            <a:off x="3552397" y="413037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C03F2EA1-E2BE-CA97-D2AD-1D4A656B63DB}"/>
              </a:ext>
            </a:extLst>
          </p:cNvPr>
          <p:cNvSpPr txBox="1"/>
          <p:nvPr/>
        </p:nvSpPr>
        <p:spPr>
          <a:xfrm>
            <a:off x="5188941" y="4130375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4F2C2EE-D212-9D7E-A4EF-20B95F1DEF19}"/>
              </a:ext>
            </a:extLst>
          </p:cNvPr>
          <p:cNvSpPr txBox="1"/>
          <p:nvPr/>
        </p:nvSpPr>
        <p:spPr>
          <a:xfrm>
            <a:off x="6813514" y="41303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5545C78-A212-7061-E9A2-7A0C23FFCBE3}"/>
              </a:ext>
            </a:extLst>
          </p:cNvPr>
          <p:cNvSpPr txBox="1"/>
          <p:nvPr/>
        </p:nvSpPr>
        <p:spPr>
          <a:xfrm>
            <a:off x="8452162" y="41303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4E43A5D-BFD9-539D-C193-60884F5A267D}"/>
              </a:ext>
            </a:extLst>
          </p:cNvPr>
          <p:cNvSpPr txBox="1"/>
          <p:nvPr/>
        </p:nvSpPr>
        <p:spPr>
          <a:xfrm>
            <a:off x="10090810" y="41478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499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33594 -0.3381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97" y="-1692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94 -0.33819 L 0.33607 -0.36181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5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607 -0.3618 L 0.00351 0.00139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28" y="18148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16" grpId="0" animBg="1"/>
      <p:bldP spid="16" grpId="1" animBg="1"/>
      <p:bldP spid="17" grpId="0" animBg="1"/>
      <p:bldP spid="17" grpId="1" animBg="1"/>
      <p:bldP spid="17" grpId="2" animBg="1"/>
      <p:bldP spid="21" grpId="0" animBg="1"/>
      <p:bldP spid="18" grpId="0" animBg="1"/>
      <p:bldP spid="18" grpId="1" animBg="1"/>
      <p:bldP spid="7" grpId="0" animBg="1"/>
      <p:bldP spid="28" grpId="0" animBg="1"/>
      <p:bldP spid="28" grpId="1" animBg="1"/>
      <p:bldP spid="28" grpId="2" animBg="1"/>
      <p:bldP spid="37" grpId="0"/>
      <p:bldP spid="37" grpId="1"/>
      <p:bldP spid="41" grpId="0"/>
      <p:bldP spid="41" grpId="1"/>
      <p:bldP spid="45" grpId="0"/>
      <p:bldP spid="45" grpId="1"/>
      <p:bldP spid="45" grpId="2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  <p:bldP spid="49" grpId="2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5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9130F29-07DC-F7D1-6F4A-251620ED8B43}"/>
              </a:ext>
            </a:extLst>
          </p:cNvPr>
          <p:cNvSpPr txBox="1"/>
          <p:nvPr/>
        </p:nvSpPr>
        <p:spPr>
          <a:xfrm>
            <a:off x="2974457" y="1305342"/>
            <a:ext cx="696698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1984B4E-694B-CC07-285C-2558C130BAE7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CD9178B0-0B8A-C248-D89F-9017D2210470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F5EBDA9F-E755-237F-B0A6-08A1815DAF4E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4565A565-83D8-1BBC-4EEA-0D1DA54337B1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51C8DAC8-18CB-038C-6DA0-5768B6ED910F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1B4BFD4E-6D5E-FC84-96C5-729DDE5C461E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EE5E68F-539F-8C53-99EB-C41E9725E471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313071B7-285C-DC84-5675-EF7CEE3221C6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2D38D73A-E369-1C17-4F63-BC0DB69D3F5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959FB2-DF60-3CDF-1A6D-AD88A651DA45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3FB781C-8527-DF84-37AD-FE469C5E0ED5}"/>
              </a:ext>
            </a:extLst>
          </p:cNvPr>
          <p:cNvGrpSpPr/>
          <p:nvPr/>
        </p:nvGrpSpPr>
        <p:grpSpPr>
          <a:xfrm>
            <a:off x="4959091" y="5275946"/>
            <a:ext cx="2412982" cy="1029652"/>
            <a:chOff x="4959091" y="5275946"/>
            <a:chExt cx="2412982" cy="1029652"/>
          </a:xfrm>
        </p:grpSpPr>
        <p:sp>
          <p:nvSpPr>
            <p:cNvPr id="15" name="Flecha: a la derecha 14">
              <a:extLst>
                <a:ext uri="{FF2B5EF4-FFF2-40B4-BE49-F238E27FC236}">
                  <a16:creationId xmlns:a16="http://schemas.microsoft.com/office/drawing/2014/main" id="{9FB514CF-C5C7-D5D3-18A7-86548A6ACF7E}"/>
                </a:ext>
              </a:extLst>
            </p:cNvPr>
            <p:cNvSpPr/>
            <p:nvPr/>
          </p:nvSpPr>
          <p:spPr>
            <a:xfrm>
              <a:off x="6580941" y="537577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6" name="Flecha: hacia la izquierda 15">
              <a:extLst>
                <a:ext uri="{FF2B5EF4-FFF2-40B4-BE49-F238E27FC236}">
                  <a16:creationId xmlns:a16="http://schemas.microsoft.com/office/drawing/2014/main" id="{5A7C56B8-867A-7CEC-A3F6-B405CAD7C9AA}"/>
                </a:ext>
              </a:extLst>
            </p:cNvPr>
            <p:cNvSpPr/>
            <p:nvPr/>
          </p:nvSpPr>
          <p:spPr>
            <a:xfrm>
              <a:off x="4959091" y="5810329"/>
              <a:ext cx="88697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F94DFC-C378-B067-0D33-F195E052CD80}"/>
                </a:ext>
              </a:extLst>
            </p:cNvPr>
            <p:cNvSpPr/>
            <p:nvPr/>
          </p:nvSpPr>
          <p:spPr>
            <a:xfrm>
              <a:off x="5714588" y="527594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429465E-BC01-41FE-6925-CEA55F662FA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05EBB36-0AF8-A705-7B97-36DA8C1A5D8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684A76C-D6BF-B5C0-438A-EF03E926E299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20E1653-E26E-F2EA-17AB-9679DF3782C4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709A484F-0423-1279-D7A8-16253211C33C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F0CCD82-D149-2085-0220-912226C2040B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8B772832-9C2D-38C4-2513-7AE352D3DA80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C79BF28-DBC1-06A8-00C5-56ACC2585DF7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/>
      <p:bldP spid="19" grpId="0"/>
      <p:bldP spid="20" grpId="0"/>
      <p:bldP spid="21" grpId="0"/>
      <p:bldP spid="26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0E554-82DD-8C85-F2A1-73450908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FB3FC64-ACD2-CE2F-F07C-02521787D1AB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5D3EED31-B352-6E62-12B0-1F1143EB53A3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8D1EDB9-AB49-490C-1052-681E8DE73852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997DD959-596C-EB8E-8C47-FD857181B2F0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A9A6384C-E515-8EAB-C4FC-F98F978F81CD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01FB8933-D287-EDEE-B917-9AC8B279AA44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D6ED512-70DC-5F81-7B11-F186DCE7FEF2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BEC684EF-DCEA-C24D-CFBD-9725D28B5714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02039BB4-49B3-C27D-991F-2A5AB1404CC4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86F2C5E-70CB-7D3B-FB7E-EC6FF5D755C3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F2B759E3-CD0D-BA5B-E65D-CE32DB6FA9E9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2E00BCC5-71DD-473F-A272-096DE97828DC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E2CE0CC-8E16-648D-AB5E-645BB6695660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D55FBFB-629F-DBB8-8E5C-7B6C2400EB84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11398-907D-9C1A-402A-1EC2CE7FFF65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534B239-AD94-8E57-E03B-212A56CFB82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Flecha: hacia la izquierda 25">
            <a:extLst>
              <a:ext uri="{FF2B5EF4-FFF2-40B4-BE49-F238E27FC236}">
                <a16:creationId xmlns:a16="http://schemas.microsoft.com/office/drawing/2014/main" id="{DF8AE1BD-56DF-2C2E-6F24-0B7A9DBC307E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3C6040E9-C4AD-63F7-E934-68AD01763506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3" name="Flecha: hacia la izquierda 32">
            <a:extLst>
              <a:ext uri="{FF2B5EF4-FFF2-40B4-BE49-F238E27FC236}">
                <a16:creationId xmlns:a16="http://schemas.microsoft.com/office/drawing/2014/main" id="{1FD66292-9A20-C860-F971-DC5E47A6DF6F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7BBD222-24CA-9EFD-FDAE-419E56E5C2AF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130DE9FF-F38D-2F3D-420F-5112B7E25A46}"/>
              </a:ext>
            </a:extLst>
          </p:cNvPr>
          <p:cNvSpPr/>
          <p:nvPr/>
        </p:nvSpPr>
        <p:spPr>
          <a:xfrm>
            <a:off x="5002203" y="344082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318F6048-2425-2B31-95A2-D3B196A344EB}"/>
              </a:ext>
            </a:extLst>
          </p:cNvPr>
          <p:cNvSpPr/>
          <p:nvPr/>
        </p:nvSpPr>
        <p:spPr>
          <a:xfrm>
            <a:off x="6633516" y="2995977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DFB2FE7D-1A73-252D-9E99-E06269D48BA3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B4A8BAC-8432-A834-F630-74B89E10811A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0B0D76-8CA6-31A0-710D-6F9C1A121066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9948E8E-E67C-0D64-78CC-3A4262F9A495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E185957-67A6-87CC-8CA6-D13698FD3BCF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5EC5C2-8093-2C63-D120-323B6FC623B7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584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107 0 " pathEditMode="relative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851 0.00162 " pathEditMode="relative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429 -0.34722 " pathEditMode="relative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6" grpId="0" animBg="1"/>
      <p:bldP spid="16" grpId="1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22" grpId="0" animBg="1"/>
      <p:bldP spid="22" grpId="1" animBg="1"/>
      <p:bldP spid="2" grpId="0" animBg="1"/>
      <p:bldP spid="2" grpId="1" animBg="1"/>
      <p:bldP spid="17" grpId="0" animBg="1"/>
      <p:bldP spid="17" grpId="1" animBg="1"/>
      <p:bldP spid="23" grpId="1"/>
      <p:bldP spid="23" grpId="2"/>
      <p:bldP spid="24" grpId="1"/>
      <p:bldP spid="24" grpId="2"/>
      <p:bldP spid="25" grpId="1"/>
      <p:bldP spid="25" grpId="2"/>
      <p:bldP spid="27" grpId="1"/>
      <p:bldP spid="27" grpId="2"/>
      <p:bldP spid="28" grpId="1"/>
      <p:bldP spid="28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9DF51F2-1E6B-D7E1-2299-408B4F321751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D17889A7-E766-B9F5-C434-39AE11F81CD9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3D541F87-11B6-5C01-C802-C265BAD155AF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89798903-D9BA-EBAC-01A4-7D47E07FCF5E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2811609B-6EDC-6922-3B0E-C5F91078B90A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EF70E24B-6752-2BBE-717E-859DDAC3718B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C688094-F344-149C-E2B3-74C6489EED6B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6958379-69B8-EAB4-D66B-E306FF712C4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4646C5A6-281C-FEF9-0777-292553FC8E37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3D90E1B-9F44-718C-6CAE-767FE0B6BC57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56A040C-C29D-A06B-84C9-608379D20707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B1314E3E-F75E-289B-EEBE-6D8BF2108A78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D5D06FD-8DC2-6230-D949-2371D9F4620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5C9EBAF-D892-AA4C-6F65-36DB915E44C6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D28499-EBE3-989F-A359-952398A9F0D2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1071D1-9EAA-B238-B16A-52CCC1AE439F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E61623-D6BF-DE4A-CCE3-DE3F9C5ED6C3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46AE5FF9-C402-C2FE-8150-C8513DEEEB92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50B7F25-E69E-8B49-6838-05A1BB33CAC9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58ED2A1B-100C-CCF0-D7CD-B8B1F8D6CE5D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DC6C1BA-56CD-B1E6-7FEC-18F920D8E606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805D055-00C0-D2FF-D1DF-5692347F87E7}"/>
              </a:ext>
            </a:extLst>
          </p:cNvPr>
          <p:cNvGrpSpPr/>
          <p:nvPr/>
        </p:nvGrpSpPr>
        <p:grpSpPr>
          <a:xfrm>
            <a:off x="760459" y="1609817"/>
            <a:ext cx="997828" cy="1199567"/>
            <a:chOff x="10089681" y="1944535"/>
            <a:chExt cx="997828" cy="1199567"/>
          </a:xfrm>
        </p:grpSpPr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934F631-C7DD-6EFC-93F6-3056F0B1BB6D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actual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Flecha: hacia abajo 25">
              <a:extLst>
                <a:ext uri="{FF2B5EF4-FFF2-40B4-BE49-F238E27FC236}">
                  <a16:creationId xmlns:a16="http://schemas.microsoft.com/office/drawing/2014/main" id="{CE321DCF-2D8A-7CC9-8D45-8F89C47EED3C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4162207-A759-C1FD-096D-5077A671E195}"/>
              </a:ext>
            </a:extLst>
          </p:cNvPr>
          <p:cNvGrpSpPr/>
          <p:nvPr/>
        </p:nvGrpSpPr>
        <p:grpSpPr>
          <a:xfrm>
            <a:off x="3175299" y="1617984"/>
            <a:ext cx="1129078" cy="1245771"/>
            <a:chOff x="3494632" y="1867050"/>
            <a:chExt cx="1129078" cy="1245771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921EF2CD-43A1-C56E-CAFB-211F2704C066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abajo 28">
              <a:extLst>
                <a:ext uri="{FF2B5EF4-FFF2-40B4-BE49-F238E27FC236}">
                  <a16:creationId xmlns:a16="http://schemas.microsoft.com/office/drawing/2014/main" id="{0970B564-AEA7-4189-DA64-A26C366A1385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1485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85185E-6 L 0.20768 -0.1796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4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8 -0.17963 L 0.20286 0.00741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286 0.00741 L 0.47148 0.0074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BA03-9F51-8D30-77F1-90AF7E945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B49C4664-16E8-59CF-566C-DD73CC0AA46F}"/>
              </a:ext>
            </a:extLst>
          </p:cNvPr>
          <p:cNvSpPr/>
          <p:nvPr/>
        </p:nvSpPr>
        <p:spPr>
          <a:xfrm>
            <a:off x="4107277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" name="Flecha: hacia la izquierda 2">
            <a:extLst>
              <a:ext uri="{FF2B5EF4-FFF2-40B4-BE49-F238E27FC236}">
                <a16:creationId xmlns:a16="http://schemas.microsoft.com/office/drawing/2014/main" id="{57587EDD-E19F-C314-8E25-4E63A7594CF8}"/>
              </a:ext>
            </a:extLst>
          </p:cNvPr>
          <p:cNvSpPr/>
          <p:nvPr/>
        </p:nvSpPr>
        <p:spPr>
          <a:xfrm>
            <a:off x="258126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F87F8F90-CAD8-BCA6-73CD-858F3EA15901}"/>
              </a:ext>
            </a:extLst>
          </p:cNvPr>
          <p:cNvSpPr/>
          <p:nvPr/>
        </p:nvSpPr>
        <p:spPr>
          <a:xfrm>
            <a:off x="9007042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7EEAD162-CFD5-F79B-393C-4BE82A844852}"/>
              </a:ext>
            </a:extLst>
          </p:cNvPr>
          <p:cNvSpPr/>
          <p:nvPr/>
        </p:nvSpPr>
        <p:spPr>
          <a:xfrm>
            <a:off x="748103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615409EA-E041-4D12-CEA3-354BCE87E394}"/>
              </a:ext>
            </a:extLst>
          </p:cNvPr>
          <p:cNvSpPr/>
          <p:nvPr/>
        </p:nvSpPr>
        <p:spPr>
          <a:xfrm>
            <a:off x="7368394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hacia la izquierda 6">
            <a:extLst>
              <a:ext uri="{FF2B5EF4-FFF2-40B4-BE49-F238E27FC236}">
                <a16:creationId xmlns:a16="http://schemas.microsoft.com/office/drawing/2014/main" id="{A2B54089-FCEF-FA8E-71E0-4E0343EB50D6}"/>
              </a:ext>
            </a:extLst>
          </p:cNvPr>
          <p:cNvSpPr/>
          <p:nvPr/>
        </p:nvSpPr>
        <p:spPr>
          <a:xfrm>
            <a:off x="5842384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68AF4DA-5356-63C8-2592-D92CCEBBB7DC}"/>
              </a:ext>
            </a:extLst>
          </p:cNvPr>
          <p:cNvSpPr/>
          <p:nvPr/>
        </p:nvSpPr>
        <p:spPr>
          <a:xfrm>
            <a:off x="6502041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A8C7997-AB50-B9D5-9BF8-0FBEC57DEAD2}"/>
              </a:ext>
            </a:extLst>
          </p:cNvPr>
          <p:cNvSpPr/>
          <p:nvPr/>
        </p:nvSpPr>
        <p:spPr>
          <a:xfrm>
            <a:off x="571458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0" name="Flecha: hacia la izquierda 9">
            <a:extLst>
              <a:ext uri="{FF2B5EF4-FFF2-40B4-BE49-F238E27FC236}">
                <a16:creationId xmlns:a16="http://schemas.microsoft.com/office/drawing/2014/main" id="{5971BF2B-8556-0534-55F1-112EC1DF5133}"/>
              </a:ext>
            </a:extLst>
          </p:cNvPr>
          <p:cNvSpPr/>
          <p:nvPr/>
        </p:nvSpPr>
        <p:spPr>
          <a:xfrm>
            <a:off x="4188578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8799261-2D6C-D239-5036-4320B1DAF190}"/>
              </a:ext>
            </a:extLst>
          </p:cNvPr>
          <p:cNvSpPr/>
          <p:nvPr/>
        </p:nvSpPr>
        <p:spPr>
          <a:xfrm>
            <a:off x="484823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2F6506B-1F5D-BF69-DD09-2786E4FA4D42}"/>
              </a:ext>
            </a:extLst>
          </p:cNvPr>
          <p:cNvSpPr/>
          <p:nvPr/>
        </p:nvSpPr>
        <p:spPr>
          <a:xfrm>
            <a:off x="6580941" y="5375774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4" name="Flecha: hacia la izquierda 13">
            <a:extLst>
              <a:ext uri="{FF2B5EF4-FFF2-40B4-BE49-F238E27FC236}">
                <a16:creationId xmlns:a16="http://schemas.microsoft.com/office/drawing/2014/main" id="{94B3A6EC-CB98-8916-A2EC-41D2B3E276CA}"/>
              </a:ext>
            </a:extLst>
          </p:cNvPr>
          <p:cNvSpPr/>
          <p:nvPr/>
        </p:nvSpPr>
        <p:spPr>
          <a:xfrm>
            <a:off x="4959091" y="5810329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5A993E9-72B7-5E5C-37E2-C99824E3BC3C}"/>
              </a:ext>
            </a:extLst>
          </p:cNvPr>
          <p:cNvSpPr/>
          <p:nvPr/>
        </p:nvSpPr>
        <p:spPr>
          <a:xfrm>
            <a:off x="5714588" y="5275946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391516-C443-17C5-865F-B75532E7E9AA}"/>
              </a:ext>
            </a:extLst>
          </p:cNvPr>
          <p:cNvSpPr txBox="1"/>
          <p:nvPr/>
        </p:nvSpPr>
        <p:spPr>
          <a:xfrm>
            <a:off x="3562546" y="413439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F074952-DF86-F3A7-0EB2-DF61795A9419}"/>
              </a:ext>
            </a:extLst>
          </p:cNvPr>
          <p:cNvSpPr txBox="1"/>
          <p:nvPr/>
        </p:nvSpPr>
        <p:spPr>
          <a:xfrm>
            <a:off x="5199090" y="4134398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7A7ABE-6872-7D3D-8CCB-EC78CC5B509E}"/>
              </a:ext>
            </a:extLst>
          </p:cNvPr>
          <p:cNvSpPr txBox="1"/>
          <p:nvPr/>
        </p:nvSpPr>
        <p:spPr>
          <a:xfrm>
            <a:off x="6823663" y="413439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FB9699-1B53-2310-F9CD-77F8AE40CDD1}"/>
              </a:ext>
            </a:extLst>
          </p:cNvPr>
          <p:cNvSpPr txBox="1"/>
          <p:nvPr/>
        </p:nvSpPr>
        <p:spPr>
          <a:xfrm>
            <a:off x="8462311" y="41343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Flecha: hacia la izquierda 19">
            <a:extLst>
              <a:ext uri="{FF2B5EF4-FFF2-40B4-BE49-F238E27FC236}">
                <a16:creationId xmlns:a16="http://schemas.microsoft.com/office/drawing/2014/main" id="{68D7131C-40E5-9B47-E8D6-767319D5A105}"/>
              </a:ext>
            </a:extLst>
          </p:cNvPr>
          <p:cNvSpPr/>
          <p:nvPr/>
        </p:nvSpPr>
        <p:spPr>
          <a:xfrm>
            <a:off x="2575677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33CE71A-2C5F-72BF-CD98-C9AA2058449E}"/>
              </a:ext>
            </a:extLst>
          </p:cNvPr>
          <p:cNvSpPr/>
          <p:nvPr/>
        </p:nvSpPr>
        <p:spPr>
          <a:xfrm>
            <a:off x="8140689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Flecha: hacia la izquierda 21">
            <a:extLst>
              <a:ext uri="{FF2B5EF4-FFF2-40B4-BE49-F238E27FC236}">
                <a16:creationId xmlns:a16="http://schemas.microsoft.com/office/drawing/2014/main" id="{C7202844-DDF2-3981-12C6-596FD8B7DB71}"/>
              </a:ext>
            </a:extLst>
          </p:cNvPr>
          <p:cNvSpPr/>
          <p:nvPr/>
        </p:nvSpPr>
        <p:spPr>
          <a:xfrm>
            <a:off x="2570087" y="3446049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EB599B48-664D-C159-0F49-176D68992A8A}"/>
              </a:ext>
            </a:extLst>
          </p:cNvPr>
          <p:cNvSpPr/>
          <p:nvPr/>
        </p:nvSpPr>
        <p:spPr>
          <a:xfrm>
            <a:off x="3240924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B27D05A-4C2D-7D50-35D5-665BAF6FD6F0}"/>
              </a:ext>
            </a:extLst>
          </p:cNvPr>
          <p:cNvSpPr/>
          <p:nvPr/>
        </p:nvSpPr>
        <p:spPr>
          <a:xfrm>
            <a:off x="6512674" y="1651220"/>
            <a:ext cx="997828" cy="47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actual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26" name="Flecha: hacia abajo 25">
            <a:extLst>
              <a:ext uri="{FF2B5EF4-FFF2-40B4-BE49-F238E27FC236}">
                <a16:creationId xmlns:a16="http://schemas.microsoft.com/office/drawing/2014/main" id="{33FB72D7-BEDC-589C-0E57-6A9518AD6E73}"/>
              </a:ext>
            </a:extLst>
          </p:cNvPr>
          <p:cNvSpPr/>
          <p:nvPr/>
        </p:nvSpPr>
        <p:spPr>
          <a:xfrm>
            <a:off x="6787637" y="2301935"/>
            <a:ext cx="447901" cy="548852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: hacia la izquierda 11">
            <a:extLst>
              <a:ext uri="{FF2B5EF4-FFF2-40B4-BE49-F238E27FC236}">
                <a16:creationId xmlns:a16="http://schemas.microsoft.com/office/drawing/2014/main" id="{A2AF32C3-FF79-FB14-5325-33177CB03063}"/>
              </a:ext>
            </a:extLst>
          </p:cNvPr>
          <p:cNvSpPr/>
          <p:nvPr/>
        </p:nvSpPr>
        <p:spPr>
          <a:xfrm rot="4242697">
            <a:off x="4886698" y="4432815"/>
            <a:ext cx="1435935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63FAAECE-3EB7-250A-C46A-47E181C9075A}"/>
              </a:ext>
            </a:extLst>
          </p:cNvPr>
          <p:cNvSpPr/>
          <p:nvPr/>
        </p:nvSpPr>
        <p:spPr>
          <a:xfrm rot="18610485">
            <a:off x="6374508" y="4518675"/>
            <a:ext cx="1660140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89F4825B-2B75-2304-911E-3D3AFDB71FBE}"/>
              </a:ext>
            </a:extLst>
          </p:cNvPr>
          <p:cNvSpPr/>
          <p:nvPr/>
        </p:nvSpPr>
        <p:spPr>
          <a:xfrm rot="4109279">
            <a:off x="5325477" y="4324879"/>
            <a:ext cx="1422133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DAEAFE02-846F-6628-4935-98F55D1E41F8}"/>
              </a:ext>
            </a:extLst>
          </p:cNvPr>
          <p:cNvSpPr/>
          <p:nvPr/>
        </p:nvSpPr>
        <p:spPr>
          <a:xfrm rot="18212102">
            <a:off x="6068468" y="4312458"/>
            <a:ext cx="1554923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325B613-15F2-CC32-2EB0-7116F0E60F75}"/>
              </a:ext>
            </a:extLst>
          </p:cNvPr>
          <p:cNvSpPr/>
          <p:nvPr/>
        </p:nvSpPr>
        <p:spPr>
          <a:xfrm>
            <a:off x="3341728" y="302469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4" name="Flecha: hacia la izquierda 33">
            <a:extLst>
              <a:ext uri="{FF2B5EF4-FFF2-40B4-BE49-F238E27FC236}">
                <a16:creationId xmlns:a16="http://schemas.microsoft.com/office/drawing/2014/main" id="{6744FCB9-4A78-230C-B9B2-2A684CAA8037}"/>
              </a:ext>
            </a:extLst>
          </p:cNvPr>
          <p:cNvSpPr/>
          <p:nvPr/>
        </p:nvSpPr>
        <p:spPr>
          <a:xfrm>
            <a:off x="1815718" y="345925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5" name="Flecha: a la derecha 34">
            <a:extLst>
              <a:ext uri="{FF2B5EF4-FFF2-40B4-BE49-F238E27FC236}">
                <a16:creationId xmlns:a16="http://schemas.microsoft.com/office/drawing/2014/main" id="{2318F171-8A80-B546-34B4-EDF03A52C0A2}"/>
              </a:ext>
            </a:extLst>
          </p:cNvPr>
          <p:cNvSpPr/>
          <p:nvPr/>
        </p:nvSpPr>
        <p:spPr>
          <a:xfrm>
            <a:off x="9900186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6" name="Flecha: hacia la izquierda 35">
            <a:extLst>
              <a:ext uri="{FF2B5EF4-FFF2-40B4-BE49-F238E27FC236}">
                <a16:creationId xmlns:a16="http://schemas.microsoft.com/office/drawing/2014/main" id="{DE10F5CA-EE0A-0709-8C1C-DA6A76C92A8A}"/>
              </a:ext>
            </a:extLst>
          </p:cNvPr>
          <p:cNvSpPr/>
          <p:nvPr/>
        </p:nvSpPr>
        <p:spPr>
          <a:xfrm>
            <a:off x="8374176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7" name="Flecha: a la derecha 36">
            <a:extLst>
              <a:ext uri="{FF2B5EF4-FFF2-40B4-BE49-F238E27FC236}">
                <a16:creationId xmlns:a16="http://schemas.microsoft.com/office/drawing/2014/main" id="{5AB242C7-87ED-B95E-A94F-216A7A76E2D6}"/>
              </a:ext>
            </a:extLst>
          </p:cNvPr>
          <p:cNvSpPr/>
          <p:nvPr/>
        </p:nvSpPr>
        <p:spPr>
          <a:xfrm>
            <a:off x="8261538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8" name="Flecha: hacia la izquierda 37">
            <a:extLst>
              <a:ext uri="{FF2B5EF4-FFF2-40B4-BE49-F238E27FC236}">
                <a16:creationId xmlns:a16="http://schemas.microsoft.com/office/drawing/2014/main" id="{FBECEF5C-2B64-0CA2-ED5D-EF9C22798CDF}"/>
              </a:ext>
            </a:extLst>
          </p:cNvPr>
          <p:cNvSpPr/>
          <p:nvPr/>
        </p:nvSpPr>
        <p:spPr>
          <a:xfrm>
            <a:off x="6746152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7A82D38-E391-C0D3-832A-7228B78279D4}"/>
              </a:ext>
            </a:extLst>
          </p:cNvPr>
          <p:cNvSpPr/>
          <p:nvPr/>
        </p:nvSpPr>
        <p:spPr>
          <a:xfrm>
            <a:off x="7395185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F1FA2032-1635-C5DF-CFD7-46F69C1E47C8}"/>
              </a:ext>
            </a:extLst>
          </p:cNvPr>
          <p:cNvSpPr/>
          <p:nvPr/>
        </p:nvSpPr>
        <p:spPr>
          <a:xfrm>
            <a:off x="4949039" y="30140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1" name="Flecha: hacia la izquierda 40">
            <a:extLst>
              <a:ext uri="{FF2B5EF4-FFF2-40B4-BE49-F238E27FC236}">
                <a16:creationId xmlns:a16="http://schemas.microsoft.com/office/drawing/2014/main" id="{2C1E49BD-22D7-C21C-3CC4-DFEDB62AC989}"/>
              </a:ext>
            </a:extLst>
          </p:cNvPr>
          <p:cNvSpPr/>
          <p:nvPr/>
        </p:nvSpPr>
        <p:spPr>
          <a:xfrm>
            <a:off x="3423029" y="344855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B028DED3-EB7B-D2A6-9655-3F8DC88155BD}"/>
              </a:ext>
            </a:extLst>
          </p:cNvPr>
          <p:cNvSpPr/>
          <p:nvPr/>
        </p:nvSpPr>
        <p:spPr>
          <a:xfrm>
            <a:off x="4082686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Flecha: a la derecha 42">
            <a:extLst>
              <a:ext uri="{FF2B5EF4-FFF2-40B4-BE49-F238E27FC236}">
                <a16:creationId xmlns:a16="http://schemas.microsoft.com/office/drawing/2014/main" id="{400D491C-4D04-BC1E-A635-C32DFC1C8F63}"/>
              </a:ext>
            </a:extLst>
          </p:cNvPr>
          <p:cNvSpPr/>
          <p:nvPr/>
        </p:nvSpPr>
        <p:spPr>
          <a:xfrm>
            <a:off x="6634105" y="303660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4" name="Flecha: hacia la izquierda 43">
            <a:extLst>
              <a:ext uri="{FF2B5EF4-FFF2-40B4-BE49-F238E27FC236}">
                <a16:creationId xmlns:a16="http://schemas.microsoft.com/office/drawing/2014/main" id="{C58E6C49-ADC9-FEDA-D578-7F85D30FA3C2}"/>
              </a:ext>
            </a:extLst>
          </p:cNvPr>
          <p:cNvSpPr/>
          <p:nvPr/>
        </p:nvSpPr>
        <p:spPr>
          <a:xfrm>
            <a:off x="5012255" y="3471157"/>
            <a:ext cx="88697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F2C02089-4A2C-C91B-A821-4BECA82F3616}"/>
              </a:ext>
            </a:extLst>
          </p:cNvPr>
          <p:cNvSpPr/>
          <p:nvPr/>
        </p:nvSpPr>
        <p:spPr>
          <a:xfrm>
            <a:off x="9033833" y="29141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A0D7F56D-4C1F-C91F-EE76-E84C55C53F34}"/>
              </a:ext>
            </a:extLst>
          </p:cNvPr>
          <p:cNvSpPr/>
          <p:nvPr/>
        </p:nvSpPr>
        <p:spPr>
          <a:xfrm>
            <a:off x="2475375" y="292486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  <a:endParaRPr lang="es-AR" sz="4000" dirty="0">
              <a:latin typeface="Consolas" panose="020B0609020204030204" pitchFamily="49" charset="0"/>
            </a:endParaRP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BE46EE32-6187-1F4B-772E-08CBDBC9A694}"/>
              </a:ext>
            </a:extLst>
          </p:cNvPr>
          <p:cNvSpPr/>
          <p:nvPr/>
        </p:nvSpPr>
        <p:spPr>
          <a:xfrm>
            <a:off x="5767752" y="293677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8FB542A-B6BF-19D8-3947-F1EAA88400FC}"/>
              </a:ext>
            </a:extLst>
          </p:cNvPr>
          <p:cNvSpPr txBox="1"/>
          <p:nvPr/>
        </p:nvSpPr>
        <p:spPr>
          <a:xfrm>
            <a:off x="2779281" y="413719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B5B5556C-BF0C-3884-EFB4-C16E1B8C77E5}"/>
              </a:ext>
            </a:extLst>
          </p:cNvPr>
          <p:cNvSpPr txBox="1"/>
          <p:nvPr/>
        </p:nvSpPr>
        <p:spPr>
          <a:xfrm>
            <a:off x="4415825" y="4137194"/>
            <a:ext cx="29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s-AR" sz="2000" dirty="0">
              <a:solidFill>
                <a:schemeClr val="tx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792B76C-B125-1B12-E8AD-3E8F88ABECFC}"/>
              </a:ext>
            </a:extLst>
          </p:cNvPr>
          <p:cNvSpPr txBox="1"/>
          <p:nvPr/>
        </p:nvSpPr>
        <p:spPr>
          <a:xfrm>
            <a:off x="6040398" y="413719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6A78F9F-392D-27A8-A252-5C921B356ADE}"/>
              </a:ext>
            </a:extLst>
          </p:cNvPr>
          <p:cNvSpPr txBox="1"/>
          <p:nvPr/>
        </p:nvSpPr>
        <p:spPr>
          <a:xfrm>
            <a:off x="7679046" y="41371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419F501-0872-CA49-8801-ABDD5FE89AD5}"/>
              </a:ext>
            </a:extLst>
          </p:cNvPr>
          <p:cNvSpPr txBox="1"/>
          <p:nvPr/>
        </p:nvSpPr>
        <p:spPr>
          <a:xfrm>
            <a:off x="9362085" y="413439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B29F6163-7BB4-F965-9C4E-6B99F43A053C}"/>
              </a:ext>
            </a:extLst>
          </p:cNvPr>
          <p:cNvSpPr txBox="1"/>
          <p:nvPr/>
        </p:nvSpPr>
        <p:spPr>
          <a:xfrm>
            <a:off x="2839272" y="826876"/>
            <a:ext cx="75896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E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E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E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58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5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29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0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1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3F3F"/>
                                      </p:to>
                                    </p:animClr>
                                    <p:set>
                                      <p:cBhvr>
                                        <p:cTn id="3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xit" presetSubtype="1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2" presetClass="exit" presetSubtype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2" presetClass="exit" presetSubtype="1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0" presetID="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3" grpId="2" animBg="1"/>
      <p:bldP spid="13" grpId="3" animBg="1"/>
      <p:bldP spid="14" grpId="1" animBg="1"/>
      <p:bldP spid="14" grpId="2" animBg="1"/>
      <p:bldP spid="14" grpId="3" animBg="1"/>
      <p:bldP spid="14" grpId="4" animBg="1"/>
      <p:bldP spid="15" grpId="1" animBg="1"/>
      <p:bldP spid="15" grpId="2" animBg="1"/>
      <p:bldP spid="15" grpId="3" animBg="1"/>
      <p:bldP spid="15" grpId="4" animBg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  <p:bldP spid="19" grpId="2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5" grpId="2" animBg="1"/>
      <p:bldP spid="25" grpId="3" animBg="1"/>
      <p:bldP spid="25" grpId="4" animBg="1"/>
      <p:bldP spid="25" grpId="5" animBg="1"/>
      <p:bldP spid="25" grpId="6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12" grpId="0" animBg="1"/>
      <p:bldP spid="12" grpId="1" animBg="1"/>
      <p:bldP spid="12" grpId="2" animBg="1"/>
      <p:bldP spid="30" grpId="1" animBg="1"/>
      <p:bldP spid="30" grpId="2" animBg="1"/>
      <p:bldP spid="30" grpId="3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73" grpId="0"/>
      <p:bldP spid="7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6D26885-D210-2155-0CF5-E449BF1A7BB8}"/>
              </a:ext>
            </a:extLst>
          </p:cNvPr>
          <p:cNvSpPr txBox="1"/>
          <p:nvPr/>
        </p:nvSpPr>
        <p:spPr>
          <a:xfrm>
            <a:off x="2653709" y="227931"/>
            <a:ext cx="762797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insertar(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dato,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"Posición inválida"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.agregar_al_final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actual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s-A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posicion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actual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actual.siguiente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actual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027443-B3E7-E868-B425-D958F6ED5C96}"/>
              </a:ext>
            </a:extLst>
          </p:cNvPr>
          <p:cNvSpPr txBox="1"/>
          <p:nvPr/>
        </p:nvSpPr>
        <p:spPr>
          <a:xfrm>
            <a:off x="4024423" y="5521688"/>
            <a:ext cx="6097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4E799E-630B-E76A-620D-75E30AFB369A}"/>
              </a:ext>
            </a:extLst>
          </p:cNvPr>
          <p:cNvSpPr txBox="1"/>
          <p:nvPr/>
        </p:nvSpPr>
        <p:spPr>
          <a:xfrm>
            <a:off x="4948089" y="2921168"/>
            <a:ext cx="2295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/>
              <a:t>copiar</a:t>
            </a:r>
          </a:p>
        </p:txBody>
      </p:sp>
    </p:spTree>
    <p:extLst>
      <p:ext uri="{BB962C8B-B14F-4D97-AF65-F5344CB8AC3E}">
        <p14:creationId xmlns:p14="http://schemas.microsoft.com/office/powerpoint/2010/main" val="24903847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863B82F-27D7-2169-8B24-F518BFA14E38}"/>
              </a:ext>
            </a:extLst>
          </p:cNvPr>
          <p:cNvSpPr txBox="1"/>
          <p:nvPr/>
        </p:nvSpPr>
        <p:spPr>
          <a:xfrm>
            <a:off x="727587" y="446755"/>
            <a:ext cx="2871019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copiar(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5F9695-D774-CCB6-175F-8E3537C67B32}"/>
              </a:ext>
            </a:extLst>
          </p:cNvPr>
          <p:cNvSpPr txBox="1"/>
          <p:nvPr/>
        </p:nvSpPr>
        <p:spPr>
          <a:xfrm>
            <a:off x="1307689" y="739720"/>
            <a:ext cx="4277033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copia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ListaDobleEnlazada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1C105EC-1DE7-5709-D3AE-53EB79201E71}"/>
              </a:ext>
            </a:extLst>
          </p:cNvPr>
          <p:cNvSpPr/>
          <p:nvPr/>
        </p:nvSpPr>
        <p:spPr>
          <a:xfrm>
            <a:off x="6590498" y="4599463"/>
            <a:ext cx="996008" cy="40483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cabeza</a:t>
            </a:r>
            <a:endParaRPr lang="es-AR" sz="3200" dirty="0">
              <a:latin typeface="Consolas" panose="020B0609020204030204" pitchFamily="49" charset="0"/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2BB42960-79B7-8821-1230-61D4DA47C4BE}"/>
              </a:ext>
            </a:extLst>
          </p:cNvPr>
          <p:cNvSpPr/>
          <p:nvPr/>
        </p:nvSpPr>
        <p:spPr>
          <a:xfrm rot="19717470">
            <a:off x="7186735" y="5052807"/>
            <a:ext cx="387574" cy="71658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38D0DB7-76F1-5290-7B2C-FC7E222D26B7}"/>
              </a:ext>
            </a:extLst>
          </p:cNvPr>
          <p:cNvSpPr/>
          <p:nvPr/>
        </p:nvSpPr>
        <p:spPr>
          <a:xfrm rot="1854665">
            <a:off x="8260605" y="5049280"/>
            <a:ext cx="375190" cy="72363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B17A429-0236-2C15-D262-C042A13A38BF}"/>
              </a:ext>
            </a:extLst>
          </p:cNvPr>
          <p:cNvSpPr/>
          <p:nvPr/>
        </p:nvSpPr>
        <p:spPr>
          <a:xfrm>
            <a:off x="4790711" y="4620268"/>
            <a:ext cx="906470" cy="4048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cola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78FD356-B9F3-289A-9898-D30FC2852B8A}"/>
              </a:ext>
            </a:extLst>
          </p:cNvPr>
          <p:cNvSpPr/>
          <p:nvPr/>
        </p:nvSpPr>
        <p:spPr>
          <a:xfrm>
            <a:off x="1657259" y="5621742"/>
            <a:ext cx="625123" cy="35150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B5E7AF7-9213-261E-8830-6C9159B689FB}"/>
              </a:ext>
            </a:extLst>
          </p:cNvPr>
          <p:cNvSpPr/>
          <p:nvPr/>
        </p:nvSpPr>
        <p:spPr>
          <a:xfrm>
            <a:off x="5526658" y="5473606"/>
            <a:ext cx="625123" cy="35150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latin typeface="Consolas" panose="020B0609020204030204" pitchFamily="49" charset="0"/>
              </a:rPr>
              <a:t>None</a:t>
            </a:r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9F5D922C-62DD-F69A-1E1B-C11E947A05EF}"/>
              </a:ext>
            </a:extLst>
          </p:cNvPr>
          <p:cNvSpPr/>
          <p:nvPr/>
        </p:nvSpPr>
        <p:spPr>
          <a:xfrm>
            <a:off x="4292054" y="5910288"/>
            <a:ext cx="625123" cy="351504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CDC0CF07-95CF-E76E-E6A4-A7A4C63D3DB8}"/>
              </a:ext>
            </a:extLst>
          </p:cNvPr>
          <p:cNvSpPr/>
          <p:nvPr/>
        </p:nvSpPr>
        <p:spPr>
          <a:xfrm>
            <a:off x="4263318" y="5512923"/>
            <a:ext cx="625123" cy="35150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789703EA-0855-1FCC-DD72-AEDAA612A2D7}"/>
              </a:ext>
            </a:extLst>
          </p:cNvPr>
          <p:cNvSpPr/>
          <p:nvPr/>
        </p:nvSpPr>
        <p:spPr>
          <a:xfrm>
            <a:off x="2996998" y="5958580"/>
            <a:ext cx="625123" cy="351504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E3A115D-854E-285F-623B-53FA66C329AA}"/>
              </a:ext>
            </a:extLst>
          </p:cNvPr>
          <p:cNvSpPr/>
          <p:nvPr/>
        </p:nvSpPr>
        <p:spPr>
          <a:xfrm>
            <a:off x="3537526" y="5512923"/>
            <a:ext cx="788448" cy="81359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>
                <a:latin typeface="Consolas" panose="020B0609020204030204" pitchFamily="49" charset="0"/>
              </a:rPr>
              <a:t>11</a:t>
            </a:r>
            <a:endParaRPr lang="es-AR" sz="2000" dirty="0">
              <a:latin typeface="Consolas" panose="020B0609020204030204" pitchFamily="49" charset="0"/>
            </a:endParaRP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E4719D1-7554-C075-E52C-2403504ECF96}"/>
              </a:ext>
            </a:extLst>
          </p:cNvPr>
          <p:cNvSpPr/>
          <p:nvPr/>
        </p:nvSpPr>
        <p:spPr>
          <a:xfrm>
            <a:off x="2947839" y="5551783"/>
            <a:ext cx="625123" cy="351504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2914559D-4189-E5B9-B046-90FC4E785EA2}"/>
              </a:ext>
            </a:extLst>
          </p:cNvPr>
          <p:cNvSpPr/>
          <p:nvPr/>
        </p:nvSpPr>
        <p:spPr>
          <a:xfrm>
            <a:off x="1650225" y="6007516"/>
            <a:ext cx="625123" cy="351504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B652B92-B7CF-36E3-13F7-7F52C9801CD7}"/>
              </a:ext>
            </a:extLst>
          </p:cNvPr>
          <p:cNvSpPr/>
          <p:nvPr/>
        </p:nvSpPr>
        <p:spPr>
          <a:xfrm>
            <a:off x="2218649" y="5578822"/>
            <a:ext cx="788448" cy="81359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84C938E-D9F2-5E7E-58D1-54379A5FBBB0}"/>
              </a:ext>
            </a:extLst>
          </p:cNvPr>
          <p:cNvSpPr/>
          <p:nvPr/>
        </p:nvSpPr>
        <p:spPr>
          <a:xfrm>
            <a:off x="4823630" y="5496490"/>
            <a:ext cx="788448" cy="81359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2" name="Flecha: hacia la izquierda 31">
            <a:extLst>
              <a:ext uri="{FF2B5EF4-FFF2-40B4-BE49-F238E27FC236}">
                <a16:creationId xmlns:a16="http://schemas.microsoft.com/office/drawing/2014/main" id="{D80218CA-6A7E-1D59-C7B8-5ABDE4F86F00}"/>
              </a:ext>
            </a:extLst>
          </p:cNvPr>
          <p:cNvSpPr/>
          <p:nvPr/>
        </p:nvSpPr>
        <p:spPr>
          <a:xfrm>
            <a:off x="402116" y="6076089"/>
            <a:ext cx="625123" cy="351504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err="1">
                <a:latin typeface="Consolas" panose="020B0609020204030204" pitchFamily="49" charset="0"/>
              </a:rPr>
              <a:t>None</a:t>
            </a:r>
            <a:endParaRPr lang="es-AR" sz="14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830B8E2-2D1D-9422-319E-E03EE35E69BD}"/>
              </a:ext>
            </a:extLst>
          </p:cNvPr>
          <p:cNvSpPr/>
          <p:nvPr/>
        </p:nvSpPr>
        <p:spPr>
          <a:xfrm>
            <a:off x="932545" y="5613999"/>
            <a:ext cx="788448" cy="813594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000" dirty="0">
                <a:latin typeface="Consolas" panose="020B0609020204030204" pitchFamily="49" charset="0"/>
              </a:rPr>
              <a:t>9</a:t>
            </a:r>
            <a:endParaRPr lang="es-AR" sz="3200" dirty="0">
              <a:latin typeface="Consolas" panose="020B0609020204030204" pitchFamily="49" charset="0"/>
            </a:endParaRP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4DA9868-A0EF-F1FE-9068-3B6861569A9D}"/>
              </a:ext>
            </a:extLst>
          </p:cNvPr>
          <p:cNvGrpSpPr/>
          <p:nvPr/>
        </p:nvGrpSpPr>
        <p:grpSpPr>
          <a:xfrm>
            <a:off x="897543" y="4654675"/>
            <a:ext cx="906470" cy="937864"/>
            <a:chOff x="3494632" y="1867050"/>
            <a:chExt cx="1129078" cy="1134717"/>
          </a:xfrm>
        </p:grpSpPr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5FC22678-3D1E-3A09-54C9-20EE81D2FF64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>
                  <a:latin typeface="Consolas" panose="020B0609020204030204" pitchFamily="49" charset="0"/>
                </a:rPr>
                <a:t>cabeza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9" name="Flecha: hacia abajo 38">
              <a:extLst>
                <a:ext uri="{FF2B5EF4-FFF2-40B4-BE49-F238E27FC236}">
                  <a16:creationId xmlns:a16="http://schemas.microsoft.com/office/drawing/2014/main" id="{5743D527-1A54-240D-63A6-358E59AFC1D6}"/>
                </a:ext>
              </a:extLst>
            </p:cNvPr>
            <p:cNvSpPr/>
            <p:nvPr/>
          </p:nvSpPr>
          <p:spPr>
            <a:xfrm>
              <a:off x="3810188" y="2463609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018CFC9-F219-E672-DF08-C13123C2CCD9}"/>
              </a:ext>
            </a:extLst>
          </p:cNvPr>
          <p:cNvGrpSpPr/>
          <p:nvPr/>
        </p:nvGrpSpPr>
        <p:grpSpPr>
          <a:xfrm>
            <a:off x="910585" y="3717084"/>
            <a:ext cx="832367" cy="932724"/>
            <a:chOff x="10089680" y="1944534"/>
            <a:chExt cx="832367" cy="932724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E5E4E34C-8FBF-B3EA-83C7-7A0F1B0D2B54}"/>
                </a:ext>
              </a:extLst>
            </p:cNvPr>
            <p:cNvSpPr/>
            <p:nvPr/>
          </p:nvSpPr>
          <p:spPr>
            <a:xfrm>
              <a:off x="10089680" y="1944534"/>
              <a:ext cx="832367" cy="39948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400" dirty="0">
                  <a:latin typeface="Consolas" panose="020B0609020204030204" pitchFamily="49" charset="0"/>
                </a:rPr>
                <a:t>actual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abajo 41">
              <a:extLst>
                <a:ext uri="{FF2B5EF4-FFF2-40B4-BE49-F238E27FC236}">
                  <a16:creationId xmlns:a16="http://schemas.microsoft.com/office/drawing/2014/main" id="{DFFA256A-0850-5DB6-5600-A27AFCA57569}"/>
                </a:ext>
              </a:extLst>
            </p:cNvPr>
            <p:cNvSpPr/>
            <p:nvPr/>
          </p:nvSpPr>
          <p:spPr>
            <a:xfrm>
              <a:off x="10337281" y="2477773"/>
              <a:ext cx="337163" cy="399485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3" name="Flecha: hacia abajo 42">
            <a:extLst>
              <a:ext uri="{FF2B5EF4-FFF2-40B4-BE49-F238E27FC236}">
                <a16:creationId xmlns:a16="http://schemas.microsoft.com/office/drawing/2014/main" id="{A240F36A-CDA1-0FAE-0956-ECAB9285D411}"/>
              </a:ext>
            </a:extLst>
          </p:cNvPr>
          <p:cNvSpPr/>
          <p:nvPr/>
        </p:nvSpPr>
        <p:spPr>
          <a:xfrm>
            <a:off x="5064150" y="5082358"/>
            <a:ext cx="359593" cy="444797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40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84BCAB4C-53F7-B874-2F3B-C1CB935E94BB}"/>
              </a:ext>
            </a:extLst>
          </p:cNvPr>
          <p:cNvSpPr/>
          <p:nvPr/>
        </p:nvSpPr>
        <p:spPr>
          <a:xfrm>
            <a:off x="8010353" y="4562330"/>
            <a:ext cx="906470" cy="4048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cola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D79E3429-3727-1CEF-C81F-A68552306147}"/>
              </a:ext>
            </a:extLst>
          </p:cNvPr>
          <p:cNvSpPr txBox="1"/>
          <p:nvPr/>
        </p:nvSpPr>
        <p:spPr>
          <a:xfrm>
            <a:off x="1307689" y="1043551"/>
            <a:ext cx="2984365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659E6A2-E39B-FED9-2121-596CCBB69657}"/>
              </a:ext>
            </a:extLst>
          </p:cNvPr>
          <p:cNvSpPr txBox="1"/>
          <p:nvPr/>
        </p:nvSpPr>
        <p:spPr>
          <a:xfrm>
            <a:off x="1307689" y="1372145"/>
            <a:ext cx="3942735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actual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A4D303E4-78B3-18ED-2AD5-9724491B4CC1}"/>
              </a:ext>
            </a:extLst>
          </p:cNvPr>
          <p:cNvSpPr txBox="1"/>
          <p:nvPr/>
        </p:nvSpPr>
        <p:spPr>
          <a:xfrm>
            <a:off x="1834680" y="1661415"/>
            <a:ext cx="5106898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copia.agregar_al_final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actual.dato</a:t>
            </a:r>
            <a:r>
              <a:rPr lang="es-E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85416E71-28FA-CD27-2150-05BD124DC1F5}"/>
              </a:ext>
            </a:extLst>
          </p:cNvPr>
          <p:cNvGrpSpPr/>
          <p:nvPr/>
        </p:nvGrpSpPr>
        <p:grpSpPr>
          <a:xfrm>
            <a:off x="405019" y="5605491"/>
            <a:ext cx="1880266" cy="813594"/>
            <a:chOff x="8154898" y="5669292"/>
            <a:chExt cx="1880266" cy="813594"/>
          </a:xfrm>
        </p:grpSpPr>
        <p:sp>
          <p:nvSpPr>
            <p:cNvPr id="53" name="Flecha: a la derecha 52">
              <a:extLst>
                <a:ext uri="{FF2B5EF4-FFF2-40B4-BE49-F238E27FC236}">
                  <a16:creationId xmlns:a16="http://schemas.microsoft.com/office/drawing/2014/main" id="{9F3228C6-798F-3EBA-3D44-01E209DE76EB}"/>
                </a:ext>
              </a:extLst>
            </p:cNvPr>
            <p:cNvSpPr/>
            <p:nvPr/>
          </p:nvSpPr>
          <p:spPr>
            <a:xfrm>
              <a:off x="9410041" y="5677035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100" dirty="0" err="1">
                  <a:latin typeface="Consolas" panose="020B0609020204030204" pitchFamily="49" charset="0"/>
                </a:rPr>
                <a:t>None</a:t>
              </a:r>
              <a:endParaRPr lang="es-AR" sz="1200" dirty="0">
                <a:latin typeface="Consolas" panose="020B0609020204030204" pitchFamily="49" charset="0"/>
              </a:endParaRPr>
            </a:p>
          </p:txBody>
        </p:sp>
        <p:sp>
          <p:nvSpPr>
            <p:cNvPr id="55" name="Flecha: hacia la izquierda 54">
              <a:extLst>
                <a:ext uri="{FF2B5EF4-FFF2-40B4-BE49-F238E27FC236}">
                  <a16:creationId xmlns:a16="http://schemas.microsoft.com/office/drawing/2014/main" id="{B199A4CD-2275-BBE9-A0F2-7F27D84C86AD}"/>
                </a:ext>
              </a:extLst>
            </p:cNvPr>
            <p:cNvSpPr/>
            <p:nvPr/>
          </p:nvSpPr>
          <p:spPr>
            <a:xfrm>
              <a:off x="8154898" y="6131382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>
                  <a:latin typeface="Consolas" panose="020B0609020204030204" pitchFamily="49" charset="0"/>
                </a:rPr>
                <a:t>None</a:t>
              </a:r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2CA57F3B-FDE1-AAF0-C1F7-06AEBC98F00F}"/>
                </a:ext>
              </a:extLst>
            </p:cNvPr>
            <p:cNvSpPr/>
            <p:nvPr/>
          </p:nvSpPr>
          <p:spPr>
            <a:xfrm>
              <a:off x="8685327" y="5669292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9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78A6808-A530-EB50-D84F-2BFF4E1685E0}"/>
              </a:ext>
            </a:extLst>
          </p:cNvPr>
          <p:cNvSpPr txBox="1"/>
          <p:nvPr/>
        </p:nvSpPr>
        <p:spPr>
          <a:xfrm>
            <a:off x="1834680" y="1990697"/>
            <a:ext cx="3706761" cy="292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actual.siguiente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661F8C4-8383-E3BC-A07F-D672C7AFA44B}"/>
              </a:ext>
            </a:extLst>
          </p:cNvPr>
          <p:cNvSpPr txBox="1"/>
          <p:nvPr/>
        </p:nvSpPr>
        <p:spPr>
          <a:xfrm>
            <a:off x="7464725" y="5581000"/>
            <a:ext cx="1091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32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lecha: hacia abajo 60">
            <a:extLst>
              <a:ext uri="{FF2B5EF4-FFF2-40B4-BE49-F238E27FC236}">
                <a16:creationId xmlns:a16="http://schemas.microsoft.com/office/drawing/2014/main" id="{BF6F6C44-2756-1DC0-1717-77F3BB0DADEE}"/>
              </a:ext>
            </a:extLst>
          </p:cNvPr>
          <p:cNvSpPr/>
          <p:nvPr/>
        </p:nvSpPr>
        <p:spPr>
          <a:xfrm>
            <a:off x="6943424" y="5056857"/>
            <a:ext cx="387574" cy="603927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Flecha: hacia abajo 62">
            <a:extLst>
              <a:ext uri="{FF2B5EF4-FFF2-40B4-BE49-F238E27FC236}">
                <a16:creationId xmlns:a16="http://schemas.microsoft.com/office/drawing/2014/main" id="{7ADFBEC4-EA06-64C8-4F46-A176E08F6A25}"/>
              </a:ext>
            </a:extLst>
          </p:cNvPr>
          <p:cNvSpPr/>
          <p:nvPr/>
        </p:nvSpPr>
        <p:spPr>
          <a:xfrm>
            <a:off x="8362059" y="5006097"/>
            <a:ext cx="375190" cy="723638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11D3F867-DB0A-5917-C429-CC0F07617D87}"/>
              </a:ext>
            </a:extLst>
          </p:cNvPr>
          <p:cNvGrpSpPr/>
          <p:nvPr/>
        </p:nvGrpSpPr>
        <p:grpSpPr>
          <a:xfrm>
            <a:off x="6188365" y="5677356"/>
            <a:ext cx="1880266" cy="813594"/>
            <a:chOff x="8154898" y="5669292"/>
            <a:chExt cx="1880266" cy="813594"/>
          </a:xfrm>
        </p:grpSpPr>
        <p:sp>
          <p:nvSpPr>
            <p:cNvPr id="69" name="Flecha: a la derecha 68">
              <a:extLst>
                <a:ext uri="{FF2B5EF4-FFF2-40B4-BE49-F238E27FC236}">
                  <a16:creationId xmlns:a16="http://schemas.microsoft.com/office/drawing/2014/main" id="{DC6BBC76-EDF8-0C17-A490-0F20FC024A28}"/>
                </a:ext>
              </a:extLst>
            </p:cNvPr>
            <p:cNvSpPr/>
            <p:nvPr/>
          </p:nvSpPr>
          <p:spPr>
            <a:xfrm>
              <a:off x="9410041" y="5677035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200" dirty="0">
                <a:latin typeface="Consolas" panose="020B0609020204030204" pitchFamily="49" charset="0"/>
              </a:endParaRPr>
            </a:p>
          </p:txBody>
        </p:sp>
        <p:sp>
          <p:nvSpPr>
            <p:cNvPr id="70" name="Flecha: hacia la izquierda 69">
              <a:extLst>
                <a:ext uri="{FF2B5EF4-FFF2-40B4-BE49-F238E27FC236}">
                  <a16:creationId xmlns:a16="http://schemas.microsoft.com/office/drawing/2014/main" id="{B864B54F-612E-6DE6-8533-CA0AEFB29BBF}"/>
                </a:ext>
              </a:extLst>
            </p:cNvPr>
            <p:cNvSpPr/>
            <p:nvPr/>
          </p:nvSpPr>
          <p:spPr>
            <a:xfrm>
              <a:off x="8154898" y="6131382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>
                  <a:latin typeface="Consolas" panose="020B0609020204030204" pitchFamily="49" charset="0"/>
                </a:rPr>
                <a:t>None</a:t>
              </a:r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66979C9F-8E06-5023-C853-7BFEC3EF0EBB}"/>
                </a:ext>
              </a:extLst>
            </p:cNvPr>
            <p:cNvSpPr/>
            <p:nvPr/>
          </p:nvSpPr>
          <p:spPr>
            <a:xfrm>
              <a:off x="8685327" y="5669292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9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438DF495-FD8A-C9E8-753D-36DB155AD947}"/>
              </a:ext>
            </a:extLst>
          </p:cNvPr>
          <p:cNvGrpSpPr/>
          <p:nvPr/>
        </p:nvGrpSpPr>
        <p:grpSpPr>
          <a:xfrm>
            <a:off x="1645680" y="5565302"/>
            <a:ext cx="1922737" cy="840633"/>
            <a:chOff x="6980920" y="2797855"/>
            <a:chExt cx="1922737" cy="840633"/>
          </a:xfrm>
        </p:grpSpPr>
        <p:sp>
          <p:nvSpPr>
            <p:cNvPr id="72" name="Flecha: a la derecha 71">
              <a:extLst>
                <a:ext uri="{FF2B5EF4-FFF2-40B4-BE49-F238E27FC236}">
                  <a16:creationId xmlns:a16="http://schemas.microsoft.com/office/drawing/2014/main" id="{68322480-C019-B6D3-4B96-441C0907274E}"/>
                </a:ext>
              </a:extLst>
            </p:cNvPr>
            <p:cNvSpPr/>
            <p:nvPr/>
          </p:nvSpPr>
          <p:spPr>
            <a:xfrm>
              <a:off x="8278534" y="2797855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>
                  <a:latin typeface="Consolas" panose="020B0609020204030204" pitchFamily="49" charset="0"/>
                </a:rPr>
                <a:t>none</a:t>
              </a:r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73" name="Flecha: hacia la izquierda 72">
              <a:extLst>
                <a:ext uri="{FF2B5EF4-FFF2-40B4-BE49-F238E27FC236}">
                  <a16:creationId xmlns:a16="http://schemas.microsoft.com/office/drawing/2014/main" id="{7607C9D5-6CF0-6232-862B-4A9A12AA63DC}"/>
                </a:ext>
              </a:extLst>
            </p:cNvPr>
            <p:cNvSpPr/>
            <p:nvPr/>
          </p:nvSpPr>
          <p:spPr>
            <a:xfrm>
              <a:off x="6980920" y="3253588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27BA64D1-ED78-6025-674E-8FC2ABD1B404}"/>
                </a:ext>
              </a:extLst>
            </p:cNvPr>
            <p:cNvSpPr/>
            <p:nvPr/>
          </p:nvSpPr>
          <p:spPr>
            <a:xfrm>
              <a:off x="7549344" y="2824894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7E1DCBDE-2E48-0182-DD3F-6C6C7A5E9276}"/>
              </a:ext>
            </a:extLst>
          </p:cNvPr>
          <p:cNvGrpSpPr/>
          <p:nvPr/>
        </p:nvGrpSpPr>
        <p:grpSpPr>
          <a:xfrm>
            <a:off x="3003470" y="5510009"/>
            <a:ext cx="1891443" cy="813594"/>
            <a:chOff x="6379984" y="3089524"/>
            <a:chExt cx="1891443" cy="813594"/>
          </a:xfrm>
        </p:grpSpPr>
        <p:sp>
          <p:nvSpPr>
            <p:cNvPr id="76" name="Flecha: a la derecha 75">
              <a:extLst>
                <a:ext uri="{FF2B5EF4-FFF2-40B4-BE49-F238E27FC236}">
                  <a16:creationId xmlns:a16="http://schemas.microsoft.com/office/drawing/2014/main" id="{C5F059DA-195B-7D02-5B93-43DA7EB39A97}"/>
                </a:ext>
              </a:extLst>
            </p:cNvPr>
            <p:cNvSpPr/>
            <p:nvPr/>
          </p:nvSpPr>
          <p:spPr>
            <a:xfrm>
              <a:off x="7646304" y="3089524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>
                  <a:latin typeface="Consolas" panose="020B0609020204030204" pitchFamily="49" charset="0"/>
                </a:rPr>
                <a:t>none</a:t>
              </a:r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77" name="Flecha: hacia la izquierda 76">
              <a:extLst>
                <a:ext uri="{FF2B5EF4-FFF2-40B4-BE49-F238E27FC236}">
                  <a16:creationId xmlns:a16="http://schemas.microsoft.com/office/drawing/2014/main" id="{73C6D97A-2938-7D7E-49E6-8668885BCFAD}"/>
                </a:ext>
              </a:extLst>
            </p:cNvPr>
            <p:cNvSpPr/>
            <p:nvPr/>
          </p:nvSpPr>
          <p:spPr>
            <a:xfrm>
              <a:off x="6379984" y="3535181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83A2323-631D-69AD-07CF-8786DE2CEA9F}"/>
                </a:ext>
              </a:extLst>
            </p:cNvPr>
            <p:cNvSpPr/>
            <p:nvPr/>
          </p:nvSpPr>
          <p:spPr>
            <a:xfrm>
              <a:off x="6920512" y="3089524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400" dirty="0">
                  <a:latin typeface="Consolas" panose="020B0609020204030204" pitchFamily="49" charset="0"/>
                </a:rPr>
                <a:t>11</a:t>
              </a:r>
              <a:endParaRPr lang="es-AR" sz="20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7D104D-8310-B36F-52A2-A95201421F39}"/>
              </a:ext>
            </a:extLst>
          </p:cNvPr>
          <p:cNvGrpSpPr/>
          <p:nvPr/>
        </p:nvGrpSpPr>
        <p:grpSpPr>
          <a:xfrm>
            <a:off x="7430173" y="5663836"/>
            <a:ext cx="1922737" cy="840633"/>
            <a:chOff x="6980920" y="2797855"/>
            <a:chExt cx="1922737" cy="840633"/>
          </a:xfrm>
        </p:grpSpPr>
        <p:sp>
          <p:nvSpPr>
            <p:cNvPr id="81" name="Flecha: a la derecha 80">
              <a:extLst>
                <a:ext uri="{FF2B5EF4-FFF2-40B4-BE49-F238E27FC236}">
                  <a16:creationId xmlns:a16="http://schemas.microsoft.com/office/drawing/2014/main" id="{3B35A0EB-E32F-5E64-4222-BB96844ED709}"/>
                </a:ext>
              </a:extLst>
            </p:cNvPr>
            <p:cNvSpPr/>
            <p:nvPr/>
          </p:nvSpPr>
          <p:spPr>
            <a:xfrm>
              <a:off x="8278534" y="2797855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82" name="Flecha: hacia la izquierda 81">
              <a:extLst>
                <a:ext uri="{FF2B5EF4-FFF2-40B4-BE49-F238E27FC236}">
                  <a16:creationId xmlns:a16="http://schemas.microsoft.com/office/drawing/2014/main" id="{50B2EF76-E260-69A9-7910-67C4F75DBEC7}"/>
                </a:ext>
              </a:extLst>
            </p:cNvPr>
            <p:cNvSpPr/>
            <p:nvPr/>
          </p:nvSpPr>
          <p:spPr>
            <a:xfrm>
              <a:off x="6980920" y="3253588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8BCCE8A-6A48-0A57-C0DA-1DFDD889E888}"/>
                </a:ext>
              </a:extLst>
            </p:cNvPr>
            <p:cNvSpPr/>
            <p:nvPr/>
          </p:nvSpPr>
          <p:spPr>
            <a:xfrm>
              <a:off x="7549344" y="2824894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CC208669-2D55-74B3-B889-BDCBDCEF3396}"/>
              </a:ext>
            </a:extLst>
          </p:cNvPr>
          <p:cNvGrpSpPr/>
          <p:nvPr/>
        </p:nvGrpSpPr>
        <p:grpSpPr>
          <a:xfrm>
            <a:off x="4298526" y="5473606"/>
            <a:ext cx="1859727" cy="836478"/>
            <a:chOff x="7014059" y="2429236"/>
            <a:chExt cx="1859727" cy="836478"/>
          </a:xfrm>
        </p:grpSpPr>
        <p:sp>
          <p:nvSpPr>
            <p:cNvPr id="84" name="Flecha: a la derecha 83">
              <a:extLst>
                <a:ext uri="{FF2B5EF4-FFF2-40B4-BE49-F238E27FC236}">
                  <a16:creationId xmlns:a16="http://schemas.microsoft.com/office/drawing/2014/main" id="{502D54E9-2852-B637-A4C5-7E59FCAE6EF1}"/>
                </a:ext>
              </a:extLst>
            </p:cNvPr>
            <p:cNvSpPr/>
            <p:nvPr/>
          </p:nvSpPr>
          <p:spPr>
            <a:xfrm>
              <a:off x="8248663" y="2429236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200" dirty="0" err="1">
                  <a:latin typeface="Consolas" panose="020B0609020204030204" pitchFamily="49" charset="0"/>
                </a:rPr>
                <a:t>None</a:t>
              </a:r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85" name="Flecha: hacia la izquierda 84">
              <a:extLst>
                <a:ext uri="{FF2B5EF4-FFF2-40B4-BE49-F238E27FC236}">
                  <a16:creationId xmlns:a16="http://schemas.microsoft.com/office/drawing/2014/main" id="{A0F4C92D-88CF-A5C8-5341-6B9F8C56E733}"/>
                </a:ext>
              </a:extLst>
            </p:cNvPr>
            <p:cNvSpPr/>
            <p:nvPr/>
          </p:nvSpPr>
          <p:spPr>
            <a:xfrm>
              <a:off x="7014059" y="2865918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41893610-C70A-BA4D-0261-FE3CC84ED287}"/>
                </a:ext>
              </a:extLst>
            </p:cNvPr>
            <p:cNvSpPr/>
            <p:nvPr/>
          </p:nvSpPr>
          <p:spPr>
            <a:xfrm>
              <a:off x="7545635" y="2452120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3B4ECE0C-4B25-0C48-8407-889344BC3EBD}"/>
              </a:ext>
            </a:extLst>
          </p:cNvPr>
          <p:cNvGrpSpPr/>
          <p:nvPr/>
        </p:nvGrpSpPr>
        <p:grpSpPr>
          <a:xfrm>
            <a:off x="8707828" y="5660784"/>
            <a:ext cx="1891443" cy="813594"/>
            <a:chOff x="6379984" y="3089524"/>
            <a:chExt cx="1891443" cy="813594"/>
          </a:xfrm>
        </p:grpSpPr>
        <p:sp>
          <p:nvSpPr>
            <p:cNvPr id="89" name="Flecha: a la derecha 88">
              <a:extLst>
                <a:ext uri="{FF2B5EF4-FFF2-40B4-BE49-F238E27FC236}">
                  <a16:creationId xmlns:a16="http://schemas.microsoft.com/office/drawing/2014/main" id="{1BD88603-83D1-ED9A-0DD5-4F6B11267FB9}"/>
                </a:ext>
              </a:extLst>
            </p:cNvPr>
            <p:cNvSpPr/>
            <p:nvPr/>
          </p:nvSpPr>
          <p:spPr>
            <a:xfrm>
              <a:off x="7646304" y="3089524"/>
              <a:ext cx="625123" cy="351504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90" name="Flecha: hacia la izquierda 89">
              <a:extLst>
                <a:ext uri="{FF2B5EF4-FFF2-40B4-BE49-F238E27FC236}">
                  <a16:creationId xmlns:a16="http://schemas.microsoft.com/office/drawing/2014/main" id="{7E33FAE2-B06C-3D21-CEF8-E85CA9E042BE}"/>
                </a:ext>
              </a:extLst>
            </p:cNvPr>
            <p:cNvSpPr/>
            <p:nvPr/>
          </p:nvSpPr>
          <p:spPr>
            <a:xfrm>
              <a:off x="6379984" y="3535181"/>
              <a:ext cx="625123" cy="351504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sz="1400" dirty="0">
                <a:latin typeface="Consolas" panose="020B0609020204030204" pitchFamily="49" charset="0"/>
              </a:endParaRPr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0B1A1DD0-0858-5CB5-5452-1001F207C3F6}"/>
                </a:ext>
              </a:extLst>
            </p:cNvPr>
            <p:cNvSpPr/>
            <p:nvPr/>
          </p:nvSpPr>
          <p:spPr>
            <a:xfrm>
              <a:off x="6920512" y="3089524"/>
              <a:ext cx="788448" cy="81359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400" dirty="0">
                  <a:latin typeface="Consolas" panose="020B0609020204030204" pitchFamily="49" charset="0"/>
                </a:rPr>
                <a:t>11</a:t>
              </a:r>
              <a:endParaRPr lang="es-AR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93C1F2A-BF84-5E94-FF6D-93290E48D2AA}"/>
              </a:ext>
            </a:extLst>
          </p:cNvPr>
          <p:cNvSpPr txBox="1"/>
          <p:nvPr/>
        </p:nvSpPr>
        <p:spPr>
          <a:xfrm>
            <a:off x="1307689" y="2374481"/>
            <a:ext cx="1875649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copia</a:t>
            </a:r>
          </a:p>
          <a:p>
            <a:pPr>
              <a:lnSpc>
                <a:spcPts val="1425"/>
              </a:lnSpc>
              <a:buNone/>
            </a:pPr>
            <a:br>
              <a:rPr lang="es-A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A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9A9FD43-A7E1-E1F6-B3BB-675B26AA5E5C}"/>
              </a:ext>
            </a:extLst>
          </p:cNvPr>
          <p:cNvSpPr txBox="1"/>
          <p:nvPr/>
        </p:nvSpPr>
        <p:spPr>
          <a:xfrm>
            <a:off x="1307689" y="634920"/>
            <a:ext cx="97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copia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20087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0.52317 0.4627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59" y="23125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-0.00325 0.13936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0.54765 0.01574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83" y="78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0.13936 L 0.10313 0.13357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65 0.01574 L 0.47409 0.01088 " pathEditMode="relative" rAng="0" ptsTypes="AA">
                                      <p:cBhvr>
                                        <p:cTn id="19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85" y="-255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82 -0.01389 L 0.47201 0.01319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35" y="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13 0.13357 L 0.21172 0.1213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46367 0.02778 " pathEditMode="relative" rAng="0" ptsTypes="AA">
                                      <p:cBhvr>
                                        <p:cTn id="21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1389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8294 -0.00348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1" y="-185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11111E-6 L 0.0819 -0.01667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833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72 0.1213 L 0.32175 0.12824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472 0.01065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94" y="532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94 -0.00348 L 0.21367 -0.01667 " pathEditMode="relative" rAng="0" ptsTypes="AA">
                                      <p:cBhvr>
                                        <p:cTn id="2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-671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9 -0.01667 L 0.20443 -0.02454 " pathEditMode="relative" rAng="0" ptsTypes="AA">
                                      <p:cBhvr>
                                        <p:cTn id="2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175 0.12824 L 0.3987 0.12616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1" grpId="0" animBg="1"/>
      <p:bldP spid="32" grpId="0" animBg="1"/>
      <p:bldP spid="33" grpId="0" animBg="1"/>
      <p:bldP spid="43" grpId="0" animBg="1"/>
      <p:bldP spid="43" grpId="1" animBg="1"/>
      <p:bldP spid="44" grpId="0" animBg="1"/>
      <p:bldP spid="44" grpId="1" animBg="1"/>
      <p:bldP spid="44" grpId="2" animBg="1"/>
      <p:bldP spid="46" grpId="0"/>
      <p:bldP spid="48" grpId="0"/>
      <p:bldP spid="52" grpId="0"/>
      <p:bldP spid="58" grpId="0"/>
      <p:bldP spid="60" grpId="0"/>
      <p:bldP spid="60" grpId="1"/>
      <p:bldP spid="61" grpId="0" animBg="1"/>
      <p:bldP spid="63" grpId="0" animBg="1"/>
      <p:bldP spid="63" grpId="1" animBg="1"/>
      <p:bldP spid="63" grpId="2" animBg="1"/>
      <p:bldP spid="93" grpId="0"/>
      <p:bldP spid="95" grpId="0"/>
      <p:bldP spid="9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68DAF66-921D-744D-4B61-905C8AA37DF8}"/>
              </a:ext>
            </a:extLst>
          </p:cNvPr>
          <p:cNvSpPr txBox="1"/>
          <p:nvPr/>
        </p:nvSpPr>
        <p:spPr>
          <a:xfrm>
            <a:off x="12192000" y="2815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Nodo: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CE82BDC-C867-9E2D-2CB0-4FD9BDCCFF01}"/>
              </a:ext>
            </a:extLst>
          </p:cNvPr>
          <p:cNvSpPr txBox="1"/>
          <p:nvPr/>
        </p:nvSpPr>
        <p:spPr>
          <a:xfrm>
            <a:off x="12333514" y="7431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1A81F3A-EA06-7594-B86A-837916264665}"/>
              </a:ext>
            </a:extLst>
          </p:cNvPr>
          <p:cNvSpPr txBox="1"/>
          <p:nvPr/>
        </p:nvSpPr>
        <p:spPr>
          <a:xfrm>
            <a:off x="12192000" y="1204849"/>
            <a:ext cx="2883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dato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FBC33B0-AE54-E46F-6077-F6741D782FA7}"/>
              </a:ext>
            </a:extLst>
          </p:cNvPr>
          <p:cNvSpPr txBox="1"/>
          <p:nvPr/>
        </p:nvSpPr>
        <p:spPr>
          <a:xfrm>
            <a:off x="12192000" y="1666514"/>
            <a:ext cx="37451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.siguiente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B33821-3991-52EE-8ABD-632B70F730E8}"/>
              </a:ext>
            </a:extLst>
          </p:cNvPr>
          <p:cNvSpPr txBox="1"/>
          <p:nvPr/>
        </p:nvSpPr>
        <p:spPr>
          <a:xfrm>
            <a:off x="12192000" y="2128179"/>
            <a:ext cx="3577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.anterior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924185E-EDF9-B72E-F69D-491487B3002D}"/>
              </a:ext>
            </a:extLst>
          </p:cNvPr>
          <p:cNvSpPr/>
          <p:nvPr/>
        </p:nvSpPr>
        <p:spPr>
          <a:xfrm>
            <a:off x="6694714" y="6942173"/>
            <a:ext cx="1540331" cy="968829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9" name="Flecha: hacia la izquierda 18">
            <a:extLst>
              <a:ext uri="{FF2B5EF4-FFF2-40B4-BE49-F238E27FC236}">
                <a16:creationId xmlns:a16="http://schemas.microsoft.com/office/drawing/2014/main" id="{3507E78A-A632-8004-CD7C-86F55C1BB859}"/>
              </a:ext>
            </a:extLst>
          </p:cNvPr>
          <p:cNvSpPr/>
          <p:nvPr/>
        </p:nvSpPr>
        <p:spPr>
          <a:xfrm>
            <a:off x="3641268" y="7153356"/>
            <a:ext cx="1540332" cy="968829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24F0B63-5F6A-5F64-7CA3-98EF448074BC}"/>
              </a:ext>
            </a:extLst>
          </p:cNvPr>
          <p:cNvSpPr/>
          <p:nvPr/>
        </p:nvSpPr>
        <p:spPr>
          <a:xfrm>
            <a:off x="4974771" y="6976731"/>
            <a:ext cx="2242457" cy="2242457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5000" dirty="0">
                <a:latin typeface="Consolas" panose="020B0609020204030204" pitchFamily="49" charset="0"/>
              </a:rPr>
              <a:t>dato</a:t>
            </a:r>
          </a:p>
        </p:txBody>
      </p:sp>
    </p:spTree>
    <p:extLst>
      <p:ext uri="{BB962C8B-B14F-4D97-AF65-F5344CB8AC3E}">
        <p14:creationId xmlns:p14="http://schemas.microsoft.com/office/powerpoint/2010/main" val="313140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97396 0 " pathEditMode="relative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55 0.03912 L -0.00872 -0.4844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4.16667E-7 -0.4717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84896 0 " pathEditMode="relative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1.04167E-6 -0.3446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  <p:bldP spid="13" grpId="0" animBg="1"/>
      <p:bldP spid="1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BDA7-79DD-111F-EEBD-206CDF36D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 err="1"/>
              <a:t>ListaDoblementeEnlazada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949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FA4A5-8DC6-3DA7-A5AC-9134B740B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DD44-FDA6-ABCF-5998-4813F592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/>
          <a:lstStyle/>
          <a:p>
            <a:r>
              <a:rPr lang="es-AR" dirty="0"/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181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EE64AC0-70B9-41CA-03F3-F7F999DEBB7A}"/>
              </a:ext>
            </a:extLst>
          </p:cNvPr>
          <p:cNvSpPr txBox="1"/>
          <p:nvPr/>
        </p:nvSpPr>
        <p:spPr>
          <a:xfrm>
            <a:off x="12260571" y="25974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ListaDobleEnlazada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58EDBE-848E-9D8F-E297-7C5A1588AEC5}"/>
              </a:ext>
            </a:extLst>
          </p:cNvPr>
          <p:cNvSpPr txBox="1"/>
          <p:nvPr/>
        </p:nvSpPr>
        <p:spPr>
          <a:xfrm>
            <a:off x="13648499" y="1092134"/>
            <a:ext cx="3320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17DDAE-E6D0-263D-A99E-41653F2B8C6A}"/>
              </a:ext>
            </a:extLst>
          </p:cNvPr>
          <p:cNvSpPr txBox="1"/>
          <p:nvPr/>
        </p:nvSpPr>
        <p:spPr>
          <a:xfrm>
            <a:off x="13648499" y="1553799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4D9C2B-6B79-069A-01E1-048B39C005D0}"/>
              </a:ext>
            </a:extLst>
          </p:cNvPr>
          <p:cNvSpPr txBox="1"/>
          <p:nvPr/>
        </p:nvSpPr>
        <p:spPr>
          <a:xfrm>
            <a:off x="13648499" y="2015464"/>
            <a:ext cx="293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s-A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E0AC31-3162-3B6F-8AAB-005D28678138}"/>
              </a:ext>
            </a:extLst>
          </p:cNvPr>
          <p:cNvSpPr/>
          <p:nvPr/>
        </p:nvSpPr>
        <p:spPr>
          <a:xfrm>
            <a:off x="448056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cabeza</a:t>
            </a:r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39E87FF3-ED24-2061-CBFB-B92DC7C345F6}"/>
              </a:ext>
            </a:extLst>
          </p:cNvPr>
          <p:cNvSpPr/>
          <p:nvPr/>
        </p:nvSpPr>
        <p:spPr>
          <a:xfrm>
            <a:off x="5044440" y="4526280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E92F50-99EE-BF31-75CF-94A2F238A59B}"/>
              </a:ext>
            </a:extLst>
          </p:cNvPr>
          <p:cNvSpPr txBox="1"/>
          <p:nvPr/>
        </p:nvSpPr>
        <p:spPr>
          <a:xfrm>
            <a:off x="4639310" y="5513457"/>
            <a:ext cx="1313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None</a:t>
            </a:r>
            <a:endParaRPr lang="es-AR" sz="2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0649AFB1-3291-8CD7-A6F3-CD8E0AD0CB25}"/>
              </a:ext>
            </a:extLst>
          </p:cNvPr>
          <p:cNvSpPr/>
          <p:nvPr/>
        </p:nvSpPr>
        <p:spPr>
          <a:xfrm rot="19717470">
            <a:off x="5499708" y="4509328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42C58D19-574D-3BFB-0473-7F13A131528C}"/>
              </a:ext>
            </a:extLst>
          </p:cNvPr>
          <p:cNvSpPr/>
          <p:nvPr/>
        </p:nvSpPr>
        <p:spPr>
          <a:xfrm rot="1854665">
            <a:off x="6977988" y="4545061"/>
            <a:ext cx="518160" cy="899160"/>
          </a:xfrm>
          <a:prstGeom prst="down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D82EABA-84C6-5392-6DC8-4C3156940683}"/>
              </a:ext>
            </a:extLst>
          </p:cNvPr>
          <p:cNvSpPr/>
          <p:nvPr/>
        </p:nvSpPr>
        <p:spPr>
          <a:xfrm>
            <a:off x="6751320" y="3627120"/>
            <a:ext cx="1630680" cy="77724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3200" dirty="0">
                <a:latin typeface="Consolas" panose="020B0609020204030204" pitchFamily="49" charset="0"/>
              </a:rPr>
              <a:t>cola</a:t>
            </a:r>
          </a:p>
        </p:txBody>
      </p:sp>
    </p:spTree>
    <p:extLst>
      <p:ext uri="{BB962C8B-B14F-4D97-AF65-F5344CB8AC3E}">
        <p14:creationId xmlns:p14="http://schemas.microsoft.com/office/powerpoint/2010/main" val="37900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98932 -0.0189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66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9806 -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10183 -0.0023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91" y="-6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98099 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98099 3.7037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0" grpId="0"/>
      <p:bldP spid="11" grpId="0" animBg="1"/>
      <p:bldP spid="12" grpId="0" animBg="1"/>
      <p:bldP spid="12" grpId="1" animBg="1"/>
      <p:bldP spid="13" grpId="0"/>
      <p:bldP spid="13" grpId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3EDC-A486-DD41-FF41-4B4F6E4B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9AA07-AE36-193D-6B88-6228B03C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680" y="6990601"/>
            <a:ext cx="9144000" cy="1136877"/>
          </a:xfrm>
        </p:spPr>
        <p:txBody>
          <a:bodyPr>
            <a:normAutofit/>
          </a:bodyPr>
          <a:lstStyle/>
          <a:p>
            <a:r>
              <a:rPr lang="es-AR" dirty="0" err="1"/>
              <a:t>agregar_al_inicio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101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02013 L -0.00872 -0.684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72 -0.68449 L -0.00872 -1.2245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2E865E9-A48B-FEB2-B3D8-CF2D7F60ED86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0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dirty="0">
                <a:solidFill>
                  <a:srgbClr val="D4D4D4"/>
                </a:solidFill>
                <a:latin typeface="Consolas" panose="020B0609020204030204" pitchFamily="49" charset="0"/>
              </a:rPr>
              <a:t>			 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F329C575-672F-8546-083F-778C75030CA9}"/>
              </a:ext>
            </a:extLst>
          </p:cNvPr>
          <p:cNvGrpSpPr/>
          <p:nvPr/>
        </p:nvGrpSpPr>
        <p:grpSpPr>
          <a:xfrm>
            <a:off x="493504" y="6960521"/>
            <a:ext cx="11204992" cy="2391228"/>
            <a:chOff x="669765" y="3589524"/>
            <a:chExt cx="11204992" cy="2391228"/>
          </a:xfrm>
        </p:grpSpPr>
        <p:sp>
          <p:nvSpPr>
            <p:cNvPr id="4" name="Flecha: a la derecha 3">
              <a:extLst>
                <a:ext uri="{FF2B5EF4-FFF2-40B4-BE49-F238E27FC236}">
                  <a16:creationId xmlns:a16="http://schemas.microsoft.com/office/drawing/2014/main" id="{D6B63E42-3655-2B2F-0598-CE6150F095B2}"/>
                </a:ext>
              </a:extLst>
            </p:cNvPr>
            <p:cNvSpPr/>
            <p:nvPr/>
          </p:nvSpPr>
          <p:spPr>
            <a:xfrm>
              <a:off x="2195775" y="5015444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" name="Flecha: hacia la izquierda 4">
              <a:extLst>
                <a:ext uri="{FF2B5EF4-FFF2-40B4-BE49-F238E27FC236}">
                  <a16:creationId xmlns:a16="http://schemas.microsoft.com/office/drawing/2014/main" id="{F90B1F3E-1E6B-9E21-C66C-138256121EFA}"/>
                </a:ext>
              </a:extLst>
            </p:cNvPr>
            <p:cNvSpPr/>
            <p:nvPr/>
          </p:nvSpPr>
          <p:spPr>
            <a:xfrm>
              <a:off x="669765" y="5449999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021BD52-B887-524F-194F-2FDD1187AA48}"/>
                </a:ext>
              </a:extLst>
            </p:cNvPr>
            <p:cNvSpPr/>
            <p:nvPr/>
          </p:nvSpPr>
          <p:spPr>
            <a:xfrm>
              <a:off x="1329422" y="4915616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9</a:t>
              </a:r>
              <a:endParaRPr lang="es-AR" sz="4000" dirty="0">
                <a:latin typeface="Consolas" panose="020B0609020204030204" pitchFamily="49" charset="0"/>
              </a:endParaRPr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D8266098-9C27-8CD3-2E95-C166C0EB542B}"/>
                </a:ext>
              </a:extLst>
            </p:cNvPr>
            <p:cNvGrpSpPr/>
            <p:nvPr/>
          </p:nvGrpSpPr>
          <p:grpSpPr>
            <a:xfrm>
              <a:off x="9557615" y="4951100"/>
              <a:ext cx="2317142" cy="1029652"/>
              <a:chOff x="3677314" y="4959245"/>
              <a:chExt cx="3244093" cy="1441555"/>
            </a:xfrm>
          </p:grpSpPr>
          <p:sp>
            <p:nvSpPr>
              <p:cNvPr id="28" name="Flecha: a la derecha 27">
                <a:extLst>
                  <a:ext uri="{FF2B5EF4-FFF2-40B4-BE49-F238E27FC236}">
                    <a16:creationId xmlns:a16="http://schemas.microsoft.com/office/drawing/2014/main" id="{49AEE155-A627-3A76-D90E-EC951DDA9DA0}"/>
                  </a:ext>
                </a:extLst>
              </p:cNvPr>
              <p:cNvSpPr/>
              <p:nvPr/>
            </p:nvSpPr>
            <p:spPr>
              <a:xfrm>
                <a:off x="5813790" y="5099008"/>
                <a:ext cx="1107617" cy="622808"/>
              </a:xfrm>
              <a:prstGeom prst="righ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1600" dirty="0" err="1">
                    <a:latin typeface="Consolas" panose="020B0609020204030204" pitchFamily="49" charset="0"/>
                  </a:rPr>
                  <a:t>None</a:t>
                </a:r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Flecha: hacia la izquierda 28">
                <a:extLst>
                  <a:ext uri="{FF2B5EF4-FFF2-40B4-BE49-F238E27FC236}">
                    <a16:creationId xmlns:a16="http://schemas.microsoft.com/office/drawing/2014/main" id="{8672F7B6-CEC6-3810-0B72-C5A18E2FFCBD}"/>
                  </a:ext>
                </a:extLst>
              </p:cNvPr>
              <p:cNvSpPr/>
              <p:nvPr/>
            </p:nvSpPr>
            <p:spPr>
              <a:xfrm>
                <a:off x="3677314" y="5707403"/>
                <a:ext cx="1107617" cy="622808"/>
              </a:xfrm>
              <a:prstGeom prst="left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6BCB7D6B-4856-F5A9-4A84-317300ACE2C8}"/>
                  </a:ext>
                </a:extLst>
              </p:cNvPr>
              <p:cNvSpPr/>
              <p:nvPr/>
            </p:nvSpPr>
            <p:spPr>
              <a:xfrm>
                <a:off x="4600860" y="4959245"/>
                <a:ext cx="1397000" cy="1441555"/>
              </a:xfrm>
              <a:prstGeom prst="ellipse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8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53" name="Grupo 52">
              <a:extLst>
                <a:ext uri="{FF2B5EF4-FFF2-40B4-BE49-F238E27FC236}">
                  <a16:creationId xmlns:a16="http://schemas.microsoft.com/office/drawing/2014/main" id="{0764EC82-11CB-3E99-16AC-759F1996F36C}"/>
                </a:ext>
              </a:extLst>
            </p:cNvPr>
            <p:cNvGrpSpPr/>
            <p:nvPr/>
          </p:nvGrpSpPr>
          <p:grpSpPr>
            <a:xfrm>
              <a:off x="3622223" y="3589524"/>
              <a:ext cx="1129078" cy="1245771"/>
              <a:chOff x="3494632" y="1867050"/>
              <a:chExt cx="1129078" cy="1245771"/>
            </a:xfrm>
          </p:grpSpPr>
          <p:sp>
            <p:nvSpPr>
              <p:cNvPr id="34" name="Rectángulo 33">
                <a:extLst>
                  <a:ext uri="{FF2B5EF4-FFF2-40B4-BE49-F238E27FC236}">
                    <a16:creationId xmlns:a16="http://schemas.microsoft.com/office/drawing/2014/main" id="{89466D86-580C-0134-1DE8-0CD5E56FEEE6}"/>
                  </a:ext>
                </a:extLst>
              </p:cNvPr>
              <p:cNvSpPr/>
              <p:nvPr/>
            </p:nvSpPr>
            <p:spPr>
              <a:xfrm>
                <a:off x="3494632" y="1867050"/>
                <a:ext cx="1129078" cy="538158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cabeza</a:t>
                </a:r>
                <a:endParaRPr lang="es-AR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Flecha: hacia abajo 34">
                <a:extLst>
                  <a:ext uri="{FF2B5EF4-FFF2-40B4-BE49-F238E27FC236}">
                    <a16:creationId xmlns:a16="http://schemas.microsoft.com/office/drawing/2014/main" id="{A3405AB9-298E-43DE-4B3F-8187D06A97D0}"/>
                  </a:ext>
                </a:extLst>
              </p:cNvPr>
              <p:cNvSpPr/>
              <p:nvPr/>
            </p:nvSpPr>
            <p:spPr>
              <a:xfrm>
                <a:off x="3835220" y="2574663"/>
                <a:ext cx="447901" cy="538158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B1AEB43C-6732-D080-C0C6-F13D3092D01D}"/>
                </a:ext>
              </a:extLst>
            </p:cNvPr>
            <p:cNvGrpSpPr/>
            <p:nvPr/>
          </p:nvGrpSpPr>
          <p:grpSpPr>
            <a:xfrm>
              <a:off x="10217272" y="3667009"/>
              <a:ext cx="997828" cy="1199567"/>
              <a:chOff x="10089681" y="1944535"/>
              <a:chExt cx="997828" cy="1199567"/>
            </a:xfrm>
          </p:grpSpPr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998466EB-2AA6-0C3E-23AF-345203D60CB4}"/>
                  </a:ext>
                </a:extLst>
              </p:cNvPr>
              <p:cNvSpPr/>
              <p:nvPr/>
            </p:nvSpPr>
            <p:spPr>
              <a:xfrm>
                <a:off x="10089681" y="1944535"/>
                <a:ext cx="997828" cy="47560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AR" sz="2000" dirty="0">
                    <a:latin typeface="Consolas" panose="020B0609020204030204" pitchFamily="49" charset="0"/>
                  </a:rPr>
                  <a:t>cola</a:t>
                </a:r>
                <a:endParaRPr lang="es-AR" sz="3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6" name="Flecha: hacia abajo 35">
                <a:extLst>
                  <a:ext uri="{FF2B5EF4-FFF2-40B4-BE49-F238E27FC236}">
                    <a16:creationId xmlns:a16="http://schemas.microsoft.com/office/drawing/2014/main" id="{BB99A6E6-F8BD-45AB-D00F-38A929C9B3F6}"/>
                  </a:ext>
                </a:extLst>
              </p:cNvPr>
              <p:cNvSpPr/>
              <p:nvPr/>
            </p:nvSpPr>
            <p:spPr>
              <a:xfrm>
                <a:off x="10364644" y="2595250"/>
                <a:ext cx="447901" cy="548852"/>
              </a:xfrm>
              <a:prstGeom prst="downArrow">
                <a:avLst/>
              </a:prstGeom>
              <a:ln>
                <a:noFill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41" name="Flecha: a la derecha 40">
              <a:extLst>
                <a:ext uri="{FF2B5EF4-FFF2-40B4-BE49-F238E27FC236}">
                  <a16:creationId xmlns:a16="http://schemas.microsoft.com/office/drawing/2014/main" id="{0844FD85-B3E1-866A-D473-2E23B20090A6}"/>
                </a:ext>
              </a:extLst>
            </p:cNvPr>
            <p:cNvSpPr/>
            <p:nvPr/>
          </p:nvSpPr>
          <p:spPr>
            <a:xfrm>
              <a:off x="9463751" y="5050928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2" name="Flecha: hacia la izquierda 41">
              <a:extLst>
                <a:ext uri="{FF2B5EF4-FFF2-40B4-BE49-F238E27FC236}">
                  <a16:creationId xmlns:a16="http://schemas.microsoft.com/office/drawing/2014/main" id="{E303B67A-3DCF-FE53-F0BB-A86AB25620F3}"/>
                </a:ext>
              </a:extLst>
            </p:cNvPr>
            <p:cNvSpPr/>
            <p:nvPr/>
          </p:nvSpPr>
          <p:spPr>
            <a:xfrm>
              <a:off x="7937741" y="5485483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1FDD113-FB00-5722-7184-E51EA076726F}"/>
                </a:ext>
              </a:extLst>
            </p:cNvPr>
            <p:cNvSpPr/>
            <p:nvPr/>
          </p:nvSpPr>
          <p:spPr>
            <a:xfrm>
              <a:off x="8597398" y="4951100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23</a:t>
              </a:r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13DA880A-050B-62CE-5A37-7FFC076DA9C2}"/>
                </a:ext>
              </a:extLst>
            </p:cNvPr>
            <p:cNvSpPr/>
            <p:nvPr/>
          </p:nvSpPr>
          <p:spPr>
            <a:xfrm>
              <a:off x="7846655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5" name="Flecha: hacia la izquierda 44">
              <a:extLst>
                <a:ext uri="{FF2B5EF4-FFF2-40B4-BE49-F238E27FC236}">
                  <a16:creationId xmlns:a16="http://schemas.microsoft.com/office/drawing/2014/main" id="{57D5A4C3-2E4B-2612-9614-C5E9FC52FFEE}"/>
                </a:ext>
              </a:extLst>
            </p:cNvPr>
            <p:cNvSpPr/>
            <p:nvPr/>
          </p:nvSpPr>
          <p:spPr>
            <a:xfrm>
              <a:off x="6320645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685C80C2-7DEF-7CC4-2102-44A77223B042}"/>
                </a:ext>
              </a:extLst>
            </p:cNvPr>
            <p:cNvSpPr/>
            <p:nvPr/>
          </p:nvSpPr>
          <p:spPr>
            <a:xfrm>
              <a:off x="6980302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2F7A31E4-B117-0FB3-360B-F2F4CA6B8A0D}"/>
                </a:ext>
              </a:extLst>
            </p:cNvPr>
            <p:cNvSpPr/>
            <p:nvPr/>
          </p:nvSpPr>
          <p:spPr>
            <a:xfrm>
              <a:off x="6208007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8" name="Flecha: hacia la izquierda 47">
              <a:extLst>
                <a:ext uri="{FF2B5EF4-FFF2-40B4-BE49-F238E27FC236}">
                  <a16:creationId xmlns:a16="http://schemas.microsoft.com/office/drawing/2014/main" id="{C02D8340-C185-7B6C-7E0E-481BCB85EFE2}"/>
                </a:ext>
              </a:extLst>
            </p:cNvPr>
            <p:cNvSpPr/>
            <p:nvPr/>
          </p:nvSpPr>
          <p:spPr>
            <a:xfrm>
              <a:off x="4681997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1BF67A0-3596-5CBC-401F-C3746C038AC1}"/>
                </a:ext>
              </a:extLst>
            </p:cNvPr>
            <p:cNvSpPr/>
            <p:nvPr/>
          </p:nvSpPr>
          <p:spPr>
            <a:xfrm>
              <a:off x="5341654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>
                  <a:latin typeface="Consolas" panose="020B0609020204030204" pitchFamily="49" charset="0"/>
                </a:rPr>
                <a:t>11</a:t>
              </a:r>
              <a:endParaRPr lang="es-AR" sz="2800" dirty="0">
                <a:latin typeface="Consolas" panose="020B0609020204030204" pitchFamily="49" charset="0"/>
              </a:endParaRPr>
            </a:p>
          </p:txBody>
        </p:sp>
        <p:sp>
          <p:nvSpPr>
            <p:cNvPr id="50" name="Flecha: a la derecha 49">
              <a:extLst>
                <a:ext uri="{FF2B5EF4-FFF2-40B4-BE49-F238E27FC236}">
                  <a16:creationId xmlns:a16="http://schemas.microsoft.com/office/drawing/2014/main" id="{3533B7AB-66FF-33E6-CFAA-6CAF3F98CAAF}"/>
                </a:ext>
              </a:extLst>
            </p:cNvPr>
            <p:cNvSpPr/>
            <p:nvPr/>
          </p:nvSpPr>
          <p:spPr>
            <a:xfrm>
              <a:off x="4554201" y="5004750"/>
              <a:ext cx="791132" cy="444850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1" name="Flecha: hacia la izquierda 50">
              <a:extLst>
                <a:ext uri="{FF2B5EF4-FFF2-40B4-BE49-F238E27FC236}">
                  <a16:creationId xmlns:a16="http://schemas.microsoft.com/office/drawing/2014/main" id="{273191F5-DE36-109B-B660-F6714335DAD5}"/>
                </a:ext>
              </a:extLst>
            </p:cNvPr>
            <p:cNvSpPr/>
            <p:nvPr/>
          </p:nvSpPr>
          <p:spPr>
            <a:xfrm>
              <a:off x="3028191" y="5439305"/>
              <a:ext cx="791132" cy="444850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BCD6BD49-7034-7B0B-07B7-B85BCCEC0B3F}"/>
                </a:ext>
              </a:extLst>
            </p:cNvPr>
            <p:cNvSpPr/>
            <p:nvPr/>
          </p:nvSpPr>
          <p:spPr>
            <a:xfrm>
              <a:off x="3687848" y="4904922"/>
              <a:ext cx="997828" cy="1029652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6893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E1B1-C3AF-43F6-FA03-B06E28F2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DE89F0-6FDF-521B-99C9-70E5AC655AAA}"/>
              </a:ext>
            </a:extLst>
          </p:cNvPr>
          <p:cNvSpPr txBox="1"/>
          <p:nvPr/>
        </p:nvSpPr>
        <p:spPr>
          <a:xfrm>
            <a:off x="10462" y="-3326632"/>
            <a:ext cx="69829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agregar_al_inicio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dato):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Nodo(dato)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.cola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nuevo_nodo.siguiente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.cabeza.anterior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.cabeza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nuevo_nodo</a:t>
            </a:r>
            <a:endParaRPr lang="es-A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s-A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s-A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.tamanio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s-A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A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992F9DDE-B25F-E1CB-D88C-CE931D0A7505}"/>
              </a:ext>
            </a:extLst>
          </p:cNvPr>
          <p:cNvSpPr/>
          <p:nvPr/>
        </p:nvSpPr>
        <p:spPr>
          <a:xfrm>
            <a:off x="2019514" y="3659306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Flecha: hacia la izquierda 4">
            <a:extLst>
              <a:ext uri="{FF2B5EF4-FFF2-40B4-BE49-F238E27FC236}">
                <a16:creationId xmlns:a16="http://schemas.microsoft.com/office/drawing/2014/main" id="{03A32974-8402-08D7-E6EC-B0BFA2E2E78C}"/>
              </a:ext>
            </a:extLst>
          </p:cNvPr>
          <p:cNvSpPr/>
          <p:nvPr/>
        </p:nvSpPr>
        <p:spPr>
          <a:xfrm>
            <a:off x="493504" y="4093861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dirty="0" err="1">
                <a:latin typeface="Consolas" panose="020B0609020204030204" pitchFamily="49" charset="0"/>
              </a:rPr>
              <a:t>None</a:t>
            </a:r>
            <a:endParaRPr lang="es-AR" dirty="0">
              <a:latin typeface="Consolas" panose="020B0609020204030204" pitchFamily="49" charset="0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6E828C-1F6F-F68A-3A35-F3E969F09B8B}"/>
              </a:ext>
            </a:extLst>
          </p:cNvPr>
          <p:cNvGrpSpPr/>
          <p:nvPr/>
        </p:nvGrpSpPr>
        <p:grpSpPr>
          <a:xfrm>
            <a:off x="9381354" y="3594962"/>
            <a:ext cx="2317142" cy="1029652"/>
            <a:chOff x="3677314" y="4959245"/>
            <a:chExt cx="3244093" cy="1441555"/>
          </a:xfrm>
        </p:grpSpPr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6343B574-C1F0-6003-BC4A-CCFA9E03DBA7}"/>
                </a:ext>
              </a:extLst>
            </p:cNvPr>
            <p:cNvSpPr/>
            <p:nvPr/>
          </p:nvSpPr>
          <p:spPr>
            <a:xfrm>
              <a:off x="5813790" y="5099008"/>
              <a:ext cx="1107617" cy="622808"/>
            </a:xfrm>
            <a:prstGeom prst="righ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1600" dirty="0" err="1">
                  <a:latin typeface="Consolas" panose="020B0609020204030204" pitchFamily="49" charset="0"/>
                </a:rPr>
                <a:t>None</a:t>
              </a:r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29" name="Flecha: hacia la izquierda 28">
              <a:extLst>
                <a:ext uri="{FF2B5EF4-FFF2-40B4-BE49-F238E27FC236}">
                  <a16:creationId xmlns:a16="http://schemas.microsoft.com/office/drawing/2014/main" id="{817FC0A4-0448-D76E-E13C-3CD38EEB3561}"/>
                </a:ext>
              </a:extLst>
            </p:cNvPr>
            <p:cNvSpPr/>
            <p:nvPr/>
          </p:nvSpPr>
          <p:spPr>
            <a:xfrm>
              <a:off x="3677314" y="5707403"/>
              <a:ext cx="1107617" cy="622808"/>
            </a:xfrm>
            <a:prstGeom prst="left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 dirty="0">
                <a:latin typeface="Consolas" panose="020B0609020204030204" pitchFamily="49" charset="0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86EAAC00-27EE-C194-6111-F1D5D81A218B}"/>
                </a:ext>
              </a:extLst>
            </p:cNvPr>
            <p:cNvSpPr/>
            <p:nvPr/>
          </p:nvSpPr>
          <p:spPr>
            <a:xfrm>
              <a:off x="4600860" y="4959245"/>
              <a:ext cx="1397000" cy="1441555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800" dirty="0">
                  <a:latin typeface="Consolas" panose="020B0609020204030204" pitchFamily="49" charset="0"/>
                </a:rPr>
                <a:t>7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228CAED9-5730-D2D3-DACF-F1189FE38BDC}"/>
              </a:ext>
            </a:extLst>
          </p:cNvPr>
          <p:cNvGrpSpPr/>
          <p:nvPr/>
        </p:nvGrpSpPr>
        <p:grpSpPr>
          <a:xfrm>
            <a:off x="3445962" y="2233386"/>
            <a:ext cx="1129078" cy="1245771"/>
            <a:chOff x="3494632" y="1867050"/>
            <a:chExt cx="1129078" cy="1245771"/>
          </a:xfrm>
        </p:grpSpPr>
        <p:sp>
          <p:nvSpPr>
            <p:cNvPr id="34" name="Rectángulo 33">
              <a:extLst>
                <a:ext uri="{FF2B5EF4-FFF2-40B4-BE49-F238E27FC236}">
                  <a16:creationId xmlns:a16="http://schemas.microsoft.com/office/drawing/2014/main" id="{BF73A6CE-102B-ED32-A7AE-09B8ED4A2CFA}"/>
                </a:ext>
              </a:extLst>
            </p:cNvPr>
            <p:cNvSpPr/>
            <p:nvPr/>
          </p:nvSpPr>
          <p:spPr>
            <a:xfrm>
              <a:off x="3494632" y="1867050"/>
              <a:ext cx="1129078" cy="53815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cabeza</a:t>
              </a:r>
              <a:endParaRPr lang="es-AR" sz="2400" dirty="0">
                <a:latin typeface="Consolas" panose="020B0609020204030204" pitchFamily="49" charset="0"/>
              </a:endParaRPr>
            </a:p>
          </p:txBody>
        </p:sp>
        <p:sp>
          <p:nvSpPr>
            <p:cNvPr id="35" name="Flecha: hacia abajo 34">
              <a:extLst>
                <a:ext uri="{FF2B5EF4-FFF2-40B4-BE49-F238E27FC236}">
                  <a16:creationId xmlns:a16="http://schemas.microsoft.com/office/drawing/2014/main" id="{B079FF9C-C3CA-A287-42DE-3E50AED785F1}"/>
                </a:ext>
              </a:extLst>
            </p:cNvPr>
            <p:cNvSpPr/>
            <p:nvPr/>
          </p:nvSpPr>
          <p:spPr>
            <a:xfrm>
              <a:off x="3835220" y="2574663"/>
              <a:ext cx="447901" cy="538158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27A75D50-51D8-1EF7-16FA-826065CB0AF5}"/>
              </a:ext>
            </a:extLst>
          </p:cNvPr>
          <p:cNvGrpSpPr/>
          <p:nvPr/>
        </p:nvGrpSpPr>
        <p:grpSpPr>
          <a:xfrm>
            <a:off x="10041011" y="2310871"/>
            <a:ext cx="997828" cy="1199567"/>
            <a:chOff x="10089681" y="1944535"/>
            <a:chExt cx="997828" cy="1199567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66A8886-3B4A-8FD3-E941-E5094E49B5EB}"/>
                </a:ext>
              </a:extLst>
            </p:cNvPr>
            <p:cNvSpPr/>
            <p:nvPr/>
          </p:nvSpPr>
          <p:spPr>
            <a:xfrm>
              <a:off x="10089681" y="1944535"/>
              <a:ext cx="997828" cy="4756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sz="2000" dirty="0">
                  <a:latin typeface="Consolas" panose="020B0609020204030204" pitchFamily="49" charset="0"/>
                </a:rPr>
                <a:t>cola</a:t>
              </a:r>
              <a:endParaRPr lang="es-AR" sz="3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Flecha: hacia abajo 35">
              <a:extLst>
                <a:ext uri="{FF2B5EF4-FFF2-40B4-BE49-F238E27FC236}">
                  <a16:creationId xmlns:a16="http://schemas.microsoft.com/office/drawing/2014/main" id="{54D00310-02D9-6B8A-8D11-4BA04C594DE5}"/>
                </a:ext>
              </a:extLst>
            </p:cNvPr>
            <p:cNvSpPr/>
            <p:nvPr/>
          </p:nvSpPr>
          <p:spPr>
            <a:xfrm>
              <a:off x="10364644" y="2595250"/>
              <a:ext cx="447901" cy="548852"/>
            </a:xfrm>
            <a:prstGeom prst="downArrow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41" name="Flecha: a la derecha 40">
            <a:extLst>
              <a:ext uri="{FF2B5EF4-FFF2-40B4-BE49-F238E27FC236}">
                <a16:creationId xmlns:a16="http://schemas.microsoft.com/office/drawing/2014/main" id="{B6CA17AA-D402-D587-5058-CA827486A94B}"/>
              </a:ext>
            </a:extLst>
          </p:cNvPr>
          <p:cNvSpPr/>
          <p:nvPr/>
        </p:nvSpPr>
        <p:spPr>
          <a:xfrm>
            <a:off x="9287490" y="3694790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2" name="Flecha: hacia la izquierda 41">
            <a:extLst>
              <a:ext uri="{FF2B5EF4-FFF2-40B4-BE49-F238E27FC236}">
                <a16:creationId xmlns:a16="http://schemas.microsoft.com/office/drawing/2014/main" id="{9AB1FF73-03E5-2646-C4D9-33F28E08242E}"/>
              </a:ext>
            </a:extLst>
          </p:cNvPr>
          <p:cNvSpPr/>
          <p:nvPr/>
        </p:nvSpPr>
        <p:spPr>
          <a:xfrm>
            <a:off x="7761480" y="4129345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AA6B9D7D-4640-CAE5-A1D1-6B0C49F56FC4}"/>
              </a:ext>
            </a:extLst>
          </p:cNvPr>
          <p:cNvSpPr/>
          <p:nvPr/>
        </p:nvSpPr>
        <p:spPr>
          <a:xfrm>
            <a:off x="8421137" y="3594962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B9ABA56D-FF50-5A84-2B70-1917CCB22230}"/>
              </a:ext>
            </a:extLst>
          </p:cNvPr>
          <p:cNvSpPr/>
          <p:nvPr/>
        </p:nvSpPr>
        <p:spPr>
          <a:xfrm>
            <a:off x="7670394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5" name="Flecha: hacia la izquierda 44">
            <a:extLst>
              <a:ext uri="{FF2B5EF4-FFF2-40B4-BE49-F238E27FC236}">
                <a16:creationId xmlns:a16="http://schemas.microsoft.com/office/drawing/2014/main" id="{20C0362B-5552-670A-DD3D-FBF4575F9D38}"/>
              </a:ext>
            </a:extLst>
          </p:cNvPr>
          <p:cNvSpPr/>
          <p:nvPr/>
        </p:nvSpPr>
        <p:spPr>
          <a:xfrm>
            <a:off x="6144384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BBCF0DC-8B8D-7BEE-6383-AECA774F5965}"/>
              </a:ext>
            </a:extLst>
          </p:cNvPr>
          <p:cNvSpPr/>
          <p:nvPr/>
        </p:nvSpPr>
        <p:spPr>
          <a:xfrm>
            <a:off x="6804041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5E5C4258-E94B-7938-0598-A252F6991B8C}"/>
              </a:ext>
            </a:extLst>
          </p:cNvPr>
          <p:cNvSpPr/>
          <p:nvPr/>
        </p:nvSpPr>
        <p:spPr>
          <a:xfrm>
            <a:off x="6031746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8" name="Flecha: hacia la izquierda 47">
            <a:extLst>
              <a:ext uri="{FF2B5EF4-FFF2-40B4-BE49-F238E27FC236}">
                <a16:creationId xmlns:a16="http://schemas.microsoft.com/office/drawing/2014/main" id="{CFD5CE77-AD7D-7278-8E90-6CA306088BFB}"/>
              </a:ext>
            </a:extLst>
          </p:cNvPr>
          <p:cNvSpPr/>
          <p:nvPr/>
        </p:nvSpPr>
        <p:spPr>
          <a:xfrm>
            <a:off x="4505736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CDA284A-3485-3680-D210-A4A37024E40E}"/>
              </a:ext>
            </a:extLst>
          </p:cNvPr>
          <p:cNvSpPr/>
          <p:nvPr/>
        </p:nvSpPr>
        <p:spPr>
          <a:xfrm>
            <a:off x="5165393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Consolas" panose="020B0609020204030204" pitchFamily="49" charset="0"/>
              </a:rPr>
              <a:t>11</a:t>
            </a:r>
            <a:endParaRPr lang="es-AR" sz="2800" dirty="0">
              <a:latin typeface="Consolas" panose="020B0609020204030204" pitchFamily="49" charset="0"/>
            </a:endParaRPr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E79A946C-4F1F-CDE5-8B42-244FD8D1B17D}"/>
              </a:ext>
            </a:extLst>
          </p:cNvPr>
          <p:cNvSpPr/>
          <p:nvPr/>
        </p:nvSpPr>
        <p:spPr>
          <a:xfrm>
            <a:off x="4377940" y="3648612"/>
            <a:ext cx="791132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1" name="Flecha: hacia la izquierda 50">
            <a:extLst>
              <a:ext uri="{FF2B5EF4-FFF2-40B4-BE49-F238E27FC236}">
                <a16:creationId xmlns:a16="http://schemas.microsoft.com/office/drawing/2014/main" id="{354F6468-E9F0-71E1-8CED-8977FCBAC7F1}"/>
              </a:ext>
            </a:extLst>
          </p:cNvPr>
          <p:cNvSpPr/>
          <p:nvPr/>
        </p:nvSpPr>
        <p:spPr>
          <a:xfrm>
            <a:off x="2851930" y="4083167"/>
            <a:ext cx="791132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5BF1F90-A475-E7E4-188A-D5093323CBC2}"/>
              </a:ext>
            </a:extLst>
          </p:cNvPr>
          <p:cNvSpPr/>
          <p:nvPr/>
        </p:nvSpPr>
        <p:spPr>
          <a:xfrm>
            <a:off x="2032606" y="3654963"/>
            <a:ext cx="1497818" cy="444850"/>
          </a:xfrm>
          <a:prstGeom prst="righ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FEF3949-E721-A1F3-6471-4C3D0E233E1D}"/>
              </a:ext>
            </a:extLst>
          </p:cNvPr>
          <p:cNvSpPr/>
          <p:nvPr/>
        </p:nvSpPr>
        <p:spPr>
          <a:xfrm>
            <a:off x="1153161" y="3559478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0462BAA0-98DC-1EF6-3A68-944E174E843E}"/>
              </a:ext>
            </a:extLst>
          </p:cNvPr>
          <p:cNvSpPr/>
          <p:nvPr/>
        </p:nvSpPr>
        <p:spPr>
          <a:xfrm>
            <a:off x="2117052" y="4073447"/>
            <a:ext cx="1522331" cy="444850"/>
          </a:xfrm>
          <a:prstGeom prst="leftArrow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723486A-086A-48B4-B0C1-4C73A8421F2A}"/>
              </a:ext>
            </a:extLst>
          </p:cNvPr>
          <p:cNvSpPr/>
          <p:nvPr/>
        </p:nvSpPr>
        <p:spPr>
          <a:xfrm>
            <a:off x="3511587" y="3548784"/>
            <a:ext cx="997828" cy="1029652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2800" dirty="0">
                <a:latin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7437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19323 -0.0020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61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1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1881</TotalTime>
  <Words>1385</Words>
  <Application>Microsoft Office PowerPoint</Application>
  <PresentationFormat>Panorámica</PresentationFormat>
  <Paragraphs>427</Paragraphs>
  <Slides>28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Office Theme</vt:lpstr>
      <vt:lpstr>Lista Doblemente Enlazada</vt:lpstr>
      <vt:lpstr>Nodo</vt:lpstr>
      <vt:lpstr>Presentación de PowerPoint</vt:lpstr>
      <vt:lpstr>ListaDoblementeEnlazada</vt:lpstr>
      <vt:lpstr>constructor</vt:lpstr>
      <vt:lpstr>Presentación de PowerPoint</vt:lpstr>
      <vt:lpstr>agregar_al_inicio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agregar_al_final</vt:lpstr>
      <vt:lpstr>Presentación de PowerPoint</vt:lpstr>
      <vt:lpstr>Presentación de PowerPoint</vt:lpstr>
      <vt:lpstr>insertar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Rizzato</dc:creator>
  <cp:lastModifiedBy>Juan Francisco Rizzato</cp:lastModifiedBy>
  <cp:revision>251</cp:revision>
  <dcterms:created xsi:type="dcterms:W3CDTF">2025-04-13T01:30:24Z</dcterms:created>
  <dcterms:modified xsi:type="dcterms:W3CDTF">2025-08-20T02:23:00Z</dcterms:modified>
</cp:coreProperties>
</file>