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4" r:id="rId2"/>
    <p:sldId id="265" r:id="rId3"/>
    <p:sldId id="257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630" autoAdjust="0"/>
  </p:normalViewPr>
  <p:slideViewPr>
    <p:cSldViewPr snapToGrid="0">
      <p:cViewPr varScale="1">
        <p:scale>
          <a:sx n="58" d="100"/>
          <a:sy n="58" d="100"/>
        </p:scale>
        <p:origin x="763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EBC68-37B4-4EEB-A365-AB4E4F8B3B08}" type="datetimeFigureOut">
              <a:rPr lang="es-AR" smtClean="0"/>
              <a:t>7/5/2025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BBAC3-D6FD-4F20-88EA-072AC257C2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5920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/>
              <a:t>Inf_arriba</a:t>
            </a:r>
            <a:r>
              <a:rPr lang="es-AR" dirty="0"/>
              <a:t> -&gt; hijo menor que padre? No, 3==3, se queda ahí</a:t>
            </a:r>
          </a:p>
          <a:p>
            <a:r>
              <a:rPr lang="es-AR" dirty="0" err="1"/>
              <a:t>Inf_abajo</a:t>
            </a:r>
            <a:r>
              <a:rPr lang="es-AR" dirty="0"/>
              <a:t> -&gt; primero busco el hijo menor, luego ¿padre mayor que hizo menor?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BBAC3-D6FD-4F20-88EA-072AC257C29E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3502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A47-813D-45C4-A16A-B3A7A2E2021B}" type="datetimeFigureOut">
              <a:rPr lang="es-AR" smtClean="0"/>
              <a:t>7/5/2025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DBD3-DDA5-4218-89A3-E0A48AA18E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83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A47-813D-45C4-A16A-B3A7A2E2021B}" type="datetimeFigureOut">
              <a:rPr lang="es-AR" smtClean="0"/>
              <a:t>7/5/2025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DBD3-DDA5-4218-89A3-E0A48AA18E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296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A47-813D-45C4-A16A-B3A7A2E2021B}" type="datetimeFigureOut">
              <a:rPr lang="es-AR" smtClean="0"/>
              <a:t>7/5/2025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DBD3-DDA5-4218-89A3-E0A48AA18E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907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A47-813D-45C4-A16A-B3A7A2E2021B}" type="datetimeFigureOut">
              <a:rPr lang="es-AR" smtClean="0"/>
              <a:t>7/5/2025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DBD3-DDA5-4218-89A3-E0A48AA18E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944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A47-813D-45C4-A16A-B3A7A2E2021B}" type="datetimeFigureOut">
              <a:rPr lang="es-AR" smtClean="0"/>
              <a:t>7/5/2025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DBD3-DDA5-4218-89A3-E0A48AA18E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054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A47-813D-45C4-A16A-B3A7A2E2021B}" type="datetimeFigureOut">
              <a:rPr lang="es-AR" smtClean="0"/>
              <a:t>7/5/2025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DBD3-DDA5-4218-89A3-E0A48AA18E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901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A47-813D-45C4-A16A-B3A7A2E2021B}" type="datetimeFigureOut">
              <a:rPr lang="es-AR" smtClean="0"/>
              <a:t>7/5/2025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DBD3-DDA5-4218-89A3-E0A48AA18E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182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A47-813D-45C4-A16A-B3A7A2E2021B}" type="datetimeFigureOut">
              <a:rPr lang="es-AR" smtClean="0"/>
              <a:t>7/5/2025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DBD3-DDA5-4218-89A3-E0A48AA18E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169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A47-813D-45C4-A16A-B3A7A2E2021B}" type="datetimeFigureOut">
              <a:rPr lang="es-AR" smtClean="0"/>
              <a:t>7/5/2025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DBD3-DDA5-4218-89A3-E0A48AA18E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547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A47-813D-45C4-A16A-B3A7A2E2021B}" type="datetimeFigureOut">
              <a:rPr lang="es-AR" smtClean="0"/>
              <a:t>7/5/2025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DBD3-DDA5-4218-89A3-E0A48AA18E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517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EA47-813D-45C4-A16A-B3A7A2E2021B}" type="datetimeFigureOut">
              <a:rPr lang="es-AR" smtClean="0"/>
              <a:t>7/5/2025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DBD3-DDA5-4218-89A3-E0A48AA18E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564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F9DEA47-813D-45C4-A16A-B3A7A2E2021B}" type="datetimeFigureOut">
              <a:rPr lang="es-AR" smtClean="0"/>
              <a:t>7/5/2025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A3BDBD3-DDA5-4218-89A3-E0A48AA18E2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1943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752DC-8956-4BE5-096C-B25763E10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0301"/>
            <a:ext cx="9144000" cy="1109662"/>
          </a:xfrm>
        </p:spPr>
        <p:txBody>
          <a:bodyPr>
            <a:normAutofit/>
          </a:bodyPr>
          <a:lstStyle/>
          <a:p>
            <a:r>
              <a:rPr lang="es-AR" dirty="0"/>
              <a:t>Cola de prioridad</a:t>
            </a:r>
          </a:p>
        </p:txBody>
      </p:sp>
    </p:spTree>
    <p:extLst>
      <p:ext uri="{BB962C8B-B14F-4D97-AF65-F5344CB8AC3E}">
        <p14:creationId xmlns:p14="http://schemas.microsoft.com/office/powerpoint/2010/main" val="77176584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B49F1938-E24C-9D10-B35F-FA88E868BC4F}"/>
              </a:ext>
            </a:extLst>
          </p:cNvPr>
          <p:cNvGrpSpPr/>
          <p:nvPr/>
        </p:nvGrpSpPr>
        <p:grpSpPr>
          <a:xfrm>
            <a:off x="5219700" y="0"/>
            <a:ext cx="876300" cy="3076769"/>
            <a:chOff x="10159976" y="3513841"/>
            <a:chExt cx="876300" cy="3076769"/>
          </a:xfrm>
        </p:grpSpPr>
        <p:pic>
          <p:nvPicPr>
            <p:cNvPr id="3" name="Imagen 2" descr="Una caricatura de una persona&#10;&#10;El contenido generado por IA puede ser incorrecto.">
              <a:extLst>
                <a:ext uri="{FF2B5EF4-FFF2-40B4-BE49-F238E27FC236}">
                  <a16:creationId xmlns:a16="http://schemas.microsoft.com/office/drawing/2014/main" id="{FFA13D34-313D-6AC1-8FE3-2FFAB8D60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1" b="93945" l="9961" r="89844">
                          <a14:foregroundMark x1="48242" y1="10742" x2="53711" y2="10547"/>
                          <a14:foregroundMark x1="42969" y1="80664" x2="41406" y2="86719"/>
                          <a14:foregroundMark x1="50000" y1="83789" x2="51563" y2="89648"/>
                          <a14:foregroundMark x1="51367" y1="89258" x2="53516" y2="91211"/>
                          <a14:foregroundMark x1="54492" y1="93359" x2="58594" y2="939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31" r="34196"/>
            <a:stretch/>
          </p:blipFill>
          <p:spPr>
            <a:xfrm>
              <a:off x="10159976" y="3513841"/>
              <a:ext cx="876300" cy="2534636"/>
            </a:xfrm>
            <a:prstGeom prst="rect">
              <a:avLst/>
            </a:prstGeom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EE2763B4-7A4A-0B94-6660-C5933E4AC05D}"/>
                </a:ext>
              </a:extLst>
            </p:cNvPr>
            <p:cNvSpPr txBox="1"/>
            <p:nvPr/>
          </p:nvSpPr>
          <p:spPr>
            <a:xfrm>
              <a:off x="10423238" y="6128945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400" dirty="0">
                  <a:solidFill>
                    <a:schemeClr val="tx2">
                      <a:lumMod val="50000"/>
                    </a:schemeClr>
                  </a:solidFill>
                </a:rPr>
                <a:t>3</a:t>
              </a:r>
              <a:endParaRPr lang="es-AR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B46B5B1D-4213-1B5B-A508-F4C187A260AC}"/>
              </a:ext>
            </a:extLst>
          </p:cNvPr>
          <p:cNvGrpSpPr/>
          <p:nvPr/>
        </p:nvGrpSpPr>
        <p:grpSpPr>
          <a:xfrm>
            <a:off x="5253303" y="-23514"/>
            <a:ext cx="809093" cy="3452514"/>
            <a:chOff x="8733777" y="3138096"/>
            <a:chExt cx="809093" cy="3452514"/>
          </a:xfrm>
        </p:grpSpPr>
        <p:pic>
          <p:nvPicPr>
            <p:cNvPr id="6" name="Imagen 5" descr="Un hombre con un traje de color negro&#10;&#10;El contenido generado por IA puede ser incorrecto.">
              <a:extLst>
                <a:ext uri="{FF2B5EF4-FFF2-40B4-BE49-F238E27FC236}">
                  <a16:creationId xmlns:a16="http://schemas.microsoft.com/office/drawing/2014/main" id="{28093E16-3743-0163-AB3F-EA0F69E32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594" b="91797" l="9961" r="89844">
                          <a14:foregroundMark x1="50195" y1="8789" x2="53906" y2="9375"/>
                          <a14:foregroundMark x1="55859" y1="45117" x2="57422" y2="42188"/>
                          <a14:foregroundMark x1="46094" y1="50586" x2="45703" y2="47656"/>
                          <a14:foregroundMark x1="47461" y1="88672" x2="50195" y2="9179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37" r="37210"/>
            <a:stretch/>
          </p:blipFill>
          <p:spPr>
            <a:xfrm>
              <a:off x="8733777" y="3138096"/>
              <a:ext cx="809093" cy="2990849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347B0BF7-C014-5BDD-E76F-8F1AA5157040}"/>
                </a:ext>
              </a:extLst>
            </p:cNvPr>
            <p:cNvSpPr txBox="1"/>
            <p:nvPr/>
          </p:nvSpPr>
          <p:spPr>
            <a:xfrm>
              <a:off x="8963435" y="6128945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400" dirty="0">
                  <a:solidFill>
                    <a:schemeClr val="tx2">
                      <a:lumMod val="50000"/>
                    </a:schemeClr>
                  </a:solidFill>
                </a:rPr>
                <a:t>3</a:t>
              </a:r>
              <a:endParaRPr lang="es-AR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82D9AED2-0EC3-1EB2-FFE4-5E9431771DFB}"/>
              </a:ext>
            </a:extLst>
          </p:cNvPr>
          <p:cNvGrpSpPr/>
          <p:nvPr/>
        </p:nvGrpSpPr>
        <p:grpSpPr>
          <a:xfrm>
            <a:off x="5332347" y="56957"/>
            <a:ext cx="714960" cy="3372043"/>
            <a:chOff x="5665419" y="3218566"/>
            <a:chExt cx="714960" cy="3372043"/>
          </a:xfrm>
        </p:grpSpPr>
        <p:pic>
          <p:nvPicPr>
            <p:cNvPr id="9" name="Imagen 8" descr="Dibujo de una persona&#10;&#10;El contenido generado por IA puede ser incorrecto.">
              <a:extLst>
                <a:ext uri="{FF2B5EF4-FFF2-40B4-BE49-F238E27FC236}">
                  <a16:creationId xmlns:a16="http://schemas.microsoft.com/office/drawing/2014/main" id="{7983CC8B-887A-1220-2EE1-5A4B77FCA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476" b="95060" l="9639" r="89960">
                          <a14:foregroundMark x1="58835" y1="8233" x2="62651" y2="11855"/>
                          <a14:foregroundMark x1="53815" y1="7794" x2="63655" y2="8233"/>
                          <a14:foregroundMark x1="65261" y1="11526" x2="66064" y2="15148"/>
                          <a14:foregroundMark x1="66867" y1="86828" x2="64659" y2="94621"/>
                          <a14:foregroundMark x1="64659" y1="94621" x2="64257" y2="95170"/>
                          <a14:foregroundMark x1="62651" y1="6476" x2="65462" y2="105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95" r="12991"/>
            <a:stretch/>
          </p:blipFill>
          <p:spPr>
            <a:xfrm flipH="1">
              <a:off x="5665419" y="3218566"/>
              <a:ext cx="714960" cy="2829911"/>
            </a:xfrm>
            <a:prstGeom prst="rect">
              <a:avLst/>
            </a:prstGeom>
          </p:spPr>
        </p:pic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73198D26-21AB-6281-604F-FD8E3F7BA912}"/>
                </a:ext>
              </a:extLst>
            </p:cNvPr>
            <p:cNvSpPr txBox="1"/>
            <p:nvPr/>
          </p:nvSpPr>
          <p:spPr>
            <a:xfrm>
              <a:off x="5848011" y="6128944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400" dirty="0">
                  <a:solidFill>
                    <a:schemeClr val="tx2">
                      <a:lumMod val="50000"/>
                    </a:schemeClr>
                  </a:solidFill>
                </a:rPr>
                <a:t>3</a:t>
              </a:r>
              <a:endParaRPr lang="es-AR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29CA07C-2E68-5E57-F1CE-D9999F6D0718}"/>
              </a:ext>
            </a:extLst>
          </p:cNvPr>
          <p:cNvGrpSpPr/>
          <p:nvPr/>
        </p:nvGrpSpPr>
        <p:grpSpPr>
          <a:xfrm>
            <a:off x="5278536" y="216447"/>
            <a:ext cx="714960" cy="2996301"/>
            <a:chOff x="2517675" y="3513841"/>
            <a:chExt cx="714960" cy="2996301"/>
          </a:xfrm>
        </p:grpSpPr>
        <p:pic>
          <p:nvPicPr>
            <p:cNvPr id="12" name="Imagen 11" descr="Una caricatura de una persona&#10;&#10;El contenido generado por IA puede ser incorrecto.">
              <a:extLst>
                <a:ext uri="{FF2B5EF4-FFF2-40B4-BE49-F238E27FC236}">
                  <a16:creationId xmlns:a16="http://schemas.microsoft.com/office/drawing/2014/main" id="{AD3A6303-C125-212A-ADC3-5D8080972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8789" b="93750" l="9961" r="89844">
                          <a14:foregroundMark x1="49023" y1="8984" x2="51172" y2="9180"/>
                          <a14:foregroundMark x1="55078" y1="12891" x2="53906" y2="16016"/>
                          <a14:foregroundMark x1="52148" y1="12695" x2="50195" y2="14648"/>
                          <a14:foregroundMark x1="56445" y1="47266" x2="57227" y2="49219"/>
                          <a14:foregroundMark x1="46484" y1="88281" x2="48438" y2="93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01" r="36491"/>
            <a:stretch/>
          </p:blipFill>
          <p:spPr>
            <a:xfrm>
              <a:off x="2517675" y="3513841"/>
              <a:ext cx="714960" cy="2534636"/>
            </a:xfrm>
            <a:prstGeom prst="rect">
              <a:avLst/>
            </a:prstGeom>
          </p:spPr>
        </p:pic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D987AD6A-08E4-FF02-1D4B-3073B6646622}"/>
                </a:ext>
              </a:extLst>
            </p:cNvPr>
            <p:cNvSpPr txBox="1"/>
            <p:nvPr/>
          </p:nvSpPr>
          <p:spPr>
            <a:xfrm>
              <a:off x="2732587" y="6048477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400" dirty="0">
                  <a:solidFill>
                    <a:schemeClr val="tx2">
                      <a:lumMod val="50000"/>
                    </a:schemeClr>
                  </a:solidFill>
                </a:rPr>
                <a:t>3</a:t>
              </a:r>
              <a:endParaRPr lang="es-AR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F90461D9-D739-D305-D68B-2319B8916463}"/>
              </a:ext>
            </a:extLst>
          </p:cNvPr>
          <p:cNvGrpSpPr/>
          <p:nvPr/>
        </p:nvGrpSpPr>
        <p:grpSpPr>
          <a:xfrm>
            <a:off x="5108206" y="267391"/>
            <a:ext cx="1114425" cy="3076767"/>
            <a:chOff x="7002246" y="3513841"/>
            <a:chExt cx="1114425" cy="3076767"/>
          </a:xfrm>
        </p:grpSpPr>
        <p:pic>
          <p:nvPicPr>
            <p:cNvPr id="15" name="Imagen 14" descr="Una caricatura de una persona&#10;&#10;El contenido generado por IA puede ser incorrecto.">
              <a:extLst>
                <a:ext uri="{FF2B5EF4-FFF2-40B4-BE49-F238E27FC236}">
                  <a16:creationId xmlns:a16="http://schemas.microsoft.com/office/drawing/2014/main" id="{B9C382D1-5F63-12D5-D82D-1CA754D37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9961" b="96680" l="9961" r="89844">
                          <a14:foregroundMark x1="45313" y1="16113" x2="43359" y2="12598"/>
                          <a14:foregroundMark x1="45801" y1="72070" x2="45801" y2="72070"/>
                          <a14:foregroundMark x1="44629" y1="84766" x2="44629" y2="84766"/>
                          <a14:foregroundMark x1="46289" y1="91504" x2="46289" y2="91504"/>
                          <a14:foregroundMark x1="55957" y1="93848" x2="55957" y2="93848"/>
                          <a14:foregroundMark x1="54492" y1="96680" x2="54492" y2="96680"/>
                          <a14:foregroundMark x1="51270" y1="71973" x2="51270" y2="71973"/>
                          <a14:foregroundMark x1="36133" y1="91797" x2="36133" y2="91797"/>
                          <a14:foregroundMark x1="46484" y1="62207" x2="46484" y2="62207"/>
                          <a14:foregroundMark x1="36230" y1="91797" x2="36230" y2="91797"/>
                          <a14:foregroundMark x1="35840" y1="92773" x2="35742" y2="94336"/>
                          <a14:foregroundMark x1="35156" y1="95996" x2="34961" y2="96680"/>
                          <a14:foregroundMark x1="35449" y1="95996" x2="36816" y2="87500"/>
                          <a14:foregroundMark x1="66113" y1="95117" x2="64551" y2="87402"/>
                          <a14:foregroundMark x1="46387" y1="69043" x2="46387" y2="69043"/>
                          <a14:foregroundMark x1="44434" y1="86621" x2="44434" y2="86621"/>
                          <a14:foregroundMark x1="44141" y1="79492" x2="44141" y2="79492"/>
                          <a14:foregroundMark x1="44824" y1="78613" x2="44141" y2="78613"/>
                          <a14:foregroundMark x1="45508" y1="86816" x2="44141" y2="86914"/>
                        </a14:backgroundRemoval>
                      </a14:imgEffect>
                    </a14:imgLayer>
                  </a14:imgProps>
                </a:ext>
              </a:extLst>
            </a:blip>
            <a:srcRect l="28521" r="27511"/>
            <a:stretch/>
          </p:blipFill>
          <p:spPr>
            <a:xfrm>
              <a:off x="7002246" y="3513841"/>
              <a:ext cx="1114425" cy="2534636"/>
            </a:xfrm>
            <a:prstGeom prst="rect">
              <a:avLst/>
            </a:prstGeom>
          </p:spPr>
        </p:pic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8B7816A0-2FFA-9645-3BEF-030AF0483977}"/>
                </a:ext>
              </a:extLst>
            </p:cNvPr>
            <p:cNvSpPr txBox="1"/>
            <p:nvPr/>
          </p:nvSpPr>
          <p:spPr>
            <a:xfrm>
              <a:off x="7382190" y="6128943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400" dirty="0">
                  <a:solidFill>
                    <a:schemeClr val="tx2">
                      <a:lumMod val="50000"/>
                    </a:schemeClr>
                  </a:solidFill>
                </a:rPr>
                <a:t>2</a:t>
              </a:r>
              <a:endParaRPr lang="es-AR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DCAE9402-A01F-0A07-3C37-91E2E845B16F}"/>
              </a:ext>
            </a:extLst>
          </p:cNvPr>
          <p:cNvGrpSpPr/>
          <p:nvPr/>
        </p:nvGrpSpPr>
        <p:grpSpPr>
          <a:xfrm>
            <a:off x="5253303" y="0"/>
            <a:ext cx="915517" cy="3543002"/>
            <a:chOff x="3889240" y="2967139"/>
            <a:chExt cx="915517" cy="3543002"/>
          </a:xfrm>
        </p:grpSpPr>
        <p:pic>
          <p:nvPicPr>
            <p:cNvPr id="18" name="Imagen 17" descr="Dibujo de una persona&#10;&#10;El contenido generado por IA puede ser incorrecto.">
              <a:extLst>
                <a:ext uri="{FF2B5EF4-FFF2-40B4-BE49-F238E27FC236}">
                  <a16:creationId xmlns:a16="http://schemas.microsoft.com/office/drawing/2014/main" id="{A93DECD0-D5A0-EE1E-9E8B-C453C43F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9961" b="91992" l="9961" r="89844">
                          <a14:foregroundMark x1="46387" y1="9961" x2="42383" y2="12402"/>
                          <a14:foregroundMark x1="47656" y1="81543" x2="47363" y2="91211"/>
                          <a14:foregroundMark x1="44336" y1="90039" x2="40137" y2="90137"/>
                          <a14:foregroundMark x1="53516" y1="79590" x2="52734" y2="88770"/>
                          <a14:foregroundMark x1="51270" y1="90430" x2="50684" y2="89844"/>
                          <a14:foregroundMark x1="52246" y1="90430" x2="48633" y2="89551"/>
                          <a14:foregroundMark x1="46094" y1="91406" x2="42090" y2="91992"/>
                          <a14:foregroundMark x1="43750" y1="91699" x2="39258" y2="91113"/>
                          <a14:foregroundMark x1="54590" y1="91016" x2="45801" y2="91797"/>
                          <a14:foregroundMark x1="45801" y1="91797" x2="44336" y2="915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17" r="40186" b="4572"/>
            <a:stretch/>
          </p:blipFill>
          <p:spPr>
            <a:xfrm flipH="1">
              <a:off x="3889240" y="2967139"/>
              <a:ext cx="915517" cy="3081338"/>
            </a:xfrm>
            <a:prstGeom prst="rect">
              <a:avLst/>
            </a:prstGeom>
          </p:spPr>
        </p:pic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03491691-A6E7-8D6E-64B9-281834E88864}"/>
                </a:ext>
              </a:extLst>
            </p:cNvPr>
            <p:cNvSpPr txBox="1"/>
            <p:nvPr/>
          </p:nvSpPr>
          <p:spPr>
            <a:xfrm>
              <a:off x="4168789" y="6048476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400" dirty="0">
                  <a:solidFill>
                    <a:schemeClr val="tx2">
                      <a:lumMod val="50000"/>
                    </a:schemeClr>
                  </a:solidFill>
                </a:rPr>
                <a:t>2</a:t>
              </a:r>
              <a:endParaRPr lang="es-AR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987A5C56-0A16-0ADD-8A92-2122F9056E00}"/>
              </a:ext>
            </a:extLst>
          </p:cNvPr>
          <p:cNvGrpSpPr/>
          <p:nvPr/>
        </p:nvGrpSpPr>
        <p:grpSpPr>
          <a:xfrm>
            <a:off x="5169921" y="134239"/>
            <a:ext cx="989609" cy="3475831"/>
            <a:chOff x="896213" y="3034309"/>
            <a:chExt cx="989609" cy="3475831"/>
          </a:xfrm>
        </p:grpSpPr>
        <p:pic>
          <p:nvPicPr>
            <p:cNvPr id="21" name="Imagen 20" descr="Hombre parado con raqueta de tenis&#10;&#10;El contenido generado por IA puede ser incorrecto.">
              <a:extLst>
                <a:ext uri="{FF2B5EF4-FFF2-40B4-BE49-F238E27FC236}">
                  <a16:creationId xmlns:a16="http://schemas.microsoft.com/office/drawing/2014/main" id="{57394BB2-6A5E-4743-80AE-CB7032B58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6250" b="92969" l="9961" r="89844">
                          <a14:foregroundMark x1="47461" y1="11914" x2="46094" y2="10742"/>
                          <a14:foregroundMark x1="47461" y1="85938" x2="44922" y2="90430"/>
                          <a14:foregroundMark x1="56445" y1="86719" x2="57617" y2="92969"/>
                          <a14:foregroundMark x1="47852" y1="7813" x2="47070" y2="6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07" r="31011"/>
            <a:stretch/>
          </p:blipFill>
          <p:spPr>
            <a:xfrm flipH="1">
              <a:off x="896213" y="3034309"/>
              <a:ext cx="989609" cy="3014168"/>
            </a:xfrm>
            <a:prstGeom prst="rect">
              <a:avLst/>
            </a:prstGeom>
          </p:spPr>
        </p:pic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17E68D97-22C9-7542-F012-768FFE841DE4}"/>
                </a:ext>
              </a:extLst>
            </p:cNvPr>
            <p:cNvSpPr txBox="1"/>
            <p:nvPr/>
          </p:nvSpPr>
          <p:spPr>
            <a:xfrm>
              <a:off x="1220143" y="6048475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400" dirty="0">
                  <a:solidFill>
                    <a:schemeClr val="tx2">
                      <a:lumMod val="50000"/>
                    </a:schemeClr>
                  </a:solidFill>
                </a:rPr>
                <a:t>1</a:t>
              </a:r>
              <a:endParaRPr lang="es-AR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23" name="Imagen 22" descr="Un letrero de color blanco&#10;&#10;El contenido generado por IA puede ser incorrecto.">
            <a:extLst>
              <a:ext uri="{FF2B5EF4-FFF2-40B4-BE49-F238E27FC236}">
                <a16:creationId xmlns:a16="http://schemas.microsoft.com/office/drawing/2014/main" id="{BB03F40A-89D5-5591-5AE0-D24B23715DB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720" t="16630" r="21102" b="40486"/>
          <a:stretch/>
        </p:blipFill>
        <p:spPr>
          <a:xfrm>
            <a:off x="10382158" y="1267318"/>
            <a:ext cx="1584357" cy="11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34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46302 0.436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51" y="2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-2.5E-6 0.00023 L 0.46146 0.39375 " pathEditMode="relative" rAng="0" ptsTypes="AAA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73" y="1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35286 0.3960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43" y="1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 L 0.24518 0.41273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53" y="2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54167E-6 -4.44444E-6 L -3.54167E-6 -4.44444E-6 L 0.15925 0.38426 " pathEditMode="relative" rAng="0" ptsTypes="AAA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56" y="1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33333E-6 L 0.04036 0.36968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3.33333E-6 3.33333E-6 C -0.00351 3.33333E-6 -0.0069 3.33333E-6 -0.01041 0.00023 C -0.01132 0.00069 -0.01237 0.00208 -0.01341 0.00277 C -0.01705 0.00625 -0.01666 0.00602 -0.01927 0.00995 C -0.02005 0.01227 -0.02096 0.01389 -0.02174 0.01713 C -0.02487 0.03078 -0.0233 0.02338 -0.0276 0.04514 C -0.02812 0.04745 -0.0289 0.05 -0.02929 0.05324 C -0.03047 0.06365 -0.0302 0.0618 -0.03216 0.0743 C -0.03281 0.07777 -0.03359 0.08102 -0.03411 0.08495 C -0.03541 0.09421 -0.03672 0.10439 -0.03789 0.11412 C -0.03802 0.11435 -0.04101 0.13958 -0.0414 0.14328 C -0.04179 0.14861 -0.04231 0.15347 -0.0427 0.15833 C -0.04362 0.1706 -0.04388 0.17592 -0.04466 0.18796 C -0.04544 0.28078 -0.04466 0.16435 -0.04466 0.25 C -0.04466 0.27708 -0.04479 0.30486 -0.04492 0.33171 C -0.04492 0.33564 -0.04518 0.34282 -0.04544 0.34722 C -0.04557 0.34861 -0.04557 0.35208 -0.04557 0.35254 " pathEditMode="relative" rAng="0" ptsTypes="AAAAAAAAAAAAAAAAAA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1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41CBC697-678A-3E09-E493-CCDAF1D1506A}"/>
              </a:ext>
            </a:extLst>
          </p:cNvPr>
          <p:cNvGrpSpPr/>
          <p:nvPr/>
        </p:nvGrpSpPr>
        <p:grpSpPr>
          <a:xfrm>
            <a:off x="5219700" y="0"/>
            <a:ext cx="876300" cy="3076769"/>
            <a:chOff x="10159976" y="3513841"/>
            <a:chExt cx="876300" cy="3076769"/>
          </a:xfrm>
        </p:grpSpPr>
        <p:pic>
          <p:nvPicPr>
            <p:cNvPr id="7" name="Imagen 6" descr="Una caricatura de una persona&#10;&#10;El contenido generado por IA puede ser incorrecto.">
              <a:extLst>
                <a:ext uri="{FF2B5EF4-FFF2-40B4-BE49-F238E27FC236}">
                  <a16:creationId xmlns:a16="http://schemas.microsoft.com/office/drawing/2014/main" id="{4699A231-9DA6-ABD5-B396-5E50278F1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1" b="93945" l="9961" r="89844">
                          <a14:foregroundMark x1="48242" y1="10742" x2="53711" y2="10547"/>
                          <a14:foregroundMark x1="42969" y1="80664" x2="41406" y2="86719"/>
                          <a14:foregroundMark x1="50000" y1="83789" x2="51563" y2="89648"/>
                          <a14:foregroundMark x1="51367" y1="89258" x2="53516" y2="91211"/>
                          <a14:foregroundMark x1="54492" y1="93359" x2="58594" y2="939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31" r="34196"/>
            <a:stretch/>
          </p:blipFill>
          <p:spPr>
            <a:xfrm>
              <a:off x="10159976" y="3513841"/>
              <a:ext cx="876300" cy="2534636"/>
            </a:xfrm>
            <a:prstGeom prst="rect">
              <a:avLst/>
            </a:prstGeom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21C7B4F8-F270-2EFF-557B-4BB9AC0579A6}"/>
                </a:ext>
              </a:extLst>
            </p:cNvPr>
            <p:cNvSpPr txBox="1"/>
            <p:nvPr/>
          </p:nvSpPr>
          <p:spPr>
            <a:xfrm>
              <a:off x="10423238" y="6128945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400" dirty="0">
                  <a:solidFill>
                    <a:schemeClr val="tx2">
                      <a:lumMod val="50000"/>
                    </a:schemeClr>
                  </a:solidFill>
                </a:rPr>
                <a:t>3</a:t>
              </a:r>
              <a:endParaRPr lang="es-AR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D37970A1-DEC1-1EC6-F681-70BF70241495}"/>
              </a:ext>
            </a:extLst>
          </p:cNvPr>
          <p:cNvGrpSpPr/>
          <p:nvPr/>
        </p:nvGrpSpPr>
        <p:grpSpPr>
          <a:xfrm>
            <a:off x="5253303" y="-23514"/>
            <a:ext cx="809093" cy="3452514"/>
            <a:chOff x="8733777" y="3138096"/>
            <a:chExt cx="809093" cy="3452514"/>
          </a:xfrm>
        </p:grpSpPr>
        <p:pic>
          <p:nvPicPr>
            <p:cNvPr id="11" name="Imagen 10" descr="Un hombre con un traje de color negro&#10;&#10;El contenido generado por IA puede ser incorrecto.">
              <a:extLst>
                <a:ext uri="{FF2B5EF4-FFF2-40B4-BE49-F238E27FC236}">
                  <a16:creationId xmlns:a16="http://schemas.microsoft.com/office/drawing/2014/main" id="{C89FD0F9-5066-D082-761C-EFC035887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594" b="91797" l="9961" r="89844">
                          <a14:foregroundMark x1="50195" y1="8789" x2="53906" y2="9375"/>
                          <a14:foregroundMark x1="55859" y1="45117" x2="57422" y2="42188"/>
                          <a14:foregroundMark x1="46094" y1="50586" x2="45703" y2="47656"/>
                          <a14:foregroundMark x1="47461" y1="88672" x2="50195" y2="9179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37" r="37210"/>
            <a:stretch/>
          </p:blipFill>
          <p:spPr>
            <a:xfrm>
              <a:off x="8733777" y="3138096"/>
              <a:ext cx="809093" cy="2990849"/>
            </a:xfrm>
            <a:prstGeom prst="rect">
              <a:avLst/>
            </a:prstGeom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75FB1853-DD15-A281-6F77-B94727E77752}"/>
                </a:ext>
              </a:extLst>
            </p:cNvPr>
            <p:cNvSpPr txBox="1"/>
            <p:nvPr/>
          </p:nvSpPr>
          <p:spPr>
            <a:xfrm>
              <a:off x="8963435" y="6128945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400" dirty="0">
                  <a:solidFill>
                    <a:schemeClr val="tx2">
                      <a:lumMod val="50000"/>
                    </a:schemeClr>
                  </a:solidFill>
                </a:rPr>
                <a:t>3</a:t>
              </a:r>
              <a:endParaRPr lang="es-AR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B4DE374-ACF6-F416-1B06-4CA48B0D53DA}"/>
              </a:ext>
            </a:extLst>
          </p:cNvPr>
          <p:cNvGrpSpPr/>
          <p:nvPr/>
        </p:nvGrpSpPr>
        <p:grpSpPr>
          <a:xfrm>
            <a:off x="5332347" y="56957"/>
            <a:ext cx="714960" cy="3372043"/>
            <a:chOff x="5665419" y="3218566"/>
            <a:chExt cx="714960" cy="3372043"/>
          </a:xfrm>
        </p:grpSpPr>
        <p:pic>
          <p:nvPicPr>
            <p:cNvPr id="15" name="Imagen 14" descr="Dibujo de una persona&#10;&#10;El contenido generado por IA puede ser incorrecto.">
              <a:extLst>
                <a:ext uri="{FF2B5EF4-FFF2-40B4-BE49-F238E27FC236}">
                  <a16:creationId xmlns:a16="http://schemas.microsoft.com/office/drawing/2014/main" id="{842DD735-C822-7CDE-56C6-93CA819C9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476" b="95060" l="9639" r="89960">
                          <a14:foregroundMark x1="58835" y1="8233" x2="62651" y2="11855"/>
                          <a14:foregroundMark x1="53815" y1="7794" x2="63655" y2="8233"/>
                          <a14:foregroundMark x1="65261" y1="11526" x2="66064" y2="15148"/>
                          <a14:foregroundMark x1="66867" y1="86828" x2="64659" y2="94621"/>
                          <a14:foregroundMark x1="64659" y1="94621" x2="64257" y2="95170"/>
                          <a14:foregroundMark x1="62651" y1="6476" x2="65462" y2="105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95" r="12991"/>
            <a:stretch/>
          </p:blipFill>
          <p:spPr>
            <a:xfrm flipH="1">
              <a:off x="5665419" y="3218566"/>
              <a:ext cx="714960" cy="2829911"/>
            </a:xfrm>
            <a:prstGeom prst="rect">
              <a:avLst/>
            </a:prstGeom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C9F8BB12-1AF3-61DB-AAE7-BE9689002DD5}"/>
                </a:ext>
              </a:extLst>
            </p:cNvPr>
            <p:cNvSpPr txBox="1"/>
            <p:nvPr/>
          </p:nvSpPr>
          <p:spPr>
            <a:xfrm>
              <a:off x="5848011" y="6128944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400" dirty="0">
                  <a:solidFill>
                    <a:schemeClr val="tx2">
                      <a:lumMod val="50000"/>
                    </a:schemeClr>
                  </a:solidFill>
                </a:rPr>
                <a:t>3</a:t>
              </a:r>
              <a:endParaRPr lang="es-AR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97DF554B-EB0A-867E-DF63-B537A817AAF2}"/>
              </a:ext>
            </a:extLst>
          </p:cNvPr>
          <p:cNvGrpSpPr/>
          <p:nvPr/>
        </p:nvGrpSpPr>
        <p:grpSpPr>
          <a:xfrm>
            <a:off x="5278536" y="216447"/>
            <a:ext cx="714960" cy="2996301"/>
            <a:chOff x="2517675" y="3513841"/>
            <a:chExt cx="714960" cy="2996301"/>
          </a:xfrm>
        </p:grpSpPr>
        <p:pic>
          <p:nvPicPr>
            <p:cNvPr id="9" name="Imagen 8" descr="Una caricatura de una persona&#10;&#10;El contenido generado por IA puede ser incorrecto.">
              <a:extLst>
                <a:ext uri="{FF2B5EF4-FFF2-40B4-BE49-F238E27FC236}">
                  <a16:creationId xmlns:a16="http://schemas.microsoft.com/office/drawing/2014/main" id="{3332F854-BB58-1D0F-D875-ECA41207E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8789" b="93750" l="9961" r="89844">
                          <a14:foregroundMark x1="49023" y1="8984" x2="51172" y2="9180"/>
                          <a14:foregroundMark x1="55078" y1="12891" x2="53906" y2="16016"/>
                          <a14:foregroundMark x1="52148" y1="12695" x2="50195" y2="14648"/>
                          <a14:foregroundMark x1="56445" y1="47266" x2="57227" y2="49219"/>
                          <a14:foregroundMark x1="46484" y1="88281" x2="48438" y2="93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01" r="36491"/>
            <a:stretch/>
          </p:blipFill>
          <p:spPr>
            <a:xfrm>
              <a:off x="2517675" y="3513841"/>
              <a:ext cx="714960" cy="2534636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6B729D1C-C3ED-0340-E72A-2538B57C2C92}"/>
                </a:ext>
              </a:extLst>
            </p:cNvPr>
            <p:cNvSpPr txBox="1"/>
            <p:nvPr/>
          </p:nvSpPr>
          <p:spPr>
            <a:xfrm>
              <a:off x="2732587" y="6048477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400" dirty="0">
                  <a:solidFill>
                    <a:schemeClr val="tx2">
                      <a:lumMod val="50000"/>
                    </a:schemeClr>
                  </a:solidFill>
                </a:rPr>
                <a:t>3</a:t>
              </a:r>
              <a:endParaRPr lang="es-AR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0A140079-B449-CBF8-E824-74B1CE6AA03C}"/>
              </a:ext>
            </a:extLst>
          </p:cNvPr>
          <p:cNvGrpSpPr/>
          <p:nvPr/>
        </p:nvGrpSpPr>
        <p:grpSpPr>
          <a:xfrm>
            <a:off x="5108206" y="267391"/>
            <a:ext cx="1114425" cy="3076767"/>
            <a:chOff x="7002246" y="3513841"/>
            <a:chExt cx="1114425" cy="3076767"/>
          </a:xfrm>
        </p:grpSpPr>
        <p:pic>
          <p:nvPicPr>
            <p:cNvPr id="13" name="Imagen 12" descr="Una caricatura de una persona&#10;&#10;El contenido generado por IA puede ser incorrecto.">
              <a:extLst>
                <a:ext uri="{FF2B5EF4-FFF2-40B4-BE49-F238E27FC236}">
                  <a16:creationId xmlns:a16="http://schemas.microsoft.com/office/drawing/2014/main" id="{AD41C40E-4CD1-A6E1-C521-32297E1A7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9961" b="96680" l="9961" r="89844">
                          <a14:foregroundMark x1="45313" y1="16113" x2="43359" y2="12598"/>
                          <a14:foregroundMark x1="45801" y1="72070" x2="45801" y2="72070"/>
                          <a14:foregroundMark x1="44629" y1="84766" x2="44629" y2="84766"/>
                          <a14:foregroundMark x1="46289" y1="91504" x2="46289" y2="91504"/>
                          <a14:foregroundMark x1="55957" y1="93848" x2="55957" y2="93848"/>
                          <a14:foregroundMark x1="54492" y1="96680" x2="54492" y2="96680"/>
                          <a14:foregroundMark x1="51270" y1="71973" x2="51270" y2="71973"/>
                          <a14:foregroundMark x1="36133" y1="91797" x2="36133" y2="91797"/>
                          <a14:foregroundMark x1="46484" y1="62207" x2="46484" y2="62207"/>
                          <a14:foregroundMark x1="36230" y1="91797" x2="36230" y2="91797"/>
                          <a14:foregroundMark x1="35840" y1="92773" x2="35742" y2="94336"/>
                          <a14:foregroundMark x1="35156" y1="95996" x2="34961" y2="96680"/>
                          <a14:foregroundMark x1="35449" y1="95996" x2="36816" y2="87500"/>
                          <a14:foregroundMark x1="66113" y1="95117" x2="64551" y2="87402"/>
                          <a14:foregroundMark x1="46387" y1="69043" x2="46387" y2="69043"/>
                          <a14:foregroundMark x1="44434" y1="86621" x2="44434" y2="86621"/>
                          <a14:foregroundMark x1="44141" y1="79492" x2="44141" y2="79492"/>
                          <a14:foregroundMark x1="44824" y1="78613" x2="44141" y2="78613"/>
                          <a14:foregroundMark x1="45508" y1="86816" x2="44141" y2="86914"/>
                        </a14:backgroundRemoval>
                      </a14:imgEffect>
                    </a14:imgLayer>
                  </a14:imgProps>
                </a:ext>
              </a:extLst>
            </a:blip>
            <a:srcRect l="28521" r="27511"/>
            <a:stretch/>
          </p:blipFill>
          <p:spPr>
            <a:xfrm>
              <a:off x="7002246" y="3513841"/>
              <a:ext cx="1114425" cy="2534636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6B21EB85-47F9-9AE9-F38A-D52831052DFC}"/>
                </a:ext>
              </a:extLst>
            </p:cNvPr>
            <p:cNvSpPr txBox="1"/>
            <p:nvPr/>
          </p:nvSpPr>
          <p:spPr>
            <a:xfrm>
              <a:off x="7382190" y="6128943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400" dirty="0">
                  <a:solidFill>
                    <a:schemeClr val="tx2">
                      <a:lumMod val="50000"/>
                    </a:schemeClr>
                  </a:solidFill>
                </a:rPr>
                <a:t>2</a:t>
              </a:r>
              <a:endParaRPr lang="es-AR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419ECF22-9AE7-06B3-12B1-1A0FA9ED56CB}"/>
              </a:ext>
            </a:extLst>
          </p:cNvPr>
          <p:cNvGrpSpPr/>
          <p:nvPr/>
        </p:nvGrpSpPr>
        <p:grpSpPr>
          <a:xfrm>
            <a:off x="5253303" y="0"/>
            <a:ext cx="915517" cy="3543002"/>
            <a:chOff x="3889240" y="2967139"/>
            <a:chExt cx="915517" cy="3543002"/>
          </a:xfrm>
        </p:grpSpPr>
        <p:pic>
          <p:nvPicPr>
            <p:cNvPr id="17" name="Imagen 16" descr="Dibujo de una persona&#10;&#10;El contenido generado por IA puede ser incorrecto.">
              <a:extLst>
                <a:ext uri="{FF2B5EF4-FFF2-40B4-BE49-F238E27FC236}">
                  <a16:creationId xmlns:a16="http://schemas.microsoft.com/office/drawing/2014/main" id="{FC54A976-28AF-A42A-DD6A-770D5A99C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9961" b="91992" l="9961" r="89844">
                          <a14:foregroundMark x1="46387" y1="9961" x2="42383" y2="12402"/>
                          <a14:foregroundMark x1="47656" y1="81543" x2="47363" y2="91211"/>
                          <a14:foregroundMark x1="44336" y1="90039" x2="40137" y2="90137"/>
                          <a14:foregroundMark x1="53516" y1="79590" x2="52734" y2="88770"/>
                          <a14:foregroundMark x1="51270" y1="90430" x2="50684" y2="89844"/>
                          <a14:foregroundMark x1="52246" y1="90430" x2="48633" y2="89551"/>
                          <a14:foregroundMark x1="46094" y1="91406" x2="42090" y2="91992"/>
                          <a14:foregroundMark x1="43750" y1="91699" x2="39258" y2="91113"/>
                          <a14:foregroundMark x1="54590" y1="91016" x2="45801" y2="91797"/>
                          <a14:foregroundMark x1="45801" y1="91797" x2="44336" y2="9150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17" r="40186" b="4572"/>
            <a:stretch/>
          </p:blipFill>
          <p:spPr>
            <a:xfrm flipH="1">
              <a:off x="3889240" y="2967139"/>
              <a:ext cx="915517" cy="3081338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03D89A4D-21A5-5E81-E8B1-3D14FF0320D1}"/>
                </a:ext>
              </a:extLst>
            </p:cNvPr>
            <p:cNvSpPr txBox="1"/>
            <p:nvPr/>
          </p:nvSpPr>
          <p:spPr>
            <a:xfrm>
              <a:off x="4168789" y="6048476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400" dirty="0">
                  <a:solidFill>
                    <a:schemeClr val="tx2">
                      <a:lumMod val="50000"/>
                    </a:schemeClr>
                  </a:solidFill>
                </a:rPr>
                <a:t>2</a:t>
              </a:r>
              <a:endParaRPr lang="es-AR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FF2FCC5-D2AD-2506-5B1F-86058445F6DA}"/>
              </a:ext>
            </a:extLst>
          </p:cNvPr>
          <p:cNvGrpSpPr/>
          <p:nvPr/>
        </p:nvGrpSpPr>
        <p:grpSpPr>
          <a:xfrm>
            <a:off x="5169921" y="134239"/>
            <a:ext cx="989609" cy="3475831"/>
            <a:chOff x="896213" y="3034309"/>
            <a:chExt cx="989609" cy="3475831"/>
          </a:xfrm>
        </p:grpSpPr>
        <p:pic>
          <p:nvPicPr>
            <p:cNvPr id="19" name="Imagen 18" descr="Hombre parado con raqueta de tenis&#10;&#10;El contenido generado por IA puede ser incorrecto.">
              <a:extLst>
                <a:ext uri="{FF2B5EF4-FFF2-40B4-BE49-F238E27FC236}">
                  <a16:creationId xmlns:a16="http://schemas.microsoft.com/office/drawing/2014/main" id="{10D47453-0FBB-42EA-A9D0-E064B2648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6250" b="92969" l="9961" r="89844">
                          <a14:foregroundMark x1="47461" y1="11914" x2="46094" y2="10742"/>
                          <a14:foregroundMark x1="47461" y1="85938" x2="44922" y2="90430"/>
                          <a14:foregroundMark x1="56445" y1="86719" x2="57617" y2="92969"/>
                          <a14:foregroundMark x1="47852" y1="7813" x2="47070" y2="6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07" r="31011"/>
            <a:stretch/>
          </p:blipFill>
          <p:spPr>
            <a:xfrm flipH="1">
              <a:off x="896213" y="3034309"/>
              <a:ext cx="989609" cy="3014168"/>
            </a:xfrm>
            <a:prstGeom prst="rect">
              <a:avLst/>
            </a:prstGeom>
          </p:spPr>
        </p:pic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FAFE2889-8E4E-0234-3CBF-7D03DCEC7D7F}"/>
                </a:ext>
              </a:extLst>
            </p:cNvPr>
            <p:cNvSpPr txBox="1"/>
            <p:nvPr/>
          </p:nvSpPr>
          <p:spPr>
            <a:xfrm>
              <a:off x="1220143" y="6048475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400" dirty="0">
                  <a:solidFill>
                    <a:schemeClr val="tx2">
                      <a:lumMod val="50000"/>
                    </a:schemeClr>
                  </a:solidFill>
                </a:rPr>
                <a:t>1</a:t>
              </a:r>
              <a:endParaRPr lang="es-AR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24" name="Imagen 23" descr="Un letrero de color blanco&#10;&#10;El contenido generado por IA puede ser incorrecto.">
            <a:extLst>
              <a:ext uri="{FF2B5EF4-FFF2-40B4-BE49-F238E27FC236}">
                <a16:creationId xmlns:a16="http://schemas.microsoft.com/office/drawing/2014/main" id="{57C083CE-03F6-5D2D-2014-3DCE359056F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720" t="16630" r="21102" b="40486"/>
          <a:stretch/>
        </p:blipFill>
        <p:spPr>
          <a:xfrm>
            <a:off x="10382158" y="1267318"/>
            <a:ext cx="1584357" cy="11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1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11111E-6 L 0.41966 0.5013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51" y="2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4405 0.466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8" y="2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59259E-6 L 0.4198 0.45718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90" y="2294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893 0.46574 L 0.30873 0.46018 " pathEditMode="relative" ptsTypes="AA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20221 0.45972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2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172 0.46018 L 0.20638 0.45903 " pathEditMode="relative" ptsTypes="AA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221 0.45972 L 0.07122 0.45555 " pathEditMode="relative" ptsTypes="AA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33333E-6 L 0.30742 0.4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90" y="2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 L -0.02044 0.47338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9" y="2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09 0.47338 L -0.11914 0.47338 " pathEditMode="relative" ptsTypes="AA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75 0.45347 L -0.02331 0.46273 " pathEditMode="relative" ptsTypes="AA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68 0.44792 L 0.19844 0.45463 " pathEditMode="relative" ptsTypes="AA">
                                      <p:cBhvr>
                                        <p:cTn id="8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23 0.44561 L 0.32097 0.44838 " pathEditMode="relative" ptsTypes="AA">
                                      <p:cBhvr>
                                        <p:cTn id="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0.44063 0.44259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31" y="22176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73 0.46157 L 0.09349 0.46435 " pathEditMode="relative" ptsTypes="AA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AFFCC5B2-1885-123E-3AE6-942E18005149}"/>
              </a:ext>
            </a:extLst>
          </p:cNvPr>
          <p:cNvGrpSpPr/>
          <p:nvPr/>
        </p:nvGrpSpPr>
        <p:grpSpPr>
          <a:xfrm>
            <a:off x="2148101" y="151573"/>
            <a:ext cx="876300" cy="3076769"/>
            <a:chOff x="10159976" y="3513841"/>
            <a:chExt cx="876300" cy="3076769"/>
          </a:xfrm>
        </p:grpSpPr>
        <p:pic>
          <p:nvPicPr>
            <p:cNvPr id="3" name="Imagen 2" descr="Una caricatura de una persona&#10;&#10;El contenido generado por IA puede ser incorrecto.">
              <a:extLst>
                <a:ext uri="{FF2B5EF4-FFF2-40B4-BE49-F238E27FC236}">
                  <a16:creationId xmlns:a16="http://schemas.microsoft.com/office/drawing/2014/main" id="{D99B566A-7EEE-1078-EB27-8455589DF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61" b="93945" l="9961" r="89844">
                          <a14:foregroundMark x1="48242" y1="10742" x2="53711" y2="10547"/>
                          <a14:foregroundMark x1="42969" y1="80664" x2="41406" y2="86719"/>
                          <a14:foregroundMark x1="50000" y1="83789" x2="51563" y2="89648"/>
                          <a14:foregroundMark x1="51367" y1="89258" x2="53516" y2="91211"/>
                          <a14:foregroundMark x1="54492" y1="93359" x2="58594" y2="939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31" r="34196"/>
            <a:stretch/>
          </p:blipFill>
          <p:spPr>
            <a:xfrm>
              <a:off x="10159976" y="3513841"/>
              <a:ext cx="876300" cy="2534636"/>
            </a:xfrm>
            <a:prstGeom prst="rect">
              <a:avLst/>
            </a:prstGeom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38BA4A46-D2F6-DE70-71A0-BFDCD40EAE9B}"/>
                </a:ext>
              </a:extLst>
            </p:cNvPr>
            <p:cNvSpPr txBox="1"/>
            <p:nvPr/>
          </p:nvSpPr>
          <p:spPr>
            <a:xfrm>
              <a:off x="10423238" y="6128945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400" dirty="0">
                  <a:solidFill>
                    <a:srgbClr val="C00000"/>
                  </a:solidFill>
                </a:rPr>
                <a:t>3</a:t>
              </a:r>
              <a:endParaRPr lang="es-AR" dirty="0">
                <a:solidFill>
                  <a:srgbClr val="C00000"/>
                </a:solidFill>
              </a:endParaRPr>
            </a:p>
          </p:txBody>
        </p:sp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7EFA99A-55F8-8B62-CAFB-929C96D1A429}"/>
              </a:ext>
            </a:extLst>
          </p:cNvPr>
          <p:cNvSpPr txBox="1"/>
          <p:nvPr/>
        </p:nvSpPr>
        <p:spPr>
          <a:xfrm>
            <a:off x="2411363" y="276667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rgbClr val="C00000"/>
                </a:solidFill>
              </a:rPr>
              <a:t>3</a:t>
            </a:r>
            <a:endParaRPr lang="es-AR" dirty="0">
              <a:solidFill>
                <a:srgbClr val="C00000"/>
              </a:solidFill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B77E400-9B7F-7737-3F58-9EE93F585A1B}"/>
              </a:ext>
            </a:extLst>
          </p:cNvPr>
          <p:cNvGrpSpPr/>
          <p:nvPr/>
        </p:nvGrpSpPr>
        <p:grpSpPr>
          <a:xfrm>
            <a:off x="2181704" y="-95364"/>
            <a:ext cx="809093" cy="3452514"/>
            <a:chOff x="8733777" y="3138096"/>
            <a:chExt cx="809093" cy="3452514"/>
          </a:xfrm>
        </p:grpSpPr>
        <p:pic>
          <p:nvPicPr>
            <p:cNvPr id="6" name="Imagen 5" descr="Un hombre con un traje de color negro&#10;&#10;El contenido generado por IA puede ser incorrecto.">
              <a:extLst>
                <a:ext uri="{FF2B5EF4-FFF2-40B4-BE49-F238E27FC236}">
                  <a16:creationId xmlns:a16="http://schemas.microsoft.com/office/drawing/2014/main" id="{E61C728F-ACE5-2D8A-ADC2-1DEAF6C6D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594" b="91797" l="9961" r="89844">
                          <a14:foregroundMark x1="50195" y1="8789" x2="53906" y2="9375"/>
                          <a14:foregroundMark x1="55859" y1="45117" x2="57422" y2="42188"/>
                          <a14:foregroundMark x1="46094" y1="50586" x2="45703" y2="47656"/>
                          <a14:foregroundMark x1="47461" y1="88672" x2="50195" y2="9179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37" r="37210"/>
            <a:stretch/>
          </p:blipFill>
          <p:spPr>
            <a:xfrm>
              <a:off x="8733777" y="3138096"/>
              <a:ext cx="809093" cy="2990849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09E02D2F-2078-E971-FA1A-497882D81759}"/>
                </a:ext>
              </a:extLst>
            </p:cNvPr>
            <p:cNvSpPr txBox="1"/>
            <p:nvPr/>
          </p:nvSpPr>
          <p:spPr>
            <a:xfrm>
              <a:off x="8963435" y="6128945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400" dirty="0">
                  <a:solidFill>
                    <a:srgbClr val="00B0F0"/>
                  </a:solidFill>
                </a:rPr>
                <a:t>3</a:t>
              </a:r>
              <a:endParaRPr lang="es-AR" dirty="0">
                <a:solidFill>
                  <a:srgbClr val="00B0F0"/>
                </a:solidFill>
              </a:endParaRPr>
            </a:p>
          </p:txBody>
        </p: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88C0C0B-33E8-621A-1E4C-EDF12E16C6E9}"/>
              </a:ext>
            </a:extLst>
          </p:cNvPr>
          <p:cNvSpPr txBox="1"/>
          <p:nvPr/>
        </p:nvSpPr>
        <p:spPr>
          <a:xfrm>
            <a:off x="2411362" y="289607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rgbClr val="00B0F0"/>
                </a:solidFill>
              </a:rPr>
              <a:t>3</a:t>
            </a:r>
            <a:endParaRPr lang="es-AR" dirty="0">
              <a:solidFill>
                <a:srgbClr val="00B0F0"/>
              </a:solidFill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C397E1D0-13A6-B58E-221A-2BD9576D0F0D}"/>
              </a:ext>
            </a:extLst>
          </p:cNvPr>
          <p:cNvGrpSpPr/>
          <p:nvPr/>
        </p:nvGrpSpPr>
        <p:grpSpPr>
          <a:xfrm>
            <a:off x="2245657" y="56957"/>
            <a:ext cx="714960" cy="3372043"/>
            <a:chOff x="5665419" y="3218566"/>
            <a:chExt cx="714960" cy="3372043"/>
          </a:xfrm>
        </p:grpSpPr>
        <p:pic>
          <p:nvPicPr>
            <p:cNvPr id="9" name="Imagen 8" descr="Dibujo de una persona&#10;&#10;El contenido generado por IA puede ser incorrecto.">
              <a:extLst>
                <a:ext uri="{FF2B5EF4-FFF2-40B4-BE49-F238E27FC236}">
                  <a16:creationId xmlns:a16="http://schemas.microsoft.com/office/drawing/2014/main" id="{D2557E05-8FE9-9D84-1385-472FE314E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6476" b="95060" l="9639" r="89960">
                          <a14:foregroundMark x1="58835" y1="8233" x2="62651" y2="11855"/>
                          <a14:foregroundMark x1="53815" y1="7794" x2="63655" y2="8233"/>
                          <a14:foregroundMark x1="65261" y1="11526" x2="66064" y2="15148"/>
                          <a14:foregroundMark x1="66867" y1="86828" x2="64659" y2="94621"/>
                          <a14:foregroundMark x1="64659" y1="94621" x2="64257" y2="95170"/>
                          <a14:foregroundMark x1="62651" y1="6476" x2="65462" y2="105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95" r="12991"/>
            <a:stretch/>
          </p:blipFill>
          <p:spPr>
            <a:xfrm flipH="1">
              <a:off x="5665419" y="3218566"/>
              <a:ext cx="714960" cy="2829911"/>
            </a:xfrm>
            <a:prstGeom prst="rect">
              <a:avLst/>
            </a:prstGeom>
          </p:spPr>
        </p:pic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CCDD3075-98C3-1BF8-6648-B14FE4519BDA}"/>
                </a:ext>
              </a:extLst>
            </p:cNvPr>
            <p:cNvSpPr txBox="1"/>
            <p:nvPr/>
          </p:nvSpPr>
          <p:spPr>
            <a:xfrm>
              <a:off x="5848011" y="6128944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400" dirty="0">
                  <a:solidFill>
                    <a:srgbClr val="FFFF00"/>
                  </a:solidFill>
                </a:rPr>
                <a:t>3</a:t>
              </a:r>
              <a:endParaRPr lang="es-AR" dirty="0">
                <a:solidFill>
                  <a:srgbClr val="FFFF00"/>
                </a:solidFill>
              </a:endParaRPr>
            </a:p>
          </p:txBody>
        </p: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1428E08-79B3-DD45-3E60-3C3151F46B72}"/>
              </a:ext>
            </a:extLst>
          </p:cNvPr>
          <p:cNvSpPr txBox="1"/>
          <p:nvPr/>
        </p:nvSpPr>
        <p:spPr>
          <a:xfrm>
            <a:off x="2419805" y="29673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rgbClr val="FFFF00"/>
                </a:solidFill>
              </a:rPr>
              <a:t>3</a:t>
            </a:r>
            <a:endParaRPr lang="es-AR" dirty="0">
              <a:solidFill>
                <a:srgbClr val="FFFF00"/>
              </a:solidFill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6BF8FE4A-02D5-4EA8-4B31-F6A58C806440}"/>
              </a:ext>
            </a:extLst>
          </p:cNvPr>
          <p:cNvGrpSpPr/>
          <p:nvPr/>
        </p:nvGrpSpPr>
        <p:grpSpPr>
          <a:xfrm>
            <a:off x="2245657" y="232041"/>
            <a:ext cx="714960" cy="2996301"/>
            <a:chOff x="2517675" y="3513841"/>
            <a:chExt cx="714960" cy="2996301"/>
          </a:xfrm>
        </p:grpSpPr>
        <p:pic>
          <p:nvPicPr>
            <p:cNvPr id="12" name="Imagen 11" descr="Una caricatura de una persona&#10;&#10;El contenido generado por IA puede ser incorrecto.">
              <a:extLst>
                <a:ext uri="{FF2B5EF4-FFF2-40B4-BE49-F238E27FC236}">
                  <a16:creationId xmlns:a16="http://schemas.microsoft.com/office/drawing/2014/main" id="{9EB52F22-CD55-6B43-1C28-DF41B9047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8789" b="93750" l="9961" r="89844">
                          <a14:foregroundMark x1="49023" y1="8984" x2="51172" y2="9180"/>
                          <a14:foregroundMark x1="55078" y1="12891" x2="53906" y2="16016"/>
                          <a14:foregroundMark x1="52148" y1="12695" x2="50195" y2="14648"/>
                          <a14:foregroundMark x1="56445" y1="47266" x2="57227" y2="49219"/>
                          <a14:foregroundMark x1="46484" y1="88281" x2="48438" y2="93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01" r="36491"/>
            <a:stretch/>
          </p:blipFill>
          <p:spPr>
            <a:xfrm>
              <a:off x="2517675" y="3513841"/>
              <a:ext cx="714960" cy="2534636"/>
            </a:xfrm>
            <a:prstGeom prst="rect">
              <a:avLst/>
            </a:prstGeom>
          </p:spPr>
        </p:pic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48C63EC3-19D6-49EA-3DD9-5EE32E542F4E}"/>
                </a:ext>
              </a:extLst>
            </p:cNvPr>
            <p:cNvSpPr txBox="1"/>
            <p:nvPr/>
          </p:nvSpPr>
          <p:spPr>
            <a:xfrm>
              <a:off x="2732587" y="6048477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400" dirty="0">
                  <a:solidFill>
                    <a:srgbClr val="00B050"/>
                  </a:solidFill>
                </a:rPr>
                <a:t>3</a:t>
              </a:r>
              <a:endParaRPr lang="es-AR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31E7223-511A-E960-6050-84CFC8E1FA0F}"/>
              </a:ext>
            </a:extLst>
          </p:cNvPr>
          <p:cNvCxnSpPr/>
          <p:nvPr/>
        </p:nvCxnSpPr>
        <p:spPr>
          <a:xfrm flipH="1">
            <a:off x="8003356" y="914401"/>
            <a:ext cx="838986" cy="63159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8092F46-3259-32AA-4A09-A2F0263BD34F}"/>
              </a:ext>
            </a:extLst>
          </p:cNvPr>
          <p:cNvCxnSpPr>
            <a:cxnSpLocks/>
          </p:cNvCxnSpPr>
          <p:nvPr/>
        </p:nvCxnSpPr>
        <p:spPr>
          <a:xfrm>
            <a:off x="9492792" y="914401"/>
            <a:ext cx="669303" cy="63159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612B507-721C-0F06-2845-3F3455C25D57}"/>
              </a:ext>
            </a:extLst>
          </p:cNvPr>
          <p:cNvSpPr txBox="1"/>
          <p:nvPr/>
        </p:nvSpPr>
        <p:spPr>
          <a:xfrm>
            <a:off x="2460569" y="2759268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rgbClr val="00B050"/>
                </a:solidFill>
              </a:rPr>
              <a:t>3</a:t>
            </a:r>
            <a:endParaRPr lang="es-AR" dirty="0">
              <a:solidFill>
                <a:srgbClr val="00B050"/>
              </a:solidFill>
            </a:endParaRP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B7612860-21D0-E2AC-EBFC-35FBA4335311}"/>
              </a:ext>
            </a:extLst>
          </p:cNvPr>
          <p:cNvCxnSpPr/>
          <p:nvPr/>
        </p:nvCxnSpPr>
        <p:spPr>
          <a:xfrm flipH="1">
            <a:off x="6864284" y="1783238"/>
            <a:ext cx="838986" cy="63159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347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16602 0.53032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94" y="26597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278 L 0.53945 -0.33264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79" y="-1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324 L 0.43503 -0.20834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19" y="-1057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7 L 0.08242 0.49908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2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-0.01432 0.49074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2453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255 L 0.62852 -0.20648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32" y="-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7.40741E-7 L -0.0875 0.50649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97" y="25278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116 L 0.33125 -0.05787 " pathEditMode="relative" ptsTypes="AA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125 -0.05787 L 0.53229 -0.3287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82" y="-1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8724 0.50417 L 0.17201 0.49977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56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059 -0.32593 L 0.53059 -0.32593 C 0.52916 -0.32917 0.52825 -0.33333 0.52643 -0.33611 C 0.52539 -0.3375 0.52369 -0.33704 0.52239 -0.3375 C 0.52018 -0.33843 0.51796 -0.33935 0.51588 -0.34028 L 0.48164 -0.33889 C 0.47799 -0.33866 0.47799 -0.33727 0.47513 -0.33611 C 0.47369 -0.33542 0.47239 -0.33519 0.47096 -0.33449 C 0.46823 -0.33333 0.46523 -0.33032 0.46289 -0.3287 C 0.46093 -0.32755 0.45898 -0.32755 0.45716 -0.32593 C 0.45078 -0.32014 0.45494 -0.32292 0.44895 -0.31435 C 0.44752 -0.31204 0.44544 -0.31088 0.44414 -0.30857 C 0.43997 -0.30116 0.43958 -0.29722 0.43671 -0.28958 C 0.43593 -0.28773 0.43502 -0.28588 0.43424 -0.2838 C 0.43359 -0.28194 0.4332 -0.28009 0.43268 -0.27801 C 0.43112 -0.27199 0.42994 -0.26574 0.42942 -0.25926 C 0.42916 -0.25579 0.4289 -0.25255 0.42864 -0.24907 C 0.42838 -0.24653 0.42786 -0.24421 0.42773 -0.2419 C 0.42747 -0.225 0.42773 -0.2081 0.42773 -0.19097 " pathEditMode="relative" ptsTypes="AAAAAAAAAAAAAAAAAAA">
                                      <p:cBhvr>
                                        <p:cTn id="9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503 -0.20833 L 0.43503 -0.2081 C 0.43698 -0.20601 0.44349 -0.1993 0.44661 -0.19768 C 0.44831 -0.19699 0.45013 -0.19652 0.45195 -0.19606 C 0.4638 -0.19189 0.44935 -0.1949 0.47448 -0.19236 C 0.48047 -0.19328 0.48659 -0.19328 0.49245 -0.19444 C 0.49375 -0.19444 0.49492 -0.19583 0.49596 -0.19606 C 0.49987 -0.19699 0.50391 -0.19722 0.50781 -0.19768 C 0.50977 -0.19884 0.51211 -0.19976 0.51393 -0.20138 C 0.51536 -0.20254 0.51628 -0.20532 0.51771 -0.20671 C 0.52031 -0.20879 0.52305 -0.20995 0.52578 -0.21157 C 0.52695 -0.21365 0.52839 -0.21504 0.5293 -0.21689 C 0.53034 -0.21921 0.53099 -0.22199 0.53203 -0.22384 C 0.5401 -0.2375 0.53151 -0.21712 0.53841 -0.23263 C 0.54297 -0.24328 0.53932 -0.23541 0.54284 -0.24652 C 0.54362 -0.24884 0.54466 -0.25115 0.54557 -0.25347 C 0.54675 -0.25694 0.54792 -0.26041 0.54922 -0.26388 C 0.54948 -0.26643 0.54974 -0.26851 0.55 -0.27083 C 0.55065 -0.275 0.55182 -0.27893 0.55182 -0.2831 C 0.55195 -0.28495 0.55143 -0.30439 0.55 -0.31087 C 0.54961 -0.31273 0.54883 -0.31435 0.54818 -0.31597 C 0.54766 -0.32013 0.54701 -0.32407 0.54648 -0.32824 C 0.54609 -0.32986 0.54596 -0.33194 0.54557 -0.33356 C 0.54492 -0.33541 0.54284 -0.33842 0.54284 -0.33819 " pathEditMode="relative" rAng="0" ptsTypes="AAAAAAAAAAAAAAAAAAAAAAAA">
                                      <p:cBhvr>
                                        <p:cTn id="10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-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75 0.49977 L -0.08724 0.50556 " pathEditMode="relative" ptsTypes="AA">
                                      <p:cBhvr>
                                        <p:cTn id="10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3" grpId="2"/>
      <p:bldP spid="24" grpId="0"/>
      <p:bldP spid="24" grpId="1"/>
      <p:bldP spid="24" grpId="2"/>
      <p:bldP spid="27" grpId="0"/>
      <p:bldP spid="27" grpId="1"/>
      <p:bldP spid="32" grpId="0"/>
      <p:bldP spid="32" grpId="1"/>
      <p:bldP spid="32" grpId="2"/>
      <p:bldP spid="32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5C374-E78C-BA16-D846-D3022B409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1275"/>
            <a:ext cx="9144000" cy="928688"/>
          </a:xfrm>
        </p:spPr>
        <p:txBody>
          <a:bodyPr/>
          <a:lstStyle/>
          <a:p>
            <a:r>
              <a:rPr lang="es-AR" dirty="0"/>
              <a:t>C</a:t>
            </a:r>
            <a:r>
              <a:rPr lang="es-ES" dirty="0" err="1"/>
              <a:t>ómo</a:t>
            </a:r>
            <a:r>
              <a:rPr lang="es-ES" dirty="0"/>
              <a:t> empezar el problema</a:t>
            </a:r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93FCDC2-357F-8892-F87D-C868C90F4003}"/>
              </a:ext>
            </a:extLst>
          </p:cNvPr>
          <p:cNvSpPr txBox="1"/>
          <p:nvPr/>
        </p:nvSpPr>
        <p:spPr>
          <a:xfrm>
            <a:off x="1158949" y="20201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Probar la simulación de la sala de emergencias</a:t>
            </a:r>
            <a:endParaRPr lang="es-AR" sz="3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9B4926B-16CC-7958-A8B6-B8F45BE2429A}"/>
              </a:ext>
            </a:extLst>
          </p:cNvPr>
          <p:cNvSpPr txBox="1"/>
          <p:nvPr/>
        </p:nvSpPr>
        <p:spPr>
          <a:xfrm>
            <a:off x="1158949" y="283920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Implementar un montículo de mínimos (y probarlo)</a:t>
            </a:r>
            <a:endParaRPr lang="es-AR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3B9CE48-3A35-54E8-E243-B7DD3167FC63}"/>
              </a:ext>
            </a:extLst>
          </p:cNvPr>
          <p:cNvSpPr txBox="1"/>
          <p:nvPr/>
        </p:nvSpPr>
        <p:spPr>
          <a:xfrm>
            <a:off x="1158948" y="3658233"/>
            <a:ext cx="102391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Implementar una Cola de Prioridad (con un montículo de mínimos y probarla)</a:t>
            </a:r>
            <a:endParaRPr lang="es-AR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C8FA15A-499F-066D-2D5A-F763F28DBED1}"/>
              </a:ext>
            </a:extLst>
          </p:cNvPr>
          <p:cNvSpPr txBox="1"/>
          <p:nvPr/>
        </p:nvSpPr>
        <p:spPr>
          <a:xfrm>
            <a:off x="1158948" y="4969700"/>
            <a:ext cx="10579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Integrar sala de emergencias con la Cola de Prioridad</a:t>
            </a:r>
            <a:endParaRPr lang="es-AR" sz="3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748EA0F-AE7B-4909-193C-7D548557E4D8}"/>
              </a:ext>
            </a:extLst>
          </p:cNvPr>
          <p:cNvSpPr txBox="1"/>
          <p:nvPr/>
        </p:nvSpPr>
        <p:spPr>
          <a:xfrm>
            <a:off x="1158947" y="5788723"/>
            <a:ext cx="10792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Ajustar para cumplir la consigna de igual orden de criticidad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815017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00046 L -0.13802 -0.36805 " pathEditMode="relative" rAng="0" ptsTypes="A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1" y="-1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1479</TotalTime>
  <Words>117</Words>
  <Application>Microsoft Office PowerPoint</Application>
  <PresentationFormat>Panorámica</PresentationFormat>
  <Paragraphs>32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Cola de prioridad</vt:lpstr>
      <vt:lpstr>Presentación de PowerPoint</vt:lpstr>
      <vt:lpstr>Presentación de PowerPoint</vt:lpstr>
      <vt:lpstr>Presentación de PowerPoint</vt:lpstr>
      <vt:lpstr>Cómo empezar el problema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Francisco Rizzato</dc:creator>
  <cp:lastModifiedBy>Juan Francisco Rizzato</cp:lastModifiedBy>
  <cp:revision>174</cp:revision>
  <dcterms:created xsi:type="dcterms:W3CDTF">2025-05-01T16:24:01Z</dcterms:created>
  <dcterms:modified xsi:type="dcterms:W3CDTF">2025-05-07T13:21:40Z</dcterms:modified>
</cp:coreProperties>
</file>