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8"/>
  </p:notesMasterIdLst>
  <p:handoutMasterIdLst>
    <p:handoutMasterId r:id="rId59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  <p:sldId id="1971" r:id="rId57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  <p14:sldId id="197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2416" autoAdjust="0"/>
  </p:normalViewPr>
  <p:slideViewPr>
    <p:cSldViewPr snapToGrid="0" snapToObjects="1">
      <p:cViewPr varScale="1">
        <p:scale>
          <a:sx n="114" d="100"/>
          <a:sy n="114" d="100"/>
        </p:scale>
        <p:origin x="520" y="17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08.03.21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A125AD1-A532-884E-A03E-881E8A5F7A78}"/>
              </a:ext>
            </a:extLst>
          </p:cNvPr>
          <p:cNvSpPr/>
          <p:nvPr/>
        </p:nvSpPr>
        <p:spPr bwMode="auto">
          <a:xfrm>
            <a:off x="1338943" y="511629"/>
            <a:ext cx="7805057" cy="590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1C0207-52F7-9446-B82B-CF9D7F282952}"/>
              </a:ext>
            </a:extLst>
          </p:cNvPr>
          <p:cNvSpPr/>
          <p:nvPr/>
        </p:nvSpPr>
        <p:spPr bwMode="auto">
          <a:xfrm>
            <a:off x="963169" y="2746226"/>
            <a:ext cx="1749552" cy="1049796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latin typeface="+mj-ea"/>
                <a:ea typeface="+mj-ea"/>
              </a:rPr>
              <a:t>NGSI-LD Broker</a:t>
            </a:r>
          </a:p>
          <a:p>
            <a:pPr algn="ctr"/>
            <a:r>
              <a:rPr lang="en-US" sz="1000" b="1" dirty="0">
                <a:latin typeface="+mj-ea"/>
                <a:ea typeface="+mj-ea"/>
              </a:rPr>
              <a:t>(e.g., Orion-LD, Scorpio, </a:t>
            </a:r>
            <a:r>
              <a:rPr lang="en-US" sz="1000" b="1" dirty="0" err="1">
                <a:latin typeface="+mj-ea"/>
                <a:ea typeface="+mj-ea"/>
              </a:rPr>
              <a:t>Stellio</a:t>
            </a:r>
            <a:r>
              <a:rPr lang="en-US" sz="1000" b="1" dirty="0">
                <a:latin typeface="+mj-ea"/>
                <a:ea typeface="+mj-ea"/>
              </a:rPr>
              <a:t>)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829B0EA-9BDE-CC4A-B21E-1792C4D52B1A}"/>
              </a:ext>
            </a:extLst>
          </p:cNvPr>
          <p:cNvSpPr/>
          <p:nvPr/>
        </p:nvSpPr>
        <p:spPr bwMode="auto">
          <a:xfrm>
            <a:off x="4572000" y="2145267"/>
            <a:ext cx="3675885" cy="1963421"/>
          </a:xfrm>
          <a:prstGeom prst="cube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FFED7C0E-F072-1C4E-8EEF-C3F2FFC03841}"/>
              </a:ext>
            </a:extLst>
          </p:cNvPr>
          <p:cNvSpPr/>
          <p:nvPr/>
        </p:nvSpPr>
        <p:spPr bwMode="auto">
          <a:xfrm>
            <a:off x="6118302" y="2941689"/>
            <a:ext cx="1323948" cy="794266"/>
          </a:xfrm>
          <a:prstGeom prst="flowChartDocument">
            <a:avLst/>
          </a:prstGeom>
          <a:solidFill>
            <a:schemeClr val="accent3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2F3B0-F20C-2449-8512-C49CA1578BF2}"/>
              </a:ext>
            </a:extLst>
          </p:cNvPr>
          <p:cNvSpPr/>
          <p:nvPr/>
        </p:nvSpPr>
        <p:spPr>
          <a:xfrm>
            <a:off x="5371618" y="2199624"/>
            <a:ext cx="12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ea"/>
              </a:rPr>
              <a:t>FogFlow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369BCE-01DA-374B-A186-C39962B6099F}"/>
              </a:ext>
            </a:extLst>
          </p:cNvPr>
          <p:cNvSpPr/>
          <p:nvPr/>
        </p:nvSpPr>
        <p:spPr bwMode="auto">
          <a:xfrm>
            <a:off x="4793598" y="2907911"/>
            <a:ext cx="621227" cy="848201"/>
          </a:xfrm>
          <a:prstGeom prst="can">
            <a:avLst>
              <a:gd name="adj" fmla="val 1064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7FBFA-B0C9-E04E-89BD-BE83F027612B}"/>
              </a:ext>
            </a:extLst>
          </p:cNvPr>
          <p:cNvCxnSpPr/>
          <p:nvPr/>
        </p:nvCxnSpPr>
        <p:spPr bwMode="auto">
          <a:xfrm>
            <a:off x="2713857" y="3560064"/>
            <a:ext cx="215092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F2290-6A37-884A-B465-836D5688F7E6}"/>
              </a:ext>
            </a:extLst>
          </p:cNvPr>
          <p:cNvCxnSpPr/>
          <p:nvPr/>
        </p:nvCxnSpPr>
        <p:spPr bwMode="auto">
          <a:xfrm flipH="1">
            <a:off x="2701735" y="3252239"/>
            <a:ext cx="20457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333822-31F6-CA41-9397-A4D05B9D4888}"/>
              </a:ext>
            </a:extLst>
          </p:cNvPr>
          <p:cNvSpPr/>
          <p:nvPr/>
        </p:nvSpPr>
        <p:spPr bwMode="auto">
          <a:xfrm>
            <a:off x="963169" y="4370832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5E8B9-28E9-3449-878E-19FE94A6B729}"/>
              </a:ext>
            </a:extLst>
          </p:cNvPr>
          <p:cNvCxnSpPr/>
          <p:nvPr/>
        </p:nvCxnSpPr>
        <p:spPr bwMode="auto">
          <a:xfrm flipV="1">
            <a:off x="1664209" y="3796022"/>
            <a:ext cx="0" cy="57481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8884C2-9676-524D-99D3-A116AF64BD60}"/>
              </a:ext>
            </a:extLst>
          </p:cNvPr>
          <p:cNvSpPr/>
          <p:nvPr/>
        </p:nvSpPr>
        <p:spPr bwMode="auto">
          <a:xfrm>
            <a:off x="3542259" y="1247826"/>
            <a:ext cx="1950238" cy="42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Configuration Requests </a:t>
            </a:r>
            <a:endParaRPr kumimoji="1" lang="en-US" sz="1400" b="1" dirty="0">
              <a:latin typeface="+mj-ea"/>
              <a:ea typeface="+mj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8C6B-E68A-F544-BE03-3CF0AD6DBB03}"/>
              </a:ext>
            </a:extLst>
          </p:cNvPr>
          <p:cNvCxnSpPr/>
          <p:nvPr/>
        </p:nvCxnSpPr>
        <p:spPr bwMode="auto">
          <a:xfrm flipH="1">
            <a:off x="2712721" y="1673545"/>
            <a:ext cx="1395984" cy="188651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36D34-F0C4-FE44-9632-B0D7BD05A3C3}"/>
              </a:ext>
            </a:extLst>
          </p:cNvPr>
          <p:cNvCxnSpPr/>
          <p:nvPr/>
        </p:nvCxnSpPr>
        <p:spPr bwMode="auto">
          <a:xfrm>
            <a:off x="4091659" y="1685368"/>
            <a:ext cx="816664" cy="124720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9B528-E21F-1D4B-BE34-A919261DBB15}"/>
              </a:ext>
            </a:extLst>
          </p:cNvPr>
          <p:cNvSpPr txBox="1"/>
          <p:nvPr/>
        </p:nvSpPr>
        <p:spPr>
          <a:xfrm>
            <a:off x="6136304" y="304221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NGSI-LD </a:t>
            </a:r>
          </a:p>
          <a:p>
            <a:r>
              <a:rPr lang="en-US" sz="1200" dirty="0"/>
              <a:t>Data analytics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7D44C-6568-DA49-80B5-48B5CEBE124F}"/>
              </a:ext>
            </a:extLst>
          </p:cNvPr>
          <p:cNvSpPr txBox="1"/>
          <p:nvPr/>
        </p:nvSpPr>
        <p:spPr>
          <a:xfrm>
            <a:off x="6274813" y="266531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fogfunction1</a:t>
            </a:r>
          </a:p>
          <a:p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99D6D-E0CF-9E42-8050-23D561BA595E}"/>
              </a:ext>
            </a:extLst>
          </p:cNvPr>
          <p:cNvSpPr/>
          <p:nvPr/>
        </p:nvSpPr>
        <p:spPr bwMode="auto">
          <a:xfrm>
            <a:off x="5312667" y="3535275"/>
            <a:ext cx="784015" cy="220541"/>
          </a:xfrm>
          <a:custGeom>
            <a:avLst/>
            <a:gdLst>
              <a:gd name="connsiteX0" fmla="*/ 0 w 896112"/>
              <a:gd name="connsiteY0" fmla="*/ 103632 h 252264"/>
              <a:gd name="connsiteX1" fmla="*/ 457200 w 896112"/>
              <a:gd name="connsiteY1" fmla="*/ 249936 h 252264"/>
              <a:gd name="connsiteX2" fmla="*/ 896112 w 896112"/>
              <a:gd name="connsiteY2" fmla="*/ 0 h 25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112" h="252264">
                <a:moveTo>
                  <a:pt x="0" y="103632"/>
                </a:moveTo>
                <a:cubicBezTo>
                  <a:pt x="153924" y="185420"/>
                  <a:pt x="307848" y="267208"/>
                  <a:pt x="457200" y="249936"/>
                </a:cubicBezTo>
                <a:cubicBezTo>
                  <a:pt x="606552" y="232664"/>
                  <a:pt x="751332" y="116332"/>
                  <a:pt x="8961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7854-E43E-1745-9B44-B94ECBD87A81}"/>
              </a:ext>
            </a:extLst>
          </p:cNvPr>
          <p:cNvCxnSpPr/>
          <p:nvPr/>
        </p:nvCxnSpPr>
        <p:spPr bwMode="auto">
          <a:xfrm flipH="1">
            <a:off x="5408073" y="3024742"/>
            <a:ext cx="717245" cy="15883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4A84B-FEBE-A84F-B21F-8D7FFB326A3B}"/>
              </a:ext>
            </a:extLst>
          </p:cNvPr>
          <p:cNvSpPr txBox="1"/>
          <p:nvPr/>
        </p:nvSpPr>
        <p:spPr>
          <a:xfrm>
            <a:off x="1833692" y="3980183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upsert</a:t>
            </a:r>
            <a:endParaRPr lang="en-US" sz="11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75F7DC-5765-E84E-948C-77CD964EA804}"/>
              </a:ext>
            </a:extLst>
          </p:cNvPr>
          <p:cNvSpPr/>
          <p:nvPr/>
        </p:nvSpPr>
        <p:spPr bwMode="auto">
          <a:xfrm>
            <a:off x="3542259" y="2123528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BBCA4F-5954-0845-B39C-4B41B22BE735}"/>
              </a:ext>
            </a:extLst>
          </p:cNvPr>
          <p:cNvSpPr/>
          <p:nvPr/>
        </p:nvSpPr>
        <p:spPr bwMode="auto">
          <a:xfrm>
            <a:off x="3798107" y="3426086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FEDF04-D8FE-6941-8BEF-34EA4C7698C3}"/>
              </a:ext>
            </a:extLst>
          </p:cNvPr>
          <p:cNvSpPr/>
          <p:nvPr/>
        </p:nvSpPr>
        <p:spPr bwMode="auto">
          <a:xfrm>
            <a:off x="1517905" y="39801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2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638EA3-623E-1C4C-80CC-9C227A0B79E4}"/>
              </a:ext>
            </a:extLst>
          </p:cNvPr>
          <p:cNvSpPr/>
          <p:nvPr/>
        </p:nvSpPr>
        <p:spPr bwMode="auto">
          <a:xfrm>
            <a:off x="6597933" y="3552182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4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C208DB-6483-EA41-BDD4-D932B1CC72B4}"/>
              </a:ext>
            </a:extLst>
          </p:cNvPr>
          <p:cNvSpPr/>
          <p:nvPr/>
        </p:nvSpPr>
        <p:spPr bwMode="auto">
          <a:xfrm>
            <a:off x="4371074" y="204276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3D3E0-C6D0-8342-8C92-FA5707DADC6F}"/>
              </a:ext>
            </a:extLst>
          </p:cNvPr>
          <p:cNvSpPr/>
          <p:nvPr/>
        </p:nvSpPr>
        <p:spPr bwMode="auto">
          <a:xfrm>
            <a:off x="3969417" y="3146706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6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5C59E-7F87-264C-B15D-285DE8930736}"/>
              </a:ext>
            </a:extLst>
          </p:cNvPr>
          <p:cNvSpPr txBox="1"/>
          <p:nvPr/>
        </p:nvSpPr>
        <p:spPr>
          <a:xfrm>
            <a:off x="4763133" y="322123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thinBroker</a:t>
            </a:r>
            <a:endParaRPr lang="en-US" sz="1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D03A2B-4204-2F4A-9362-0AC625EDA554}"/>
              </a:ext>
            </a:extLst>
          </p:cNvPr>
          <p:cNvSpPr/>
          <p:nvPr/>
        </p:nvSpPr>
        <p:spPr bwMode="auto">
          <a:xfrm>
            <a:off x="935737" y="1291039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BB9119-7EA9-E942-9288-3838003A4550}"/>
              </a:ext>
            </a:extLst>
          </p:cNvPr>
          <p:cNvSpPr/>
          <p:nvPr/>
        </p:nvSpPr>
        <p:spPr bwMode="auto">
          <a:xfrm>
            <a:off x="1471316" y="1906859"/>
            <a:ext cx="680869" cy="836341"/>
          </a:xfrm>
          <a:custGeom>
            <a:avLst/>
            <a:gdLst>
              <a:gd name="connsiteX0" fmla="*/ 290577 w 680869"/>
              <a:gd name="connsiteY0" fmla="*/ 0 h 836341"/>
              <a:gd name="connsiteX1" fmla="*/ 645 w 680869"/>
              <a:gd name="connsiteY1" fmla="*/ 490653 h 836341"/>
              <a:gd name="connsiteX2" fmla="*/ 223669 w 680869"/>
              <a:gd name="connsiteY2" fmla="*/ 836341 h 836341"/>
              <a:gd name="connsiteX3" fmla="*/ 591660 w 680869"/>
              <a:gd name="connsiteY3" fmla="*/ 490653 h 836341"/>
              <a:gd name="connsiteX4" fmla="*/ 680869 w 680869"/>
              <a:gd name="connsiteY4" fmla="*/ 6690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869" h="836341">
                <a:moveTo>
                  <a:pt x="290577" y="0"/>
                </a:moveTo>
                <a:cubicBezTo>
                  <a:pt x="151186" y="175631"/>
                  <a:pt x="11796" y="351263"/>
                  <a:pt x="645" y="490653"/>
                </a:cubicBezTo>
                <a:cubicBezTo>
                  <a:pt x="-10506" y="630043"/>
                  <a:pt x="125167" y="836341"/>
                  <a:pt x="223669" y="836341"/>
                </a:cubicBezTo>
                <a:cubicBezTo>
                  <a:pt x="322171" y="836341"/>
                  <a:pt x="515460" y="618892"/>
                  <a:pt x="591660" y="490653"/>
                </a:cubicBezTo>
                <a:cubicBezTo>
                  <a:pt x="667860" y="362414"/>
                  <a:pt x="674364" y="214660"/>
                  <a:pt x="680869" y="66907"/>
                </a:cubicBezTo>
              </a:path>
            </a:pathLst>
          </a:custGeom>
          <a:noFill/>
          <a:ln>
            <a:solidFill>
              <a:schemeClr val="dk1">
                <a:shade val="95000"/>
                <a:satMod val="105000"/>
              </a:schemeClr>
            </a:solidFill>
            <a:tailEnd type="triangle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8D2415-EFE0-3E46-BA8B-AFF4BEA55568}"/>
              </a:ext>
            </a:extLst>
          </p:cNvPr>
          <p:cNvSpPr/>
          <p:nvPr/>
        </p:nvSpPr>
        <p:spPr bwMode="auto">
          <a:xfrm>
            <a:off x="1359337" y="228660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7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39306-A1CD-3543-86D4-34A1192AAC23}"/>
              </a:ext>
            </a:extLst>
          </p:cNvPr>
          <p:cNvSpPr txBox="1"/>
          <p:nvPr/>
        </p:nvSpPr>
        <p:spPr>
          <a:xfrm>
            <a:off x="3243366" y="2916139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upsert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29FB52-38E9-8D4E-A078-0CB530323D23}"/>
              </a:ext>
            </a:extLst>
          </p:cNvPr>
          <p:cNvSpPr txBox="1"/>
          <p:nvPr/>
        </p:nvSpPr>
        <p:spPr>
          <a:xfrm>
            <a:off x="2974913" y="3578513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1080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2095</Words>
  <Application>Microsoft Macintosh PowerPoint</Application>
  <PresentationFormat>On-screen Show (4:3)</PresentationFormat>
  <Paragraphs>1050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 Unicode MS</vt:lpstr>
      <vt:lpstr>HGP創英角ｺﾞｼｯｸUB</vt:lpstr>
      <vt:lpstr>メイリオ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2021-03-08T19:02:01Z</dcterms:modified>
</cp:coreProperties>
</file>