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281" r:id="rId7"/>
    <p:sldId id="318" r:id="rId8"/>
    <p:sldId id="314" r:id="rId9"/>
    <p:sldId id="319" r:id="rId10"/>
    <p:sldId id="320" r:id="rId11"/>
    <p:sldId id="321" r:id="rId12"/>
    <p:sldId id="297" r:id="rId13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4E9"/>
    <a:srgbClr val="202C8F"/>
    <a:srgbClr val="FDFBF6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3" d="100"/>
          <a:sy n="83" d="100"/>
        </p:scale>
        <p:origin x="686" y="7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91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31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22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56" y="0"/>
            <a:ext cx="1081578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Павел I: жизнь и правление российского императора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E9834-C460-D372-B001-D745D643A8F9}"/>
              </a:ext>
            </a:extLst>
          </p:cNvPr>
          <p:cNvSpPr txBox="1"/>
          <p:nvPr/>
        </p:nvSpPr>
        <p:spPr>
          <a:xfrm>
            <a:off x="2466110" y="5541757"/>
            <a:ext cx="723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AAC4E9"/>
                </a:solidFill>
                <a:latin typeface="+mj-lt"/>
              </a:rPr>
              <a:t>Шилкин Михаил</a:t>
            </a:r>
          </a:p>
          <a:p>
            <a:pPr algn="ctr"/>
            <a:r>
              <a:rPr lang="ru-RU" dirty="0">
                <a:solidFill>
                  <a:srgbClr val="AAC4E9"/>
                </a:solidFill>
                <a:latin typeface="+mj-lt"/>
              </a:rPr>
              <a:t>Щотковский Константин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>
            <a:normAutofit lnSpcReduction="10000"/>
          </a:bodyPr>
          <a:lstStyle>
            <a:defPPr>
              <a:defRPr lang="ru-RU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Детство и ранние годы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Восхождение на престол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Внутренняя политика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Внешняя политика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Заговор и убийство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Итоги правления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84294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Детство и ранние годы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057236"/>
            <a:ext cx="5259554" cy="2984747"/>
          </a:xfrm>
        </p:spPr>
        <p:txBody>
          <a:bodyPr rtlCol="0">
            <a:normAutofit fontScale="925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Павел I родился 1 октября 1754 года в Санкт-Петербурге. Он был сыном Петра III и Екатерины II. 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Одним из первых его действий была эксгумация и перезахоронение отца, Петра III, с полными почестями, что подчеркивало его стремление восстановить справедливость в династической истории.</a:t>
            </a:r>
          </a:p>
        </p:txBody>
      </p:sp>
      <p:pic>
        <p:nvPicPr>
          <p:cNvPr id="10" name="Picture Placeholder 9" descr="A painting of a person in a uniform">
            <a:extLst>
              <a:ext uri="{FF2B5EF4-FFF2-40B4-BE49-F238E27FC236}">
                <a16:creationId xmlns:a16="http://schemas.microsoft.com/office/drawing/2014/main" id="{B23C97C9-3BF8-7FD6-7BD0-03BBF376B90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0355" r="10355"/>
          <a:stretch>
            <a:fillRect/>
          </a:stretch>
        </p:blipFill>
        <p:spPr>
          <a:xfrm>
            <a:off x="7413625" y="411163"/>
            <a:ext cx="4344988" cy="6446837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Восхождение на престол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714309" cy="372181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Павел I стал императором в 1796 году после смерти Екатерины II. Его правление началось в возрасте 42 лет.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Он стремился укрепить самодержавие и отменить многие реформы матери, что вызвало недовольство среди дворянства.</a:t>
            </a:r>
          </a:p>
        </p:txBody>
      </p:sp>
      <p:pic>
        <p:nvPicPr>
          <p:cNvPr id="9" name="Picture Placeholder 8" descr="A painting of a crowd of people">
            <a:extLst>
              <a:ext uri="{FF2B5EF4-FFF2-40B4-BE49-F238E27FC236}">
                <a16:creationId xmlns:a16="http://schemas.microsoft.com/office/drawing/2014/main" id="{91C95DE8-BE78-5F8E-FC89-B23E7E5FC6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5441" b="5441"/>
          <a:stretch>
            <a:fillRect/>
          </a:stretch>
        </p:blipFill>
        <p:spPr>
          <a:xfrm>
            <a:off x="8039753" y="2438069"/>
            <a:ext cx="4152247" cy="4445855"/>
          </a:xfr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8" y="951489"/>
            <a:ext cx="5885180" cy="182447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Внутренняя политика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881746"/>
            <a:ext cx="7043618" cy="316023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Павел I провел ряд реформ, направленных на централизацию власти. Он ограничил привилегии дворян и ужесточил дисциплину в армии.</a:t>
            </a:r>
          </a:p>
          <a:p>
            <a:endParaRPr lang="ru-RU" dirty="0"/>
          </a:p>
          <a:p>
            <a:r>
              <a:rPr lang="ru-RU" dirty="0"/>
              <a:t>Император также издал указ о престолонаследии, который исключал женщин из линии наследования.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84294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Внешняя политика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057236"/>
            <a:ext cx="5259554" cy="298474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r>
              <a:rPr lang="ru-RU" dirty="0"/>
              <a:t>Павел I участвовал в антифранцузских коалициях, но позже изменил курс и начал сближение с Наполеоном.</a:t>
            </a:r>
          </a:p>
          <a:p>
            <a:endParaRPr lang="ru-RU" dirty="0"/>
          </a:p>
          <a:p>
            <a:r>
              <a:rPr lang="ru-RU" dirty="0"/>
              <a:t>Его политика вызывала недовольство союзников, особенно Великобритании.</a:t>
            </a:r>
          </a:p>
        </p:txBody>
      </p:sp>
      <p:pic>
        <p:nvPicPr>
          <p:cNvPr id="8" name="Picture Placeholder 7" descr="A person wearing a crown and a robe">
            <a:extLst>
              <a:ext uri="{FF2B5EF4-FFF2-40B4-BE49-F238E27FC236}">
                <a16:creationId xmlns:a16="http://schemas.microsoft.com/office/drawing/2014/main" id="{651BCC11-8632-479A-26D8-0A7816AB380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1196" r="311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700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Заговор и убийство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714309" cy="372181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Недовольство правлением Павла I привело к заговору среди дворян и военных.</a:t>
            </a:r>
          </a:p>
          <a:p>
            <a:endParaRPr lang="ru-RU" dirty="0"/>
          </a:p>
          <a:p>
            <a:r>
              <a:rPr lang="ru-RU" dirty="0"/>
              <a:t>12 марта 1801 года император был убит в Михайловском замке. На престол взошел его сын Александр I.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9" name="Picture Placeholder 8" descr="A group of men fighting in a room&#10;&#10;AI-generated content may be incorrect.">
            <a:extLst>
              <a:ext uri="{FF2B5EF4-FFF2-40B4-BE49-F238E27FC236}">
                <a16:creationId xmlns:a16="http://schemas.microsoft.com/office/drawing/2014/main" id="{FE2D1501-C207-41F5-20E9-50F1DD64AEC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1291" b="11291"/>
          <a:stretch>
            <a:fillRect/>
          </a:stretch>
        </p:blipFill>
        <p:spPr>
          <a:xfrm>
            <a:off x="7878618" y="2207547"/>
            <a:ext cx="4313382" cy="4650454"/>
          </a:xfrm>
        </p:spPr>
      </p:pic>
    </p:spTree>
    <p:extLst>
      <p:ext uri="{BB962C8B-B14F-4D97-AF65-F5344CB8AC3E}">
        <p14:creationId xmlns:p14="http://schemas.microsoft.com/office/powerpoint/2010/main" val="76116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8" y="928688"/>
            <a:ext cx="5885180" cy="182447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Итоги правления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881746"/>
            <a:ext cx="7043618" cy="316023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Правление Павла I длилось всего 4 года, но оставило заметный след в истории России.</a:t>
            </a:r>
          </a:p>
          <a:p>
            <a:endParaRPr lang="ru-RU" dirty="0"/>
          </a:p>
          <a:p>
            <a:r>
              <a:rPr lang="ru-RU" dirty="0"/>
              <a:t>Его реформы и стиль управления вызвали противоречивые оценки среди историков.</a:t>
            </a:r>
          </a:p>
        </p:txBody>
      </p:sp>
    </p:spTree>
    <p:extLst>
      <p:ext uri="{BB962C8B-B14F-4D97-AF65-F5344CB8AC3E}">
        <p14:creationId xmlns:p14="http://schemas.microsoft.com/office/powerpoint/2010/main" val="305445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внимане!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{CB0C880F-A880-490C-8769-C110138EC382}tf78438558_win32</Template>
  <TotalTime>55</TotalTime>
  <Words>254</Words>
  <Application>Microsoft Office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Times new Roman</vt:lpstr>
      <vt:lpstr>Пользовательская</vt:lpstr>
      <vt:lpstr>Павел I: жизнь и правление российского императора</vt:lpstr>
      <vt:lpstr>содержание</vt:lpstr>
      <vt:lpstr>Детство и ранние годы</vt:lpstr>
      <vt:lpstr>Восхождение на престол</vt:lpstr>
      <vt:lpstr>Внутренняя политика</vt:lpstr>
      <vt:lpstr>Внешняя политика</vt:lpstr>
      <vt:lpstr>Заговор и убийство</vt:lpstr>
      <vt:lpstr>Итоги правления</vt:lpstr>
      <vt:lpstr>Спасибо за внимане!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misha</dc:creator>
  <cp:lastModifiedBy>misha</cp:lastModifiedBy>
  <cp:revision>1</cp:revision>
  <dcterms:created xsi:type="dcterms:W3CDTF">2025-05-11T14:50:35Z</dcterms:created>
  <dcterms:modified xsi:type="dcterms:W3CDTF">2025-05-11T15:45:56Z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