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F1E36-2401-A51F-DED5-F71B1AEF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751073-30FB-DE92-E43C-23E9C1F4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6D86D9-A675-2F76-F87E-8AD1EF1B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CF9AF-EC35-E6DF-4046-E74ED1A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BA973-E459-6278-35A8-06F32AD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44342-261A-2140-6812-230E9E74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E77EBF-3C8D-5AE7-EDCA-9C95544A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FCB31-1458-ACC9-832A-94C3ACCA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49AA1-7706-A9C0-58CD-4DB71667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8F295-A321-B1EB-BA74-A7F52C6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6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96EAA-ADD1-4718-F208-6C3522D31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C3A355-81D6-010E-5052-12F958A5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07925-32C9-E963-2BA5-0062287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9B4BE-F5C4-F8D7-C7F2-5A3AEE6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5E72B-6BF3-547C-44F5-97A4BCEE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C69F0-A1DD-6900-3C20-8DCDD419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51355-DEED-6F1B-1BF9-E9031906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E8BD9-575A-3835-699D-31468B85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20C0-DBCD-EE9C-FE95-40E25E1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205C37-BA08-E20C-57A8-4C9A92C6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2DB77-325C-6771-5DA0-FB6DF19D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C3268-6924-49CD-D3FE-DBB5EC08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95EF7-C920-CD64-FF1D-732F1B1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A72F0-28EB-D62F-FCAC-B233D15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6C93D-CF11-BA66-5C4F-FC1197C1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32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48F24-F149-1F49-20D6-95BB674B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CFA8C-A195-B355-B944-AECF38607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80DE84-D75F-D2DA-4BDB-C91EF3C5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661624-6D7A-3A63-65E5-EF15562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B7DBE-DF56-D138-2C7F-352AC038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521C17-2DEB-9BAE-1292-D83D2BC3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17F0A-75F3-6649-68BB-25E578E0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B5AB6-F062-725B-24A3-D377CF15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37913A-2885-DDF7-2D53-0DD63AFE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8F953B-C18F-AC39-2BD9-CD6792BB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B258C7-9B8B-6240-07CD-A512EEC1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C14BD-0509-EB95-EA28-6949FC4B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CE0E1B-4EFA-7823-6D09-9540E635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70920C-A018-9B62-755F-DE0CC25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822A8-2F77-E8AB-ABF5-C9FC962F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7EAA43-C09D-C128-B807-1628B104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F8B2A5-6FDC-63C9-50A7-43175ADA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EC4EB3-C556-D6FC-6FDB-05FDA71E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3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BC53C5-E7D0-D5B6-C618-D8CCA4AA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F43FE4-A2CE-6F67-7892-D305C65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2C4B25-7FAA-9C99-C342-86921D2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9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4256-34CE-166F-23E8-732E94C5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CDC014-4E2C-F64C-EBB2-34FC73E0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1A3B94-8BC8-078D-CBCB-656AECF6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6D1A9-D52B-42E6-31C1-613B0CA6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9F73A-D3CE-8FD6-5B95-92B1A57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7166B4-2F2F-F2A6-CEB4-76888392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1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F0E30-FD91-A9DC-8B8C-A482C10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2F719-CC85-B76D-D84B-4B42644E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5EB35A-D997-3C84-8982-A061F3E2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9FEC3-EBA7-9E7D-DDEB-1CC7441C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A67D5B-B34C-F53F-B672-D3984C4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1EB3D-9FBF-40E4-1170-254B18D9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CC482B-380C-E42B-514F-A7592DF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A5B305-2A60-5A7D-1E06-EBA68AD2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C6443-4216-98C8-7E20-6DE1AA45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4FB8-6BC1-4368-9DE2-3C9CDB43E834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7CBA4-6246-BE3B-7BB4-E606FF4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22288-7E57-1FA8-1980-2952A937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4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雲 20">
            <a:extLst>
              <a:ext uri="{FF2B5EF4-FFF2-40B4-BE49-F238E27FC236}">
                <a16:creationId xmlns:a16="http://schemas.microsoft.com/office/drawing/2014/main" id="{B62CDAB3-63B1-AE89-B1AB-5CA0791E13F2}"/>
              </a:ext>
            </a:extLst>
          </p:cNvPr>
          <p:cNvSpPr/>
          <p:nvPr/>
        </p:nvSpPr>
        <p:spPr>
          <a:xfrm>
            <a:off x="1382739" y="1428800"/>
            <a:ext cx="4129176" cy="261686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EA95B05-CA36-B810-FF1B-7E61032B00C5}"/>
              </a:ext>
            </a:extLst>
          </p:cNvPr>
          <p:cNvGrpSpPr/>
          <p:nvPr/>
        </p:nvGrpSpPr>
        <p:grpSpPr>
          <a:xfrm>
            <a:off x="2572735" y="135062"/>
            <a:ext cx="6667098" cy="6587876"/>
            <a:chOff x="4981348" y="1896939"/>
            <a:chExt cx="4581384" cy="4560653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8BE1783C-BA04-A79B-13E8-88B8DFFA797A}"/>
                </a:ext>
              </a:extLst>
            </p:cNvPr>
            <p:cNvGrpSpPr/>
            <p:nvPr/>
          </p:nvGrpSpPr>
          <p:grpSpPr>
            <a:xfrm>
              <a:off x="4981348" y="1896939"/>
              <a:ext cx="4581384" cy="4560653"/>
              <a:chOff x="4981348" y="1896939"/>
              <a:chExt cx="4581384" cy="4560653"/>
            </a:xfrm>
          </p:grpSpPr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E2E1B447-7F37-A7D2-E1CB-7A918B514F51}"/>
                  </a:ext>
                </a:extLst>
              </p:cNvPr>
              <p:cNvSpPr/>
              <p:nvPr/>
            </p:nvSpPr>
            <p:spPr>
              <a:xfrm>
                <a:off x="4983866" y="1896939"/>
                <a:ext cx="4551680" cy="4551680"/>
              </a:xfrm>
              <a:custGeom>
                <a:avLst/>
                <a:gdLst>
                  <a:gd name="connsiteX0" fmla="*/ 2275840 w 4551680"/>
                  <a:gd name="connsiteY0" fmla="*/ 0 h 4551680"/>
                  <a:gd name="connsiteX1" fmla="*/ 4055164 w 4551680"/>
                  <a:gd name="connsiteY1" fmla="*/ 856878 h 4551680"/>
                  <a:gd name="connsiteX2" fmla="*/ 2275840 w 4551680"/>
                  <a:gd name="connsiteY2" fmla="*/ 2275840 h 4551680"/>
                  <a:gd name="connsiteX3" fmla="*/ 2275840 w 4551680"/>
                  <a:gd name="connsiteY3" fmla="*/ 0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2275840" y="0"/>
                    </a:moveTo>
                    <a:cubicBezTo>
                      <a:pt x="2968435" y="0"/>
                      <a:pt x="3623339" y="315385"/>
                      <a:pt x="4055164" y="856878"/>
                    </a:cubicBezTo>
                    <a:lnTo>
                      <a:pt x="2275840" y="2275840"/>
                    </a:lnTo>
                    <a:lnTo>
                      <a:pt x="227584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1135" tIns="453813" rIns="1004892" bIns="3352801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kumimoji="1" lang="ja-JP" altLang="en-US" sz="1600" kern="1200" dirty="0"/>
                  <a:t>　</a:t>
                </a:r>
                <a:endParaRPr kumimoji="1" lang="en-US" altLang="ja-JP" sz="1600" kern="1200" dirty="0"/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5DC0E82F-CE96-B38D-FA1A-5E44DCA7F56C}"/>
                  </a:ext>
                </a:extLst>
              </p:cNvPr>
              <p:cNvSpPr/>
              <p:nvPr/>
            </p:nvSpPr>
            <p:spPr>
              <a:xfrm>
                <a:off x="4981348" y="1905912"/>
                <a:ext cx="4551680" cy="4551680"/>
              </a:xfrm>
              <a:custGeom>
                <a:avLst/>
                <a:gdLst>
                  <a:gd name="connsiteX0" fmla="*/ 4055164 w 4551680"/>
                  <a:gd name="connsiteY0" fmla="*/ 856878 h 4551680"/>
                  <a:gd name="connsiteX1" fmla="*/ 4494620 w 4551680"/>
                  <a:gd name="connsiteY1" fmla="*/ 2782262 h 4551680"/>
                  <a:gd name="connsiteX2" fmla="*/ 2275840 w 4551680"/>
                  <a:gd name="connsiteY2" fmla="*/ 2275840 h 4551680"/>
                  <a:gd name="connsiteX3" fmla="*/ 4055164 w 4551680"/>
                  <a:gd name="connsiteY3" fmla="*/ 856878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4055164" y="856878"/>
                    </a:moveTo>
                    <a:cubicBezTo>
                      <a:pt x="4486989" y="1398370"/>
                      <a:pt x="4648736" y="2107033"/>
                      <a:pt x="4494620" y="2782262"/>
                    </a:cubicBezTo>
                    <a:lnTo>
                      <a:pt x="2275840" y="2275840"/>
                    </a:lnTo>
                    <a:lnTo>
                      <a:pt x="4055164" y="856878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36053" tIns="1645920" rIns="134113" bIns="2106507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373D28D4-AF3C-07A6-9334-5447AA101F98}"/>
                  </a:ext>
                </a:extLst>
              </p:cNvPr>
              <p:cNvSpPr/>
              <p:nvPr/>
            </p:nvSpPr>
            <p:spPr>
              <a:xfrm>
                <a:off x="4981348" y="1905912"/>
                <a:ext cx="4551680" cy="4551680"/>
              </a:xfrm>
              <a:custGeom>
                <a:avLst/>
                <a:gdLst>
                  <a:gd name="connsiteX0" fmla="*/ 4494620 w 4551680"/>
                  <a:gd name="connsiteY0" fmla="*/ 2782262 h 4551680"/>
                  <a:gd name="connsiteX1" fmla="*/ 3263290 w 4551680"/>
                  <a:gd name="connsiteY1" fmla="*/ 4326301 h 4551680"/>
                  <a:gd name="connsiteX2" fmla="*/ 2275840 w 4551680"/>
                  <a:gd name="connsiteY2" fmla="*/ 2275840 h 4551680"/>
                  <a:gd name="connsiteX3" fmla="*/ 4494620 w 4551680"/>
                  <a:gd name="connsiteY3" fmla="*/ 2782262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4494620" y="2782262"/>
                    </a:moveTo>
                    <a:cubicBezTo>
                      <a:pt x="4340503" y="3457492"/>
                      <a:pt x="3887296" y="4025796"/>
                      <a:pt x="3263290" y="4326301"/>
                    </a:cubicBezTo>
                    <a:lnTo>
                      <a:pt x="2275840" y="2275840"/>
                    </a:lnTo>
                    <a:lnTo>
                      <a:pt x="4494620" y="2782262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46400" tIns="2729653" rIns="453814" bIns="995681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94B00050-9557-2323-68DD-8DA4AABF120B}"/>
                  </a:ext>
                </a:extLst>
              </p:cNvPr>
              <p:cNvSpPr/>
              <p:nvPr/>
            </p:nvSpPr>
            <p:spPr>
              <a:xfrm>
                <a:off x="5011052" y="1905912"/>
                <a:ext cx="4551680" cy="4551680"/>
              </a:xfrm>
              <a:custGeom>
                <a:avLst/>
                <a:gdLst>
                  <a:gd name="connsiteX0" fmla="*/ 3263240 w 4551680"/>
                  <a:gd name="connsiteY0" fmla="*/ 4326325 h 4551680"/>
                  <a:gd name="connsiteX1" fmla="*/ 1288389 w 4551680"/>
                  <a:gd name="connsiteY1" fmla="*/ 4326301 h 4551680"/>
                  <a:gd name="connsiteX2" fmla="*/ 2275840 w 4551680"/>
                  <a:gd name="connsiteY2" fmla="*/ 2275840 h 4551680"/>
                  <a:gd name="connsiteX3" fmla="*/ 3263240 w 4551680"/>
                  <a:gd name="connsiteY3" fmla="*/ 4326325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3263240" y="4326325"/>
                    </a:moveTo>
                    <a:cubicBezTo>
                      <a:pt x="2639244" y="4626807"/>
                      <a:pt x="1912378" y="4626798"/>
                      <a:pt x="1288389" y="4326301"/>
                    </a:cubicBezTo>
                    <a:lnTo>
                      <a:pt x="2275840" y="2275840"/>
                    </a:lnTo>
                    <a:lnTo>
                      <a:pt x="3263240" y="4326325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86560" tIns="3596640" rIns="1686560" bIns="128694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30119981-A301-75B9-4F11-AAE3255E565F}"/>
                  </a:ext>
                </a:extLst>
              </p:cNvPr>
              <p:cNvSpPr/>
              <p:nvPr/>
            </p:nvSpPr>
            <p:spPr>
              <a:xfrm>
                <a:off x="4981348" y="1905912"/>
                <a:ext cx="4551680" cy="4551680"/>
              </a:xfrm>
              <a:custGeom>
                <a:avLst/>
                <a:gdLst>
                  <a:gd name="connsiteX0" fmla="*/ 1288390 w 4551680"/>
                  <a:gd name="connsiteY0" fmla="*/ 4326301 h 4551680"/>
                  <a:gd name="connsiteX1" fmla="*/ 57060 w 4551680"/>
                  <a:gd name="connsiteY1" fmla="*/ 2782261 h 4551680"/>
                  <a:gd name="connsiteX2" fmla="*/ 2275840 w 4551680"/>
                  <a:gd name="connsiteY2" fmla="*/ 2275840 h 4551680"/>
                  <a:gd name="connsiteX3" fmla="*/ 1288390 w 4551680"/>
                  <a:gd name="connsiteY3" fmla="*/ 4326301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1288390" y="4326301"/>
                    </a:moveTo>
                    <a:cubicBezTo>
                      <a:pt x="664384" y="4025795"/>
                      <a:pt x="211176" y="3457491"/>
                      <a:pt x="57060" y="2782261"/>
                    </a:cubicBezTo>
                    <a:lnTo>
                      <a:pt x="2275840" y="2275840"/>
                    </a:lnTo>
                    <a:lnTo>
                      <a:pt x="1288390" y="4326301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3813" tIns="2729653" rIns="2946401" bIns="995681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08B6D864-E660-3EBF-DE6A-EBE840A7AAF4}"/>
                  </a:ext>
                </a:extLst>
              </p:cNvPr>
              <p:cNvSpPr/>
              <p:nvPr/>
            </p:nvSpPr>
            <p:spPr>
              <a:xfrm>
                <a:off x="4981348" y="1905912"/>
                <a:ext cx="4551680" cy="4551680"/>
              </a:xfrm>
              <a:custGeom>
                <a:avLst/>
                <a:gdLst>
                  <a:gd name="connsiteX0" fmla="*/ 57060 w 4551680"/>
                  <a:gd name="connsiteY0" fmla="*/ 2782260 h 4551680"/>
                  <a:gd name="connsiteX1" fmla="*/ 496516 w 4551680"/>
                  <a:gd name="connsiteY1" fmla="*/ 856877 h 4551680"/>
                  <a:gd name="connsiteX2" fmla="*/ 2275840 w 4551680"/>
                  <a:gd name="connsiteY2" fmla="*/ 2275840 h 4551680"/>
                  <a:gd name="connsiteX3" fmla="*/ 57060 w 4551680"/>
                  <a:gd name="connsiteY3" fmla="*/ 2782260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57060" y="2782260"/>
                    </a:moveTo>
                    <a:cubicBezTo>
                      <a:pt x="-97056" y="2107031"/>
                      <a:pt x="64692" y="1398369"/>
                      <a:pt x="496516" y="856877"/>
                    </a:cubicBezTo>
                    <a:lnTo>
                      <a:pt x="2275840" y="2275840"/>
                    </a:lnTo>
                    <a:lnTo>
                      <a:pt x="57060" y="2782260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4112" tIns="1645920" rIns="3136054" bIns="2106507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9FAE84AD-20C0-6810-9889-BAC21377B8E9}"/>
                  </a:ext>
                </a:extLst>
              </p:cNvPr>
              <p:cNvSpPr/>
              <p:nvPr/>
            </p:nvSpPr>
            <p:spPr>
              <a:xfrm>
                <a:off x="4981348" y="1905912"/>
                <a:ext cx="4551680" cy="4551680"/>
              </a:xfrm>
              <a:custGeom>
                <a:avLst/>
                <a:gdLst>
                  <a:gd name="connsiteX0" fmla="*/ 496516 w 4551680"/>
                  <a:gd name="connsiteY0" fmla="*/ 856878 h 4551680"/>
                  <a:gd name="connsiteX1" fmla="*/ 2275840 w 4551680"/>
                  <a:gd name="connsiteY1" fmla="*/ 0 h 4551680"/>
                  <a:gd name="connsiteX2" fmla="*/ 2275840 w 4551680"/>
                  <a:gd name="connsiteY2" fmla="*/ 2275840 h 4551680"/>
                  <a:gd name="connsiteX3" fmla="*/ 496516 w 4551680"/>
                  <a:gd name="connsiteY3" fmla="*/ 856878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496516" y="856878"/>
                    </a:moveTo>
                    <a:cubicBezTo>
                      <a:pt x="928341" y="315386"/>
                      <a:pt x="1583245" y="0"/>
                      <a:pt x="2275840" y="0"/>
                    </a:cubicBezTo>
                    <a:lnTo>
                      <a:pt x="2275840" y="2275840"/>
                    </a:lnTo>
                    <a:lnTo>
                      <a:pt x="496516" y="856878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6517" tIns="453813" rIns="2339510" bIns="3352801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1600" kern="1200" dirty="0"/>
              </a:p>
            </p:txBody>
          </p:sp>
        </p:grp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172D61C-47AD-E8E6-CE69-F6CB7695C15A}"/>
                </a:ext>
              </a:extLst>
            </p:cNvPr>
            <p:cNvSpPr/>
            <p:nvPr/>
          </p:nvSpPr>
          <p:spPr>
            <a:xfrm>
              <a:off x="6066103" y="2985329"/>
              <a:ext cx="2382169" cy="23748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0" name="雲 19">
            <a:extLst>
              <a:ext uri="{FF2B5EF4-FFF2-40B4-BE49-F238E27FC236}">
                <a16:creationId xmlns:a16="http://schemas.microsoft.com/office/drawing/2014/main" id="{78CC36C0-AEAE-D503-BABC-C34924E80950}"/>
              </a:ext>
            </a:extLst>
          </p:cNvPr>
          <p:cNvSpPr/>
          <p:nvPr/>
        </p:nvSpPr>
        <p:spPr>
          <a:xfrm>
            <a:off x="6550392" y="3884184"/>
            <a:ext cx="4129176" cy="261686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A638CB-472C-0DCA-9B9B-B92F01844AB4}"/>
              </a:ext>
            </a:extLst>
          </p:cNvPr>
          <p:cNvSpPr/>
          <p:nvPr/>
        </p:nvSpPr>
        <p:spPr>
          <a:xfrm>
            <a:off x="4007339" y="2960854"/>
            <a:ext cx="3841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</a:t>
            </a:r>
            <a:r>
              <a:rPr lang="ja-JP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ーレット</a:t>
            </a:r>
          </a:p>
        </p:txBody>
      </p:sp>
    </p:spTree>
    <p:extLst>
      <p:ext uri="{BB962C8B-B14F-4D97-AF65-F5344CB8AC3E}">
        <p14:creationId xmlns:p14="http://schemas.microsoft.com/office/powerpoint/2010/main" val="11111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千瑞 加藤</dc:creator>
  <cp:lastModifiedBy>千瑞 加藤</cp:lastModifiedBy>
  <cp:revision>1</cp:revision>
  <dcterms:created xsi:type="dcterms:W3CDTF">2023-06-27T04:25:02Z</dcterms:created>
  <dcterms:modified xsi:type="dcterms:W3CDTF">2023-06-27T05:13:14Z</dcterms:modified>
</cp:coreProperties>
</file>