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C1A2A-5695-2104-5F04-05AE4647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DCEA62-4CC0-6840-DDD1-25DFA7390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056C5-23F2-5637-A81E-533BF98F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0C-77DB-4F79-9030-8F13146DCA94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6E565-CBBE-AC8B-9EC8-03D70169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5B4DC2-5E91-DB39-732C-C011D917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919-69DA-41BB-AE83-37D5E2183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14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899A1-5C82-9BF5-D655-2F24042D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EE725F-7E24-A414-8519-0E3323439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2B30A-775A-4B8C-832D-139AA6AB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0C-77DB-4F79-9030-8F13146DCA94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58EFE1-7FED-DAB8-F994-A6F2ECDA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C4B11C-A0DD-4857-9CA6-026FBB18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919-69DA-41BB-AE83-37D5E2183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37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361F8C-F938-9D21-AB9C-46D40DC5E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54B2B2-2C34-566E-DC0E-80CD89E40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501D88-7449-F97A-6830-DCEB220F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0C-77DB-4F79-9030-8F13146DCA94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887767-103D-A7C7-579F-F2226DDE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DE37F9-887A-3E5A-D401-70C5DEDB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919-69DA-41BB-AE83-37D5E2183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27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B4698-803C-3CB0-5515-D2E2E9CF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266925-CD9F-1CF9-FB23-C699B7E2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3D1B1C-9B2D-32F0-559E-FF044008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0C-77DB-4F79-9030-8F13146DCA94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C9D94B-A45C-9A6A-12B1-971D88C5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BE97B6-89A5-8124-168B-1E45ECA3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919-69DA-41BB-AE83-37D5E2183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83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FFCD9-F5F9-6C27-F1FE-6D2FF679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332CAE-722B-8E99-5364-2477BC8AC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CDB7B5-5F29-7357-A03C-262C2529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0C-77DB-4F79-9030-8F13146DCA94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1F9545-7F43-C18E-7BE4-7452F182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02F29E-AD2D-E539-1DF7-03EA642F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919-69DA-41BB-AE83-37D5E2183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DEB0C0-32D7-CB64-9CDB-AB23D236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CB6B87-3565-348E-2015-7C2BF67CD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61A400-3CA6-5327-31DE-D8FA1DAA3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599268-293A-E123-5D0A-B5301DA9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0C-77DB-4F79-9030-8F13146DCA94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A45199-7487-B0D4-59CC-F8663151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B09FAE-AB30-4890-A53A-18CABB4E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919-69DA-41BB-AE83-37D5E2183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8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7EF6CE-F61B-262A-F0B8-D144036F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FEC6DE-87DB-AD28-3E0F-64627577A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7054D8-5D2C-D1A3-6072-2D668AED6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5DC118-73B9-46B4-36E0-B2D5D87BC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C2D05C-F9D1-0CA8-0584-9C9FF2532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01A731-F3BE-81B8-78E2-CAF67D4F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0C-77DB-4F79-9030-8F13146DCA94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1A7845-00C4-2140-8FE2-97E4A374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EE51CB-2DC2-F9DC-CA87-6DE0BCFE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919-69DA-41BB-AE83-37D5E2183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13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B3A86-E433-2A50-AE6F-F8085108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6FC952-B48E-719A-F3AB-CEA4C07E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0C-77DB-4F79-9030-8F13146DCA94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321659-2B34-BB13-0F3E-2D704CE5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D1BAE2-0257-A556-C8F3-DF8F20A3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919-69DA-41BB-AE83-37D5E2183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95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1ED9E9-05E1-12CF-7C86-FF7D284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0C-77DB-4F79-9030-8F13146DCA94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51B9D9-3435-D29C-1F5A-CC14E863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A43587-5DF7-47CD-95A7-A590A162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919-69DA-41BB-AE83-37D5E2183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74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A4C9C-26FC-6B31-2E7E-07DD34D9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B95C41-8A8F-6916-F686-9DB4D89B6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5CD29F-8FAB-D1FD-E1EF-61DE01B12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BDEB9-2540-A805-3AB1-7197FC18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0C-77DB-4F79-9030-8F13146DCA94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A705C7-7682-124B-17C2-3CB02778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867D8F-627B-86E5-83BF-CF132161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919-69DA-41BB-AE83-37D5E2183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78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47CD0-EF41-9689-569C-7A27ED49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DD56F07-BC69-079E-1853-BCFCE3E65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6FB64E-4864-6B71-AEBC-512E1D98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326F61-82CD-3871-A8F3-06D3A55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370C-77DB-4F79-9030-8F13146DCA94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4601D0-1DB2-D1A0-8A78-E5277882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2A69C1-2FC6-9220-5371-15A3F201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919-69DA-41BB-AE83-37D5E2183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78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AACCBA-3C21-1F8C-83A7-84CC3C3B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641877-C1D7-4C58-92A5-017951557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37E843-FA89-11B8-A04E-1D36294EE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B370C-77DB-4F79-9030-8F13146DCA94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266F6B-84EA-FD07-0206-9DA7AC398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E95465-9424-CE32-475A-C4A621D4E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5B919-69DA-41BB-AE83-37D5E2183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85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E655541-715D-6C33-4D4F-417441D5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50" y="5535445"/>
            <a:ext cx="441862" cy="347376"/>
          </a:xfrm>
          <a:prstGeom prst="rect">
            <a:avLst/>
          </a:prstGeom>
        </p:spPr>
      </p:pic>
      <p:pic>
        <p:nvPicPr>
          <p:cNvPr id="3" name="図 2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7357196F-B6FF-9DC4-2D44-0177AFE7A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2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A0C08DE-6323-F746-C103-A8F6848A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466" y="5538280"/>
            <a:ext cx="403915" cy="3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5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千瑞 加藤</dc:creator>
  <cp:lastModifiedBy>千瑞 加藤</cp:lastModifiedBy>
  <cp:revision>2</cp:revision>
  <dcterms:created xsi:type="dcterms:W3CDTF">2023-06-29T02:34:14Z</dcterms:created>
  <dcterms:modified xsi:type="dcterms:W3CDTF">2023-06-30T05:35:05Z</dcterms:modified>
</cp:coreProperties>
</file>