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F1E36-2401-A51F-DED5-F71B1AEFA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751073-30FB-DE92-E43C-23E9C1F4A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6D86D9-A675-2F76-F87E-8AD1EF1B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CF9AF-EC35-E6DF-4046-E74ED1A2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BA973-E459-6278-35A8-06F32AD5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44342-261A-2140-6812-230E9E74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E77EBF-3C8D-5AE7-EDCA-9C95544A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EFCB31-1458-ACC9-832A-94C3ACCA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249AA1-7706-A9C0-58CD-4DB71667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8F295-A321-B1EB-BA74-A7F52C68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60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96EAA-ADD1-4718-F208-6C3522D31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C3A355-81D6-010E-5052-12F958A5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07925-32C9-E963-2BA5-0062287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29B4BE-F5C4-F8D7-C7F2-5A3AEE6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5E72B-6BF3-547C-44F5-97A4BCEE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C69F0-A1DD-6900-3C20-8DCDD419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C51355-DEED-6F1B-1BF9-E9031906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E8BD9-575A-3835-699D-31468B85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120C0-DBCD-EE9C-FE95-40E25E14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205C37-BA08-E20C-57A8-4C9A92C6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2DB77-325C-6771-5DA0-FB6DF19D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C3268-6924-49CD-D3FE-DBB5EC08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95EF7-C920-CD64-FF1D-732F1B1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A72F0-28EB-D62F-FCAC-B233D15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96C93D-CF11-BA66-5C4F-FC1197C1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32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48F24-F149-1F49-20D6-95BB674B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CFA8C-A195-B355-B944-AECF38607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80DE84-D75F-D2DA-4BDB-C91EF3C5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661624-6D7A-3A63-65E5-EF155625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B7DBE-DF56-D138-2C7F-352AC038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521C17-2DEB-9BAE-1292-D83D2BC3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17F0A-75F3-6649-68BB-25E578E0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7B5AB6-F062-725B-24A3-D377CF15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37913A-2885-DDF7-2D53-0DD63AFEE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8F953B-C18F-AC39-2BD9-CD6792BB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B258C7-9B8B-6240-07CD-A512EEC10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C14BD-0509-EB95-EA28-6949FC4B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CE0E1B-4EFA-7823-6D09-9540E635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70920C-A018-9B62-755F-DE0CC25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822A8-2F77-E8AB-ABF5-C9FC962F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7EAA43-C09D-C128-B807-1628B104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F8B2A5-6FDC-63C9-50A7-43175ADA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EC4EB3-C556-D6FC-6FDB-05FDA71E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3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BC53C5-E7D0-D5B6-C618-D8CCA4AA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F43FE4-A2CE-6F67-7892-D305C655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2C4B25-7FAA-9C99-C342-86921D2B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9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84256-34CE-166F-23E8-732E94C5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CDC014-4E2C-F64C-EBB2-34FC73E0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1A3B94-8BC8-078D-CBCB-656AECF60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06D1A9-D52B-42E6-31C1-613B0CA6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9F73A-D3CE-8FD6-5B95-92B1A57A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7166B4-2F2F-F2A6-CEB4-76888392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15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F0E30-FD91-A9DC-8B8C-A482C10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2F719-CC85-B76D-D84B-4B42644E4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5EB35A-D997-3C84-8982-A061F3E2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9FEC3-EBA7-9E7D-DDEB-1CC7441C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A67D5B-B34C-F53F-B672-D3984C4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1EB3D-9FBF-40E4-1170-254B18D9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CC482B-380C-E42B-514F-A7592DF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A5B305-2A60-5A7D-1E06-EBA68AD2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C6443-4216-98C8-7E20-6DE1AA45B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4FB8-6BC1-4368-9DE2-3C9CDB43E834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7CBA4-6246-BE3B-7BB4-E606FF4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22288-7E57-1FA8-1980-2952A9377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7A55-66DC-4F7D-AE6E-24C85C7A4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46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171403-5C1E-2091-36DD-84869A7CD35C}"/>
              </a:ext>
            </a:extLst>
          </p:cNvPr>
          <p:cNvSpPr/>
          <p:nvPr/>
        </p:nvSpPr>
        <p:spPr>
          <a:xfrm>
            <a:off x="2799471" y="3429000"/>
            <a:ext cx="9406597" cy="3429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6E5013-E749-6FF0-9FD8-7F4789C5822F}"/>
              </a:ext>
            </a:extLst>
          </p:cNvPr>
          <p:cNvSpPr/>
          <p:nvPr/>
        </p:nvSpPr>
        <p:spPr>
          <a:xfrm>
            <a:off x="2785402" y="0"/>
            <a:ext cx="9406597" cy="3429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473A84A-18B2-5CAC-CD11-C573977F215F}"/>
              </a:ext>
            </a:extLst>
          </p:cNvPr>
          <p:cNvSpPr/>
          <p:nvPr/>
        </p:nvSpPr>
        <p:spPr>
          <a:xfrm rot="5400000">
            <a:off x="298938" y="2584939"/>
            <a:ext cx="6858002" cy="1688124"/>
          </a:xfrm>
          <a:prstGeom prst="triangl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5B2F96-00A2-1D77-4090-43720C53F178}"/>
              </a:ext>
            </a:extLst>
          </p:cNvPr>
          <p:cNvSpPr/>
          <p:nvPr/>
        </p:nvSpPr>
        <p:spPr>
          <a:xfrm>
            <a:off x="0" y="0"/>
            <a:ext cx="289794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A6B930-C9F5-87F1-0B81-5AD41FC1DE03}"/>
              </a:ext>
            </a:extLst>
          </p:cNvPr>
          <p:cNvSpPr/>
          <p:nvPr/>
        </p:nvSpPr>
        <p:spPr>
          <a:xfrm>
            <a:off x="556599" y="1714500"/>
            <a:ext cx="244716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9600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受</a:t>
            </a:r>
            <a:endParaRPr lang="en-US" altLang="ja-JP" sz="9600" dirty="0"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9600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付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1760B6-7AAF-0332-C537-C80431E368ED}"/>
              </a:ext>
            </a:extLst>
          </p:cNvPr>
          <p:cNvSpPr/>
          <p:nvPr/>
        </p:nvSpPr>
        <p:spPr>
          <a:xfrm>
            <a:off x="4656407" y="929670"/>
            <a:ext cx="79898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9600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</a:t>
            </a:r>
            <a:r>
              <a:rPr lang="ja-JP" altLang="en-US" sz="9600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株式会社</a:t>
            </a:r>
            <a:endParaRPr lang="en-US" altLang="ja-JP" sz="9600" dirty="0"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07956AF-D2E2-2FF2-D66D-C6F50C58F318}"/>
              </a:ext>
            </a:extLst>
          </p:cNvPr>
          <p:cNvSpPr/>
          <p:nvPr/>
        </p:nvSpPr>
        <p:spPr>
          <a:xfrm>
            <a:off x="4394118" y="3811012"/>
            <a:ext cx="798983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9600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一般社団法人創研</a:t>
            </a:r>
            <a:endParaRPr lang="en-US" altLang="ja-JP" sz="9600" dirty="0"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13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図 9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D4974B54-4826-797D-A768-3923CAF3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836" y="566358"/>
            <a:ext cx="6230268" cy="5451487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8343053C-76F4-9EC4-DB7C-E7B0F8FB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86" y="3904608"/>
            <a:ext cx="1369691" cy="1895767"/>
          </a:xfrm>
          <a:prstGeom prst="rect">
            <a:avLst/>
          </a:prstGeom>
        </p:spPr>
      </p:pic>
      <p:grpSp>
        <p:nvGrpSpPr>
          <p:cNvPr id="33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楕円 10">
            <a:extLst>
              <a:ext uri="{FF2B5EF4-FFF2-40B4-BE49-F238E27FC236}">
                <a16:creationId xmlns:a16="http://schemas.microsoft.com/office/drawing/2014/main" id="{2DF41603-5724-905F-F920-5BFC1EFFAE2F}"/>
              </a:ext>
            </a:extLst>
          </p:cNvPr>
          <p:cNvSpPr/>
          <p:nvPr/>
        </p:nvSpPr>
        <p:spPr>
          <a:xfrm>
            <a:off x="3845161" y="1157278"/>
            <a:ext cx="4090964" cy="409096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E7CBD43-4B6A-8BD7-67B5-0336E9F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5034" y="1535850"/>
            <a:ext cx="3827330" cy="3108661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70E277CC-7E4A-2642-5ACB-C4B73E5AF902}"/>
              </a:ext>
            </a:extLst>
          </p:cNvPr>
          <p:cNvSpPr/>
          <p:nvPr/>
        </p:nvSpPr>
        <p:spPr>
          <a:xfrm>
            <a:off x="4582036" y="718756"/>
            <a:ext cx="3654444" cy="3013234"/>
          </a:xfrm>
          <a:custGeom>
            <a:avLst/>
            <a:gdLst>
              <a:gd name="connsiteX0" fmla="*/ 1468014 w 3654444"/>
              <a:gd name="connsiteY0" fmla="*/ 0 h 3013234"/>
              <a:gd name="connsiteX1" fmla="*/ 3654444 w 3654444"/>
              <a:gd name="connsiteY1" fmla="*/ 2186430 h 3013234"/>
              <a:gd name="connsiteX2" fmla="*/ 3556146 w 3654444"/>
              <a:gd name="connsiteY2" fmla="*/ 2836608 h 3013234"/>
              <a:gd name="connsiteX3" fmla="*/ 3491500 w 3654444"/>
              <a:gd name="connsiteY3" fmla="*/ 3013234 h 3013234"/>
              <a:gd name="connsiteX4" fmla="*/ 3501990 w 3654444"/>
              <a:gd name="connsiteY4" fmla="*/ 2944505 h 3013234"/>
              <a:gd name="connsiteX5" fmla="*/ 3514396 w 3654444"/>
              <a:gd name="connsiteY5" fmla="*/ 2698813 h 3013234"/>
              <a:gd name="connsiteX6" fmla="*/ 1111409 w 3654444"/>
              <a:gd name="connsiteY6" fmla="*/ 295826 h 3013234"/>
              <a:gd name="connsiteX7" fmla="*/ 176058 w 3654444"/>
              <a:gd name="connsiteY7" fmla="*/ 484665 h 3013234"/>
              <a:gd name="connsiteX8" fmla="*/ 0 w 3654444"/>
              <a:gd name="connsiteY8" fmla="*/ 569477 h 3013234"/>
              <a:gd name="connsiteX9" fmla="*/ 77242 w 3654444"/>
              <a:gd name="connsiteY9" fmla="*/ 499274 h 3013234"/>
              <a:gd name="connsiteX10" fmla="*/ 1468014 w 3654444"/>
              <a:gd name="connsiteY10" fmla="*/ 0 h 301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54444" h="3013234">
                <a:moveTo>
                  <a:pt x="1468014" y="0"/>
                </a:moveTo>
                <a:cubicBezTo>
                  <a:pt x="2675546" y="0"/>
                  <a:pt x="3654444" y="978898"/>
                  <a:pt x="3654444" y="2186430"/>
                </a:cubicBezTo>
                <a:cubicBezTo>
                  <a:pt x="3654444" y="2412842"/>
                  <a:pt x="3620030" y="2631217"/>
                  <a:pt x="3556146" y="2836608"/>
                </a:cubicBezTo>
                <a:lnTo>
                  <a:pt x="3491500" y="3013234"/>
                </a:lnTo>
                <a:lnTo>
                  <a:pt x="3501990" y="2944505"/>
                </a:lnTo>
                <a:cubicBezTo>
                  <a:pt x="3510193" y="2863723"/>
                  <a:pt x="3514396" y="2781759"/>
                  <a:pt x="3514396" y="2698813"/>
                </a:cubicBezTo>
                <a:cubicBezTo>
                  <a:pt x="3514396" y="1371680"/>
                  <a:pt x="2438542" y="295826"/>
                  <a:pt x="1111409" y="295826"/>
                </a:cubicBezTo>
                <a:cubicBezTo>
                  <a:pt x="779626" y="295826"/>
                  <a:pt x="463548" y="363067"/>
                  <a:pt x="176058" y="484665"/>
                </a:cubicBezTo>
                <a:lnTo>
                  <a:pt x="0" y="569477"/>
                </a:lnTo>
                <a:lnTo>
                  <a:pt x="77242" y="499274"/>
                </a:lnTo>
                <a:cubicBezTo>
                  <a:pt x="455186" y="187367"/>
                  <a:pt x="939719" y="0"/>
                  <a:pt x="1468014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92D050"/>
              </a:gs>
              <a:gs pos="46000">
                <a:srgbClr val="EFC878"/>
              </a:gs>
              <a:gs pos="31000">
                <a:srgbClr val="FFFF00"/>
              </a:gs>
              <a:gs pos="71000">
                <a:srgbClr val="DF91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16D5CF2-3D36-98F2-7741-4B43A8759632}"/>
              </a:ext>
            </a:extLst>
          </p:cNvPr>
          <p:cNvSpPr/>
          <p:nvPr/>
        </p:nvSpPr>
        <p:spPr>
          <a:xfrm>
            <a:off x="-1490205" y="479631"/>
            <a:ext cx="4372860" cy="4372860"/>
          </a:xfrm>
          <a:prstGeom prst="ellipse">
            <a:avLst/>
          </a:prstGeom>
          <a:gradFill flip="none" rotWithShape="1">
            <a:gsLst>
              <a:gs pos="20000">
                <a:srgbClr val="92D050"/>
              </a:gs>
              <a:gs pos="46000">
                <a:srgbClr val="EFC878"/>
              </a:gs>
              <a:gs pos="31000">
                <a:srgbClr val="FFFF00"/>
              </a:gs>
              <a:gs pos="71000">
                <a:srgbClr val="DF91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フリーフォーム: 図形 209">
            <a:extLst>
              <a:ext uri="{FF2B5EF4-FFF2-40B4-BE49-F238E27FC236}">
                <a16:creationId xmlns:a16="http://schemas.microsoft.com/office/drawing/2014/main" id="{010FB7CD-ECCC-D4E9-F4D4-880141FA3CAD}"/>
              </a:ext>
            </a:extLst>
          </p:cNvPr>
          <p:cNvSpPr/>
          <p:nvPr/>
        </p:nvSpPr>
        <p:spPr>
          <a:xfrm>
            <a:off x="4165945" y="249234"/>
            <a:ext cx="4509929" cy="5451488"/>
          </a:xfrm>
          <a:custGeom>
            <a:avLst/>
            <a:gdLst>
              <a:gd name="connsiteX0" fmla="*/ 1867247 w 4509929"/>
              <a:gd name="connsiteY0" fmla="*/ 0 h 5451488"/>
              <a:gd name="connsiteX1" fmla="*/ 4509929 w 4509929"/>
              <a:gd name="connsiteY1" fmla="*/ 2725744 h 5451488"/>
              <a:gd name="connsiteX2" fmla="*/ 1867247 w 4509929"/>
              <a:gd name="connsiteY2" fmla="*/ 5451488 h 5451488"/>
              <a:gd name="connsiteX3" fmla="*/ 186256 w 4509929"/>
              <a:gd name="connsiteY3" fmla="*/ 4829061 h 5451488"/>
              <a:gd name="connsiteX4" fmla="*/ 0 w 4509929"/>
              <a:gd name="connsiteY4" fmla="*/ 4654459 h 5451488"/>
              <a:gd name="connsiteX5" fmla="*/ 93722 w 4509929"/>
              <a:gd name="connsiteY5" fmla="*/ 4664006 h 5451488"/>
              <a:gd name="connsiteX6" fmla="*/ 359980 w 4509929"/>
              <a:gd name="connsiteY6" fmla="*/ 4671087 h 5451488"/>
              <a:gd name="connsiteX7" fmla="*/ 385251 w 4509929"/>
              <a:gd name="connsiteY7" fmla="*/ 4689303 h 5451488"/>
              <a:gd name="connsiteX8" fmla="*/ 1708808 w 4509929"/>
              <a:gd name="connsiteY8" fmla="*/ 5079023 h 5451488"/>
              <a:gd name="connsiteX9" fmla="*/ 2185894 w 4509929"/>
              <a:gd name="connsiteY9" fmla="*/ 5032662 h 5451488"/>
              <a:gd name="connsiteX10" fmla="*/ 2234939 w 4509929"/>
              <a:gd name="connsiteY10" fmla="*/ 5020506 h 5451488"/>
              <a:gd name="connsiteX11" fmla="*/ 2304244 w 4509929"/>
              <a:gd name="connsiteY11" fmla="*/ 5016504 h 5451488"/>
              <a:gd name="connsiteX12" fmla="*/ 4140587 w 4509929"/>
              <a:gd name="connsiteY12" fmla="*/ 2689797 h 5451488"/>
              <a:gd name="connsiteX13" fmla="*/ 3673499 w 4509929"/>
              <a:gd name="connsiteY13" fmla="*/ 1202114 h 5451488"/>
              <a:gd name="connsiteX14" fmla="*/ 3585980 w 4509929"/>
              <a:gd name="connsiteY14" fmla="*/ 1092012 h 5451488"/>
              <a:gd name="connsiteX15" fmla="*/ 3577413 w 4509929"/>
              <a:gd name="connsiteY15" fmla="*/ 1079606 h 5451488"/>
              <a:gd name="connsiteX16" fmla="*/ 3555892 w 4509929"/>
              <a:gd name="connsiteY16" fmla="*/ 1054160 h 5451488"/>
              <a:gd name="connsiteX17" fmla="*/ 3541480 w 4509929"/>
              <a:gd name="connsiteY17" fmla="*/ 1036028 h 5451488"/>
              <a:gd name="connsiteX18" fmla="*/ 3533861 w 4509929"/>
              <a:gd name="connsiteY18" fmla="*/ 1028112 h 5451488"/>
              <a:gd name="connsiteX19" fmla="*/ 3465001 w 4509929"/>
              <a:gd name="connsiteY19" fmla="*/ 946694 h 5451488"/>
              <a:gd name="connsiteX20" fmla="*/ 1258930 w 4509929"/>
              <a:gd name="connsiteY20" fmla="*/ 143298 h 5451488"/>
              <a:gd name="connsiteX21" fmla="*/ 993596 w 4509929"/>
              <a:gd name="connsiteY21" fmla="*/ 155689 h 5451488"/>
              <a:gd name="connsiteX22" fmla="*/ 1081394 w 4509929"/>
              <a:gd name="connsiteY22" fmla="*/ 122544 h 5451488"/>
              <a:gd name="connsiteX23" fmla="*/ 1867247 w 4509929"/>
              <a:gd name="connsiteY23" fmla="*/ 0 h 54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09929" h="5451488">
                <a:moveTo>
                  <a:pt x="1867247" y="0"/>
                </a:moveTo>
                <a:cubicBezTo>
                  <a:pt x="3326760" y="0"/>
                  <a:pt x="4509929" y="1220357"/>
                  <a:pt x="4509929" y="2725744"/>
                </a:cubicBezTo>
                <a:cubicBezTo>
                  <a:pt x="4509929" y="4231131"/>
                  <a:pt x="3326760" y="5451488"/>
                  <a:pt x="1867247" y="5451488"/>
                </a:cubicBezTo>
                <a:cubicBezTo>
                  <a:pt x="1228710" y="5451488"/>
                  <a:pt x="643067" y="5217904"/>
                  <a:pt x="186256" y="4829061"/>
                </a:cubicBezTo>
                <a:lnTo>
                  <a:pt x="0" y="4654459"/>
                </a:lnTo>
                <a:lnTo>
                  <a:pt x="93722" y="4664006"/>
                </a:lnTo>
                <a:lnTo>
                  <a:pt x="359980" y="4671087"/>
                </a:lnTo>
                <a:lnTo>
                  <a:pt x="385251" y="4689303"/>
                </a:lnTo>
                <a:cubicBezTo>
                  <a:pt x="763068" y="4935352"/>
                  <a:pt x="1218533" y="5079023"/>
                  <a:pt x="1708808" y="5079023"/>
                </a:cubicBezTo>
                <a:cubicBezTo>
                  <a:pt x="1872233" y="5079023"/>
                  <a:pt x="2031791" y="5063060"/>
                  <a:pt x="2185894" y="5032662"/>
                </a:cubicBezTo>
                <a:lnTo>
                  <a:pt x="2234939" y="5020506"/>
                </a:lnTo>
                <a:lnTo>
                  <a:pt x="2304244" y="5016504"/>
                </a:lnTo>
                <a:cubicBezTo>
                  <a:pt x="3335691" y="4896735"/>
                  <a:pt x="4140587" y="3900742"/>
                  <a:pt x="4140587" y="2689797"/>
                </a:cubicBezTo>
                <a:cubicBezTo>
                  <a:pt x="4140587" y="2124690"/>
                  <a:pt x="3965299" y="1606394"/>
                  <a:pt x="3673499" y="1202114"/>
                </a:cubicBezTo>
                <a:lnTo>
                  <a:pt x="3585980" y="1092012"/>
                </a:lnTo>
                <a:lnTo>
                  <a:pt x="3577413" y="1079606"/>
                </a:lnTo>
                <a:lnTo>
                  <a:pt x="3555892" y="1054160"/>
                </a:lnTo>
                <a:lnTo>
                  <a:pt x="3541480" y="1036028"/>
                </a:lnTo>
                <a:lnTo>
                  <a:pt x="3533861" y="1028112"/>
                </a:lnTo>
                <a:lnTo>
                  <a:pt x="3465001" y="946694"/>
                </a:lnTo>
                <a:cubicBezTo>
                  <a:pt x="2987075" y="432766"/>
                  <a:pt x="2176102" y="134033"/>
                  <a:pt x="1258930" y="143298"/>
                </a:cubicBezTo>
                <a:lnTo>
                  <a:pt x="993596" y="155689"/>
                </a:lnTo>
                <a:lnTo>
                  <a:pt x="1081394" y="122544"/>
                </a:lnTo>
                <a:cubicBezTo>
                  <a:pt x="1329645" y="42903"/>
                  <a:pt x="1593588" y="0"/>
                  <a:pt x="1867247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5B93168C-746F-24B3-FFFA-90495E54EAAF}"/>
              </a:ext>
            </a:extLst>
          </p:cNvPr>
          <p:cNvSpPr/>
          <p:nvPr/>
        </p:nvSpPr>
        <p:spPr>
          <a:xfrm>
            <a:off x="5731114" y="2666061"/>
            <a:ext cx="458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06CDD544-5F8B-4E58-2E2F-9C4F72938F34}"/>
              </a:ext>
            </a:extLst>
          </p:cNvPr>
          <p:cNvGrpSpPr/>
          <p:nvPr/>
        </p:nvGrpSpPr>
        <p:grpSpPr>
          <a:xfrm>
            <a:off x="7450392" y="2611918"/>
            <a:ext cx="2157006" cy="1475975"/>
            <a:chOff x="12824386" y="2759678"/>
            <a:chExt cx="2157006" cy="1475975"/>
          </a:xfrm>
        </p:grpSpPr>
        <p:sp>
          <p:nvSpPr>
            <p:cNvPr id="211" name="楕円 210">
              <a:extLst>
                <a:ext uri="{FF2B5EF4-FFF2-40B4-BE49-F238E27FC236}">
                  <a16:creationId xmlns:a16="http://schemas.microsoft.com/office/drawing/2014/main" id="{C4089643-D271-B1E1-769B-C06C23E40B28}"/>
                </a:ext>
              </a:extLst>
            </p:cNvPr>
            <p:cNvSpPr/>
            <p:nvPr/>
          </p:nvSpPr>
          <p:spPr>
            <a:xfrm>
              <a:off x="12824386" y="3392448"/>
              <a:ext cx="914400" cy="7448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楕円 211">
              <a:extLst>
                <a:ext uri="{FF2B5EF4-FFF2-40B4-BE49-F238E27FC236}">
                  <a16:creationId xmlns:a16="http://schemas.microsoft.com/office/drawing/2014/main" id="{D3D8D12E-8B29-CDA0-0AEC-C82BF8507CD4}"/>
                </a:ext>
              </a:extLst>
            </p:cNvPr>
            <p:cNvSpPr/>
            <p:nvPr/>
          </p:nvSpPr>
          <p:spPr>
            <a:xfrm>
              <a:off x="13038808" y="2971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楕円 212">
              <a:extLst>
                <a:ext uri="{FF2B5EF4-FFF2-40B4-BE49-F238E27FC236}">
                  <a16:creationId xmlns:a16="http://schemas.microsoft.com/office/drawing/2014/main" id="{99CFBEA2-1F5C-D3B0-2FF2-7F6794DB082C}"/>
                </a:ext>
              </a:extLst>
            </p:cNvPr>
            <p:cNvSpPr/>
            <p:nvPr/>
          </p:nvSpPr>
          <p:spPr>
            <a:xfrm>
              <a:off x="13710430" y="275967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楕円 213">
              <a:extLst>
                <a:ext uri="{FF2B5EF4-FFF2-40B4-BE49-F238E27FC236}">
                  <a16:creationId xmlns:a16="http://schemas.microsoft.com/office/drawing/2014/main" id="{881A0AF1-F5A5-B836-2F0A-DBE9E12BAF51}"/>
                </a:ext>
              </a:extLst>
            </p:cNvPr>
            <p:cNvSpPr/>
            <p:nvPr/>
          </p:nvSpPr>
          <p:spPr>
            <a:xfrm>
              <a:off x="13888711" y="305647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楕円 214">
              <a:extLst>
                <a:ext uri="{FF2B5EF4-FFF2-40B4-BE49-F238E27FC236}">
                  <a16:creationId xmlns:a16="http://schemas.microsoft.com/office/drawing/2014/main" id="{378B9532-1F73-CC6D-E7C3-7B856018133B}"/>
                </a:ext>
              </a:extLst>
            </p:cNvPr>
            <p:cNvSpPr/>
            <p:nvPr/>
          </p:nvSpPr>
          <p:spPr>
            <a:xfrm>
              <a:off x="14066992" y="3392448"/>
              <a:ext cx="914400" cy="669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楕円 215">
              <a:extLst>
                <a:ext uri="{FF2B5EF4-FFF2-40B4-BE49-F238E27FC236}">
                  <a16:creationId xmlns:a16="http://schemas.microsoft.com/office/drawing/2014/main" id="{35D6ABC0-BCE2-2587-80F5-270DE387CEE8}"/>
                </a:ext>
              </a:extLst>
            </p:cNvPr>
            <p:cNvSpPr/>
            <p:nvPr/>
          </p:nvSpPr>
          <p:spPr>
            <a:xfrm>
              <a:off x="13503860" y="332125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0" name="楕円 219">
            <a:extLst>
              <a:ext uri="{FF2B5EF4-FFF2-40B4-BE49-F238E27FC236}">
                <a16:creationId xmlns:a16="http://schemas.microsoft.com/office/drawing/2014/main" id="{C425CC42-F48E-470E-1FD9-6C67351BB471}"/>
              </a:ext>
            </a:extLst>
          </p:cNvPr>
          <p:cNvSpPr/>
          <p:nvPr/>
        </p:nvSpPr>
        <p:spPr>
          <a:xfrm>
            <a:off x="11090838" y="4836069"/>
            <a:ext cx="980691" cy="1026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18EA59F8-BCB4-8F49-60D4-E6FB4359CC7F}"/>
              </a:ext>
            </a:extLst>
          </p:cNvPr>
          <p:cNvSpPr/>
          <p:nvPr/>
        </p:nvSpPr>
        <p:spPr>
          <a:xfrm>
            <a:off x="11725383" y="4618599"/>
            <a:ext cx="1031112" cy="9643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41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千瑞 加藤</dc:creator>
  <cp:lastModifiedBy>千瑞 加藤</cp:lastModifiedBy>
  <cp:revision>2</cp:revision>
  <dcterms:created xsi:type="dcterms:W3CDTF">2023-06-27T04:25:02Z</dcterms:created>
  <dcterms:modified xsi:type="dcterms:W3CDTF">2023-06-28T02:07:17Z</dcterms:modified>
</cp:coreProperties>
</file>