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1592</TotalTime>
  <Words>510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39</cp:revision>
  <dcterms:created xsi:type="dcterms:W3CDTF">2023-03-20T23:59:48Z</dcterms:created>
  <dcterms:modified xsi:type="dcterms:W3CDTF">2023-07-03T00:18:21Z</dcterms:modified>
</cp:coreProperties>
</file>