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85EFD-6EAF-42A4-0399-32FCF153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90518-61DB-2AA3-055E-A1E4F9DD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3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1592</TotalTime>
  <Words>510</Words>
  <Application>Microsoft Office PowerPoint</Application>
  <PresentationFormat>ワイド画面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40</cp:revision>
  <dcterms:created xsi:type="dcterms:W3CDTF">2023-03-20T23:59:48Z</dcterms:created>
  <dcterms:modified xsi:type="dcterms:W3CDTF">2023-07-03T00:20:27Z</dcterms:modified>
</cp:coreProperties>
</file>