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と</a:t>
            </a:r>
            <a:r>
              <a:rPr lang="en-US" altLang="ja-JP" sz="5400" cap="none" dirty="0"/>
              <a:t>Git</a:t>
            </a:r>
            <a:r>
              <a:rPr lang="ja-JP" altLang="en-US" sz="5400" cap="none" dirty="0"/>
              <a:t>を使ってみよう！！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7" y="1354050"/>
            <a:ext cx="5089161" cy="59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GitHub</a:t>
            </a:r>
            <a:r>
              <a:rPr lang="ja-JP" altLang="en-US" sz="2800" cap="none" dirty="0"/>
              <a:t>のアカウント作成</a:t>
            </a:r>
            <a:endParaRPr lang="ja-JP" altLang="en-US" sz="2800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9A0E1F6-79CA-3AB1-4121-269B58F4D70F}"/>
              </a:ext>
            </a:extLst>
          </p:cNvPr>
          <p:cNvSpPr txBox="1">
            <a:spLocks/>
          </p:cNvSpPr>
          <p:nvPr/>
        </p:nvSpPr>
        <p:spPr>
          <a:xfrm>
            <a:off x="1494019" y="1874517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cap="none" dirty="0"/>
              <a:t>https://github.co.jp/</a:t>
            </a:r>
            <a:endParaRPr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21" y="2229121"/>
            <a:ext cx="7560000" cy="4249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A572E0-92FB-87AC-EAFA-CB1A5AB9AA77}"/>
              </a:ext>
            </a:extLst>
          </p:cNvPr>
          <p:cNvSpPr/>
          <p:nvPr/>
        </p:nvSpPr>
        <p:spPr>
          <a:xfrm>
            <a:off x="4557009" y="5183756"/>
            <a:ext cx="134162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6A14DFE-606C-E5DB-CFB4-73B380800E7D}"/>
              </a:ext>
            </a:extLst>
          </p:cNvPr>
          <p:cNvSpPr txBox="1">
            <a:spLocks/>
          </p:cNvSpPr>
          <p:nvPr/>
        </p:nvSpPr>
        <p:spPr>
          <a:xfrm>
            <a:off x="5898629" y="5261266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96362"/>
            <a:ext cx="9379160" cy="5263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555841"/>
            <a:ext cx="9034386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ユーザー名、メールアドレス、パスワードを入力</a:t>
            </a:r>
            <a:endParaRPr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9B5B21-AE80-4D8C-FCA3-4805483621BA}"/>
              </a:ext>
            </a:extLst>
          </p:cNvPr>
          <p:cNvSpPr txBox="1"/>
          <p:nvPr/>
        </p:nvSpPr>
        <p:spPr>
          <a:xfrm>
            <a:off x="1683581" y="875896"/>
            <a:ext cx="99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※</a:t>
            </a:r>
            <a:r>
              <a:rPr kumimoji="1" lang="ja-JP" altLang="en-US" sz="2800" dirty="0"/>
              <a:t>メールアドレスは</a:t>
            </a:r>
            <a:r>
              <a:rPr kumimoji="1" lang="en-US" altLang="ja-JP" sz="2800" dirty="0"/>
              <a:t>CL</a:t>
            </a:r>
            <a:r>
              <a:rPr kumimoji="1" lang="ja-JP" altLang="en-US" sz="2800" dirty="0"/>
              <a:t>のメールアドレスを使用してください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4017364" y="3802311"/>
            <a:ext cx="4661941" cy="208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9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379160" cy="5271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670030"/>
            <a:ext cx="9768905" cy="673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ロボットじゃないことを証明して、アカウントを作成</a:t>
            </a:r>
            <a:endParaRPr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73E78D-DF92-BE27-85F5-14CC980CE02E}"/>
              </a:ext>
            </a:extLst>
          </p:cNvPr>
          <p:cNvSpPr/>
          <p:nvPr/>
        </p:nvSpPr>
        <p:spPr>
          <a:xfrm>
            <a:off x="4017364" y="2596727"/>
            <a:ext cx="4661940" cy="35912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9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379159" cy="5276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470414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登録したメールアドレス宛にメールが届くので</a:t>
            </a:r>
            <a:endParaRPr lang="en-US" altLang="ja-JP" sz="2800" cap="none" dirty="0"/>
          </a:p>
          <a:p>
            <a:r>
              <a:rPr lang="ja-JP" altLang="en-US" sz="2800" cap="none" dirty="0"/>
              <a:t>届いたメールから</a:t>
            </a:r>
            <a:r>
              <a:rPr lang="en-US" altLang="ja-JP" sz="2800" cap="none" dirty="0"/>
              <a:t>GitHub</a:t>
            </a:r>
            <a:r>
              <a:rPr lang="ja-JP" altLang="en-US" sz="2800" cap="none" dirty="0"/>
              <a:t>へアクセス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4091553" y="4742481"/>
            <a:ext cx="2004447" cy="7721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6096000" y="4868315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67227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2"/>
            <a:ext cx="9406786" cy="5276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413758" y="730782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「</a:t>
            </a:r>
            <a:r>
              <a:rPr lang="en-US" altLang="ja-JP" sz="2800" cap="none" dirty="0"/>
              <a:t>Your email was verified.</a:t>
            </a:r>
            <a:r>
              <a:rPr lang="ja-JP" altLang="en-US" sz="2800" cap="none" dirty="0"/>
              <a:t>」が表示されれば</a:t>
            </a:r>
            <a:r>
              <a:rPr lang="en-US" altLang="ja-JP" sz="2800" cap="none" dirty="0"/>
              <a:t>OK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2322714" y="2329065"/>
            <a:ext cx="1439818" cy="459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3762532" y="2329065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ここを確認</a:t>
            </a:r>
          </a:p>
        </p:txBody>
      </p:sp>
    </p:spTree>
    <p:extLst>
      <p:ext uri="{BB962C8B-B14F-4D97-AF65-F5344CB8AC3E}">
        <p14:creationId xmlns:p14="http://schemas.microsoft.com/office/powerpoint/2010/main" val="331110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43383"/>
            <a:ext cx="9406786" cy="5287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895673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cap="none" dirty="0"/>
              <a:t>https://gitforwindows.org/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6317974" y="4390614"/>
            <a:ext cx="1581842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864911" y="4262797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48676" y="490369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</a:t>
            </a:r>
            <a:r>
              <a:rPr lang="en-US" altLang="ja-JP" sz="2800" cap="none" dirty="0"/>
              <a:t>Git</a:t>
            </a:r>
            <a:r>
              <a:rPr lang="ja-JP" altLang="en-US" sz="2800" cap="none" dirty="0"/>
              <a:t>のダウンロード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518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81" y="1368360"/>
            <a:ext cx="7355488" cy="532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53BC142-2E4F-D945-EC49-3B1E8356EBE7}"/>
              </a:ext>
            </a:extLst>
          </p:cNvPr>
          <p:cNvSpPr txBox="1">
            <a:spLocks/>
          </p:cNvSpPr>
          <p:nvPr/>
        </p:nvSpPr>
        <p:spPr>
          <a:xfrm>
            <a:off x="1683581" y="895673"/>
            <a:ext cx="10157124" cy="110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すべて</a:t>
            </a:r>
            <a:r>
              <a:rPr lang="en-US" altLang="ja-JP" sz="2800" dirty="0"/>
              <a:t>[next]</a:t>
            </a:r>
            <a:r>
              <a:rPr lang="ja-JP" altLang="en-US" sz="2800" dirty="0"/>
              <a:t>をクリックで</a:t>
            </a:r>
            <a:r>
              <a:rPr lang="en-US" altLang="ja-JP" sz="2800" dirty="0"/>
              <a:t>ok</a:t>
            </a:r>
            <a:endParaRPr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6BA935-BC7D-92A0-2051-DC57A8E532AE}"/>
              </a:ext>
            </a:extLst>
          </p:cNvPr>
          <p:cNvSpPr/>
          <p:nvPr/>
        </p:nvSpPr>
        <p:spPr>
          <a:xfrm>
            <a:off x="6347954" y="6062427"/>
            <a:ext cx="1327010" cy="520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8AABF75-F8AC-120E-7B9A-C1E17468C360}"/>
              </a:ext>
            </a:extLst>
          </p:cNvPr>
          <p:cNvSpPr txBox="1">
            <a:spLocks/>
          </p:cNvSpPr>
          <p:nvPr/>
        </p:nvSpPr>
        <p:spPr>
          <a:xfrm>
            <a:off x="7674964" y="585841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ここをクリック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FEF1422-6CB3-7A47-001A-5C4CE0A690B1}"/>
              </a:ext>
            </a:extLst>
          </p:cNvPr>
          <p:cNvSpPr txBox="1">
            <a:spLocks/>
          </p:cNvSpPr>
          <p:nvPr/>
        </p:nvSpPr>
        <p:spPr>
          <a:xfrm>
            <a:off x="1648676" y="490369"/>
            <a:ext cx="8431969" cy="81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ダウンロードしたインストーラを開き</a:t>
            </a:r>
          </a:p>
        </p:txBody>
      </p:sp>
    </p:spTree>
    <p:extLst>
      <p:ext uri="{BB962C8B-B14F-4D97-AF65-F5344CB8AC3E}">
        <p14:creationId xmlns:p14="http://schemas.microsoft.com/office/powerpoint/2010/main" val="179840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1616</TotalTime>
  <Words>613</Words>
  <Application>Microsoft Office PowerPoint</Application>
  <PresentationFormat>ワイド画面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GitHubとGitを使ってみよう！！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千瑞 加藤</cp:lastModifiedBy>
  <cp:revision>43</cp:revision>
  <dcterms:created xsi:type="dcterms:W3CDTF">2023-03-20T23:59:48Z</dcterms:created>
  <dcterms:modified xsi:type="dcterms:W3CDTF">2023-07-03T00:47:55Z</dcterms:modified>
</cp:coreProperties>
</file>