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を使ってみよう！！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8" y="135405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・アカウント作成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C39C7-7613-AA6F-A283-FD01E424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25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1592</TotalTime>
  <Words>510</Words>
  <Application>Microsoft Office PowerPoint</Application>
  <PresentationFormat>ワイド画面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バッジ</vt:lpstr>
      <vt:lpstr>Gitについて</vt:lpstr>
      <vt:lpstr>PowerPoint プレゼンテーション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GitHubを使ってみよう！！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YuichiIwata</cp:lastModifiedBy>
  <cp:revision>40</cp:revision>
  <dcterms:created xsi:type="dcterms:W3CDTF">2023-03-20T23:59:48Z</dcterms:created>
  <dcterms:modified xsi:type="dcterms:W3CDTF">2023-07-03T00:20:29Z</dcterms:modified>
</cp:coreProperties>
</file>