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958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3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73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26279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098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726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34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17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5312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79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098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01C37-230C-EBA7-15D1-4AB8D9F69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6000" cap="none" dirty="0"/>
              <a:t>Git</a:t>
            </a:r>
            <a:r>
              <a:rPr kumimoji="1" lang="ja-JP" altLang="en-US" sz="6000" cap="none" dirty="0"/>
              <a:t>について</a:t>
            </a:r>
          </a:p>
        </p:txBody>
      </p:sp>
    </p:spTree>
    <p:extLst>
      <p:ext uri="{BB962C8B-B14F-4D97-AF65-F5344CB8AC3E}">
        <p14:creationId xmlns:p14="http://schemas.microsoft.com/office/powerpoint/2010/main" val="15763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4670E-79B7-2737-373A-870D2EEE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5400" cap="none" dirty="0"/>
              <a:t>GitHub</a:t>
            </a:r>
            <a:r>
              <a:rPr lang="ja-JP" altLang="en-US" sz="5400" cap="none" dirty="0"/>
              <a:t>を使ってみよう！！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BB1E89F-4FFE-0EF9-9B1E-C9FACD4CD510}"/>
              </a:ext>
            </a:extLst>
          </p:cNvPr>
          <p:cNvSpPr txBox="1">
            <a:spLocks/>
          </p:cNvSpPr>
          <p:nvPr/>
        </p:nvSpPr>
        <p:spPr>
          <a:xfrm>
            <a:off x="1251678" y="1354050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・アカウント作成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457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03ADBE-F4FD-5583-F2A5-AB1D154A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400" cap="none" dirty="0"/>
              <a:t>Git</a:t>
            </a:r>
            <a:r>
              <a:rPr kumimoji="1" lang="ja-JP" altLang="en-US" sz="54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626606-7E1C-3B91-9108-FC4566BF8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Git</a:t>
            </a:r>
            <a:r>
              <a:rPr lang="ja-JP" altLang="en-US" dirty="0"/>
              <a:t>とは、コンピューターで作ったファイルの変更履歴を記録したり、管理したりするためのツールです。</a:t>
            </a:r>
          </a:p>
          <a:p>
            <a:pPr marL="0" indent="0">
              <a:buNone/>
            </a:pPr>
            <a:r>
              <a:rPr lang="ja-JP" altLang="en-US" dirty="0"/>
              <a:t>例えば、あなたが絵を描いているとします。</a:t>
            </a:r>
          </a:p>
          <a:p>
            <a:pPr marL="0" indent="0">
              <a:buNone/>
            </a:pPr>
            <a:r>
              <a:rPr lang="ja-JP" altLang="en-US" dirty="0"/>
              <a:t>最初は空白の紙に線を引いて、次に色を塗って、最後に文字を書くとしましょう。</a:t>
            </a:r>
          </a:p>
          <a:p>
            <a:pPr marL="0" indent="0">
              <a:buNone/>
            </a:pPr>
            <a:r>
              <a:rPr lang="ja-JP" altLang="en-US" dirty="0"/>
              <a:t>このとき、紙に描いた絵はどんどん変わっていきますよね。</a:t>
            </a:r>
          </a:p>
          <a:p>
            <a:pPr marL="0" indent="0">
              <a:buNone/>
            </a:pPr>
            <a:r>
              <a:rPr lang="ja-JP" altLang="en-US" dirty="0"/>
              <a:t>でも、もしも間違えて消しゴムで消してしまったら、元に戻すことはできません。</a:t>
            </a:r>
          </a:p>
          <a:p>
            <a:pPr marL="0" indent="0">
              <a:buNone/>
            </a:pPr>
            <a:r>
              <a:rPr lang="ja-JP" altLang="en-US" dirty="0"/>
              <a:t>そこで、</a:t>
            </a:r>
            <a:r>
              <a:rPr lang="en-US" altLang="ja-JP" dirty="0"/>
              <a:t>Git</a:t>
            </a:r>
            <a:r>
              <a:rPr lang="ja-JP" altLang="en-US" dirty="0"/>
              <a:t>を使うと便利なんです。</a:t>
            </a:r>
            <a:r>
              <a:rPr lang="en-US" altLang="ja-JP" dirty="0"/>
              <a:t>Git</a:t>
            </a:r>
            <a:r>
              <a:rPr lang="ja-JP" altLang="en-US" dirty="0"/>
              <a:t>は、あなたが絵を描くたびに紙のコピーを作ってくれます。</a:t>
            </a:r>
          </a:p>
          <a:p>
            <a:pPr marL="0" indent="0">
              <a:buNone/>
            </a:pPr>
            <a:r>
              <a:rPr lang="ja-JP" altLang="en-US" dirty="0"/>
              <a:t>そして、そのコピーには何を描いたか、いつ描いたか、誰が描いたかなどの情報も一緒に保存してくれます。これを「バージョン管理」と呼びます。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631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FFCFE-3B67-4556-0E5B-FBE63C5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cap="none" dirty="0"/>
              <a:t>Git</a:t>
            </a:r>
            <a:r>
              <a:rPr kumimoji="1" lang="ja-JP" altLang="en-US" sz="48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60F2CD-9E45-2BD2-9F36-4D9CE2D7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Git</a:t>
            </a:r>
            <a:r>
              <a:rPr kumimoji="1" lang="ja-JP" altLang="en-US" dirty="0"/>
              <a:t>のすごいところは、紙のコピーを自分だけでなく、ほかの人とも共有できることです。</a:t>
            </a:r>
          </a:p>
          <a:p>
            <a:pPr marL="0" indent="0">
              <a:buNone/>
            </a:pPr>
            <a:r>
              <a:rPr kumimoji="1" lang="ja-JP" altLang="en-US" dirty="0"/>
              <a:t>例えば、あなたが友だちと一緒に絵を描くことにしました。</a:t>
            </a:r>
          </a:p>
          <a:p>
            <a:pPr marL="0" indent="0">
              <a:buNone/>
            </a:pPr>
            <a:r>
              <a:rPr kumimoji="1" lang="ja-JP" altLang="en-US" dirty="0"/>
              <a:t>友だちもあなたと同じ絵を持っているとします。</a:t>
            </a:r>
          </a:p>
          <a:p>
            <a:pPr marL="0" indent="0">
              <a:buNone/>
            </a:pPr>
            <a:r>
              <a:rPr kumimoji="1" lang="ja-JP" altLang="en-US" dirty="0"/>
              <a:t>このとき、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はあなたと友だちの絵の違いを見つけて、合わせることができます。これを「分散型」と呼びます。</a:t>
            </a:r>
          </a:p>
        </p:txBody>
      </p:sp>
    </p:spTree>
    <p:extLst>
      <p:ext uri="{BB962C8B-B14F-4D97-AF65-F5344CB8AC3E}">
        <p14:creationId xmlns:p14="http://schemas.microsoft.com/office/powerpoint/2010/main" val="369087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FFCFE-3B67-4556-0E5B-FBE63C5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cap="none" dirty="0"/>
              <a:t>Git</a:t>
            </a:r>
            <a:r>
              <a:rPr kumimoji="1" lang="ja-JP" altLang="en-US" sz="48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60F2CD-9E45-2BD2-9F36-4D9CE2D7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Git</a:t>
            </a:r>
            <a:r>
              <a:rPr kumimoji="1" lang="ja-JP" altLang="en-US" dirty="0"/>
              <a:t>は、プログラムのソースコードなどのファイルを管理するときによく使われます。</a:t>
            </a:r>
          </a:p>
          <a:p>
            <a:pPr marL="0" indent="0">
              <a:buNone/>
            </a:pPr>
            <a:r>
              <a:rPr kumimoji="1" lang="ja-JP" altLang="en-US" dirty="0"/>
              <a:t>プログラムは、コンピューターに命令する言葉で書かれたものです。</a:t>
            </a:r>
          </a:p>
          <a:p>
            <a:pPr marL="0" indent="0">
              <a:buNone/>
            </a:pPr>
            <a:r>
              <a:rPr kumimoji="1" lang="ja-JP" altLang="en-US" dirty="0"/>
              <a:t>プログラムは一人で書くよりも、みんなで協力して書くほうが早くて楽しいですよね。</a:t>
            </a:r>
          </a:p>
          <a:p>
            <a:pPr marL="0" indent="0">
              <a:buNone/>
            </a:pPr>
            <a:r>
              <a:rPr kumimoji="1" lang="ja-JP" altLang="en-US" dirty="0"/>
              <a:t>でも、みんなで同じプログラムを書くときには、誰が何を書いたか、どこが変わったか、どうやって合わせるかなどの問題が出てきます。</a:t>
            </a:r>
          </a:p>
          <a:p>
            <a:pPr marL="0" indent="0">
              <a:buNone/>
            </a:pPr>
            <a:r>
              <a:rPr kumimoji="1" lang="ja-JP" altLang="en-US" dirty="0"/>
              <a:t>そこで、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が役に立ちます。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は、プログラムの変更履歴を記録したり、ほかの人と共有したりすることができるからです。</a:t>
            </a:r>
          </a:p>
        </p:txBody>
      </p:sp>
    </p:spTree>
    <p:extLst>
      <p:ext uri="{BB962C8B-B14F-4D97-AF65-F5344CB8AC3E}">
        <p14:creationId xmlns:p14="http://schemas.microsoft.com/office/powerpoint/2010/main" val="47634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03B73-D882-64F7-87E2-3AA2BD3A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5400" cap="none" dirty="0"/>
              <a:t>Git</a:t>
            </a:r>
            <a:r>
              <a:rPr lang="ja-JP" altLang="en-US" sz="5400" cap="none" dirty="0"/>
              <a:t>の使い方</a:t>
            </a:r>
            <a:r>
              <a:rPr kumimoji="1" lang="ja-JP" altLang="en-US" sz="54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15B54B-5D65-9A6D-ABB0-D139ADD7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１．</a:t>
            </a:r>
            <a:r>
              <a:rPr kumimoji="1" lang="ja-JP" altLang="en-US" dirty="0"/>
              <a:t>リポジトリというファイルの保存場所を作る</a:t>
            </a:r>
          </a:p>
          <a:p>
            <a:pPr marL="0" indent="0">
              <a:buNone/>
            </a:pPr>
            <a:r>
              <a:rPr lang="ja-JP" altLang="en-US" dirty="0"/>
              <a:t>２</a:t>
            </a:r>
            <a:r>
              <a:rPr kumimoji="1" lang="ja-JP" altLang="en-US" dirty="0"/>
              <a:t>．ファイルの変更を記録する</a:t>
            </a:r>
          </a:p>
          <a:p>
            <a:pPr marL="0" indent="0">
              <a:buNone/>
            </a:pPr>
            <a:r>
              <a:rPr lang="ja-JP" altLang="en-US" dirty="0"/>
              <a:t>３</a:t>
            </a:r>
            <a:r>
              <a:rPr kumimoji="1" lang="ja-JP" altLang="en-US" dirty="0"/>
              <a:t>．ファイルの変更を共有する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リポジトリというファイルの保存場所を作ります。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リポジトリには、ローカルとリモートという</a:t>
            </a:r>
            <a:r>
              <a:rPr kumimoji="1" lang="en-US" altLang="ja-JP" dirty="0"/>
              <a:t>2</a:t>
            </a:r>
            <a:r>
              <a:rPr kumimoji="1" lang="ja-JP" altLang="en-US" dirty="0"/>
              <a:t>種類があります。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ローカルは、自分のコンピューターにある保存場所です。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リモートは、インターネット上にある保存場所です。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99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・リポジトリ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ローカルリポジトリ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リモートリポジトリ</a:t>
            </a:r>
            <a:endParaRPr kumimoji="1" lang="en-US" altLang="ja-JP" dirty="0"/>
          </a:p>
          <a:p>
            <a:r>
              <a:rPr kumimoji="1" lang="ja-JP" altLang="en-US" dirty="0"/>
              <a:t>・フォーク</a:t>
            </a:r>
            <a:endParaRPr kumimoji="1" lang="en-US" altLang="ja-JP" dirty="0"/>
          </a:p>
          <a:p>
            <a:r>
              <a:rPr kumimoji="1" lang="ja-JP" altLang="en-US" dirty="0"/>
              <a:t>・クローン</a:t>
            </a:r>
            <a:endParaRPr kumimoji="1" lang="en-US" altLang="ja-JP" dirty="0"/>
          </a:p>
          <a:p>
            <a:r>
              <a:rPr kumimoji="1" lang="ja-JP" altLang="en-US" dirty="0"/>
              <a:t>・イニット</a:t>
            </a:r>
            <a:br>
              <a:rPr kumimoji="1" lang="en-US" altLang="ja-JP" dirty="0"/>
            </a:b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85911D-A6DB-32DC-6A63-E112B4DB7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39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57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・ワーキングツリー</a:t>
            </a:r>
            <a:endParaRPr kumimoji="1" lang="en-US" altLang="ja-JP" dirty="0"/>
          </a:p>
          <a:p>
            <a:r>
              <a:rPr kumimoji="1" lang="ja-JP" altLang="en-US" dirty="0"/>
              <a:t>・アド</a:t>
            </a:r>
            <a:endParaRPr kumimoji="1" lang="en-US" altLang="ja-JP" dirty="0"/>
          </a:p>
          <a:p>
            <a:r>
              <a:rPr kumimoji="1" lang="ja-JP" altLang="en-US" dirty="0"/>
              <a:t>・コミットイメージ</a:t>
            </a:r>
            <a:endParaRPr kumimoji="1" lang="en-US" altLang="ja-JP" dirty="0"/>
          </a:p>
          <a:p>
            <a:r>
              <a:rPr kumimoji="1" lang="ja-JP" altLang="en-US" dirty="0"/>
              <a:t>・インデックス</a:t>
            </a:r>
            <a:endParaRPr kumimoji="1" lang="en-US" altLang="ja-JP" dirty="0"/>
          </a:p>
          <a:p>
            <a:r>
              <a:rPr kumimoji="1" lang="ja-JP" altLang="en-US" dirty="0"/>
              <a:t>・コミット</a:t>
            </a:r>
            <a:endParaRPr kumimoji="1" lang="en-US" altLang="ja-JP" dirty="0"/>
          </a:p>
          <a:p>
            <a:r>
              <a:rPr kumimoji="1" lang="ja-JP" altLang="en-US" dirty="0"/>
              <a:t>・ヘッド</a:t>
            </a:r>
            <a:endParaRPr kumimoji="1" lang="en-US" altLang="ja-JP" dirty="0"/>
          </a:p>
          <a:p>
            <a:r>
              <a:rPr kumimoji="1" lang="ja-JP" altLang="en-US" dirty="0"/>
              <a:t>・プル</a:t>
            </a:r>
            <a:endParaRPr kumimoji="1" lang="en-US" altLang="ja-JP" dirty="0"/>
          </a:p>
          <a:p>
            <a:r>
              <a:rPr kumimoji="1" lang="ja-JP" altLang="en-US" dirty="0"/>
              <a:t>・ブランチ</a:t>
            </a:r>
            <a:endParaRPr kumimoji="1" lang="en-US" altLang="ja-JP" dirty="0"/>
          </a:p>
          <a:p>
            <a:r>
              <a:rPr kumimoji="1" lang="ja-JP" altLang="en-US" dirty="0"/>
              <a:t>・マスターブランチ</a:t>
            </a:r>
            <a:br>
              <a:rPr kumimoji="1" lang="en-US" altLang="ja-JP" dirty="0"/>
            </a:b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755DEB-A62D-0364-E08C-DD2A67BBC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135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90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・マージ</a:t>
            </a:r>
            <a:endParaRPr kumimoji="1" lang="en-US" altLang="ja-JP" dirty="0"/>
          </a:p>
          <a:p>
            <a:r>
              <a:rPr kumimoji="1" lang="ja-JP" altLang="en-US" dirty="0"/>
              <a:t>・リセット</a:t>
            </a:r>
            <a:endParaRPr kumimoji="1" lang="en-US" altLang="ja-JP" dirty="0"/>
          </a:p>
          <a:p>
            <a:r>
              <a:rPr kumimoji="1" lang="ja-JP" altLang="en-US" dirty="0"/>
              <a:t>・リバート</a:t>
            </a:r>
            <a:endParaRPr kumimoji="1" lang="en-US" altLang="ja-JP" dirty="0"/>
          </a:p>
          <a:p>
            <a:r>
              <a:rPr kumimoji="1" lang="ja-JP" altLang="en-US" dirty="0"/>
              <a:t>・リベース</a:t>
            </a:r>
            <a:endParaRPr kumimoji="1" lang="en-US" altLang="ja-JP" dirty="0"/>
          </a:p>
          <a:p>
            <a:r>
              <a:rPr kumimoji="1" lang="ja-JP" altLang="en-US" dirty="0"/>
              <a:t>・チェリーピック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C59A6D5-EEFC-2073-E732-876D6D452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2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・スタッシュ</a:t>
            </a:r>
            <a:endParaRPr kumimoji="1" lang="en-US" altLang="ja-JP" dirty="0"/>
          </a:p>
          <a:p>
            <a:r>
              <a:rPr kumimoji="1" lang="ja-JP" altLang="en-US" dirty="0"/>
              <a:t>・コンフリクト</a:t>
            </a:r>
            <a:endParaRPr kumimoji="1" lang="en-US" altLang="ja-JP" dirty="0"/>
          </a:p>
          <a:p>
            <a:r>
              <a:rPr kumimoji="1" lang="ja-JP" altLang="en-US" dirty="0"/>
              <a:t>・チェックアウト</a:t>
            </a:r>
            <a:endParaRPr kumimoji="1" lang="en-US" altLang="ja-JP" dirty="0"/>
          </a:p>
          <a:p>
            <a:r>
              <a:rPr kumimoji="1" lang="ja-JP" altLang="en-US" dirty="0"/>
              <a:t>・フェッチ</a:t>
            </a:r>
            <a:endParaRPr kumimoji="1" lang="en-US" altLang="ja-JP" dirty="0"/>
          </a:p>
          <a:p>
            <a:r>
              <a:rPr kumimoji="1" lang="ja-JP" altLang="en-US" dirty="0"/>
              <a:t>・プッシュ</a:t>
            </a:r>
            <a:endParaRPr kumimoji="1" lang="en-US" altLang="ja-JP" dirty="0"/>
          </a:p>
          <a:p>
            <a:r>
              <a:rPr kumimoji="1" lang="ja-JP" altLang="en-US" dirty="0"/>
              <a:t>・プルリクエスト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70D9CE-97EF-9832-C221-496E8C033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708949"/>
      </p:ext>
    </p:extLst>
  </p:cSld>
  <p:clrMapOvr>
    <a:masterClrMapping/>
  </p:clrMapOvr>
</p:sld>
</file>

<file path=ppt/theme/theme1.xml><?xml version="1.0" encoding="utf-8"?>
<a:theme xmlns:a="http://schemas.openxmlformats.org/drawingml/2006/main" name="バッジ">
  <a:themeElements>
    <a:clrScheme name="バッジ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バッジ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バッ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TM10001106[[fn=バッジ]]</Template>
  <TotalTime>1592</TotalTime>
  <Words>510</Words>
  <Application>Microsoft Office PowerPoint</Application>
  <PresentationFormat>ワイド画面</PresentationFormat>
  <Paragraphs>61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バッジ</vt:lpstr>
      <vt:lpstr>Gitについて</vt:lpstr>
      <vt:lpstr>Gitについて</vt:lpstr>
      <vt:lpstr>Gitについて</vt:lpstr>
      <vt:lpstr>Gitについて</vt:lpstr>
      <vt:lpstr>Gitの使い方について</vt:lpstr>
      <vt:lpstr>キーワード</vt:lpstr>
      <vt:lpstr>キーワード</vt:lpstr>
      <vt:lpstr>キーワード</vt:lpstr>
      <vt:lpstr>キーワード</vt:lpstr>
      <vt:lpstr>GitHubを使ってみよう！！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アプリケーションとは？</dc:title>
  <dc:creator>Murata Junnichi</dc:creator>
  <cp:lastModifiedBy>千瑞 加藤</cp:lastModifiedBy>
  <cp:revision>41</cp:revision>
  <dcterms:created xsi:type="dcterms:W3CDTF">2023-03-20T23:59:48Z</dcterms:created>
  <dcterms:modified xsi:type="dcterms:W3CDTF">2023-07-03T00:22:20Z</dcterms:modified>
</cp:coreProperties>
</file>