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4"/>
  </p:notesMasterIdLst>
  <p:sldIdLst>
    <p:sldId id="256" r:id="rId2"/>
    <p:sldId id="261" r:id="rId3"/>
    <p:sldId id="314" r:id="rId4"/>
    <p:sldId id="315" r:id="rId5"/>
    <p:sldId id="316" r:id="rId6"/>
    <p:sldId id="279" r:id="rId7"/>
    <p:sldId id="313" r:id="rId8"/>
    <p:sldId id="317" r:id="rId9"/>
    <p:sldId id="318" r:id="rId10"/>
    <p:sldId id="319" r:id="rId11"/>
    <p:sldId id="321" r:id="rId12"/>
    <p:sldId id="320" r:id="rId13"/>
  </p:sldIdLst>
  <p:sldSz cx="9144000" cy="5143500" type="screen16x9"/>
  <p:notesSz cx="6858000" cy="9144000"/>
  <p:embeddedFontLst>
    <p:embeddedFont>
      <p:font typeface="Archivo" panose="020B0604020202020204" charset="0"/>
      <p:regular r:id="rId15"/>
      <p:bold r:id="rId16"/>
      <p:italic r:id="rId17"/>
      <p:boldItalic r:id="rId18"/>
    </p:embeddedFont>
    <p:embeddedFont>
      <p:font typeface="Archivo Light" panose="020B0604020202020204" charset="0"/>
      <p:regular r:id="rId19"/>
      <p:bold r:id="rId20"/>
      <p:italic r:id="rId21"/>
      <p:boldItalic r:id="rId22"/>
    </p:embeddedFont>
    <p:embeddedFont>
      <p:font typeface="Figtree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CD1918-1428-44D1-A11E-3607CA49C897}">
  <a:tblStyle styleId="{63CD1918-1428-44D1-A11E-3607CA49C8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D1E3BD5-B394-4F1D-898E-82F9C11FD69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3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3" name="Google Shape;17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1">
          <a:extLst>
            <a:ext uri="{FF2B5EF4-FFF2-40B4-BE49-F238E27FC236}">
              <a16:creationId xmlns:a16="http://schemas.microsoft.com/office/drawing/2014/main" id="{C4B629C1-FDC8-C81C-0506-836553883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14072739ea5_12_0:notes">
            <a:extLst>
              <a:ext uri="{FF2B5EF4-FFF2-40B4-BE49-F238E27FC236}">
                <a16:creationId xmlns:a16="http://schemas.microsoft.com/office/drawing/2014/main" id="{5928BF45-F032-EBCB-ADBF-AB128A3E86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3" name="Google Shape;1753;g14072739ea5_12_0:notes">
            <a:extLst>
              <a:ext uri="{FF2B5EF4-FFF2-40B4-BE49-F238E27FC236}">
                <a16:creationId xmlns:a16="http://schemas.microsoft.com/office/drawing/2014/main" id="{693C75A6-2888-4E2B-6A4A-AD60DCA18F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352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1">
          <a:extLst>
            <a:ext uri="{FF2B5EF4-FFF2-40B4-BE49-F238E27FC236}">
              <a16:creationId xmlns:a16="http://schemas.microsoft.com/office/drawing/2014/main" id="{50D25141-54E0-BF29-E490-63C19BE66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14072739ea5_12_0:notes">
            <a:extLst>
              <a:ext uri="{FF2B5EF4-FFF2-40B4-BE49-F238E27FC236}">
                <a16:creationId xmlns:a16="http://schemas.microsoft.com/office/drawing/2014/main" id="{2BB37858-65F9-8A25-2E87-0C83C46433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3" name="Google Shape;1753;g14072739ea5_12_0:notes">
            <a:extLst>
              <a:ext uri="{FF2B5EF4-FFF2-40B4-BE49-F238E27FC236}">
                <a16:creationId xmlns:a16="http://schemas.microsoft.com/office/drawing/2014/main" id="{47A0E464-5B32-F88A-5ABC-375C947BE0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600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1">
          <a:extLst>
            <a:ext uri="{FF2B5EF4-FFF2-40B4-BE49-F238E27FC236}">
              <a16:creationId xmlns:a16="http://schemas.microsoft.com/office/drawing/2014/main" id="{4F4A0B86-B44E-FB02-581C-13046EBFE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14072739ea5_12_0:notes">
            <a:extLst>
              <a:ext uri="{FF2B5EF4-FFF2-40B4-BE49-F238E27FC236}">
                <a16:creationId xmlns:a16="http://schemas.microsoft.com/office/drawing/2014/main" id="{39400E71-7B59-891A-50E6-082A5480AF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3" name="Google Shape;1753;g14072739ea5_12_0:notes">
            <a:extLst>
              <a:ext uri="{FF2B5EF4-FFF2-40B4-BE49-F238E27FC236}">
                <a16:creationId xmlns:a16="http://schemas.microsoft.com/office/drawing/2014/main" id="{6FE8D64A-E9C1-D6C2-E027-8C8227E6B4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619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1" name="Google Shape;2521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2" name="Google Shape;2522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1">
          <a:extLst>
            <a:ext uri="{FF2B5EF4-FFF2-40B4-BE49-F238E27FC236}">
              <a16:creationId xmlns:a16="http://schemas.microsoft.com/office/drawing/2014/main" id="{2892BF3B-B84B-54EC-C132-B504308B7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14072739ea5_12_0:notes">
            <a:extLst>
              <a:ext uri="{FF2B5EF4-FFF2-40B4-BE49-F238E27FC236}">
                <a16:creationId xmlns:a16="http://schemas.microsoft.com/office/drawing/2014/main" id="{A93A62FD-E4D3-FBB5-B8B2-2EE41C4F8F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3" name="Google Shape;1753;g14072739ea5_12_0:notes">
            <a:extLst>
              <a:ext uri="{FF2B5EF4-FFF2-40B4-BE49-F238E27FC236}">
                <a16:creationId xmlns:a16="http://schemas.microsoft.com/office/drawing/2014/main" id="{06680A17-8C31-ADB9-45F0-A36F72029B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7285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308675"/>
            <a:ext cx="5063700" cy="19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63325" y="3405750"/>
            <a:ext cx="5063700" cy="47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411675" y="374875"/>
            <a:ext cx="932325" cy="434475"/>
          </a:xfrm>
          <a:custGeom>
            <a:avLst/>
            <a:gdLst/>
            <a:ahLst/>
            <a:cxnLst/>
            <a:rect l="l" t="t" r="r" b="b"/>
            <a:pathLst>
              <a:path w="37293" h="17379" extrusionOk="0">
                <a:moveTo>
                  <a:pt x="18980" y="0"/>
                </a:moveTo>
                <a:cubicBezTo>
                  <a:pt x="18198" y="0"/>
                  <a:pt x="17412" y="67"/>
                  <a:pt x="16629" y="208"/>
                </a:cubicBezTo>
                <a:cubicBezTo>
                  <a:pt x="10183" y="1375"/>
                  <a:pt x="1" y="11294"/>
                  <a:pt x="3617" y="14840"/>
                </a:cubicBezTo>
                <a:cubicBezTo>
                  <a:pt x="5301" y="16501"/>
                  <a:pt x="10650" y="17379"/>
                  <a:pt x="16382" y="17379"/>
                </a:cubicBezTo>
                <a:cubicBezTo>
                  <a:pt x="22877" y="17379"/>
                  <a:pt x="29864" y="16252"/>
                  <a:pt x="32568" y="13864"/>
                </a:cubicBezTo>
                <a:cubicBezTo>
                  <a:pt x="37293" y="9733"/>
                  <a:pt x="28440" y="0"/>
                  <a:pt x="18980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026600" y="-183450"/>
            <a:ext cx="380650" cy="393000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197225" y="3702720"/>
            <a:ext cx="9603865" cy="2217502"/>
            <a:chOff x="0" y="3548340"/>
            <a:chExt cx="9143925" cy="2111303"/>
          </a:xfrm>
        </p:grpSpPr>
        <p:sp>
          <p:nvSpPr>
            <p:cNvPr id="14" name="Google Shape;14;p2"/>
            <p:cNvSpPr/>
            <p:nvPr/>
          </p:nvSpPr>
          <p:spPr>
            <a:xfrm>
              <a:off x="0" y="3794637"/>
              <a:ext cx="9143925" cy="1865001"/>
            </a:xfrm>
            <a:custGeom>
              <a:avLst/>
              <a:gdLst/>
              <a:ahLst/>
              <a:cxnLst/>
              <a:rect l="l" t="t" r="r" b="b"/>
              <a:pathLst>
                <a:path w="281265" h="57367" extrusionOk="0">
                  <a:moveTo>
                    <a:pt x="241021" y="1"/>
                  </a:moveTo>
                  <a:cubicBezTo>
                    <a:pt x="236947" y="1"/>
                    <a:pt x="230623" y="1060"/>
                    <a:pt x="222077" y="4173"/>
                  </a:cubicBezTo>
                  <a:cubicBezTo>
                    <a:pt x="207017" y="9692"/>
                    <a:pt x="180135" y="32197"/>
                    <a:pt x="151945" y="32888"/>
                  </a:cubicBezTo>
                  <a:cubicBezTo>
                    <a:pt x="151500" y="32898"/>
                    <a:pt x="151050" y="32903"/>
                    <a:pt x="150595" y="32903"/>
                  </a:cubicBezTo>
                  <a:cubicBezTo>
                    <a:pt x="122228" y="32903"/>
                    <a:pt x="74922" y="12761"/>
                    <a:pt x="56169" y="8312"/>
                  </a:cubicBezTo>
                  <a:cubicBezTo>
                    <a:pt x="46209" y="5945"/>
                    <a:pt x="37246" y="5110"/>
                    <a:pt x="29555" y="5110"/>
                  </a:cubicBezTo>
                  <a:cubicBezTo>
                    <a:pt x="11123" y="5110"/>
                    <a:pt x="1" y="9907"/>
                    <a:pt x="1" y="9907"/>
                  </a:cubicBezTo>
                  <a:lnTo>
                    <a:pt x="1" y="49087"/>
                  </a:lnTo>
                  <a:lnTo>
                    <a:pt x="96" y="49087"/>
                  </a:lnTo>
                  <a:lnTo>
                    <a:pt x="96" y="57366"/>
                  </a:lnTo>
                  <a:lnTo>
                    <a:pt x="278719" y="57366"/>
                  </a:lnTo>
                  <a:cubicBezTo>
                    <a:pt x="278719" y="57366"/>
                    <a:pt x="281265" y="18186"/>
                    <a:pt x="277815" y="11976"/>
                  </a:cubicBezTo>
                  <a:cubicBezTo>
                    <a:pt x="274366" y="5791"/>
                    <a:pt x="264255" y="5791"/>
                    <a:pt x="264255" y="5791"/>
                  </a:cubicBezTo>
                  <a:cubicBezTo>
                    <a:pt x="262126" y="4387"/>
                    <a:pt x="258780" y="3952"/>
                    <a:pt x="255452" y="3952"/>
                  </a:cubicBezTo>
                  <a:cubicBezTo>
                    <a:pt x="250040" y="3952"/>
                    <a:pt x="244677" y="5102"/>
                    <a:pt x="244677" y="5102"/>
                  </a:cubicBezTo>
                  <a:cubicBezTo>
                    <a:pt x="244677" y="5102"/>
                    <a:pt x="247484" y="3269"/>
                    <a:pt x="246412" y="1413"/>
                  </a:cubicBezTo>
                  <a:cubicBezTo>
                    <a:pt x="245938" y="620"/>
                    <a:pt x="244137" y="1"/>
                    <a:pt x="241021" y="1"/>
                  </a:cubicBezTo>
                  <a:close/>
                </a:path>
              </a:pathLst>
            </a:custGeom>
            <a:solidFill>
              <a:srgbClr val="AAE4E9">
                <a:alpha val="2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88" y="4329366"/>
              <a:ext cx="3728637" cy="1330277"/>
            </a:xfrm>
            <a:custGeom>
              <a:avLst/>
              <a:gdLst/>
              <a:ahLst/>
              <a:cxnLst/>
              <a:rect l="l" t="t" r="r" b="b"/>
              <a:pathLst>
                <a:path w="114692" h="40919" extrusionOk="0">
                  <a:moveTo>
                    <a:pt x="87118" y="1738"/>
                  </a:moveTo>
                  <a:cubicBezTo>
                    <a:pt x="63566" y="7352"/>
                    <a:pt x="49150" y="0"/>
                    <a:pt x="21769" y="14394"/>
                  </a:cubicBezTo>
                  <a:cubicBezTo>
                    <a:pt x="13228" y="18889"/>
                    <a:pt x="6186" y="27929"/>
                    <a:pt x="1" y="35114"/>
                  </a:cubicBezTo>
                  <a:lnTo>
                    <a:pt x="1" y="40918"/>
                  </a:lnTo>
                  <a:lnTo>
                    <a:pt x="53480" y="40918"/>
                  </a:lnTo>
                  <a:cubicBezTo>
                    <a:pt x="62377" y="24814"/>
                    <a:pt x="105912" y="18153"/>
                    <a:pt x="114691" y="10302"/>
                  </a:cubicBezTo>
                  <a:cubicBezTo>
                    <a:pt x="105341" y="7733"/>
                    <a:pt x="95873" y="4663"/>
                    <a:pt x="87118" y="1738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0" y="3794377"/>
              <a:ext cx="9031766" cy="1126634"/>
            </a:xfrm>
            <a:custGeom>
              <a:avLst/>
              <a:gdLst/>
              <a:ahLst/>
              <a:cxnLst/>
              <a:rect l="l" t="t" r="r" b="b"/>
              <a:pathLst>
                <a:path w="277815" h="34655" extrusionOk="0">
                  <a:moveTo>
                    <a:pt x="240997" y="1"/>
                  </a:moveTo>
                  <a:cubicBezTo>
                    <a:pt x="236921" y="1"/>
                    <a:pt x="230606" y="1060"/>
                    <a:pt x="222077" y="4181"/>
                  </a:cubicBezTo>
                  <a:cubicBezTo>
                    <a:pt x="207017" y="9700"/>
                    <a:pt x="180135" y="32205"/>
                    <a:pt x="151945" y="32896"/>
                  </a:cubicBezTo>
                  <a:cubicBezTo>
                    <a:pt x="151500" y="32906"/>
                    <a:pt x="151050" y="32911"/>
                    <a:pt x="150595" y="32911"/>
                  </a:cubicBezTo>
                  <a:cubicBezTo>
                    <a:pt x="122228" y="32911"/>
                    <a:pt x="74922" y="12769"/>
                    <a:pt x="56169" y="8320"/>
                  </a:cubicBezTo>
                  <a:cubicBezTo>
                    <a:pt x="46209" y="5953"/>
                    <a:pt x="37246" y="5118"/>
                    <a:pt x="29555" y="5118"/>
                  </a:cubicBezTo>
                  <a:cubicBezTo>
                    <a:pt x="11123" y="5118"/>
                    <a:pt x="1" y="9915"/>
                    <a:pt x="1" y="9915"/>
                  </a:cubicBezTo>
                  <a:lnTo>
                    <a:pt x="1" y="18479"/>
                  </a:lnTo>
                  <a:cubicBezTo>
                    <a:pt x="3072" y="17474"/>
                    <a:pt x="21567" y="11801"/>
                    <a:pt x="42063" y="11801"/>
                  </a:cubicBezTo>
                  <a:cubicBezTo>
                    <a:pt x="47288" y="11801"/>
                    <a:pt x="52642" y="12170"/>
                    <a:pt x="57904" y="13078"/>
                  </a:cubicBezTo>
                  <a:cubicBezTo>
                    <a:pt x="81580" y="17183"/>
                    <a:pt x="114310" y="34654"/>
                    <a:pt x="147318" y="34654"/>
                  </a:cubicBezTo>
                  <a:cubicBezTo>
                    <a:pt x="153150" y="34654"/>
                    <a:pt x="158991" y="34109"/>
                    <a:pt x="164792" y="32848"/>
                  </a:cubicBezTo>
                  <a:cubicBezTo>
                    <a:pt x="188081" y="27780"/>
                    <a:pt x="212466" y="13864"/>
                    <a:pt x="223885" y="9224"/>
                  </a:cubicBezTo>
                  <a:cubicBezTo>
                    <a:pt x="229549" y="6916"/>
                    <a:pt x="232801" y="6127"/>
                    <a:pt x="234674" y="6127"/>
                  </a:cubicBezTo>
                  <a:cubicBezTo>
                    <a:pt x="238286" y="6127"/>
                    <a:pt x="236780" y="9059"/>
                    <a:pt x="237563" y="9700"/>
                  </a:cubicBezTo>
                  <a:cubicBezTo>
                    <a:pt x="237670" y="9786"/>
                    <a:pt x="237850" y="9826"/>
                    <a:pt x="238098" y="9826"/>
                  </a:cubicBezTo>
                  <a:cubicBezTo>
                    <a:pt x="240467" y="9826"/>
                    <a:pt x="248987" y="6253"/>
                    <a:pt x="258600" y="6253"/>
                  </a:cubicBezTo>
                  <a:cubicBezTo>
                    <a:pt x="259353" y="6253"/>
                    <a:pt x="260113" y="6275"/>
                    <a:pt x="260876" y="6322"/>
                  </a:cubicBezTo>
                  <a:cubicBezTo>
                    <a:pt x="272391" y="7060"/>
                    <a:pt x="277815" y="11984"/>
                    <a:pt x="277815" y="11984"/>
                  </a:cubicBezTo>
                  <a:cubicBezTo>
                    <a:pt x="274366" y="5799"/>
                    <a:pt x="264255" y="5799"/>
                    <a:pt x="264255" y="5799"/>
                  </a:cubicBezTo>
                  <a:cubicBezTo>
                    <a:pt x="262126" y="4395"/>
                    <a:pt x="258780" y="3960"/>
                    <a:pt x="255452" y="3960"/>
                  </a:cubicBezTo>
                  <a:cubicBezTo>
                    <a:pt x="250040" y="3960"/>
                    <a:pt x="244677" y="5110"/>
                    <a:pt x="244677" y="5110"/>
                  </a:cubicBezTo>
                  <a:cubicBezTo>
                    <a:pt x="244677" y="5110"/>
                    <a:pt x="247484" y="3277"/>
                    <a:pt x="246412" y="1421"/>
                  </a:cubicBezTo>
                  <a:cubicBezTo>
                    <a:pt x="245937" y="626"/>
                    <a:pt x="244128" y="1"/>
                    <a:pt x="240997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35093" y="4170293"/>
              <a:ext cx="4700718" cy="894643"/>
            </a:xfrm>
            <a:custGeom>
              <a:avLst/>
              <a:gdLst/>
              <a:ahLst/>
              <a:cxnLst/>
              <a:rect l="l" t="t" r="r" b="b"/>
              <a:pathLst>
                <a:path w="144593" h="27519" extrusionOk="0">
                  <a:moveTo>
                    <a:pt x="7585" y="1"/>
                  </a:moveTo>
                  <a:cubicBezTo>
                    <a:pt x="4818" y="1"/>
                    <a:pt x="2354" y="160"/>
                    <a:pt x="0" y="303"/>
                  </a:cubicBezTo>
                  <a:cubicBezTo>
                    <a:pt x="0" y="303"/>
                    <a:pt x="97" y="301"/>
                    <a:pt x="286" y="301"/>
                  </a:cubicBezTo>
                  <a:cubicBezTo>
                    <a:pt x="3123" y="301"/>
                    <a:pt x="26821" y="761"/>
                    <a:pt x="57714" y="15503"/>
                  </a:cubicBezTo>
                  <a:cubicBezTo>
                    <a:pt x="76846" y="24636"/>
                    <a:pt x="93682" y="27518"/>
                    <a:pt x="107313" y="27518"/>
                  </a:cubicBezTo>
                  <a:cubicBezTo>
                    <a:pt x="130648" y="27518"/>
                    <a:pt x="144592" y="19072"/>
                    <a:pt x="144593" y="19072"/>
                  </a:cubicBezTo>
                  <a:lnTo>
                    <a:pt x="144593" y="19072"/>
                  </a:lnTo>
                  <a:cubicBezTo>
                    <a:pt x="131330" y="22348"/>
                    <a:pt x="118848" y="23783"/>
                    <a:pt x="107241" y="23783"/>
                  </a:cubicBezTo>
                  <a:cubicBezTo>
                    <a:pt x="87329" y="23783"/>
                    <a:pt x="69993" y="19560"/>
                    <a:pt x="55715" y="13172"/>
                  </a:cubicBezTo>
                  <a:cubicBezTo>
                    <a:pt x="30571" y="1931"/>
                    <a:pt x="17237" y="1"/>
                    <a:pt x="7585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>
              <a:off x="157025" y="3548340"/>
              <a:ext cx="8727868" cy="2000746"/>
              <a:chOff x="157025" y="3548340"/>
              <a:chExt cx="8727868" cy="2000746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223524" y="5098136"/>
                <a:ext cx="59623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761" extrusionOk="0">
                    <a:moveTo>
                      <a:pt x="1047" y="0"/>
                    </a:moveTo>
                    <a:cubicBezTo>
                      <a:pt x="572" y="0"/>
                      <a:pt x="143" y="405"/>
                      <a:pt x="73" y="881"/>
                    </a:cubicBezTo>
                    <a:cubicBezTo>
                      <a:pt x="1" y="1357"/>
                      <a:pt x="311" y="1760"/>
                      <a:pt x="762" y="1760"/>
                    </a:cubicBezTo>
                    <a:cubicBezTo>
                      <a:pt x="1238" y="1760"/>
                      <a:pt x="1666" y="1357"/>
                      <a:pt x="1738" y="881"/>
                    </a:cubicBezTo>
                    <a:cubicBezTo>
                      <a:pt x="1833" y="405"/>
                      <a:pt x="1500" y="0"/>
                      <a:pt x="104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839951" y="5197130"/>
                <a:ext cx="67296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761" extrusionOk="0">
                    <a:moveTo>
                      <a:pt x="1166" y="0"/>
                    </a:moveTo>
                    <a:cubicBezTo>
                      <a:pt x="642" y="0"/>
                      <a:pt x="144" y="405"/>
                      <a:pt x="71" y="881"/>
                    </a:cubicBezTo>
                    <a:cubicBezTo>
                      <a:pt x="1" y="1357"/>
                      <a:pt x="382" y="1760"/>
                      <a:pt x="905" y="1760"/>
                    </a:cubicBezTo>
                    <a:cubicBezTo>
                      <a:pt x="1428" y="1760"/>
                      <a:pt x="1927" y="1357"/>
                      <a:pt x="1999" y="881"/>
                    </a:cubicBezTo>
                    <a:cubicBezTo>
                      <a:pt x="2070" y="405"/>
                      <a:pt x="1714" y="0"/>
                      <a:pt x="116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192622" y="4978271"/>
                <a:ext cx="79682" cy="75033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308" extrusionOk="0">
                    <a:moveTo>
                      <a:pt x="1404" y="1"/>
                    </a:moveTo>
                    <a:cubicBezTo>
                      <a:pt x="785" y="1"/>
                      <a:pt x="214" y="524"/>
                      <a:pt x="96" y="1165"/>
                    </a:cubicBezTo>
                    <a:cubicBezTo>
                      <a:pt x="1" y="1809"/>
                      <a:pt x="429" y="2307"/>
                      <a:pt x="1048" y="2307"/>
                    </a:cubicBezTo>
                    <a:cubicBezTo>
                      <a:pt x="1666" y="2307"/>
                      <a:pt x="2237" y="1809"/>
                      <a:pt x="2355" y="1165"/>
                    </a:cubicBezTo>
                    <a:cubicBezTo>
                      <a:pt x="2450" y="524"/>
                      <a:pt x="2022" y="1"/>
                      <a:pt x="1404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279262" y="5407472"/>
                <a:ext cx="51073" cy="42621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311" extrusionOk="0">
                    <a:moveTo>
                      <a:pt x="880" y="1"/>
                    </a:moveTo>
                    <a:cubicBezTo>
                      <a:pt x="499" y="1"/>
                      <a:pt x="118" y="286"/>
                      <a:pt x="71" y="644"/>
                    </a:cubicBezTo>
                    <a:cubicBezTo>
                      <a:pt x="0" y="1000"/>
                      <a:pt x="286" y="1310"/>
                      <a:pt x="689" y="1310"/>
                    </a:cubicBezTo>
                    <a:cubicBezTo>
                      <a:pt x="1095" y="1310"/>
                      <a:pt x="1451" y="1000"/>
                      <a:pt x="1498" y="644"/>
                    </a:cubicBezTo>
                    <a:cubicBezTo>
                      <a:pt x="1570" y="286"/>
                      <a:pt x="1285" y="1"/>
                      <a:pt x="88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538305" y="5463974"/>
                <a:ext cx="95189" cy="75813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2332" extrusionOk="0">
                    <a:moveTo>
                      <a:pt x="1643" y="0"/>
                    </a:moveTo>
                    <a:cubicBezTo>
                      <a:pt x="881" y="0"/>
                      <a:pt x="191" y="524"/>
                      <a:pt x="95" y="1165"/>
                    </a:cubicBezTo>
                    <a:cubicBezTo>
                      <a:pt x="0" y="1808"/>
                      <a:pt x="524" y="2332"/>
                      <a:pt x="1262" y="2332"/>
                    </a:cubicBezTo>
                    <a:cubicBezTo>
                      <a:pt x="2023" y="2332"/>
                      <a:pt x="2712" y="1808"/>
                      <a:pt x="2807" y="1165"/>
                    </a:cubicBezTo>
                    <a:cubicBezTo>
                      <a:pt x="2927" y="524"/>
                      <a:pt x="2404" y="0"/>
                      <a:pt x="1643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50659" y="4577647"/>
                <a:ext cx="118401" cy="103674"/>
              </a:xfrm>
              <a:custGeom>
                <a:avLst/>
                <a:gdLst/>
                <a:ahLst/>
                <a:cxnLst/>
                <a:rect l="l" t="t" r="r" b="b"/>
                <a:pathLst>
                  <a:path w="3642" h="3189" extrusionOk="0">
                    <a:moveTo>
                      <a:pt x="2072" y="1"/>
                    </a:moveTo>
                    <a:cubicBezTo>
                      <a:pt x="1143" y="1"/>
                      <a:pt x="264" y="714"/>
                      <a:pt x="144" y="1594"/>
                    </a:cubicBezTo>
                    <a:cubicBezTo>
                      <a:pt x="1" y="2475"/>
                      <a:pt x="644" y="3188"/>
                      <a:pt x="1571" y="3188"/>
                    </a:cubicBezTo>
                    <a:cubicBezTo>
                      <a:pt x="2500" y="3188"/>
                      <a:pt x="3356" y="2475"/>
                      <a:pt x="3499" y="1594"/>
                    </a:cubicBezTo>
                    <a:cubicBezTo>
                      <a:pt x="3642" y="714"/>
                      <a:pt x="2998" y="1"/>
                      <a:pt x="2072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022448" y="4463926"/>
                <a:ext cx="67361" cy="51886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596" extrusionOk="0">
                    <a:moveTo>
                      <a:pt x="1167" y="1"/>
                    </a:moveTo>
                    <a:cubicBezTo>
                      <a:pt x="619" y="1"/>
                      <a:pt x="143" y="358"/>
                      <a:pt x="73" y="810"/>
                    </a:cubicBezTo>
                    <a:cubicBezTo>
                      <a:pt x="0" y="1238"/>
                      <a:pt x="381" y="1596"/>
                      <a:pt x="904" y="1596"/>
                    </a:cubicBezTo>
                    <a:cubicBezTo>
                      <a:pt x="1428" y="1596"/>
                      <a:pt x="1928" y="1238"/>
                      <a:pt x="1999" y="810"/>
                    </a:cubicBezTo>
                    <a:cubicBezTo>
                      <a:pt x="2071" y="358"/>
                      <a:pt x="1690" y="1"/>
                      <a:pt x="1167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288512" y="4294580"/>
                <a:ext cx="133844" cy="99025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3046" extrusionOk="0">
                    <a:moveTo>
                      <a:pt x="2284" y="1"/>
                    </a:moveTo>
                    <a:cubicBezTo>
                      <a:pt x="1237" y="1"/>
                      <a:pt x="263" y="667"/>
                      <a:pt x="120" y="1523"/>
                    </a:cubicBezTo>
                    <a:cubicBezTo>
                      <a:pt x="0" y="2355"/>
                      <a:pt x="738" y="3046"/>
                      <a:pt x="1808" y="3046"/>
                    </a:cubicBezTo>
                    <a:cubicBezTo>
                      <a:pt x="2880" y="3046"/>
                      <a:pt x="3831" y="2355"/>
                      <a:pt x="3974" y="1523"/>
                    </a:cubicBezTo>
                    <a:cubicBezTo>
                      <a:pt x="4117" y="667"/>
                      <a:pt x="3355" y="1"/>
                      <a:pt x="2284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632681" y="5194822"/>
                <a:ext cx="129227" cy="113687"/>
              </a:xfrm>
              <a:custGeom>
                <a:avLst/>
                <a:gdLst/>
                <a:ahLst/>
                <a:cxnLst/>
                <a:rect l="l" t="t" r="r" b="b"/>
                <a:pathLst>
                  <a:path w="3975" h="3497" extrusionOk="0">
                    <a:moveTo>
                      <a:pt x="2261" y="1"/>
                    </a:moveTo>
                    <a:cubicBezTo>
                      <a:pt x="1237" y="1"/>
                      <a:pt x="310" y="785"/>
                      <a:pt x="143" y="1761"/>
                    </a:cubicBezTo>
                    <a:cubicBezTo>
                      <a:pt x="0" y="2713"/>
                      <a:pt x="691" y="3497"/>
                      <a:pt x="1713" y="3497"/>
                    </a:cubicBezTo>
                    <a:cubicBezTo>
                      <a:pt x="2737" y="3497"/>
                      <a:pt x="3689" y="2713"/>
                      <a:pt x="3831" y="1761"/>
                    </a:cubicBezTo>
                    <a:cubicBezTo>
                      <a:pt x="3974" y="785"/>
                      <a:pt x="3283" y="1"/>
                      <a:pt x="2261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868576" y="5487187"/>
                <a:ext cx="78122" cy="61899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1904" extrusionOk="0">
                    <a:moveTo>
                      <a:pt x="1356" y="0"/>
                    </a:moveTo>
                    <a:cubicBezTo>
                      <a:pt x="737" y="0"/>
                      <a:pt x="167" y="428"/>
                      <a:pt x="71" y="952"/>
                    </a:cubicBezTo>
                    <a:cubicBezTo>
                      <a:pt x="1" y="1475"/>
                      <a:pt x="429" y="1903"/>
                      <a:pt x="1048" y="1903"/>
                    </a:cubicBezTo>
                    <a:cubicBezTo>
                      <a:pt x="1666" y="1903"/>
                      <a:pt x="2237" y="1475"/>
                      <a:pt x="2332" y="952"/>
                    </a:cubicBezTo>
                    <a:cubicBezTo>
                      <a:pt x="2403" y="428"/>
                      <a:pt x="1975" y="0"/>
                      <a:pt x="135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3065035" y="5030060"/>
                <a:ext cx="73473" cy="65800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2024" extrusionOk="0">
                    <a:moveTo>
                      <a:pt x="1308" y="1"/>
                    </a:moveTo>
                    <a:cubicBezTo>
                      <a:pt x="737" y="1"/>
                      <a:pt x="191" y="453"/>
                      <a:pt x="96" y="1024"/>
                    </a:cubicBezTo>
                    <a:cubicBezTo>
                      <a:pt x="0" y="1571"/>
                      <a:pt x="404" y="2024"/>
                      <a:pt x="975" y="2024"/>
                    </a:cubicBezTo>
                    <a:cubicBezTo>
                      <a:pt x="1546" y="2024"/>
                      <a:pt x="2094" y="1571"/>
                      <a:pt x="2189" y="1024"/>
                    </a:cubicBezTo>
                    <a:cubicBezTo>
                      <a:pt x="2260" y="453"/>
                      <a:pt x="1879" y="1"/>
                      <a:pt x="1308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4116060" y="5086563"/>
                <a:ext cx="111412" cy="85079"/>
              </a:xfrm>
              <a:custGeom>
                <a:avLst/>
                <a:gdLst/>
                <a:ahLst/>
                <a:cxnLst/>
                <a:rect l="l" t="t" r="r" b="b"/>
                <a:pathLst>
                  <a:path w="3427" h="2617" extrusionOk="0">
                    <a:moveTo>
                      <a:pt x="1928" y="0"/>
                    </a:moveTo>
                    <a:cubicBezTo>
                      <a:pt x="1047" y="0"/>
                      <a:pt x="238" y="594"/>
                      <a:pt x="120" y="1308"/>
                    </a:cubicBezTo>
                    <a:cubicBezTo>
                      <a:pt x="0" y="2021"/>
                      <a:pt x="619" y="2617"/>
                      <a:pt x="1500" y="2617"/>
                    </a:cubicBezTo>
                    <a:cubicBezTo>
                      <a:pt x="2404" y="2617"/>
                      <a:pt x="3213" y="2021"/>
                      <a:pt x="3331" y="1308"/>
                    </a:cubicBezTo>
                    <a:cubicBezTo>
                      <a:pt x="3426" y="594"/>
                      <a:pt x="2808" y="0"/>
                      <a:pt x="192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181064" y="5025411"/>
                <a:ext cx="117589" cy="99025"/>
              </a:xfrm>
              <a:custGeom>
                <a:avLst/>
                <a:gdLst/>
                <a:ahLst/>
                <a:cxnLst/>
                <a:rect l="l" t="t" r="r" b="b"/>
                <a:pathLst>
                  <a:path w="3617" h="3046" extrusionOk="0">
                    <a:moveTo>
                      <a:pt x="2046" y="1"/>
                    </a:moveTo>
                    <a:cubicBezTo>
                      <a:pt x="1118" y="1"/>
                      <a:pt x="261" y="692"/>
                      <a:pt x="119" y="1523"/>
                    </a:cubicBezTo>
                    <a:cubicBezTo>
                      <a:pt x="1" y="2357"/>
                      <a:pt x="642" y="3046"/>
                      <a:pt x="1571" y="3046"/>
                    </a:cubicBezTo>
                    <a:cubicBezTo>
                      <a:pt x="2498" y="3046"/>
                      <a:pt x="3354" y="2357"/>
                      <a:pt x="3497" y="1523"/>
                    </a:cubicBezTo>
                    <a:cubicBezTo>
                      <a:pt x="3617" y="692"/>
                      <a:pt x="2973" y="1"/>
                      <a:pt x="204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260681" y="5275252"/>
                <a:ext cx="57283" cy="5647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37" extrusionOk="0">
                    <a:moveTo>
                      <a:pt x="1025" y="1"/>
                    </a:moveTo>
                    <a:cubicBezTo>
                      <a:pt x="597" y="1"/>
                      <a:pt x="168" y="381"/>
                      <a:pt x="96" y="880"/>
                    </a:cubicBezTo>
                    <a:cubicBezTo>
                      <a:pt x="1" y="1356"/>
                      <a:pt x="311" y="1736"/>
                      <a:pt x="739" y="1736"/>
                    </a:cubicBezTo>
                    <a:cubicBezTo>
                      <a:pt x="1190" y="1736"/>
                      <a:pt x="1619" y="1356"/>
                      <a:pt x="1691" y="880"/>
                    </a:cubicBezTo>
                    <a:cubicBezTo>
                      <a:pt x="1761" y="381"/>
                      <a:pt x="1476" y="1"/>
                      <a:pt x="102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932018" y="5261338"/>
                <a:ext cx="50325" cy="37907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1166" extrusionOk="0">
                    <a:moveTo>
                      <a:pt x="857" y="1"/>
                    </a:moveTo>
                    <a:cubicBezTo>
                      <a:pt x="476" y="1"/>
                      <a:pt x="95" y="261"/>
                      <a:pt x="48" y="571"/>
                    </a:cubicBezTo>
                    <a:cubicBezTo>
                      <a:pt x="0" y="905"/>
                      <a:pt x="286" y="1165"/>
                      <a:pt x="691" y="1165"/>
                    </a:cubicBezTo>
                    <a:cubicBezTo>
                      <a:pt x="1072" y="1165"/>
                      <a:pt x="1452" y="905"/>
                      <a:pt x="1500" y="571"/>
                    </a:cubicBezTo>
                    <a:cubicBezTo>
                      <a:pt x="1548" y="261"/>
                      <a:pt x="1262" y="1"/>
                      <a:pt x="857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124609" y="4870012"/>
                <a:ext cx="69636" cy="75001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2307" extrusionOk="0">
                    <a:moveTo>
                      <a:pt x="1261" y="0"/>
                    </a:moveTo>
                    <a:cubicBezTo>
                      <a:pt x="714" y="0"/>
                      <a:pt x="214" y="523"/>
                      <a:pt x="119" y="1142"/>
                    </a:cubicBezTo>
                    <a:cubicBezTo>
                      <a:pt x="1" y="1783"/>
                      <a:pt x="357" y="2307"/>
                      <a:pt x="880" y="2307"/>
                    </a:cubicBezTo>
                    <a:cubicBezTo>
                      <a:pt x="1428" y="2307"/>
                      <a:pt x="1927" y="1783"/>
                      <a:pt x="2022" y="1142"/>
                    </a:cubicBezTo>
                    <a:cubicBezTo>
                      <a:pt x="2142" y="523"/>
                      <a:pt x="1784" y="0"/>
                      <a:pt x="126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568537" y="4771018"/>
                <a:ext cx="94409" cy="65735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2022" extrusionOk="0">
                    <a:moveTo>
                      <a:pt x="1619" y="0"/>
                    </a:moveTo>
                    <a:cubicBezTo>
                      <a:pt x="857" y="0"/>
                      <a:pt x="191" y="451"/>
                      <a:pt x="96" y="999"/>
                    </a:cubicBezTo>
                    <a:cubicBezTo>
                      <a:pt x="1" y="1570"/>
                      <a:pt x="547" y="2021"/>
                      <a:pt x="1286" y="2021"/>
                    </a:cubicBezTo>
                    <a:cubicBezTo>
                      <a:pt x="2047" y="2021"/>
                      <a:pt x="2736" y="1570"/>
                      <a:pt x="2808" y="999"/>
                    </a:cubicBezTo>
                    <a:cubicBezTo>
                      <a:pt x="2903" y="451"/>
                      <a:pt x="2355" y="0"/>
                      <a:pt x="161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6484205" y="5322392"/>
                <a:ext cx="55722" cy="42621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311" extrusionOk="0">
                    <a:moveTo>
                      <a:pt x="953" y="1"/>
                    </a:moveTo>
                    <a:cubicBezTo>
                      <a:pt x="501" y="1"/>
                      <a:pt x="96" y="286"/>
                      <a:pt x="49" y="644"/>
                    </a:cubicBezTo>
                    <a:cubicBezTo>
                      <a:pt x="1" y="1025"/>
                      <a:pt x="311" y="1310"/>
                      <a:pt x="739" y="1310"/>
                    </a:cubicBezTo>
                    <a:cubicBezTo>
                      <a:pt x="1190" y="1310"/>
                      <a:pt x="1596" y="1025"/>
                      <a:pt x="1643" y="644"/>
                    </a:cubicBezTo>
                    <a:cubicBezTo>
                      <a:pt x="1714" y="286"/>
                      <a:pt x="1405" y="1"/>
                      <a:pt x="953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6543796" y="5435333"/>
                <a:ext cx="101334" cy="85111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2618" extrusionOk="0">
                    <a:moveTo>
                      <a:pt x="1761" y="0"/>
                    </a:moveTo>
                    <a:cubicBezTo>
                      <a:pt x="975" y="0"/>
                      <a:pt x="239" y="596"/>
                      <a:pt x="119" y="1310"/>
                    </a:cubicBezTo>
                    <a:cubicBezTo>
                      <a:pt x="1" y="2046"/>
                      <a:pt x="572" y="2617"/>
                      <a:pt x="1356" y="2617"/>
                    </a:cubicBezTo>
                    <a:cubicBezTo>
                      <a:pt x="2142" y="2617"/>
                      <a:pt x="2878" y="2046"/>
                      <a:pt x="2998" y="1310"/>
                    </a:cubicBezTo>
                    <a:cubicBezTo>
                      <a:pt x="3116" y="596"/>
                      <a:pt x="2570" y="0"/>
                      <a:pt x="176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352782" y="5279901"/>
                <a:ext cx="67296" cy="61086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879" extrusionOk="0">
                    <a:moveTo>
                      <a:pt x="1190" y="0"/>
                    </a:moveTo>
                    <a:cubicBezTo>
                      <a:pt x="667" y="0"/>
                      <a:pt x="166" y="429"/>
                      <a:pt x="71" y="952"/>
                    </a:cubicBezTo>
                    <a:cubicBezTo>
                      <a:pt x="1" y="1475"/>
                      <a:pt x="356" y="1879"/>
                      <a:pt x="880" y="1879"/>
                    </a:cubicBezTo>
                    <a:cubicBezTo>
                      <a:pt x="1428" y="1879"/>
                      <a:pt x="1904" y="1475"/>
                      <a:pt x="1999" y="952"/>
                    </a:cubicBezTo>
                    <a:cubicBezTo>
                      <a:pt x="2069" y="429"/>
                      <a:pt x="1713" y="0"/>
                      <a:pt x="119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44038" y="4393574"/>
                <a:ext cx="85111" cy="79682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2451" extrusionOk="0">
                    <a:moveTo>
                      <a:pt x="1498" y="1"/>
                    </a:moveTo>
                    <a:cubicBezTo>
                      <a:pt x="832" y="1"/>
                      <a:pt x="214" y="547"/>
                      <a:pt x="119" y="1238"/>
                    </a:cubicBezTo>
                    <a:cubicBezTo>
                      <a:pt x="1" y="1904"/>
                      <a:pt x="452" y="2450"/>
                      <a:pt x="1118" y="2450"/>
                    </a:cubicBezTo>
                    <a:cubicBezTo>
                      <a:pt x="1784" y="2450"/>
                      <a:pt x="2402" y="1904"/>
                      <a:pt x="2522" y="1238"/>
                    </a:cubicBezTo>
                    <a:cubicBezTo>
                      <a:pt x="2618" y="547"/>
                      <a:pt x="2165" y="1"/>
                      <a:pt x="1498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666799" y="4596210"/>
                <a:ext cx="34786" cy="37907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166" extrusionOk="0">
                    <a:moveTo>
                      <a:pt x="641" y="1"/>
                    </a:moveTo>
                    <a:cubicBezTo>
                      <a:pt x="356" y="1"/>
                      <a:pt x="118" y="261"/>
                      <a:pt x="48" y="572"/>
                    </a:cubicBezTo>
                    <a:cubicBezTo>
                      <a:pt x="0" y="905"/>
                      <a:pt x="190" y="1165"/>
                      <a:pt x="451" y="1165"/>
                    </a:cubicBezTo>
                    <a:cubicBezTo>
                      <a:pt x="714" y="1165"/>
                      <a:pt x="974" y="905"/>
                      <a:pt x="1022" y="572"/>
                    </a:cubicBezTo>
                    <a:cubicBezTo>
                      <a:pt x="1070" y="261"/>
                      <a:pt x="904" y="1"/>
                      <a:pt x="641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8219733" y="4204884"/>
                <a:ext cx="84363" cy="70384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2165" extrusionOk="0">
                    <a:moveTo>
                      <a:pt x="1476" y="0"/>
                    </a:moveTo>
                    <a:cubicBezTo>
                      <a:pt x="809" y="0"/>
                      <a:pt x="191" y="476"/>
                      <a:pt x="96" y="1094"/>
                    </a:cubicBezTo>
                    <a:cubicBezTo>
                      <a:pt x="1" y="1688"/>
                      <a:pt x="454" y="2164"/>
                      <a:pt x="1120" y="2164"/>
                    </a:cubicBezTo>
                    <a:cubicBezTo>
                      <a:pt x="1786" y="2164"/>
                      <a:pt x="2404" y="1688"/>
                      <a:pt x="2499" y="1094"/>
                    </a:cubicBezTo>
                    <a:cubicBezTo>
                      <a:pt x="2595" y="476"/>
                      <a:pt x="2142" y="0"/>
                      <a:pt x="147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8748740" y="4294580"/>
                <a:ext cx="61899" cy="56470"/>
              </a:xfrm>
              <a:custGeom>
                <a:avLst/>
                <a:gdLst/>
                <a:ahLst/>
                <a:cxnLst/>
                <a:rect l="l" t="t" r="r" b="b"/>
                <a:pathLst>
                  <a:path w="1904" h="1737" extrusionOk="0">
                    <a:moveTo>
                      <a:pt x="1095" y="1"/>
                    </a:moveTo>
                    <a:cubicBezTo>
                      <a:pt x="596" y="1"/>
                      <a:pt x="143" y="381"/>
                      <a:pt x="73" y="857"/>
                    </a:cubicBezTo>
                    <a:cubicBezTo>
                      <a:pt x="1" y="1356"/>
                      <a:pt x="334" y="1736"/>
                      <a:pt x="809" y="1736"/>
                    </a:cubicBezTo>
                    <a:cubicBezTo>
                      <a:pt x="1310" y="1736"/>
                      <a:pt x="1761" y="1356"/>
                      <a:pt x="1833" y="857"/>
                    </a:cubicBezTo>
                    <a:cubicBezTo>
                      <a:pt x="1904" y="381"/>
                      <a:pt x="1571" y="1"/>
                      <a:pt x="109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8772765" y="4902490"/>
                <a:ext cx="112127" cy="94377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2903" extrusionOk="0">
                    <a:moveTo>
                      <a:pt x="1951" y="0"/>
                    </a:moveTo>
                    <a:cubicBezTo>
                      <a:pt x="1070" y="0"/>
                      <a:pt x="238" y="666"/>
                      <a:pt x="118" y="1450"/>
                    </a:cubicBezTo>
                    <a:cubicBezTo>
                      <a:pt x="0" y="2259"/>
                      <a:pt x="594" y="2903"/>
                      <a:pt x="1475" y="2903"/>
                    </a:cubicBezTo>
                    <a:cubicBezTo>
                      <a:pt x="2379" y="2903"/>
                      <a:pt x="3188" y="2259"/>
                      <a:pt x="3306" y="1450"/>
                    </a:cubicBezTo>
                    <a:cubicBezTo>
                      <a:pt x="3449" y="666"/>
                      <a:pt x="2830" y="0"/>
                      <a:pt x="195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812168" y="5166993"/>
                <a:ext cx="68076" cy="65735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2022" extrusionOk="0">
                    <a:moveTo>
                      <a:pt x="1215" y="0"/>
                    </a:moveTo>
                    <a:cubicBezTo>
                      <a:pt x="666" y="0"/>
                      <a:pt x="168" y="451"/>
                      <a:pt x="96" y="1022"/>
                    </a:cubicBezTo>
                    <a:cubicBezTo>
                      <a:pt x="0" y="1570"/>
                      <a:pt x="358" y="2021"/>
                      <a:pt x="882" y="2021"/>
                    </a:cubicBezTo>
                    <a:cubicBezTo>
                      <a:pt x="1405" y="2021"/>
                      <a:pt x="1928" y="1570"/>
                      <a:pt x="1999" y="1022"/>
                    </a:cubicBezTo>
                    <a:cubicBezTo>
                      <a:pt x="2094" y="451"/>
                      <a:pt x="1738" y="0"/>
                      <a:pt x="121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8427799" y="5214133"/>
                <a:ext cx="50293" cy="37972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1168" extrusionOk="0">
                    <a:moveTo>
                      <a:pt x="880" y="0"/>
                    </a:moveTo>
                    <a:cubicBezTo>
                      <a:pt x="477" y="0"/>
                      <a:pt x="119" y="263"/>
                      <a:pt x="49" y="571"/>
                    </a:cubicBezTo>
                    <a:cubicBezTo>
                      <a:pt x="1" y="904"/>
                      <a:pt x="286" y="1167"/>
                      <a:pt x="690" y="1167"/>
                    </a:cubicBezTo>
                    <a:cubicBezTo>
                      <a:pt x="1095" y="1167"/>
                      <a:pt x="1451" y="904"/>
                      <a:pt x="1499" y="571"/>
                    </a:cubicBezTo>
                    <a:cubicBezTo>
                      <a:pt x="1546" y="263"/>
                      <a:pt x="1261" y="0"/>
                      <a:pt x="88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8122300" y="5241962"/>
                <a:ext cx="89728" cy="75846"/>
              </a:xfrm>
              <a:custGeom>
                <a:avLst/>
                <a:gdLst/>
                <a:ahLst/>
                <a:cxnLst/>
                <a:rect l="l" t="t" r="r" b="b"/>
                <a:pathLst>
                  <a:path w="2760" h="2333" extrusionOk="0">
                    <a:moveTo>
                      <a:pt x="1570" y="1"/>
                    </a:moveTo>
                    <a:cubicBezTo>
                      <a:pt x="857" y="1"/>
                      <a:pt x="190" y="524"/>
                      <a:pt x="95" y="1167"/>
                    </a:cubicBezTo>
                    <a:cubicBezTo>
                      <a:pt x="0" y="1809"/>
                      <a:pt x="476" y="2332"/>
                      <a:pt x="1190" y="2332"/>
                    </a:cubicBezTo>
                    <a:cubicBezTo>
                      <a:pt x="1903" y="2332"/>
                      <a:pt x="2547" y="1809"/>
                      <a:pt x="2665" y="1167"/>
                    </a:cubicBezTo>
                    <a:cubicBezTo>
                      <a:pt x="2760" y="524"/>
                      <a:pt x="2261" y="1"/>
                      <a:pt x="157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978442" y="5039358"/>
                <a:ext cx="119117" cy="108291"/>
              </a:xfrm>
              <a:custGeom>
                <a:avLst/>
                <a:gdLst/>
                <a:ahLst/>
                <a:cxnLst/>
                <a:rect l="l" t="t" r="r" b="b"/>
                <a:pathLst>
                  <a:path w="3664" h="3331" extrusionOk="0">
                    <a:moveTo>
                      <a:pt x="2094" y="0"/>
                    </a:moveTo>
                    <a:cubicBezTo>
                      <a:pt x="1167" y="0"/>
                      <a:pt x="286" y="761"/>
                      <a:pt x="143" y="1665"/>
                    </a:cubicBezTo>
                    <a:cubicBezTo>
                      <a:pt x="0" y="2594"/>
                      <a:pt x="644" y="3331"/>
                      <a:pt x="1570" y="3331"/>
                    </a:cubicBezTo>
                    <a:cubicBezTo>
                      <a:pt x="2499" y="3331"/>
                      <a:pt x="3356" y="2594"/>
                      <a:pt x="3498" y="1665"/>
                    </a:cubicBezTo>
                    <a:cubicBezTo>
                      <a:pt x="3664" y="761"/>
                      <a:pt x="3022" y="0"/>
                      <a:pt x="209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988520" y="5388193"/>
                <a:ext cx="45644" cy="42523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308" extrusionOk="0">
                    <a:moveTo>
                      <a:pt x="809" y="0"/>
                    </a:moveTo>
                    <a:cubicBezTo>
                      <a:pt x="452" y="0"/>
                      <a:pt x="118" y="308"/>
                      <a:pt x="48" y="666"/>
                    </a:cubicBezTo>
                    <a:cubicBezTo>
                      <a:pt x="0" y="1022"/>
                      <a:pt x="238" y="1307"/>
                      <a:pt x="594" y="1307"/>
                    </a:cubicBezTo>
                    <a:cubicBezTo>
                      <a:pt x="952" y="1307"/>
                      <a:pt x="1285" y="1022"/>
                      <a:pt x="1333" y="666"/>
                    </a:cubicBezTo>
                    <a:cubicBezTo>
                      <a:pt x="1403" y="308"/>
                      <a:pt x="1142" y="0"/>
                      <a:pt x="80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597162" y="5482538"/>
                <a:ext cx="67296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761" extrusionOk="0">
                    <a:moveTo>
                      <a:pt x="1166" y="0"/>
                    </a:moveTo>
                    <a:cubicBezTo>
                      <a:pt x="642" y="0"/>
                      <a:pt x="144" y="404"/>
                      <a:pt x="71" y="880"/>
                    </a:cubicBezTo>
                    <a:cubicBezTo>
                      <a:pt x="1" y="1355"/>
                      <a:pt x="357" y="1761"/>
                      <a:pt x="880" y="1761"/>
                    </a:cubicBezTo>
                    <a:cubicBezTo>
                      <a:pt x="1428" y="1761"/>
                      <a:pt x="1904" y="1355"/>
                      <a:pt x="1999" y="880"/>
                    </a:cubicBezTo>
                    <a:cubicBezTo>
                      <a:pt x="2070" y="404"/>
                      <a:pt x="1689" y="0"/>
                      <a:pt x="116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8653648" y="5468623"/>
                <a:ext cx="79649" cy="75813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2332" extrusionOk="0">
                    <a:moveTo>
                      <a:pt x="1403" y="0"/>
                    </a:moveTo>
                    <a:cubicBezTo>
                      <a:pt x="785" y="0"/>
                      <a:pt x="214" y="523"/>
                      <a:pt x="96" y="1165"/>
                    </a:cubicBezTo>
                    <a:cubicBezTo>
                      <a:pt x="0" y="1808"/>
                      <a:pt x="429" y="2331"/>
                      <a:pt x="1047" y="2331"/>
                    </a:cubicBezTo>
                    <a:cubicBezTo>
                      <a:pt x="1666" y="2331"/>
                      <a:pt x="2237" y="1808"/>
                      <a:pt x="2355" y="1165"/>
                    </a:cubicBezTo>
                    <a:cubicBezTo>
                      <a:pt x="2450" y="523"/>
                      <a:pt x="2022" y="0"/>
                      <a:pt x="1403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126153" y="4218799"/>
                <a:ext cx="57250" cy="51821"/>
              </a:xfrm>
              <a:custGeom>
                <a:avLst/>
                <a:gdLst/>
                <a:ahLst/>
                <a:cxnLst/>
                <a:rect l="l" t="t" r="r" b="b"/>
                <a:pathLst>
                  <a:path w="1761" h="1594" extrusionOk="0">
                    <a:moveTo>
                      <a:pt x="999" y="0"/>
                    </a:moveTo>
                    <a:cubicBezTo>
                      <a:pt x="571" y="0"/>
                      <a:pt x="143" y="356"/>
                      <a:pt x="73" y="809"/>
                    </a:cubicBezTo>
                    <a:cubicBezTo>
                      <a:pt x="0" y="1237"/>
                      <a:pt x="310" y="1593"/>
                      <a:pt x="761" y="1593"/>
                    </a:cubicBezTo>
                    <a:cubicBezTo>
                      <a:pt x="1190" y="1593"/>
                      <a:pt x="1618" y="1237"/>
                      <a:pt x="1690" y="809"/>
                    </a:cubicBezTo>
                    <a:cubicBezTo>
                      <a:pt x="1761" y="356"/>
                      <a:pt x="1452" y="0"/>
                      <a:pt x="99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998533" y="4105891"/>
                <a:ext cx="56535" cy="51821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594" extrusionOk="0">
                    <a:moveTo>
                      <a:pt x="1000" y="0"/>
                    </a:moveTo>
                    <a:cubicBezTo>
                      <a:pt x="549" y="0"/>
                      <a:pt x="121" y="356"/>
                      <a:pt x="73" y="784"/>
                    </a:cubicBezTo>
                    <a:cubicBezTo>
                      <a:pt x="1" y="1237"/>
                      <a:pt x="286" y="1593"/>
                      <a:pt x="739" y="1593"/>
                    </a:cubicBezTo>
                    <a:cubicBezTo>
                      <a:pt x="1167" y="1593"/>
                      <a:pt x="1596" y="1237"/>
                      <a:pt x="1666" y="784"/>
                    </a:cubicBezTo>
                    <a:cubicBezTo>
                      <a:pt x="1738" y="356"/>
                      <a:pt x="1428" y="0"/>
                      <a:pt x="100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5599438" y="4780284"/>
                <a:ext cx="72725" cy="61086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1879" extrusionOk="0">
                    <a:moveTo>
                      <a:pt x="1263" y="1"/>
                    </a:moveTo>
                    <a:cubicBezTo>
                      <a:pt x="692" y="1"/>
                      <a:pt x="168" y="429"/>
                      <a:pt x="73" y="927"/>
                    </a:cubicBezTo>
                    <a:cubicBezTo>
                      <a:pt x="1" y="1451"/>
                      <a:pt x="406" y="1879"/>
                      <a:pt x="977" y="1879"/>
                    </a:cubicBezTo>
                    <a:cubicBezTo>
                      <a:pt x="1548" y="1879"/>
                      <a:pt x="2071" y="1451"/>
                      <a:pt x="2167" y="927"/>
                    </a:cubicBezTo>
                    <a:cubicBezTo>
                      <a:pt x="2237" y="429"/>
                      <a:pt x="1856" y="1"/>
                      <a:pt x="1263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433182" y="4719164"/>
                <a:ext cx="62647" cy="61151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1881" extrusionOk="0">
                    <a:moveTo>
                      <a:pt x="1117" y="0"/>
                    </a:moveTo>
                    <a:cubicBezTo>
                      <a:pt x="619" y="0"/>
                      <a:pt x="166" y="406"/>
                      <a:pt x="71" y="929"/>
                    </a:cubicBezTo>
                    <a:cubicBezTo>
                      <a:pt x="0" y="1452"/>
                      <a:pt x="333" y="1881"/>
                      <a:pt x="809" y="1881"/>
                    </a:cubicBezTo>
                    <a:cubicBezTo>
                      <a:pt x="1285" y="1881"/>
                      <a:pt x="1761" y="1452"/>
                      <a:pt x="1831" y="929"/>
                    </a:cubicBezTo>
                    <a:cubicBezTo>
                      <a:pt x="1926" y="406"/>
                      <a:pt x="1593" y="0"/>
                      <a:pt x="111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2332579" y="4473224"/>
                <a:ext cx="67361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761" extrusionOk="0">
                    <a:moveTo>
                      <a:pt x="1168" y="0"/>
                    </a:moveTo>
                    <a:cubicBezTo>
                      <a:pt x="644" y="0"/>
                      <a:pt x="144" y="406"/>
                      <a:pt x="73" y="881"/>
                    </a:cubicBezTo>
                    <a:cubicBezTo>
                      <a:pt x="1" y="1357"/>
                      <a:pt x="359" y="1761"/>
                      <a:pt x="882" y="1761"/>
                    </a:cubicBezTo>
                    <a:cubicBezTo>
                      <a:pt x="1428" y="1761"/>
                      <a:pt x="1904" y="1357"/>
                      <a:pt x="1999" y="881"/>
                    </a:cubicBezTo>
                    <a:cubicBezTo>
                      <a:pt x="2072" y="406"/>
                      <a:pt x="1691" y="0"/>
                      <a:pt x="116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1708480" y="4515780"/>
                <a:ext cx="44896" cy="37907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1166" extrusionOk="0">
                    <a:moveTo>
                      <a:pt x="785" y="1"/>
                    </a:moveTo>
                    <a:cubicBezTo>
                      <a:pt x="429" y="1"/>
                      <a:pt x="96" y="261"/>
                      <a:pt x="48" y="594"/>
                    </a:cubicBezTo>
                    <a:cubicBezTo>
                      <a:pt x="1" y="905"/>
                      <a:pt x="239" y="1165"/>
                      <a:pt x="594" y="1165"/>
                    </a:cubicBezTo>
                    <a:cubicBezTo>
                      <a:pt x="952" y="1165"/>
                      <a:pt x="1285" y="905"/>
                      <a:pt x="1333" y="594"/>
                    </a:cubicBezTo>
                    <a:cubicBezTo>
                      <a:pt x="1380" y="261"/>
                      <a:pt x="1143" y="1"/>
                      <a:pt x="78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586258" y="4275237"/>
                <a:ext cx="89728" cy="75813"/>
              </a:xfrm>
              <a:custGeom>
                <a:avLst/>
                <a:gdLst/>
                <a:ahLst/>
                <a:cxnLst/>
                <a:rect l="l" t="t" r="r" b="b"/>
                <a:pathLst>
                  <a:path w="2760" h="2332" extrusionOk="0">
                    <a:moveTo>
                      <a:pt x="1570" y="0"/>
                    </a:moveTo>
                    <a:cubicBezTo>
                      <a:pt x="857" y="0"/>
                      <a:pt x="190" y="523"/>
                      <a:pt x="95" y="1167"/>
                    </a:cubicBezTo>
                    <a:cubicBezTo>
                      <a:pt x="0" y="1808"/>
                      <a:pt x="501" y="2331"/>
                      <a:pt x="1190" y="2331"/>
                    </a:cubicBezTo>
                    <a:cubicBezTo>
                      <a:pt x="1903" y="2331"/>
                      <a:pt x="2569" y="1808"/>
                      <a:pt x="2665" y="1167"/>
                    </a:cubicBezTo>
                    <a:cubicBezTo>
                      <a:pt x="2760" y="523"/>
                      <a:pt x="2284" y="0"/>
                      <a:pt x="157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157025" y="4803496"/>
                <a:ext cx="51106" cy="47172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451" extrusionOk="0">
                    <a:moveTo>
                      <a:pt x="905" y="0"/>
                    </a:moveTo>
                    <a:cubicBezTo>
                      <a:pt x="500" y="0"/>
                      <a:pt x="119" y="333"/>
                      <a:pt x="71" y="737"/>
                    </a:cubicBezTo>
                    <a:cubicBezTo>
                      <a:pt x="1" y="1142"/>
                      <a:pt x="262" y="1450"/>
                      <a:pt x="667" y="1450"/>
                    </a:cubicBezTo>
                    <a:cubicBezTo>
                      <a:pt x="1071" y="1450"/>
                      <a:pt x="1451" y="1142"/>
                      <a:pt x="1499" y="737"/>
                    </a:cubicBezTo>
                    <a:cubicBezTo>
                      <a:pt x="1571" y="333"/>
                      <a:pt x="1308" y="0"/>
                      <a:pt x="90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250115" y="4665035"/>
                <a:ext cx="138850" cy="92328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2840" extrusionOk="0">
                    <a:moveTo>
                      <a:pt x="2412" y="0"/>
                    </a:moveTo>
                    <a:cubicBezTo>
                      <a:pt x="1119" y="0"/>
                      <a:pt x="1" y="1972"/>
                      <a:pt x="707" y="2642"/>
                    </a:cubicBezTo>
                    <a:cubicBezTo>
                      <a:pt x="852" y="2779"/>
                      <a:pt x="1048" y="2840"/>
                      <a:pt x="1269" y="2840"/>
                    </a:cubicBezTo>
                    <a:cubicBezTo>
                      <a:pt x="2421" y="2840"/>
                      <a:pt x="4270" y="1204"/>
                      <a:pt x="3371" y="405"/>
                    </a:cubicBezTo>
                    <a:cubicBezTo>
                      <a:pt x="3057" y="119"/>
                      <a:pt x="2729" y="0"/>
                      <a:pt x="2412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6150942" y="4164702"/>
                <a:ext cx="132056" cy="100879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3103" extrusionOk="0">
                    <a:moveTo>
                      <a:pt x="2157" y="0"/>
                    </a:moveTo>
                    <a:cubicBezTo>
                      <a:pt x="683" y="0"/>
                      <a:pt x="1" y="2524"/>
                      <a:pt x="951" y="3019"/>
                    </a:cubicBezTo>
                    <a:cubicBezTo>
                      <a:pt x="1056" y="3076"/>
                      <a:pt x="1170" y="3102"/>
                      <a:pt x="1290" y="3102"/>
                    </a:cubicBezTo>
                    <a:cubicBezTo>
                      <a:pt x="2423" y="3102"/>
                      <a:pt x="4061" y="770"/>
                      <a:pt x="2877" y="189"/>
                    </a:cubicBezTo>
                    <a:cubicBezTo>
                      <a:pt x="2621" y="58"/>
                      <a:pt x="2380" y="0"/>
                      <a:pt x="215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314582" y="3692653"/>
                <a:ext cx="135567" cy="97855"/>
              </a:xfrm>
              <a:custGeom>
                <a:avLst/>
                <a:gdLst/>
                <a:ahLst/>
                <a:cxnLst/>
                <a:rect l="l" t="t" r="r" b="b"/>
                <a:pathLst>
                  <a:path w="4170" h="3010" extrusionOk="0">
                    <a:moveTo>
                      <a:pt x="2274" y="0"/>
                    </a:moveTo>
                    <a:cubicBezTo>
                      <a:pt x="881" y="0"/>
                      <a:pt x="1" y="2305"/>
                      <a:pt x="842" y="2885"/>
                    </a:cubicBezTo>
                    <a:cubicBezTo>
                      <a:pt x="966" y="2971"/>
                      <a:pt x="1110" y="3010"/>
                      <a:pt x="1266" y="3010"/>
                    </a:cubicBezTo>
                    <a:cubicBezTo>
                      <a:pt x="2403" y="3010"/>
                      <a:pt x="4169" y="959"/>
                      <a:pt x="3102" y="268"/>
                    </a:cubicBezTo>
                    <a:cubicBezTo>
                      <a:pt x="2813" y="81"/>
                      <a:pt x="2535" y="0"/>
                      <a:pt x="227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8182151" y="3760014"/>
                <a:ext cx="130235" cy="76073"/>
              </a:xfrm>
              <a:custGeom>
                <a:avLst/>
                <a:gdLst/>
                <a:ahLst/>
                <a:cxnLst/>
                <a:rect l="l" t="t" r="r" b="b"/>
                <a:pathLst>
                  <a:path w="4006" h="2340" extrusionOk="0">
                    <a:moveTo>
                      <a:pt x="2372" y="1"/>
                    </a:moveTo>
                    <a:cubicBezTo>
                      <a:pt x="1271" y="1"/>
                      <a:pt x="1" y="986"/>
                      <a:pt x="253" y="1742"/>
                    </a:cubicBezTo>
                    <a:cubicBezTo>
                      <a:pt x="383" y="2157"/>
                      <a:pt x="937" y="2340"/>
                      <a:pt x="1568" y="2340"/>
                    </a:cubicBezTo>
                    <a:cubicBezTo>
                      <a:pt x="2671" y="2340"/>
                      <a:pt x="4006" y="1781"/>
                      <a:pt x="3703" y="933"/>
                    </a:cubicBezTo>
                    <a:cubicBezTo>
                      <a:pt x="3453" y="258"/>
                      <a:pt x="2935" y="1"/>
                      <a:pt x="2372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5974119" y="4359406"/>
                <a:ext cx="112842" cy="83388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2565" extrusionOk="0">
                    <a:moveTo>
                      <a:pt x="1875" y="1"/>
                    </a:moveTo>
                    <a:cubicBezTo>
                      <a:pt x="670" y="1"/>
                      <a:pt x="0" y="2011"/>
                      <a:pt x="751" y="2479"/>
                    </a:cubicBezTo>
                    <a:cubicBezTo>
                      <a:pt x="846" y="2538"/>
                      <a:pt x="953" y="2564"/>
                      <a:pt x="1067" y="2564"/>
                    </a:cubicBezTo>
                    <a:cubicBezTo>
                      <a:pt x="2016" y="2564"/>
                      <a:pt x="3471" y="725"/>
                      <a:pt x="2536" y="195"/>
                    </a:cubicBezTo>
                    <a:cubicBezTo>
                      <a:pt x="2303" y="60"/>
                      <a:pt x="2081" y="1"/>
                      <a:pt x="187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6844094" y="3891778"/>
                <a:ext cx="112127" cy="83128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2557" extrusionOk="0">
                    <a:moveTo>
                      <a:pt x="1869" y="0"/>
                    </a:moveTo>
                    <a:cubicBezTo>
                      <a:pt x="661" y="0"/>
                      <a:pt x="0" y="2021"/>
                      <a:pt x="755" y="2470"/>
                    </a:cubicBezTo>
                    <a:cubicBezTo>
                      <a:pt x="851" y="2529"/>
                      <a:pt x="958" y="2556"/>
                      <a:pt x="1073" y="2556"/>
                    </a:cubicBezTo>
                    <a:cubicBezTo>
                      <a:pt x="2018" y="2556"/>
                      <a:pt x="3449" y="737"/>
                      <a:pt x="2516" y="186"/>
                    </a:cubicBezTo>
                    <a:cubicBezTo>
                      <a:pt x="2288" y="57"/>
                      <a:pt x="2071" y="0"/>
                      <a:pt x="186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902530" y="3693823"/>
                <a:ext cx="111217" cy="64630"/>
              </a:xfrm>
              <a:custGeom>
                <a:avLst/>
                <a:gdLst/>
                <a:ahLst/>
                <a:cxnLst/>
                <a:rect l="l" t="t" r="r" b="b"/>
                <a:pathLst>
                  <a:path w="3421" h="1988" extrusionOk="0">
                    <a:moveTo>
                      <a:pt x="2034" y="0"/>
                    </a:moveTo>
                    <a:cubicBezTo>
                      <a:pt x="1091" y="0"/>
                      <a:pt x="1" y="897"/>
                      <a:pt x="242" y="1542"/>
                    </a:cubicBezTo>
                    <a:cubicBezTo>
                      <a:pt x="362" y="1853"/>
                      <a:pt x="776" y="1987"/>
                      <a:pt x="1257" y="1987"/>
                    </a:cubicBezTo>
                    <a:cubicBezTo>
                      <a:pt x="2209" y="1987"/>
                      <a:pt x="3421" y="1460"/>
                      <a:pt x="3121" y="733"/>
                    </a:cubicBezTo>
                    <a:cubicBezTo>
                      <a:pt x="2899" y="203"/>
                      <a:pt x="2483" y="0"/>
                      <a:pt x="203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5549502" y="4625470"/>
                <a:ext cx="75196" cy="52016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1600" extrusionOk="0">
                    <a:moveTo>
                      <a:pt x="1224" y="0"/>
                    </a:moveTo>
                    <a:cubicBezTo>
                      <a:pt x="580" y="0"/>
                      <a:pt x="1" y="788"/>
                      <a:pt x="347" y="1337"/>
                    </a:cubicBezTo>
                    <a:cubicBezTo>
                      <a:pt x="467" y="1523"/>
                      <a:pt x="644" y="1599"/>
                      <a:pt x="837" y="1599"/>
                    </a:cubicBezTo>
                    <a:cubicBezTo>
                      <a:pt x="1484" y="1599"/>
                      <a:pt x="2313" y="737"/>
                      <a:pt x="1799" y="243"/>
                    </a:cubicBezTo>
                    <a:cubicBezTo>
                      <a:pt x="1618" y="72"/>
                      <a:pt x="1418" y="0"/>
                      <a:pt x="122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6019926" y="4042918"/>
                <a:ext cx="75098" cy="52244"/>
              </a:xfrm>
              <a:custGeom>
                <a:avLst/>
                <a:gdLst/>
                <a:ahLst/>
                <a:cxnLst/>
                <a:rect l="l" t="t" r="r" b="b"/>
                <a:pathLst>
                  <a:path w="2310" h="1607" extrusionOk="0">
                    <a:moveTo>
                      <a:pt x="1206" y="1"/>
                    </a:moveTo>
                    <a:cubicBezTo>
                      <a:pt x="551" y="1"/>
                      <a:pt x="0" y="828"/>
                      <a:pt x="389" y="1366"/>
                    </a:cubicBezTo>
                    <a:cubicBezTo>
                      <a:pt x="513" y="1536"/>
                      <a:pt x="680" y="1607"/>
                      <a:pt x="860" y="1607"/>
                    </a:cubicBezTo>
                    <a:cubicBezTo>
                      <a:pt x="1508" y="1607"/>
                      <a:pt x="2310" y="689"/>
                      <a:pt x="1769" y="224"/>
                    </a:cubicBezTo>
                    <a:cubicBezTo>
                      <a:pt x="1585" y="67"/>
                      <a:pt x="1392" y="1"/>
                      <a:pt x="120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5173814" y="4602713"/>
                <a:ext cx="66060" cy="48147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1481" extrusionOk="0">
                    <a:moveTo>
                      <a:pt x="1047" y="0"/>
                    </a:moveTo>
                    <a:cubicBezTo>
                      <a:pt x="399" y="0"/>
                      <a:pt x="0" y="926"/>
                      <a:pt x="461" y="1346"/>
                    </a:cubicBezTo>
                    <a:cubicBezTo>
                      <a:pt x="567" y="1440"/>
                      <a:pt x="684" y="1481"/>
                      <a:pt x="803" y="1481"/>
                    </a:cubicBezTo>
                    <a:cubicBezTo>
                      <a:pt x="1401" y="1481"/>
                      <a:pt x="2032" y="447"/>
                      <a:pt x="1436" y="109"/>
                    </a:cubicBezTo>
                    <a:cubicBezTo>
                      <a:pt x="1300" y="33"/>
                      <a:pt x="1169" y="0"/>
                      <a:pt x="104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6282479" y="3991129"/>
                <a:ext cx="66028" cy="46782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439" extrusionOk="0">
                    <a:moveTo>
                      <a:pt x="1060" y="1"/>
                    </a:moveTo>
                    <a:cubicBezTo>
                      <a:pt x="478" y="1"/>
                      <a:pt x="1" y="773"/>
                      <a:pt x="378" y="1246"/>
                    </a:cubicBezTo>
                    <a:cubicBezTo>
                      <a:pt x="485" y="1382"/>
                      <a:pt x="622" y="1439"/>
                      <a:pt x="768" y="1439"/>
                    </a:cubicBezTo>
                    <a:cubicBezTo>
                      <a:pt x="1336" y="1439"/>
                      <a:pt x="2031" y="573"/>
                      <a:pt x="1520" y="175"/>
                    </a:cubicBezTo>
                    <a:cubicBezTo>
                      <a:pt x="1368" y="53"/>
                      <a:pt x="1211" y="1"/>
                      <a:pt x="106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334056" y="3548340"/>
                <a:ext cx="66288" cy="46392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1427" extrusionOk="0">
                    <a:moveTo>
                      <a:pt x="1079" y="1"/>
                    </a:moveTo>
                    <a:cubicBezTo>
                      <a:pt x="491" y="1"/>
                      <a:pt x="1" y="778"/>
                      <a:pt x="361" y="1234"/>
                    </a:cubicBezTo>
                    <a:cubicBezTo>
                      <a:pt x="473" y="1370"/>
                      <a:pt x="614" y="1427"/>
                      <a:pt x="763" y="1427"/>
                    </a:cubicBezTo>
                    <a:cubicBezTo>
                      <a:pt x="1344" y="1427"/>
                      <a:pt x="2039" y="561"/>
                      <a:pt x="1528" y="164"/>
                    </a:cubicBezTo>
                    <a:cubicBezTo>
                      <a:pt x="1380" y="50"/>
                      <a:pt x="1227" y="1"/>
                      <a:pt x="1079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8357349" y="3637710"/>
                <a:ext cx="66125" cy="46359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1426" extrusionOk="0">
                    <a:moveTo>
                      <a:pt x="1054" y="0"/>
                    </a:moveTo>
                    <a:cubicBezTo>
                      <a:pt x="466" y="0"/>
                      <a:pt x="0" y="769"/>
                      <a:pt x="360" y="1222"/>
                    </a:cubicBezTo>
                    <a:cubicBezTo>
                      <a:pt x="469" y="1366"/>
                      <a:pt x="612" y="1426"/>
                      <a:pt x="763" y="1426"/>
                    </a:cubicBezTo>
                    <a:cubicBezTo>
                      <a:pt x="1336" y="1426"/>
                      <a:pt x="2033" y="569"/>
                      <a:pt x="1525" y="175"/>
                    </a:cubicBezTo>
                    <a:cubicBezTo>
                      <a:pt x="1368" y="52"/>
                      <a:pt x="1206" y="0"/>
                      <a:pt x="105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6178804" y="4361389"/>
                <a:ext cx="50065" cy="34948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075" extrusionOk="0">
                    <a:moveTo>
                      <a:pt x="806" y="1"/>
                    </a:moveTo>
                    <a:cubicBezTo>
                      <a:pt x="360" y="1"/>
                      <a:pt x="1" y="579"/>
                      <a:pt x="285" y="918"/>
                    </a:cubicBezTo>
                    <a:cubicBezTo>
                      <a:pt x="370" y="1029"/>
                      <a:pt x="479" y="1075"/>
                      <a:pt x="595" y="1075"/>
                    </a:cubicBezTo>
                    <a:cubicBezTo>
                      <a:pt x="1026" y="1075"/>
                      <a:pt x="1539" y="435"/>
                      <a:pt x="1164" y="134"/>
                    </a:cubicBezTo>
                    <a:cubicBezTo>
                      <a:pt x="1045" y="40"/>
                      <a:pt x="923" y="1"/>
                      <a:pt x="80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6683851" y="4072925"/>
                <a:ext cx="50130" cy="34883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073" extrusionOk="0">
                    <a:moveTo>
                      <a:pt x="808" y="0"/>
                    </a:moveTo>
                    <a:cubicBezTo>
                      <a:pt x="361" y="0"/>
                      <a:pt x="1" y="579"/>
                      <a:pt x="283" y="919"/>
                    </a:cubicBezTo>
                    <a:cubicBezTo>
                      <a:pt x="367" y="1028"/>
                      <a:pt x="475" y="1073"/>
                      <a:pt x="589" y="1073"/>
                    </a:cubicBezTo>
                    <a:cubicBezTo>
                      <a:pt x="1022" y="1073"/>
                      <a:pt x="1541" y="416"/>
                      <a:pt x="1164" y="133"/>
                    </a:cubicBezTo>
                    <a:cubicBezTo>
                      <a:pt x="1046" y="40"/>
                      <a:pt x="924" y="0"/>
                      <a:pt x="80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7217507" y="3827765"/>
                <a:ext cx="50163" cy="35338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1087" extrusionOk="0">
                    <a:moveTo>
                      <a:pt x="807" y="0"/>
                    </a:moveTo>
                    <a:cubicBezTo>
                      <a:pt x="361" y="0"/>
                      <a:pt x="1" y="583"/>
                      <a:pt x="283" y="943"/>
                    </a:cubicBezTo>
                    <a:cubicBezTo>
                      <a:pt x="365" y="1044"/>
                      <a:pt x="471" y="1086"/>
                      <a:pt x="582" y="1086"/>
                    </a:cubicBezTo>
                    <a:cubicBezTo>
                      <a:pt x="1016" y="1086"/>
                      <a:pt x="1543" y="437"/>
                      <a:pt x="1164" y="134"/>
                    </a:cubicBezTo>
                    <a:cubicBezTo>
                      <a:pt x="1046" y="40"/>
                      <a:pt x="924" y="0"/>
                      <a:pt x="80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8380724" y="3851725"/>
                <a:ext cx="50033" cy="34981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076" extrusionOk="0">
                    <a:moveTo>
                      <a:pt x="807" y="0"/>
                    </a:moveTo>
                    <a:cubicBezTo>
                      <a:pt x="361" y="0"/>
                      <a:pt x="0" y="580"/>
                      <a:pt x="282" y="919"/>
                    </a:cubicBezTo>
                    <a:cubicBezTo>
                      <a:pt x="368" y="1030"/>
                      <a:pt x="477" y="1075"/>
                      <a:pt x="593" y="1075"/>
                    </a:cubicBezTo>
                    <a:cubicBezTo>
                      <a:pt x="1025" y="1075"/>
                      <a:pt x="1539" y="434"/>
                      <a:pt x="1163" y="133"/>
                    </a:cubicBezTo>
                    <a:cubicBezTo>
                      <a:pt x="1045" y="40"/>
                      <a:pt x="923" y="0"/>
                      <a:pt x="80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_1_1_1"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726" name="Google Shape;726;p19"/>
          <p:cNvGrpSpPr/>
          <p:nvPr/>
        </p:nvGrpSpPr>
        <p:grpSpPr>
          <a:xfrm flipH="1">
            <a:off x="-125272" y="4239572"/>
            <a:ext cx="9269197" cy="2140228"/>
            <a:chOff x="0" y="3548340"/>
            <a:chExt cx="9143925" cy="2111303"/>
          </a:xfrm>
        </p:grpSpPr>
        <p:sp>
          <p:nvSpPr>
            <p:cNvPr id="727" name="Google Shape;727;p19"/>
            <p:cNvSpPr/>
            <p:nvPr/>
          </p:nvSpPr>
          <p:spPr>
            <a:xfrm>
              <a:off x="0" y="3794637"/>
              <a:ext cx="9143925" cy="1865001"/>
            </a:xfrm>
            <a:custGeom>
              <a:avLst/>
              <a:gdLst/>
              <a:ahLst/>
              <a:cxnLst/>
              <a:rect l="l" t="t" r="r" b="b"/>
              <a:pathLst>
                <a:path w="281265" h="57367" extrusionOk="0">
                  <a:moveTo>
                    <a:pt x="241021" y="1"/>
                  </a:moveTo>
                  <a:cubicBezTo>
                    <a:pt x="236947" y="1"/>
                    <a:pt x="230623" y="1060"/>
                    <a:pt x="222077" y="4173"/>
                  </a:cubicBezTo>
                  <a:cubicBezTo>
                    <a:pt x="207017" y="9692"/>
                    <a:pt x="180135" y="32197"/>
                    <a:pt x="151945" y="32888"/>
                  </a:cubicBezTo>
                  <a:cubicBezTo>
                    <a:pt x="151500" y="32898"/>
                    <a:pt x="151050" y="32903"/>
                    <a:pt x="150595" y="32903"/>
                  </a:cubicBezTo>
                  <a:cubicBezTo>
                    <a:pt x="122228" y="32903"/>
                    <a:pt x="74922" y="12761"/>
                    <a:pt x="56169" y="8312"/>
                  </a:cubicBezTo>
                  <a:cubicBezTo>
                    <a:pt x="46209" y="5945"/>
                    <a:pt x="37246" y="5110"/>
                    <a:pt x="29555" y="5110"/>
                  </a:cubicBezTo>
                  <a:cubicBezTo>
                    <a:pt x="11123" y="5110"/>
                    <a:pt x="1" y="9907"/>
                    <a:pt x="1" y="9907"/>
                  </a:cubicBezTo>
                  <a:lnTo>
                    <a:pt x="1" y="49087"/>
                  </a:lnTo>
                  <a:lnTo>
                    <a:pt x="96" y="49087"/>
                  </a:lnTo>
                  <a:lnTo>
                    <a:pt x="96" y="57366"/>
                  </a:lnTo>
                  <a:lnTo>
                    <a:pt x="278719" y="57366"/>
                  </a:lnTo>
                  <a:cubicBezTo>
                    <a:pt x="278719" y="57366"/>
                    <a:pt x="281265" y="18186"/>
                    <a:pt x="277815" y="11976"/>
                  </a:cubicBezTo>
                  <a:cubicBezTo>
                    <a:pt x="274366" y="5791"/>
                    <a:pt x="264255" y="5791"/>
                    <a:pt x="264255" y="5791"/>
                  </a:cubicBezTo>
                  <a:cubicBezTo>
                    <a:pt x="262126" y="4387"/>
                    <a:pt x="258780" y="3952"/>
                    <a:pt x="255452" y="3952"/>
                  </a:cubicBezTo>
                  <a:cubicBezTo>
                    <a:pt x="250040" y="3952"/>
                    <a:pt x="244677" y="5102"/>
                    <a:pt x="244677" y="5102"/>
                  </a:cubicBezTo>
                  <a:cubicBezTo>
                    <a:pt x="244677" y="5102"/>
                    <a:pt x="247484" y="3269"/>
                    <a:pt x="246412" y="1413"/>
                  </a:cubicBezTo>
                  <a:cubicBezTo>
                    <a:pt x="245938" y="620"/>
                    <a:pt x="244137" y="1"/>
                    <a:pt x="241021" y="1"/>
                  </a:cubicBezTo>
                  <a:close/>
                </a:path>
              </a:pathLst>
            </a:custGeom>
            <a:solidFill>
              <a:srgbClr val="AAE4E9">
                <a:alpha val="2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9"/>
            <p:cNvSpPr/>
            <p:nvPr/>
          </p:nvSpPr>
          <p:spPr>
            <a:xfrm>
              <a:off x="3088" y="4329366"/>
              <a:ext cx="3728637" cy="1330277"/>
            </a:xfrm>
            <a:custGeom>
              <a:avLst/>
              <a:gdLst/>
              <a:ahLst/>
              <a:cxnLst/>
              <a:rect l="l" t="t" r="r" b="b"/>
              <a:pathLst>
                <a:path w="114692" h="40919" extrusionOk="0">
                  <a:moveTo>
                    <a:pt x="87118" y="1738"/>
                  </a:moveTo>
                  <a:cubicBezTo>
                    <a:pt x="63566" y="7352"/>
                    <a:pt x="49150" y="0"/>
                    <a:pt x="21769" y="14394"/>
                  </a:cubicBezTo>
                  <a:cubicBezTo>
                    <a:pt x="13228" y="18889"/>
                    <a:pt x="6186" y="27929"/>
                    <a:pt x="1" y="35114"/>
                  </a:cubicBezTo>
                  <a:lnTo>
                    <a:pt x="1" y="40918"/>
                  </a:lnTo>
                  <a:lnTo>
                    <a:pt x="53480" y="40918"/>
                  </a:lnTo>
                  <a:cubicBezTo>
                    <a:pt x="62377" y="24814"/>
                    <a:pt x="105912" y="18153"/>
                    <a:pt x="114691" y="10302"/>
                  </a:cubicBezTo>
                  <a:cubicBezTo>
                    <a:pt x="105341" y="7733"/>
                    <a:pt x="95873" y="4663"/>
                    <a:pt x="87118" y="1738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935093" y="4170293"/>
              <a:ext cx="4700718" cy="894643"/>
            </a:xfrm>
            <a:custGeom>
              <a:avLst/>
              <a:gdLst/>
              <a:ahLst/>
              <a:cxnLst/>
              <a:rect l="l" t="t" r="r" b="b"/>
              <a:pathLst>
                <a:path w="144593" h="27519" extrusionOk="0">
                  <a:moveTo>
                    <a:pt x="7585" y="1"/>
                  </a:moveTo>
                  <a:cubicBezTo>
                    <a:pt x="4818" y="1"/>
                    <a:pt x="2354" y="160"/>
                    <a:pt x="0" y="303"/>
                  </a:cubicBezTo>
                  <a:cubicBezTo>
                    <a:pt x="0" y="303"/>
                    <a:pt x="97" y="301"/>
                    <a:pt x="286" y="301"/>
                  </a:cubicBezTo>
                  <a:cubicBezTo>
                    <a:pt x="3123" y="301"/>
                    <a:pt x="26821" y="761"/>
                    <a:pt x="57714" y="15503"/>
                  </a:cubicBezTo>
                  <a:cubicBezTo>
                    <a:pt x="76846" y="24636"/>
                    <a:pt x="93682" y="27518"/>
                    <a:pt x="107313" y="27518"/>
                  </a:cubicBezTo>
                  <a:cubicBezTo>
                    <a:pt x="130648" y="27518"/>
                    <a:pt x="144592" y="19072"/>
                    <a:pt x="144593" y="19072"/>
                  </a:cubicBezTo>
                  <a:lnTo>
                    <a:pt x="144593" y="19072"/>
                  </a:lnTo>
                  <a:cubicBezTo>
                    <a:pt x="131330" y="22348"/>
                    <a:pt x="118848" y="23783"/>
                    <a:pt x="107241" y="23783"/>
                  </a:cubicBezTo>
                  <a:cubicBezTo>
                    <a:pt x="87329" y="23783"/>
                    <a:pt x="69993" y="19560"/>
                    <a:pt x="55715" y="13172"/>
                  </a:cubicBezTo>
                  <a:cubicBezTo>
                    <a:pt x="30571" y="1931"/>
                    <a:pt x="17237" y="1"/>
                    <a:pt x="7585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0" name="Google Shape;730;p19"/>
            <p:cNvGrpSpPr/>
            <p:nvPr/>
          </p:nvGrpSpPr>
          <p:grpSpPr>
            <a:xfrm>
              <a:off x="157025" y="3548340"/>
              <a:ext cx="8727868" cy="2000746"/>
              <a:chOff x="157025" y="3548340"/>
              <a:chExt cx="8727868" cy="2000746"/>
            </a:xfrm>
          </p:grpSpPr>
          <p:sp>
            <p:nvSpPr>
              <p:cNvPr id="731" name="Google Shape;731;p19"/>
              <p:cNvSpPr/>
              <p:nvPr/>
            </p:nvSpPr>
            <p:spPr>
              <a:xfrm>
                <a:off x="1223524" y="5098136"/>
                <a:ext cx="59623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761" extrusionOk="0">
                    <a:moveTo>
                      <a:pt x="1047" y="0"/>
                    </a:moveTo>
                    <a:cubicBezTo>
                      <a:pt x="572" y="0"/>
                      <a:pt x="143" y="405"/>
                      <a:pt x="73" y="881"/>
                    </a:cubicBezTo>
                    <a:cubicBezTo>
                      <a:pt x="1" y="1357"/>
                      <a:pt x="311" y="1760"/>
                      <a:pt x="762" y="1760"/>
                    </a:cubicBezTo>
                    <a:cubicBezTo>
                      <a:pt x="1238" y="1760"/>
                      <a:pt x="1666" y="1357"/>
                      <a:pt x="1738" y="881"/>
                    </a:cubicBezTo>
                    <a:cubicBezTo>
                      <a:pt x="1833" y="405"/>
                      <a:pt x="1500" y="0"/>
                      <a:pt x="104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19"/>
              <p:cNvSpPr/>
              <p:nvPr/>
            </p:nvSpPr>
            <p:spPr>
              <a:xfrm>
                <a:off x="1839951" y="5197130"/>
                <a:ext cx="67296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761" extrusionOk="0">
                    <a:moveTo>
                      <a:pt x="1166" y="0"/>
                    </a:moveTo>
                    <a:cubicBezTo>
                      <a:pt x="642" y="0"/>
                      <a:pt x="144" y="405"/>
                      <a:pt x="71" y="881"/>
                    </a:cubicBezTo>
                    <a:cubicBezTo>
                      <a:pt x="1" y="1357"/>
                      <a:pt x="382" y="1760"/>
                      <a:pt x="905" y="1760"/>
                    </a:cubicBezTo>
                    <a:cubicBezTo>
                      <a:pt x="1428" y="1760"/>
                      <a:pt x="1927" y="1357"/>
                      <a:pt x="1999" y="881"/>
                    </a:cubicBezTo>
                    <a:cubicBezTo>
                      <a:pt x="2070" y="405"/>
                      <a:pt x="1714" y="0"/>
                      <a:pt x="116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19"/>
              <p:cNvSpPr/>
              <p:nvPr/>
            </p:nvSpPr>
            <p:spPr>
              <a:xfrm>
                <a:off x="2192622" y="4978271"/>
                <a:ext cx="79682" cy="75033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308" extrusionOk="0">
                    <a:moveTo>
                      <a:pt x="1404" y="1"/>
                    </a:moveTo>
                    <a:cubicBezTo>
                      <a:pt x="785" y="1"/>
                      <a:pt x="214" y="524"/>
                      <a:pt x="96" y="1165"/>
                    </a:cubicBezTo>
                    <a:cubicBezTo>
                      <a:pt x="1" y="1809"/>
                      <a:pt x="429" y="2307"/>
                      <a:pt x="1048" y="2307"/>
                    </a:cubicBezTo>
                    <a:cubicBezTo>
                      <a:pt x="1666" y="2307"/>
                      <a:pt x="2237" y="1809"/>
                      <a:pt x="2355" y="1165"/>
                    </a:cubicBezTo>
                    <a:cubicBezTo>
                      <a:pt x="2450" y="524"/>
                      <a:pt x="2022" y="1"/>
                      <a:pt x="1404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19"/>
              <p:cNvSpPr/>
              <p:nvPr/>
            </p:nvSpPr>
            <p:spPr>
              <a:xfrm>
                <a:off x="2279262" y="5407472"/>
                <a:ext cx="51073" cy="42621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311" extrusionOk="0">
                    <a:moveTo>
                      <a:pt x="880" y="1"/>
                    </a:moveTo>
                    <a:cubicBezTo>
                      <a:pt x="499" y="1"/>
                      <a:pt x="118" y="286"/>
                      <a:pt x="71" y="644"/>
                    </a:cubicBezTo>
                    <a:cubicBezTo>
                      <a:pt x="0" y="1000"/>
                      <a:pt x="286" y="1310"/>
                      <a:pt x="689" y="1310"/>
                    </a:cubicBezTo>
                    <a:cubicBezTo>
                      <a:pt x="1095" y="1310"/>
                      <a:pt x="1451" y="1000"/>
                      <a:pt x="1498" y="644"/>
                    </a:cubicBezTo>
                    <a:cubicBezTo>
                      <a:pt x="1570" y="286"/>
                      <a:pt x="1285" y="1"/>
                      <a:pt x="88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19"/>
              <p:cNvSpPr/>
              <p:nvPr/>
            </p:nvSpPr>
            <p:spPr>
              <a:xfrm>
                <a:off x="538305" y="5463974"/>
                <a:ext cx="95189" cy="75813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2332" extrusionOk="0">
                    <a:moveTo>
                      <a:pt x="1643" y="0"/>
                    </a:moveTo>
                    <a:cubicBezTo>
                      <a:pt x="881" y="0"/>
                      <a:pt x="191" y="524"/>
                      <a:pt x="95" y="1165"/>
                    </a:cubicBezTo>
                    <a:cubicBezTo>
                      <a:pt x="0" y="1808"/>
                      <a:pt x="524" y="2332"/>
                      <a:pt x="1262" y="2332"/>
                    </a:cubicBezTo>
                    <a:cubicBezTo>
                      <a:pt x="2023" y="2332"/>
                      <a:pt x="2712" y="1808"/>
                      <a:pt x="2807" y="1165"/>
                    </a:cubicBezTo>
                    <a:cubicBezTo>
                      <a:pt x="2927" y="524"/>
                      <a:pt x="2404" y="0"/>
                      <a:pt x="1643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9"/>
              <p:cNvSpPr/>
              <p:nvPr/>
            </p:nvSpPr>
            <p:spPr>
              <a:xfrm>
                <a:off x="550659" y="4577647"/>
                <a:ext cx="118401" cy="103674"/>
              </a:xfrm>
              <a:custGeom>
                <a:avLst/>
                <a:gdLst/>
                <a:ahLst/>
                <a:cxnLst/>
                <a:rect l="l" t="t" r="r" b="b"/>
                <a:pathLst>
                  <a:path w="3642" h="3189" extrusionOk="0">
                    <a:moveTo>
                      <a:pt x="2072" y="1"/>
                    </a:moveTo>
                    <a:cubicBezTo>
                      <a:pt x="1143" y="1"/>
                      <a:pt x="264" y="714"/>
                      <a:pt x="144" y="1594"/>
                    </a:cubicBezTo>
                    <a:cubicBezTo>
                      <a:pt x="1" y="2475"/>
                      <a:pt x="644" y="3188"/>
                      <a:pt x="1571" y="3188"/>
                    </a:cubicBezTo>
                    <a:cubicBezTo>
                      <a:pt x="2500" y="3188"/>
                      <a:pt x="3356" y="2475"/>
                      <a:pt x="3499" y="1594"/>
                    </a:cubicBezTo>
                    <a:cubicBezTo>
                      <a:pt x="3642" y="714"/>
                      <a:pt x="2998" y="1"/>
                      <a:pt x="2072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19"/>
              <p:cNvSpPr/>
              <p:nvPr/>
            </p:nvSpPr>
            <p:spPr>
              <a:xfrm>
                <a:off x="1022448" y="4463926"/>
                <a:ext cx="67361" cy="51886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596" extrusionOk="0">
                    <a:moveTo>
                      <a:pt x="1167" y="1"/>
                    </a:moveTo>
                    <a:cubicBezTo>
                      <a:pt x="619" y="1"/>
                      <a:pt x="143" y="358"/>
                      <a:pt x="73" y="810"/>
                    </a:cubicBezTo>
                    <a:cubicBezTo>
                      <a:pt x="0" y="1238"/>
                      <a:pt x="381" y="1596"/>
                      <a:pt x="904" y="1596"/>
                    </a:cubicBezTo>
                    <a:cubicBezTo>
                      <a:pt x="1428" y="1596"/>
                      <a:pt x="1928" y="1238"/>
                      <a:pt x="1999" y="810"/>
                    </a:cubicBezTo>
                    <a:cubicBezTo>
                      <a:pt x="2071" y="358"/>
                      <a:pt x="1690" y="1"/>
                      <a:pt x="1167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19"/>
              <p:cNvSpPr/>
              <p:nvPr/>
            </p:nvSpPr>
            <p:spPr>
              <a:xfrm>
                <a:off x="1288512" y="4294580"/>
                <a:ext cx="133844" cy="99025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3046" extrusionOk="0">
                    <a:moveTo>
                      <a:pt x="2284" y="1"/>
                    </a:moveTo>
                    <a:cubicBezTo>
                      <a:pt x="1237" y="1"/>
                      <a:pt x="263" y="667"/>
                      <a:pt x="120" y="1523"/>
                    </a:cubicBezTo>
                    <a:cubicBezTo>
                      <a:pt x="0" y="2355"/>
                      <a:pt x="738" y="3046"/>
                      <a:pt x="1808" y="3046"/>
                    </a:cubicBezTo>
                    <a:cubicBezTo>
                      <a:pt x="2880" y="3046"/>
                      <a:pt x="3831" y="2355"/>
                      <a:pt x="3974" y="1523"/>
                    </a:cubicBezTo>
                    <a:cubicBezTo>
                      <a:pt x="4117" y="667"/>
                      <a:pt x="3355" y="1"/>
                      <a:pt x="2284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9"/>
              <p:cNvSpPr/>
              <p:nvPr/>
            </p:nvSpPr>
            <p:spPr>
              <a:xfrm>
                <a:off x="2632681" y="5194822"/>
                <a:ext cx="129227" cy="113687"/>
              </a:xfrm>
              <a:custGeom>
                <a:avLst/>
                <a:gdLst/>
                <a:ahLst/>
                <a:cxnLst/>
                <a:rect l="l" t="t" r="r" b="b"/>
                <a:pathLst>
                  <a:path w="3975" h="3497" extrusionOk="0">
                    <a:moveTo>
                      <a:pt x="2261" y="1"/>
                    </a:moveTo>
                    <a:cubicBezTo>
                      <a:pt x="1237" y="1"/>
                      <a:pt x="310" y="785"/>
                      <a:pt x="143" y="1761"/>
                    </a:cubicBezTo>
                    <a:cubicBezTo>
                      <a:pt x="0" y="2713"/>
                      <a:pt x="691" y="3497"/>
                      <a:pt x="1713" y="3497"/>
                    </a:cubicBezTo>
                    <a:cubicBezTo>
                      <a:pt x="2737" y="3497"/>
                      <a:pt x="3689" y="2713"/>
                      <a:pt x="3831" y="1761"/>
                    </a:cubicBezTo>
                    <a:cubicBezTo>
                      <a:pt x="3974" y="785"/>
                      <a:pt x="3283" y="1"/>
                      <a:pt x="2261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19"/>
              <p:cNvSpPr/>
              <p:nvPr/>
            </p:nvSpPr>
            <p:spPr>
              <a:xfrm>
                <a:off x="2868576" y="5487187"/>
                <a:ext cx="78122" cy="61899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1904" extrusionOk="0">
                    <a:moveTo>
                      <a:pt x="1356" y="0"/>
                    </a:moveTo>
                    <a:cubicBezTo>
                      <a:pt x="737" y="0"/>
                      <a:pt x="167" y="428"/>
                      <a:pt x="71" y="952"/>
                    </a:cubicBezTo>
                    <a:cubicBezTo>
                      <a:pt x="1" y="1475"/>
                      <a:pt x="429" y="1903"/>
                      <a:pt x="1048" y="1903"/>
                    </a:cubicBezTo>
                    <a:cubicBezTo>
                      <a:pt x="1666" y="1903"/>
                      <a:pt x="2237" y="1475"/>
                      <a:pt x="2332" y="952"/>
                    </a:cubicBezTo>
                    <a:cubicBezTo>
                      <a:pt x="2403" y="428"/>
                      <a:pt x="1975" y="0"/>
                      <a:pt x="135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19"/>
              <p:cNvSpPr/>
              <p:nvPr/>
            </p:nvSpPr>
            <p:spPr>
              <a:xfrm>
                <a:off x="3065035" y="5030060"/>
                <a:ext cx="73473" cy="65800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2024" extrusionOk="0">
                    <a:moveTo>
                      <a:pt x="1308" y="1"/>
                    </a:moveTo>
                    <a:cubicBezTo>
                      <a:pt x="737" y="1"/>
                      <a:pt x="191" y="453"/>
                      <a:pt x="96" y="1024"/>
                    </a:cubicBezTo>
                    <a:cubicBezTo>
                      <a:pt x="0" y="1571"/>
                      <a:pt x="404" y="2024"/>
                      <a:pt x="975" y="2024"/>
                    </a:cubicBezTo>
                    <a:cubicBezTo>
                      <a:pt x="1546" y="2024"/>
                      <a:pt x="2094" y="1571"/>
                      <a:pt x="2189" y="1024"/>
                    </a:cubicBezTo>
                    <a:cubicBezTo>
                      <a:pt x="2260" y="453"/>
                      <a:pt x="1879" y="1"/>
                      <a:pt x="1308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9"/>
              <p:cNvSpPr/>
              <p:nvPr/>
            </p:nvSpPr>
            <p:spPr>
              <a:xfrm>
                <a:off x="4116060" y="5086563"/>
                <a:ext cx="111412" cy="85079"/>
              </a:xfrm>
              <a:custGeom>
                <a:avLst/>
                <a:gdLst/>
                <a:ahLst/>
                <a:cxnLst/>
                <a:rect l="l" t="t" r="r" b="b"/>
                <a:pathLst>
                  <a:path w="3427" h="2617" extrusionOk="0">
                    <a:moveTo>
                      <a:pt x="1928" y="0"/>
                    </a:moveTo>
                    <a:cubicBezTo>
                      <a:pt x="1047" y="0"/>
                      <a:pt x="238" y="594"/>
                      <a:pt x="120" y="1308"/>
                    </a:cubicBezTo>
                    <a:cubicBezTo>
                      <a:pt x="0" y="2021"/>
                      <a:pt x="619" y="2617"/>
                      <a:pt x="1500" y="2617"/>
                    </a:cubicBezTo>
                    <a:cubicBezTo>
                      <a:pt x="2404" y="2617"/>
                      <a:pt x="3213" y="2021"/>
                      <a:pt x="3331" y="1308"/>
                    </a:cubicBezTo>
                    <a:cubicBezTo>
                      <a:pt x="3426" y="594"/>
                      <a:pt x="2808" y="0"/>
                      <a:pt x="192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9"/>
              <p:cNvSpPr/>
              <p:nvPr/>
            </p:nvSpPr>
            <p:spPr>
              <a:xfrm>
                <a:off x="5181064" y="5025411"/>
                <a:ext cx="117589" cy="99025"/>
              </a:xfrm>
              <a:custGeom>
                <a:avLst/>
                <a:gdLst/>
                <a:ahLst/>
                <a:cxnLst/>
                <a:rect l="l" t="t" r="r" b="b"/>
                <a:pathLst>
                  <a:path w="3617" h="3046" extrusionOk="0">
                    <a:moveTo>
                      <a:pt x="2046" y="1"/>
                    </a:moveTo>
                    <a:cubicBezTo>
                      <a:pt x="1118" y="1"/>
                      <a:pt x="261" y="692"/>
                      <a:pt x="119" y="1523"/>
                    </a:cubicBezTo>
                    <a:cubicBezTo>
                      <a:pt x="1" y="2357"/>
                      <a:pt x="642" y="3046"/>
                      <a:pt x="1571" y="3046"/>
                    </a:cubicBezTo>
                    <a:cubicBezTo>
                      <a:pt x="2498" y="3046"/>
                      <a:pt x="3354" y="2357"/>
                      <a:pt x="3497" y="1523"/>
                    </a:cubicBezTo>
                    <a:cubicBezTo>
                      <a:pt x="3617" y="692"/>
                      <a:pt x="2973" y="1"/>
                      <a:pt x="204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19"/>
              <p:cNvSpPr/>
              <p:nvPr/>
            </p:nvSpPr>
            <p:spPr>
              <a:xfrm>
                <a:off x="5260681" y="5275252"/>
                <a:ext cx="57283" cy="5647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37" extrusionOk="0">
                    <a:moveTo>
                      <a:pt x="1025" y="1"/>
                    </a:moveTo>
                    <a:cubicBezTo>
                      <a:pt x="597" y="1"/>
                      <a:pt x="168" y="381"/>
                      <a:pt x="96" y="880"/>
                    </a:cubicBezTo>
                    <a:cubicBezTo>
                      <a:pt x="1" y="1356"/>
                      <a:pt x="311" y="1736"/>
                      <a:pt x="739" y="1736"/>
                    </a:cubicBezTo>
                    <a:cubicBezTo>
                      <a:pt x="1190" y="1736"/>
                      <a:pt x="1619" y="1356"/>
                      <a:pt x="1691" y="880"/>
                    </a:cubicBezTo>
                    <a:cubicBezTo>
                      <a:pt x="1761" y="381"/>
                      <a:pt x="1476" y="1"/>
                      <a:pt x="102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19"/>
              <p:cNvSpPr/>
              <p:nvPr/>
            </p:nvSpPr>
            <p:spPr>
              <a:xfrm>
                <a:off x="5932018" y="5261338"/>
                <a:ext cx="50325" cy="37907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1166" extrusionOk="0">
                    <a:moveTo>
                      <a:pt x="857" y="1"/>
                    </a:moveTo>
                    <a:cubicBezTo>
                      <a:pt x="476" y="1"/>
                      <a:pt x="95" y="261"/>
                      <a:pt x="48" y="571"/>
                    </a:cubicBezTo>
                    <a:cubicBezTo>
                      <a:pt x="0" y="905"/>
                      <a:pt x="286" y="1165"/>
                      <a:pt x="691" y="1165"/>
                    </a:cubicBezTo>
                    <a:cubicBezTo>
                      <a:pt x="1072" y="1165"/>
                      <a:pt x="1452" y="905"/>
                      <a:pt x="1500" y="571"/>
                    </a:cubicBezTo>
                    <a:cubicBezTo>
                      <a:pt x="1548" y="261"/>
                      <a:pt x="1262" y="1"/>
                      <a:pt x="857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9"/>
              <p:cNvSpPr/>
              <p:nvPr/>
            </p:nvSpPr>
            <p:spPr>
              <a:xfrm>
                <a:off x="6124609" y="4870012"/>
                <a:ext cx="69636" cy="75001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2307" extrusionOk="0">
                    <a:moveTo>
                      <a:pt x="1261" y="0"/>
                    </a:moveTo>
                    <a:cubicBezTo>
                      <a:pt x="714" y="0"/>
                      <a:pt x="214" y="523"/>
                      <a:pt x="119" y="1142"/>
                    </a:cubicBezTo>
                    <a:cubicBezTo>
                      <a:pt x="1" y="1783"/>
                      <a:pt x="357" y="2307"/>
                      <a:pt x="880" y="2307"/>
                    </a:cubicBezTo>
                    <a:cubicBezTo>
                      <a:pt x="1428" y="2307"/>
                      <a:pt x="1927" y="1783"/>
                      <a:pt x="2022" y="1142"/>
                    </a:cubicBezTo>
                    <a:cubicBezTo>
                      <a:pt x="2142" y="523"/>
                      <a:pt x="1784" y="0"/>
                      <a:pt x="126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9"/>
              <p:cNvSpPr/>
              <p:nvPr/>
            </p:nvSpPr>
            <p:spPr>
              <a:xfrm>
                <a:off x="6568537" y="4771018"/>
                <a:ext cx="94409" cy="65735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2022" extrusionOk="0">
                    <a:moveTo>
                      <a:pt x="1619" y="0"/>
                    </a:moveTo>
                    <a:cubicBezTo>
                      <a:pt x="857" y="0"/>
                      <a:pt x="191" y="451"/>
                      <a:pt x="96" y="999"/>
                    </a:cubicBezTo>
                    <a:cubicBezTo>
                      <a:pt x="1" y="1570"/>
                      <a:pt x="547" y="2021"/>
                      <a:pt x="1286" y="2021"/>
                    </a:cubicBezTo>
                    <a:cubicBezTo>
                      <a:pt x="2047" y="2021"/>
                      <a:pt x="2736" y="1570"/>
                      <a:pt x="2808" y="999"/>
                    </a:cubicBezTo>
                    <a:cubicBezTo>
                      <a:pt x="2903" y="451"/>
                      <a:pt x="2355" y="0"/>
                      <a:pt x="161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19"/>
              <p:cNvSpPr/>
              <p:nvPr/>
            </p:nvSpPr>
            <p:spPr>
              <a:xfrm>
                <a:off x="6484205" y="5322392"/>
                <a:ext cx="55722" cy="42621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311" extrusionOk="0">
                    <a:moveTo>
                      <a:pt x="953" y="1"/>
                    </a:moveTo>
                    <a:cubicBezTo>
                      <a:pt x="501" y="1"/>
                      <a:pt x="96" y="286"/>
                      <a:pt x="49" y="644"/>
                    </a:cubicBezTo>
                    <a:cubicBezTo>
                      <a:pt x="1" y="1025"/>
                      <a:pt x="311" y="1310"/>
                      <a:pt x="739" y="1310"/>
                    </a:cubicBezTo>
                    <a:cubicBezTo>
                      <a:pt x="1190" y="1310"/>
                      <a:pt x="1596" y="1025"/>
                      <a:pt x="1643" y="644"/>
                    </a:cubicBezTo>
                    <a:cubicBezTo>
                      <a:pt x="1714" y="286"/>
                      <a:pt x="1405" y="1"/>
                      <a:pt x="953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9"/>
              <p:cNvSpPr/>
              <p:nvPr/>
            </p:nvSpPr>
            <p:spPr>
              <a:xfrm>
                <a:off x="6543796" y="5435333"/>
                <a:ext cx="101334" cy="85111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2618" extrusionOk="0">
                    <a:moveTo>
                      <a:pt x="1761" y="0"/>
                    </a:moveTo>
                    <a:cubicBezTo>
                      <a:pt x="975" y="0"/>
                      <a:pt x="239" y="596"/>
                      <a:pt x="119" y="1310"/>
                    </a:cubicBezTo>
                    <a:cubicBezTo>
                      <a:pt x="1" y="2046"/>
                      <a:pt x="572" y="2617"/>
                      <a:pt x="1356" y="2617"/>
                    </a:cubicBezTo>
                    <a:cubicBezTo>
                      <a:pt x="2142" y="2617"/>
                      <a:pt x="2878" y="2046"/>
                      <a:pt x="2998" y="1310"/>
                    </a:cubicBezTo>
                    <a:cubicBezTo>
                      <a:pt x="3116" y="596"/>
                      <a:pt x="2570" y="0"/>
                      <a:pt x="176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9"/>
              <p:cNvSpPr/>
              <p:nvPr/>
            </p:nvSpPr>
            <p:spPr>
              <a:xfrm>
                <a:off x="7352782" y="5279901"/>
                <a:ext cx="67296" cy="61086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879" extrusionOk="0">
                    <a:moveTo>
                      <a:pt x="1190" y="0"/>
                    </a:moveTo>
                    <a:cubicBezTo>
                      <a:pt x="667" y="0"/>
                      <a:pt x="166" y="429"/>
                      <a:pt x="71" y="952"/>
                    </a:cubicBezTo>
                    <a:cubicBezTo>
                      <a:pt x="1" y="1475"/>
                      <a:pt x="356" y="1879"/>
                      <a:pt x="880" y="1879"/>
                    </a:cubicBezTo>
                    <a:cubicBezTo>
                      <a:pt x="1428" y="1879"/>
                      <a:pt x="1904" y="1475"/>
                      <a:pt x="1999" y="952"/>
                    </a:cubicBezTo>
                    <a:cubicBezTo>
                      <a:pt x="2069" y="429"/>
                      <a:pt x="1713" y="0"/>
                      <a:pt x="119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19"/>
              <p:cNvSpPr/>
              <p:nvPr/>
            </p:nvSpPr>
            <p:spPr>
              <a:xfrm>
                <a:off x="7444038" y="4393574"/>
                <a:ext cx="85111" cy="79682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2451" extrusionOk="0">
                    <a:moveTo>
                      <a:pt x="1498" y="1"/>
                    </a:moveTo>
                    <a:cubicBezTo>
                      <a:pt x="832" y="1"/>
                      <a:pt x="214" y="547"/>
                      <a:pt x="119" y="1238"/>
                    </a:cubicBezTo>
                    <a:cubicBezTo>
                      <a:pt x="1" y="1904"/>
                      <a:pt x="452" y="2450"/>
                      <a:pt x="1118" y="2450"/>
                    </a:cubicBezTo>
                    <a:cubicBezTo>
                      <a:pt x="1784" y="2450"/>
                      <a:pt x="2402" y="1904"/>
                      <a:pt x="2522" y="1238"/>
                    </a:cubicBezTo>
                    <a:cubicBezTo>
                      <a:pt x="2618" y="547"/>
                      <a:pt x="2165" y="1"/>
                      <a:pt x="1498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19"/>
              <p:cNvSpPr/>
              <p:nvPr/>
            </p:nvSpPr>
            <p:spPr>
              <a:xfrm>
                <a:off x="7666799" y="4596210"/>
                <a:ext cx="34786" cy="37907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166" extrusionOk="0">
                    <a:moveTo>
                      <a:pt x="641" y="1"/>
                    </a:moveTo>
                    <a:cubicBezTo>
                      <a:pt x="356" y="1"/>
                      <a:pt x="118" y="261"/>
                      <a:pt x="48" y="572"/>
                    </a:cubicBezTo>
                    <a:cubicBezTo>
                      <a:pt x="0" y="905"/>
                      <a:pt x="190" y="1165"/>
                      <a:pt x="451" y="1165"/>
                    </a:cubicBezTo>
                    <a:cubicBezTo>
                      <a:pt x="714" y="1165"/>
                      <a:pt x="974" y="905"/>
                      <a:pt x="1022" y="572"/>
                    </a:cubicBezTo>
                    <a:cubicBezTo>
                      <a:pt x="1070" y="261"/>
                      <a:pt x="904" y="1"/>
                      <a:pt x="641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9"/>
              <p:cNvSpPr/>
              <p:nvPr/>
            </p:nvSpPr>
            <p:spPr>
              <a:xfrm>
                <a:off x="8219733" y="4204884"/>
                <a:ext cx="84363" cy="70384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2165" extrusionOk="0">
                    <a:moveTo>
                      <a:pt x="1476" y="0"/>
                    </a:moveTo>
                    <a:cubicBezTo>
                      <a:pt x="809" y="0"/>
                      <a:pt x="191" y="476"/>
                      <a:pt x="96" y="1094"/>
                    </a:cubicBezTo>
                    <a:cubicBezTo>
                      <a:pt x="1" y="1688"/>
                      <a:pt x="454" y="2164"/>
                      <a:pt x="1120" y="2164"/>
                    </a:cubicBezTo>
                    <a:cubicBezTo>
                      <a:pt x="1786" y="2164"/>
                      <a:pt x="2404" y="1688"/>
                      <a:pt x="2499" y="1094"/>
                    </a:cubicBezTo>
                    <a:cubicBezTo>
                      <a:pt x="2595" y="476"/>
                      <a:pt x="2142" y="0"/>
                      <a:pt x="147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19"/>
              <p:cNvSpPr/>
              <p:nvPr/>
            </p:nvSpPr>
            <p:spPr>
              <a:xfrm>
                <a:off x="8748740" y="4294580"/>
                <a:ext cx="61899" cy="56470"/>
              </a:xfrm>
              <a:custGeom>
                <a:avLst/>
                <a:gdLst/>
                <a:ahLst/>
                <a:cxnLst/>
                <a:rect l="l" t="t" r="r" b="b"/>
                <a:pathLst>
                  <a:path w="1904" h="1737" extrusionOk="0">
                    <a:moveTo>
                      <a:pt x="1095" y="1"/>
                    </a:moveTo>
                    <a:cubicBezTo>
                      <a:pt x="596" y="1"/>
                      <a:pt x="143" y="381"/>
                      <a:pt x="73" y="857"/>
                    </a:cubicBezTo>
                    <a:cubicBezTo>
                      <a:pt x="1" y="1356"/>
                      <a:pt x="334" y="1736"/>
                      <a:pt x="809" y="1736"/>
                    </a:cubicBezTo>
                    <a:cubicBezTo>
                      <a:pt x="1310" y="1736"/>
                      <a:pt x="1761" y="1356"/>
                      <a:pt x="1833" y="857"/>
                    </a:cubicBezTo>
                    <a:cubicBezTo>
                      <a:pt x="1904" y="381"/>
                      <a:pt x="1571" y="1"/>
                      <a:pt x="109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19"/>
              <p:cNvSpPr/>
              <p:nvPr/>
            </p:nvSpPr>
            <p:spPr>
              <a:xfrm>
                <a:off x="8772765" y="4902490"/>
                <a:ext cx="112127" cy="94377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2903" extrusionOk="0">
                    <a:moveTo>
                      <a:pt x="1951" y="0"/>
                    </a:moveTo>
                    <a:cubicBezTo>
                      <a:pt x="1070" y="0"/>
                      <a:pt x="238" y="666"/>
                      <a:pt x="118" y="1450"/>
                    </a:cubicBezTo>
                    <a:cubicBezTo>
                      <a:pt x="0" y="2259"/>
                      <a:pt x="594" y="2903"/>
                      <a:pt x="1475" y="2903"/>
                    </a:cubicBezTo>
                    <a:cubicBezTo>
                      <a:pt x="2379" y="2903"/>
                      <a:pt x="3188" y="2259"/>
                      <a:pt x="3306" y="1450"/>
                    </a:cubicBezTo>
                    <a:cubicBezTo>
                      <a:pt x="3449" y="666"/>
                      <a:pt x="2830" y="0"/>
                      <a:pt x="195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19"/>
              <p:cNvSpPr/>
              <p:nvPr/>
            </p:nvSpPr>
            <p:spPr>
              <a:xfrm>
                <a:off x="8812168" y="5166993"/>
                <a:ext cx="68076" cy="65735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2022" extrusionOk="0">
                    <a:moveTo>
                      <a:pt x="1215" y="0"/>
                    </a:moveTo>
                    <a:cubicBezTo>
                      <a:pt x="666" y="0"/>
                      <a:pt x="168" y="451"/>
                      <a:pt x="96" y="1022"/>
                    </a:cubicBezTo>
                    <a:cubicBezTo>
                      <a:pt x="0" y="1570"/>
                      <a:pt x="358" y="2021"/>
                      <a:pt x="882" y="2021"/>
                    </a:cubicBezTo>
                    <a:cubicBezTo>
                      <a:pt x="1405" y="2021"/>
                      <a:pt x="1928" y="1570"/>
                      <a:pt x="1999" y="1022"/>
                    </a:cubicBezTo>
                    <a:cubicBezTo>
                      <a:pt x="2094" y="451"/>
                      <a:pt x="1738" y="0"/>
                      <a:pt x="121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9"/>
              <p:cNvSpPr/>
              <p:nvPr/>
            </p:nvSpPr>
            <p:spPr>
              <a:xfrm>
                <a:off x="8427799" y="5214133"/>
                <a:ext cx="50293" cy="37972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1168" extrusionOk="0">
                    <a:moveTo>
                      <a:pt x="880" y="0"/>
                    </a:moveTo>
                    <a:cubicBezTo>
                      <a:pt x="477" y="0"/>
                      <a:pt x="119" y="263"/>
                      <a:pt x="49" y="571"/>
                    </a:cubicBezTo>
                    <a:cubicBezTo>
                      <a:pt x="1" y="904"/>
                      <a:pt x="286" y="1167"/>
                      <a:pt x="690" y="1167"/>
                    </a:cubicBezTo>
                    <a:cubicBezTo>
                      <a:pt x="1095" y="1167"/>
                      <a:pt x="1451" y="904"/>
                      <a:pt x="1499" y="571"/>
                    </a:cubicBezTo>
                    <a:cubicBezTo>
                      <a:pt x="1546" y="263"/>
                      <a:pt x="1261" y="0"/>
                      <a:pt x="88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19"/>
              <p:cNvSpPr/>
              <p:nvPr/>
            </p:nvSpPr>
            <p:spPr>
              <a:xfrm>
                <a:off x="8122300" y="5241962"/>
                <a:ext cx="89728" cy="75846"/>
              </a:xfrm>
              <a:custGeom>
                <a:avLst/>
                <a:gdLst/>
                <a:ahLst/>
                <a:cxnLst/>
                <a:rect l="l" t="t" r="r" b="b"/>
                <a:pathLst>
                  <a:path w="2760" h="2333" extrusionOk="0">
                    <a:moveTo>
                      <a:pt x="1570" y="1"/>
                    </a:moveTo>
                    <a:cubicBezTo>
                      <a:pt x="857" y="1"/>
                      <a:pt x="190" y="524"/>
                      <a:pt x="95" y="1167"/>
                    </a:cubicBezTo>
                    <a:cubicBezTo>
                      <a:pt x="0" y="1809"/>
                      <a:pt x="476" y="2332"/>
                      <a:pt x="1190" y="2332"/>
                    </a:cubicBezTo>
                    <a:cubicBezTo>
                      <a:pt x="1903" y="2332"/>
                      <a:pt x="2547" y="1809"/>
                      <a:pt x="2665" y="1167"/>
                    </a:cubicBezTo>
                    <a:cubicBezTo>
                      <a:pt x="2760" y="524"/>
                      <a:pt x="2261" y="1"/>
                      <a:pt x="157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19"/>
              <p:cNvSpPr/>
              <p:nvPr/>
            </p:nvSpPr>
            <p:spPr>
              <a:xfrm>
                <a:off x="7978442" y="5039358"/>
                <a:ext cx="119117" cy="108291"/>
              </a:xfrm>
              <a:custGeom>
                <a:avLst/>
                <a:gdLst/>
                <a:ahLst/>
                <a:cxnLst/>
                <a:rect l="l" t="t" r="r" b="b"/>
                <a:pathLst>
                  <a:path w="3664" h="3331" extrusionOk="0">
                    <a:moveTo>
                      <a:pt x="2094" y="0"/>
                    </a:moveTo>
                    <a:cubicBezTo>
                      <a:pt x="1167" y="0"/>
                      <a:pt x="286" y="761"/>
                      <a:pt x="143" y="1665"/>
                    </a:cubicBezTo>
                    <a:cubicBezTo>
                      <a:pt x="0" y="2594"/>
                      <a:pt x="644" y="3331"/>
                      <a:pt x="1570" y="3331"/>
                    </a:cubicBezTo>
                    <a:cubicBezTo>
                      <a:pt x="2499" y="3331"/>
                      <a:pt x="3356" y="2594"/>
                      <a:pt x="3498" y="1665"/>
                    </a:cubicBezTo>
                    <a:cubicBezTo>
                      <a:pt x="3664" y="761"/>
                      <a:pt x="3022" y="0"/>
                      <a:pt x="209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19"/>
              <p:cNvSpPr/>
              <p:nvPr/>
            </p:nvSpPr>
            <p:spPr>
              <a:xfrm>
                <a:off x="7988520" y="5388193"/>
                <a:ext cx="45644" cy="42523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308" extrusionOk="0">
                    <a:moveTo>
                      <a:pt x="809" y="0"/>
                    </a:moveTo>
                    <a:cubicBezTo>
                      <a:pt x="452" y="0"/>
                      <a:pt x="118" y="308"/>
                      <a:pt x="48" y="666"/>
                    </a:cubicBezTo>
                    <a:cubicBezTo>
                      <a:pt x="0" y="1022"/>
                      <a:pt x="238" y="1307"/>
                      <a:pt x="594" y="1307"/>
                    </a:cubicBezTo>
                    <a:cubicBezTo>
                      <a:pt x="952" y="1307"/>
                      <a:pt x="1285" y="1022"/>
                      <a:pt x="1333" y="666"/>
                    </a:cubicBezTo>
                    <a:cubicBezTo>
                      <a:pt x="1403" y="308"/>
                      <a:pt x="1142" y="0"/>
                      <a:pt x="80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19"/>
              <p:cNvSpPr/>
              <p:nvPr/>
            </p:nvSpPr>
            <p:spPr>
              <a:xfrm>
                <a:off x="7597162" y="5482538"/>
                <a:ext cx="67296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761" extrusionOk="0">
                    <a:moveTo>
                      <a:pt x="1166" y="0"/>
                    </a:moveTo>
                    <a:cubicBezTo>
                      <a:pt x="642" y="0"/>
                      <a:pt x="144" y="404"/>
                      <a:pt x="71" y="880"/>
                    </a:cubicBezTo>
                    <a:cubicBezTo>
                      <a:pt x="1" y="1355"/>
                      <a:pt x="357" y="1761"/>
                      <a:pt x="880" y="1761"/>
                    </a:cubicBezTo>
                    <a:cubicBezTo>
                      <a:pt x="1428" y="1761"/>
                      <a:pt x="1904" y="1355"/>
                      <a:pt x="1999" y="880"/>
                    </a:cubicBezTo>
                    <a:cubicBezTo>
                      <a:pt x="2070" y="404"/>
                      <a:pt x="1689" y="0"/>
                      <a:pt x="116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9"/>
              <p:cNvSpPr/>
              <p:nvPr/>
            </p:nvSpPr>
            <p:spPr>
              <a:xfrm>
                <a:off x="8653648" y="5468623"/>
                <a:ext cx="79649" cy="75813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2332" extrusionOk="0">
                    <a:moveTo>
                      <a:pt x="1403" y="0"/>
                    </a:moveTo>
                    <a:cubicBezTo>
                      <a:pt x="785" y="0"/>
                      <a:pt x="214" y="523"/>
                      <a:pt x="96" y="1165"/>
                    </a:cubicBezTo>
                    <a:cubicBezTo>
                      <a:pt x="0" y="1808"/>
                      <a:pt x="429" y="2331"/>
                      <a:pt x="1047" y="2331"/>
                    </a:cubicBezTo>
                    <a:cubicBezTo>
                      <a:pt x="1666" y="2331"/>
                      <a:pt x="2237" y="1808"/>
                      <a:pt x="2355" y="1165"/>
                    </a:cubicBezTo>
                    <a:cubicBezTo>
                      <a:pt x="2450" y="523"/>
                      <a:pt x="2022" y="0"/>
                      <a:pt x="1403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19"/>
              <p:cNvSpPr/>
              <p:nvPr/>
            </p:nvSpPr>
            <p:spPr>
              <a:xfrm>
                <a:off x="7126153" y="4218799"/>
                <a:ext cx="57250" cy="51821"/>
              </a:xfrm>
              <a:custGeom>
                <a:avLst/>
                <a:gdLst/>
                <a:ahLst/>
                <a:cxnLst/>
                <a:rect l="l" t="t" r="r" b="b"/>
                <a:pathLst>
                  <a:path w="1761" h="1594" extrusionOk="0">
                    <a:moveTo>
                      <a:pt x="999" y="0"/>
                    </a:moveTo>
                    <a:cubicBezTo>
                      <a:pt x="571" y="0"/>
                      <a:pt x="143" y="356"/>
                      <a:pt x="73" y="809"/>
                    </a:cubicBezTo>
                    <a:cubicBezTo>
                      <a:pt x="0" y="1237"/>
                      <a:pt x="310" y="1593"/>
                      <a:pt x="761" y="1593"/>
                    </a:cubicBezTo>
                    <a:cubicBezTo>
                      <a:pt x="1190" y="1593"/>
                      <a:pt x="1618" y="1237"/>
                      <a:pt x="1690" y="809"/>
                    </a:cubicBezTo>
                    <a:cubicBezTo>
                      <a:pt x="1761" y="356"/>
                      <a:pt x="1452" y="0"/>
                      <a:pt x="99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19"/>
              <p:cNvSpPr/>
              <p:nvPr/>
            </p:nvSpPr>
            <p:spPr>
              <a:xfrm>
                <a:off x="7998533" y="4105891"/>
                <a:ext cx="56535" cy="51821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594" extrusionOk="0">
                    <a:moveTo>
                      <a:pt x="1000" y="0"/>
                    </a:moveTo>
                    <a:cubicBezTo>
                      <a:pt x="549" y="0"/>
                      <a:pt x="121" y="356"/>
                      <a:pt x="73" y="784"/>
                    </a:cubicBezTo>
                    <a:cubicBezTo>
                      <a:pt x="1" y="1237"/>
                      <a:pt x="286" y="1593"/>
                      <a:pt x="739" y="1593"/>
                    </a:cubicBezTo>
                    <a:cubicBezTo>
                      <a:pt x="1167" y="1593"/>
                      <a:pt x="1596" y="1237"/>
                      <a:pt x="1666" y="784"/>
                    </a:cubicBezTo>
                    <a:cubicBezTo>
                      <a:pt x="1738" y="356"/>
                      <a:pt x="1428" y="0"/>
                      <a:pt x="100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19"/>
              <p:cNvSpPr/>
              <p:nvPr/>
            </p:nvSpPr>
            <p:spPr>
              <a:xfrm>
                <a:off x="5599438" y="4780284"/>
                <a:ext cx="72725" cy="61086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1879" extrusionOk="0">
                    <a:moveTo>
                      <a:pt x="1263" y="1"/>
                    </a:moveTo>
                    <a:cubicBezTo>
                      <a:pt x="692" y="1"/>
                      <a:pt x="168" y="429"/>
                      <a:pt x="73" y="927"/>
                    </a:cubicBezTo>
                    <a:cubicBezTo>
                      <a:pt x="1" y="1451"/>
                      <a:pt x="406" y="1879"/>
                      <a:pt x="977" y="1879"/>
                    </a:cubicBezTo>
                    <a:cubicBezTo>
                      <a:pt x="1548" y="1879"/>
                      <a:pt x="2071" y="1451"/>
                      <a:pt x="2167" y="927"/>
                    </a:cubicBezTo>
                    <a:cubicBezTo>
                      <a:pt x="2237" y="429"/>
                      <a:pt x="1856" y="1"/>
                      <a:pt x="1263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19"/>
              <p:cNvSpPr/>
              <p:nvPr/>
            </p:nvSpPr>
            <p:spPr>
              <a:xfrm>
                <a:off x="3433182" y="4719164"/>
                <a:ext cx="62647" cy="61151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1881" extrusionOk="0">
                    <a:moveTo>
                      <a:pt x="1117" y="0"/>
                    </a:moveTo>
                    <a:cubicBezTo>
                      <a:pt x="619" y="0"/>
                      <a:pt x="166" y="406"/>
                      <a:pt x="71" y="929"/>
                    </a:cubicBezTo>
                    <a:cubicBezTo>
                      <a:pt x="0" y="1452"/>
                      <a:pt x="333" y="1881"/>
                      <a:pt x="809" y="1881"/>
                    </a:cubicBezTo>
                    <a:cubicBezTo>
                      <a:pt x="1285" y="1881"/>
                      <a:pt x="1761" y="1452"/>
                      <a:pt x="1831" y="929"/>
                    </a:cubicBezTo>
                    <a:cubicBezTo>
                      <a:pt x="1926" y="406"/>
                      <a:pt x="1593" y="0"/>
                      <a:pt x="111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9"/>
              <p:cNvSpPr/>
              <p:nvPr/>
            </p:nvSpPr>
            <p:spPr>
              <a:xfrm>
                <a:off x="2332579" y="4473224"/>
                <a:ext cx="67361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761" extrusionOk="0">
                    <a:moveTo>
                      <a:pt x="1168" y="0"/>
                    </a:moveTo>
                    <a:cubicBezTo>
                      <a:pt x="644" y="0"/>
                      <a:pt x="144" y="406"/>
                      <a:pt x="73" y="881"/>
                    </a:cubicBezTo>
                    <a:cubicBezTo>
                      <a:pt x="1" y="1357"/>
                      <a:pt x="359" y="1761"/>
                      <a:pt x="882" y="1761"/>
                    </a:cubicBezTo>
                    <a:cubicBezTo>
                      <a:pt x="1428" y="1761"/>
                      <a:pt x="1904" y="1357"/>
                      <a:pt x="1999" y="881"/>
                    </a:cubicBezTo>
                    <a:cubicBezTo>
                      <a:pt x="2072" y="406"/>
                      <a:pt x="1691" y="0"/>
                      <a:pt x="116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19"/>
              <p:cNvSpPr/>
              <p:nvPr/>
            </p:nvSpPr>
            <p:spPr>
              <a:xfrm>
                <a:off x="1708480" y="4515780"/>
                <a:ext cx="44896" cy="37907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1166" extrusionOk="0">
                    <a:moveTo>
                      <a:pt x="785" y="1"/>
                    </a:moveTo>
                    <a:cubicBezTo>
                      <a:pt x="429" y="1"/>
                      <a:pt x="96" y="261"/>
                      <a:pt x="48" y="594"/>
                    </a:cubicBezTo>
                    <a:cubicBezTo>
                      <a:pt x="1" y="905"/>
                      <a:pt x="239" y="1165"/>
                      <a:pt x="594" y="1165"/>
                    </a:cubicBezTo>
                    <a:cubicBezTo>
                      <a:pt x="952" y="1165"/>
                      <a:pt x="1285" y="905"/>
                      <a:pt x="1333" y="594"/>
                    </a:cubicBezTo>
                    <a:cubicBezTo>
                      <a:pt x="1380" y="261"/>
                      <a:pt x="1143" y="1"/>
                      <a:pt x="78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19"/>
              <p:cNvSpPr/>
              <p:nvPr/>
            </p:nvSpPr>
            <p:spPr>
              <a:xfrm>
                <a:off x="586258" y="4275237"/>
                <a:ext cx="89728" cy="75813"/>
              </a:xfrm>
              <a:custGeom>
                <a:avLst/>
                <a:gdLst/>
                <a:ahLst/>
                <a:cxnLst/>
                <a:rect l="l" t="t" r="r" b="b"/>
                <a:pathLst>
                  <a:path w="2760" h="2332" extrusionOk="0">
                    <a:moveTo>
                      <a:pt x="1570" y="0"/>
                    </a:moveTo>
                    <a:cubicBezTo>
                      <a:pt x="857" y="0"/>
                      <a:pt x="190" y="523"/>
                      <a:pt x="95" y="1167"/>
                    </a:cubicBezTo>
                    <a:cubicBezTo>
                      <a:pt x="0" y="1808"/>
                      <a:pt x="501" y="2331"/>
                      <a:pt x="1190" y="2331"/>
                    </a:cubicBezTo>
                    <a:cubicBezTo>
                      <a:pt x="1903" y="2331"/>
                      <a:pt x="2569" y="1808"/>
                      <a:pt x="2665" y="1167"/>
                    </a:cubicBezTo>
                    <a:cubicBezTo>
                      <a:pt x="2760" y="523"/>
                      <a:pt x="2284" y="0"/>
                      <a:pt x="157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9"/>
              <p:cNvSpPr/>
              <p:nvPr/>
            </p:nvSpPr>
            <p:spPr>
              <a:xfrm>
                <a:off x="157025" y="4803496"/>
                <a:ext cx="51106" cy="47172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451" extrusionOk="0">
                    <a:moveTo>
                      <a:pt x="905" y="0"/>
                    </a:moveTo>
                    <a:cubicBezTo>
                      <a:pt x="500" y="0"/>
                      <a:pt x="119" y="333"/>
                      <a:pt x="71" y="737"/>
                    </a:cubicBezTo>
                    <a:cubicBezTo>
                      <a:pt x="1" y="1142"/>
                      <a:pt x="262" y="1450"/>
                      <a:pt x="667" y="1450"/>
                    </a:cubicBezTo>
                    <a:cubicBezTo>
                      <a:pt x="1071" y="1450"/>
                      <a:pt x="1451" y="1142"/>
                      <a:pt x="1499" y="737"/>
                    </a:cubicBezTo>
                    <a:cubicBezTo>
                      <a:pt x="1571" y="333"/>
                      <a:pt x="1308" y="0"/>
                      <a:pt x="90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19"/>
              <p:cNvSpPr/>
              <p:nvPr/>
            </p:nvSpPr>
            <p:spPr>
              <a:xfrm>
                <a:off x="5250115" y="4665035"/>
                <a:ext cx="138850" cy="92328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2840" extrusionOk="0">
                    <a:moveTo>
                      <a:pt x="2412" y="0"/>
                    </a:moveTo>
                    <a:cubicBezTo>
                      <a:pt x="1119" y="0"/>
                      <a:pt x="1" y="1972"/>
                      <a:pt x="707" y="2642"/>
                    </a:cubicBezTo>
                    <a:cubicBezTo>
                      <a:pt x="852" y="2779"/>
                      <a:pt x="1048" y="2840"/>
                      <a:pt x="1269" y="2840"/>
                    </a:cubicBezTo>
                    <a:cubicBezTo>
                      <a:pt x="2421" y="2840"/>
                      <a:pt x="4270" y="1204"/>
                      <a:pt x="3371" y="405"/>
                    </a:cubicBezTo>
                    <a:cubicBezTo>
                      <a:pt x="3057" y="119"/>
                      <a:pt x="2729" y="0"/>
                      <a:pt x="2412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19"/>
              <p:cNvSpPr/>
              <p:nvPr/>
            </p:nvSpPr>
            <p:spPr>
              <a:xfrm>
                <a:off x="6150942" y="4164702"/>
                <a:ext cx="132056" cy="100879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3103" extrusionOk="0">
                    <a:moveTo>
                      <a:pt x="2157" y="0"/>
                    </a:moveTo>
                    <a:cubicBezTo>
                      <a:pt x="683" y="0"/>
                      <a:pt x="1" y="2524"/>
                      <a:pt x="951" y="3019"/>
                    </a:cubicBezTo>
                    <a:cubicBezTo>
                      <a:pt x="1056" y="3076"/>
                      <a:pt x="1170" y="3102"/>
                      <a:pt x="1290" y="3102"/>
                    </a:cubicBezTo>
                    <a:cubicBezTo>
                      <a:pt x="2423" y="3102"/>
                      <a:pt x="4061" y="770"/>
                      <a:pt x="2877" y="189"/>
                    </a:cubicBezTo>
                    <a:cubicBezTo>
                      <a:pt x="2621" y="58"/>
                      <a:pt x="2380" y="0"/>
                      <a:pt x="215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9"/>
              <p:cNvSpPr/>
              <p:nvPr/>
            </p:nvSpPr>
            <p:spPr>
              <a:xfrm>
                <a:off x="7314582" y="3692653"/>
                <a:ext cx="135567" cy="97855"/>
              </a:xfrm>
              <a:custGeom>
                <a:avLst/>
                <a:gdLst/>
                <a:ahLst/>
                <a:cxnLst/>
                <a:rect l="l" t="t" r="r" b="b"/>
                <a:pathLst>
                  <a:path w="4170" h="3010" extrusionOk="0">
                    <a:moveTo>
                      <a:pt x="2274" y="0"/>
                    </a:moveTo>
                    <a:cubicBezTo>
                      <a:pt x="881" y="0"/>
                      <a:pt x="1" y="2305"/>
                      <a:pt x="842" y="2885"/>
                    </a:cubicBezTo>
                    <a:cubicBezTo>
                      <a:pt x="966" y="2971"/>
                      <a:pt x="1110" y="3010"/>
                      <a:pt x="1266" y="3010"/>
                    </a:cubicBezTo>
                    <a:cubicBezTo>
                      <a:pt x="2403" y="3010"/>
                      <a:pt x="4169" y="959"/>
                      <a:pt x="3102" y="268"/>
                    </a:cubicBezTo>
                    <a:cubicBezTo>
                      <a:pt x="2813" y="81"/>
                      <a:pt x="2535" y="0"/>
                      <a:pt x="227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8182151" y="3760014"/>
                <a:ext cx="130235" cy="76073"/>
              </a:xfrm>
              <a:custGeom>
                <a:avLst/>
                <a:gdLst/>
                <a:ahLst/>
                <a:cxnLst/>
                <a:rect l="l" t="t" r="r" b="b"/>
                <a:pathLst>
                  <a:path w="4006" h="2340" extrusionOk="0">
                    <a:moveTo>
                      <a:pt x="2372" y="1"/>
                    </a:moveTo>
                    <a:cubicBezTo>
                      <a:pt x="1271" y="1"/>
                      <a:pt x="1" y="986"/>
                      <a:pt x="253" y="1742"/>
                    </a:cubicBezTo>
                    <a:cubicBezTo>
                      <a:pt x="383" y="2157"/>
                      <a:pt x="937" y="2340"/>
                      <a:pt x="1568" y="2340"/>
                    </a:cubicBezTo>
                    <a:cubicBezTo>
                      <a:pt x="2671" y="2340"/>
                      <a:pt x="4006" y="1781"/>
                      <a:pt x="3703" y="933"/>
                    </a:cubicBezTo>
                    <a:cubicBezTo>
                      <a:pt x="3453" y="258"/>
                      <a:pt x="2935" y="1"/>
                      <a:pt x="2372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974119" y="4359406"/>
                <a:ext cx="112842" cy="83388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2565" extrusionOk="0">
                    <a:moveTo>
                      <a:pt x="1875" y="1"/>
                    </a:moveTo>
                    <a:cubicBezTo>
                      <a:pt x="670" y="1"/>
                      <a:pt x="0" y="2011"/>
                      <a:pt x="751" y="2479"/>
                    </a:cubicBezTo>
                    <a:cubicBezTo>
                      <a:pt x="846" y="2538"/>
                      <a:pt x="953" y="2564"/>
                      <a:pt x="1067" y="2564"/>
                    </a:cubicBezTo>
                    <a:cubicBezTo>
                      <a:pt x="2016" y="2564"/>
                      <a:pt x="3471" y="725"/>
                      <a:pt x="2536" y="195"/>
                    </a:cubicBezTo>
                    <a:cubicBezTo>
                      <a:pt x="2303" y="60"/>
                      <a:pt x="2081" y="1"/>
                      <a:pt x="187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9"/>
              <p:cNvSpPr/>
              <p:nvPr/>
            </p:nvSpPr>
            <p:spPr>
              <a:xfrm>
                <a:off x="6844094" y="3891778"/>
                <a:ext cx="112127" cy="83128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2557" extrusionOk="0">
                    <a:moveTo>
                      <a:pt x="1869" y="0"/>
                    </a:moveTo>
                    <a:cubicBezTo>
                      <a:pt x="661" y="0"/>
                      <a:pt x="0" y="2021"/>
                      <a:pt x="755" y="2470"/>
                    </a:cubicBezTo>
                    <a:cubicBezTo>
                      <a:pt x="851" y="2529"/>
                      <a:pt x="958" y="2556"/>
                      <a:pt x="1073" y="2556"/>
                    </a:cubicBezTo>
                    <a:cubicBezTo>
                      <a:pt x="2018" y="2556"/>
                      <a:pt x="3449" y="737"/>
                      <a:pt x="2516" y="186"/>
                    </a:cubicBezTo>
                    <a:cubicBezTo>
                      <a:pt x="2288" y="57"/>
                      <a:pt x="2071" y="0"/>
                      <a:pt x="186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19"/>
              <p:cNvSpPr/>
              <p:nvPr/>
            </p:nvSpPr>
            <p:spPr>
              <a:xfrm>
                <a:off x="7902530" y="3693823"/>
                <a:ext cx="111217" cy="64630"/>
              </a:xfrm>
              <a:custGeom>
                <a:avLst/>
                <a:gdLst/>
                <a:ahLst/>
                <a:cxnLst/>
                <a:rect l="l" t="t" r="r" b="b"/>
                <a:pathLst>
                  <a:path w="3421" h="1988" extrusionOk="0">
                    <a:moveTo>
                      <a:pt x="2034" y="0"/>
                    </a:moveTo>
                    <a:cubicBezTo>
                      <a:pt x="1091" y="0"/>
                      <a:pt x="1" y="897"/>
                      <a:pt x="242" y="1542"/>
                    </a:cubicBezTo>
                    <a:cubicBezTo>
                      <a:pt x="362" y="1853"/>
                      <a:pt x="776" y="1987"/>
                      <a:pt x="1257" y="1987"/>
                    </a:cubicBezTo>
                    <a:cubicBezTo>
                      <a:pt x="2209" y="1987"/>
                      <a:pt x="3421" y="1460"/>
                      <a:pt x="3121" y="733"/>
                    </a:cubicBezTo>
                    <a:cubicBezTo>
                      <a:pt x="2899" y="203"/>
                      <a:pt x="2483" y="0"/>
                      <a:pt x="203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19"/>
              <p:cNvSpPr/>
              <p:nvPr/>
            </p:nvSpPr>
            <p:spPr>
              <a:xfrm>
                <a:off x="5549502" y="4625470"/>
                <a:ext cx="75196" cy="52016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1600" extrusionOk="0">
                    <a:moveTo>
                      <a:pt x="1224" y="0"/>
                    </a:moveTo>
                    <a:cubicBezTo>
                      <a:pt x="580" y="0"/>
                      <a:pt x="1" y="788"/>
                      <a:pt x="347" y="1337"/>
                    </a:cubicBezTo>
                    <a:cubicBezTo>
                      <a:pt x="467" y="1523"/>
                      <a:pt x="644" y="1599"/>
                      <a:pt x="837" y="1599"/>
                    </a:cubicBezTo>
                    <a:cubicBezTo>
                      <a:pt x="1484" y="1599"/>
                      <a:pt x="2313" y="737"/>
                      <a:pt x="1799" y="243"/>
                    </a:cubicBezTo>
                    <a:cubicBezTo>
                      <a:pt x="1618" y="72"/>
                      <a:pt x="1418" y="0"/>
                      <a:pt x="122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9"/>
              <p:cNvSpPr/>
              <p:nvPr/>
            </p:nvSpPr>
            <p:spPr>
              <a:xfrm>
                <a:off x="6019926" y="4042918"/>
                <a:ext cx="75098" cy="52244"/>
              </a:xfrm>
              <a:custGeom>
                <a:avLst/>
                <a:gdLst/>
                <a:ahLst/>
                <a:cxnLst/>
                <a:rect l="l" t="t" r="r" b="b"/>
                <a:pathLst>
                  <a:path w="2310" h="1607" extrusionOk="0">
                    <a:moveTo>
                      <a:pt x="1206" y="1"/>
                    </a:moveTo>
                    <a:cubicBezTo>
                      <a:pt x="551" y="1"/>
                      <a:pt x="0" y="828"/>
                      <a:pt x="389" y="1366"/>
                    </a:cubicBezTo>
                    <a:cubicBezTo>
                      <a:pt x="513" y="1536"/>
                      <a:pt x="680" y="1607"/>
                      <a:pt x="860" y="1607"/>
                    </a:cubicBezTo>
                    <a:cubicBezTo>
                      <a:pt x="1508" y="1607"/>
                      <a:pt x="2310" y="689"/>
                      <a:pt x="1769" y="224"/>
                    </a:cubicBezTo>
                    <a:cubicBezTo>
                      <a:pt x="1585" y="67"/>
                      <a:pt x="1392" y="1"/>
                      <a:pt x="120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19"/>
              <p:cNvSpPr/>
              <p:nvPr/>
            </p:nvSpPr>
            <p:spPr>
              <a:xfrm>
                <a:off x="5173814" y="4602713"/>
                <a:ext cx="66060" cy="48147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1481" extrusionOk="0">
                    <a:moveTo>
                      <a:pt x="1047" y="0"/>
                    </a:moveTo>
                    <a:cubicBezTo>
                      <a:pt x="399" y="0"/>
                      <a:pt x="0" y="926"/>
                      <a:pt x="461" y="1346"/>
                    </a:cubicBezTo>
                    <a:cubicBezTo>
                      <a:pt x="567" y="1440"/>
                      <a:pt x="684" y="1481"/>
                      <a:pt x="803" y="1481"/>
                    </a:cubicBezTo>
                    <a:cubicBezTo>
                      <a:pt x="1401" y="1481"/>
                      <a:pt x="2032" y="447"/>
                      <a:pt x="1436" y="109"/>
                    </a:cubicBezTo>
                    <a:cubicBezTo>
                      <a:pt x="1300" y="33"/>
                      <a:pt x="1169" y="0"/>
                      <a:pt x="104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>
                <a:off x="6282479" y="3991129"/>
                <a:ext cx="66028" cy="46782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439" extrusionOk="0">
                    <a:moveTo>
                      <a:pt x="1060" y="1"/>
                    </a:moveTo>
                    <a:cubicBezTo>
                      <a:pt x="478" y="1"/>
                      <a:pt x="1" y="773"/>
                      <a:pt x="378" y="1246"/>
                    </a:cubicBezTo>
                    <a:cubicBezTo>
                      <a:pt x="485" y="1382"/>
                      <a:pt x="622" y="1439"/>
                      <a:pt x="768" y="1439"/>
                    </a:cubicBezTo>
                    <a:cubicBezTo>
                      <a:pt x="1336" y="1439"/>
                      <a:pt x="2031" y="573"/>
                      <a:pt x="1520" y="175"/>
                    </a:cubicBezTo>
                    <a:cubicBezTo>
                      <a:pt x="1368" y="53"/>
                      <a:pt x="1211" y="1"/>
                      <a:pt x="106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9"/>
              <p:cNvSpPr/>
              <p:nvPr/>
            </p:nvSpPr>
            <p:spPr>
              <a:xfrm>
                <a:off x="7334056" y="3548340"/>
                <a:ext cx="66288" cy="46392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1427" extrusionOk="0">
                    <a:moveTo>
                      <a:pt x="1079" y="1"/>
                    </a:moveTo>
                    <a:cubicBezTo>
                      <a:pt x="491" y="1"/>
                      <a:pt x="1" y="778"/>
                      <a:pt x="361" y="1234"/>
                    </a:cubicBezTo>
                    <a:cubicBezTo>
                      <a:pt x="473" y="1370"/>
                      <a:pt x="614" y="1427"/>
                      <a:pt x="763" y="1427"/>
                    </a:cubicBezTo>
                    <a:cubicBezTo>
                      <a:pt x="1344" y="1427"/>
                      <a:pt x="2039" y="561"/>
                      <a:pt x="1528" y="164"/>
                    </a:cubicBezTo>
                    <a:cubicBezTo>
                      <a:pt x="1380" y="50"/>
                      <a:pt x="1227" y="1"/>
                      <a:pt x="1079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19"/>
              <p:cNvSpPr/>
              <p:nvPr/>
            </p:nvSpPr>
            <p:spPr>
              <a:xfrm>
                <a:off x="8357349" y="3637710"/>
                <a:ext cx="66125" cy="46359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1426" extrusionOk="0">
                    <a:moveTo>
                      <a:pt x="1054" y="0"/>
                    </a:moveTo>
                    <a:cubicBezTo>
                      <a:pt x="466" y="0"/>
                      <a:pt x="0" y="769"/>
                      <a:pt x="360" y="1222"/>
                    </a:cubicBezTo>
                    <a:cubicBezTo>
                      <a:pt x="469" y="1366"/>
                      <a:pt x="612" y="1426"/>
                      <a:pt x="763" y="1426"/>
                    </a:cubicBezTo>
                    <a:cubicBezTo>
                      <a:pt x="1336" y="1426"/>
                      <a:pt x="2033" y="569"/>
                      <a:pt x="1525" y="175"/>
                    </a:cubicBezTo>
                    <a:cubicBezTo>
                      <a:pt x="1368" y="52"/>
                      <a:pt x="1206" y="0"/>
                      <a:pt x="105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6178804" y="4361389"/>
                <a:ext cx="50065" cy="34948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075" extrusionOk="0">
                    <a:moveTo>
                      <a:pt x="806" y="1"/>
                    </a:moveTo>
                    <a:cubicBezTo>
                      <a:pt x="360" y="1"/>
                      <a:pt x="1" y="579"/>
                      <a:pt x="285" y="918"/>
                    </a:cubicBezTo>
                    <a:cubicBezTo>
                      <a:pt x="370" y="1029"/>
                      <a:pt x="479" y="1075"/>
                      <a:pt x="595" y="1075"/>
                    </a:cubicBezTo>
                    <a:cubicBezTo>
                      <a:pt x="1026" y="1075"/>
                      <a:pt x="1539" y="435"/>
                      <a:pt x="1164" y="134"/>
                    </a:cubicBezTo>
                    <a:cubicBezTo>
                      <a:pt x="1045" y="40"/>
                      <a:pt x="923" y="1"/>
                      <a:pt x="80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6683851" y="4072925"/>
                <a:ext cx="50130" cy="34883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073" extrusionOk="0">
                    <a:moveTo>
                      <a:pt x="808" y="0"/>
                    </a:moveTo>
                    <a:cubicBezTo>
                      <a:pt x="361" y="0"/>
                      <a:pt x="1" y="579"/>
                      <a:pt x="283" y="919"/>
                    </a:cubicBezTo>
                    <a:cubicBezTo>
                      <a:pt x="367" y="1028"/>
                      <a:pt x="475" y="1073"/>
                      <a:pt x="589" y="1073"/>
                    </a:cubicBezTo>
                    <a:cubicBezTo>
                      <a:pt x="1022" y="1073"/>
                      <a:pt x="1541" y="416"/>
                      <a:pt x="1164" y="133"/>
                    </a:cubicBezTo>
                    <a:cubicBezTo>
                      <a:pt x="1046" y="40"/>
                      <a:pt x="924" y="0"/>
                      <a:pt x="80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7217507" y="3827765"/>
                <a:ext cx="50163" cy="35338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1087" extrusionOk="0">
                    <a:moveTo>
                      <a:pt x="807" y="0"/>
                    </a:moveTo>
                    <a:cubicBezTo>
                      <a:pt x="361" y="0"/>
                      <a:pt x="1" y="583"/>
                      <a:pt x="283" y="943"/>
                    </a:cubicBezTo>
                    <a:cubicBezTo>
                      <a:pt x="365" y="1044"/>
                      <a:pt x="471" y="1086"/>
                      <a:pt x="582" y="1086"/>
                    </a:cubicBezTo>
                    <a:cubicBezTo>
                      <a:pt x="1016" y="1086"/>
                      <a:pt x="1543" y="437"/>
                      <a:pt x="1164" y="134"/>
                    </a:cubicBezTo>
                    <a:cubicBezTo>
                      <a:pt x="1046" y="40"/>
                      <a:pt x="924" y="0"/>
                      <a:pt x="80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8380724" y="3851725"/>
                <a:ext cx="50033" cy="34981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076" extrusionOk="0">
                    <a:moveTo>
                      <a:pt x="807" y="0"/>
                    </a:moveTo>
                    <a:cubicBezTo>
                      <a:pt x="361" y="0"/>
                      <a:pt x="0" y="580"/>
                      <a:pt x="282" y="919"/>
                    </a:cubicBezTo>
                    <a:cubicBezTo>
                      <a:pt x="368" y="1030"/>
                      <a:pt x="477" y="1075"/>
                      <a:pt x="593" y="1075"/>
                    </a:cubicBezTo>
                    <a:cubicBezTo>
                      <a:pt x="1025" y="1075"/>
                      <a:pt x="1539" y="434"/>
                      <a:pt x="1163" y="133"/>
                    </a:cubicBezTo>
                    <a:cubicBezTo>
                      <a:pt x="1045" y="40"/>
                      <a:pt x="923" y="0"/>
                      <a:pt x="80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8" name="Google Shape;788;p19"/>
            <p:cNvSpPr/>
            <p:nvPr/>
          </p:nvSpPr>
          <p:spPr>
            <a:xfrm>
              <a:off x="0" y="3794377"/>
              <a:ext cx="9031766" cy="1126634"/>
            </a:xfrm>
            <a:custGeom>
              <a:avLst/>
              <a:gdLst/>
              <a:ahLst/>
              <a:cxnLst/>
              <a:rect l="l" t="t" r="r" b="b"/>
              <a:pathLst>
                <a:path w="277815" h="34655" extrusionOk="0">
                  <a:moveTo>
                    <a:pt x="240997" y="1"/>
                  </a:moveTo>
                  <a:cubicBezTo>
                    <a:pt x="236921" y="1"/>
                    <a:pt x="230606" y="1060"/>
                    <a:pt x="222077" y="4181"/>
                  </a:cubicBezTo>
                  <a:cubicBezTo>
                    <a:pt x="207017" y="9700"/>
                    <a:pt x="180135" y="32205"/>
                    <a:pt x="151945" y="32896"/>
                  </a:cubicBezTo>
                  <a:cubicBezTo>
                    <a:pt x="151500" y="32906"/>
                    <a:pt x="151050" y="32911"/>
                    <a:pt x="150595" y="32911"/>
                  </a:cubicBezTo>
                  <a:cubicBezTo>
                    <a:pt x="122228" y="32911"/>
                    <a:pt x="74922" y="12769"/>
                    <a:pt x="56169" y="8320"/>
                  </a:cubicBezTo>
                  <a:cubicBezTo>
                    <a:pt x="46209" y="5953"/>
                    <a:pt x="37246" y="5118"/>
                    <a:pt x="29555" y="5118"/>
                  </a:cubicBezTo>
                  <a:cubicBezTo>
                    <a:pt x="11123" y="5118"/>
                    <a:pt x="1" y="9915"/>
                    <a:pt x="1" y="9915"/>
                  </a:cubicBezTo>
                  <a:lnTo>
                    <a:pt x="1" y="18479"/>
                  </a:lnTo>
                  <a:cubicBezTo>
                    <a:pt x="3072" y="17474"/>
                    <a:pt x="21567" y="11801"/>
                    <a:pt x="42063" y="11801"/>
                  </a:cubicBezTo>
                  <a:cubicBezTo>
                    <a:pt x="47288" y="11801"/>
                    <a:pt x="52642" y="12170"/>
                    <a:pt x="57904" y="13078"/>
                  </a:cubicBezTo>
                  <a:cubicBezTo>
                    <a:pt x="81580" y="17183"/>
                    <a:pt x="114310" y="34654"/>
                    <a:pt x="147318" y="34654"/>
                  </a:cubicBezTo>
                  <a:cubicBezTo>
                    <a:pt x="153150" y="34654"/>
                    <a:pt x="158991" y="34109"/>
                    <a:pt x="164792" y="32848"/>
                  </a:cubicBezTo>
                  <a:cubicBezTo>
                    <a:pt x="188081" y="27780"/>
                    <a:pt x="212466" y="13864"/>
                    <a:pt x="223885" y="9224"/>
                  </a:cubicBezTo>
                  <a:cubicBezTo>
                    <a:pt x="229549" y="6916"/>
                    <a:pt x="232801" y="6127"/>
                    <a:pt x="234674" y="6127"/>
                  </a:cubicBezTo>
                  <a:cubicBezTo>
                    <a:pt x="238286" y="6127"/>
                    <a:pt x="236780" y="9059"/>
                    <a:pt x="237563" y="9700"/>
                  </a:cubicBezTo>
                  <a:cubicBezTo>
                    <a:pt x="237670" y="9786"/>
                    <a:pt x="237850" y="9826"/>
                    <a:pt x="238098" y="9826"/>
                  </a:cubicBezTo>
                  <a:cubicBezTo>
                    <a:pt x="240467" y="9826"/>
                    <a:pt x="248987" y="6253"/>
                    <a:pt x="258600" y="6253"/>
                  </a:cubicBezTo>
                  <a:cubicBezTo>
                    <a:pt x="259353" y="6253"/>
                    <a:pt x="260113" y="6275"/>
                    <a:pt x="260876" y="6322"/>
                  </a:cubicBezTo>
                  <a:cubicBezTo>
                    <a:pt x="272391" y="7060"/>
                    <a:pt x="277815" y="11984"/>
                    <a:pt x="277815" y="11984"/>
                  </a:cubicBezTo>
                  <a:cubicBezTo>
                    <a:pt x="274366" y="5799"/>
                    <a:pt x="264255" y="5799"/>
                    <a:pt x="264255" y="5799"/>
                  </a:cubicBezTo>
                  <a:cubicBezTo>
                    <a:pt x="262126" y="4395"/>
                    <a:pt x="258780" y="3960"/>
                    <a:pt x="255452" y="3960"/>
                  </a:cubicBezTo>
                  <a:cubicBezTo>
                    <a:pt x="250040" y="3960"/>
                    <a:pt x="244677" y="5110"/>
                    <a:pt x="244677" y="5110"/>
                  </a:cubicBezTo>
                  <a:cubicBezTo>
                    <a:pt x="244677" y="5110"/>
                    <a:pt x="247484" y="3277"/>
                    <a:pt x="246412" y="1421"/>
                  </a:cubicBezTo>
                  <a:cubicBezTo>
                    <a:pt x="245937" y="626"/>
                    <a:pt x="244128" y="1"/>
                    <a:pt x="240997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9" name="Google Shape;789;p19"/>
          <p:cNvSpPr/>
          <p:nvPr/>
        </p:nvSpPr>
        <p:spPr>
          <a:xfrm rot="-2092267" flipH="1">
            <a:off x="-162856" y="779886"/>
            <a:ext cx="412320" cy="425697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19"/>
          <p:cNvSpPr/>
          <p:nvPr/>
        </p:nvSpPr>
        <p:spPr>
          <a:xfrm rot="6641015" flipH="1">
            <a:off x="8886734" y="3235810"/>
            <a:ext cx="412327" cy="425705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19"/>
          <p:cNvSpPr/>
          <p:nvPr/>
        </p:nvSpPr>
        <p:spPr>
          <a:xfrm rot="5559343" flipH="1">
            <a:off x="238342" y="1357235"/>
            <a:ext cx="445268" cy="511530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19"/>
          <p:cNvSpPr/>
          <p:nvPr/>
        </p:nvSpPr>
        <p:spPr>
          <a:xfrm rot="-4724055">
            <a:off x="6632326" y="-375931"/>
            <a:ext cx="755027" cy="779484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98" name="Google Shape;898;p22"/>
          <p:cNvSpPr txBox="1">
            <a:spLocks noGrp="1"/>
          </p:cNvSpPr>
          <p:nvPr>
            <p:ph type="subTitle" idx="1"/>
          </p:nvPr>
        </p:nvSpPr>
        <p:spPr>
          <a:xfrm>
            <a:off x="4630439" y="1278450"/>
            <a:ext cx="3800100" cy="29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9" name="Google Shape;899;p22"/>
          <p:cNvSpPr txBox="1">
            <a:spLocks noGrp="1"/>
          </p:cNvSpPr>
          <p:nvPr>
            <p:ph type="subTitle" idx="2"/>
          </p:nvPr>
        </p:nvSpPr>
        <p:spPr>
          <a:xfrm>
            <a:off x="713461" y="1278450"/>
            <a:ext cx="3800100" cy="29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00" name="Google Shape;900;p22"/>
          <p:cNvGrpSpPr/>
          <p:nvPr/>
        </p:nvGrpSpPr>
        <p:grpSpPr>
          <a:xfrm flipH="1">
            <a:off x="0" y="4488950"/>
            <a:ext cx="9144213" cy="1221279"/>
            <a:chOff x="0" y="4488950"/>
            <a:chExt cx="9144213" cy="1221279"/>
          </a:xfrm>
        </p:grpSpPr>
        <p:sp>
          <p:nvSpPr>
            <p:cNvPr id="901" name="Google Shape;901;p22"/>
            <p:cNvSpPr/>
            <p:nvPr/>
          </p:nvSpPr>
          <p:spPr>
            <a:xfrm>
              <a:off x="0" y="4500375"/>
              <a:ext cx="9144213" cy="1209853"/>
            </a:xfrm>
            <a:custGeom>
              <a:avLst/>
              <a:gdLst/>
              <a:ahLst/>
              <a:cxnLst/>
              <a:rect l="l" t="t" r="r" b="b"/>
              <a:pathLst>
                <a:path w="285712" h="37802" extrusionOk="0">
                  <a:moveTo>
                    <a:pt x="0" y="1"/>
                  </a:moveTo>
                  <a:lnTo>
                    <a:pt x="0" y="37801"/>
                  </a:lnTo>
                  <a:lnTo>
                    <a:pt x="285712" y="37801"/>
                  </a:lnTo>
                  <a:lnTo>
                    <a:pt x="285712" y="1"/>
                  </a:lnTo>
                  <a:cubicBezTo>
                    <a:pt x="266072" y="2500"/>
                    <a:pt x="248197" y="3228"/>
                    <a:pt x="231270" y="3228"/>
                  </a:cubicBezTo>
                  <a:cubicBezTo>
                    <a:pt x="207624" y="3228"/>
                    <a:pt x="185830" y="1807"/>
                    <a:pt x="163663" y="1807"/>
                  </a:cubicBezTo>
                  <a:cubicBezTo>
                    <a:pt x="155167" y="1807"/>
                    <a:pt x="146615" y="2015"/>
                    <a:pt x="137884" y="2593"/>
                  </a:cubicBezTo>
                  <a:cubicBezTo>
                    <a:pt x="120097" y="3774"/>
                    <a:pt x="103355" y="4263"/>
                    <a:pt x="87439" y="4263"/>
                  </a:cubicBezTo>
                  <a:cubicBezTo>
                    <a:pt x="55566" y="4263"/>
                    <a:pt x="27005" y="2301"/>
                    <a:pt x="0" y="1"/>
                  </a:cubicBezTo>
                  <a:close/>
                </a:path>
              </a:pathLst>
            </a:custGeom>
            <a:solidFill>
              <a:srgbClr val="AAE4E9">
                <a:alpha val="2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2"/>
            <p:cNvSpPr/>
            <p:nvPr/>
          </p:nvSpPr>
          <p:spPr>
            <a:xfrm>
              <a:off x="0" y="4488950"/>
              <a:ext cx="9144213" cy="308816"/>
            </a:xfrm>
            <a:custGeom>
              <a:avLst/>
              <a:gdLst/>
              <a:ahLst/>
              <a:cxnLst/>
              <a:rect l="l" t="t" r="r" b="b"/>
              <a:pathLst>
                <a:path w="285712" h="9649" extrusionOk="0">
                  <a:moveTo>
                    <a:pt x="0" y="0"/>
                  </a:moveTo>
                  <a:lnTo>
                    <a:pt x="0" y="7565"/>
                  </a:lnTo>
                  <a:cubicBezTo>
                    <a:pt x="10358" y="8379"/>
                    <a:pt x="20926" y="8723"/>
                    <a:pt x="31812" y="8723"/>
                  </a:cubicBezTo>
                  <a:cubicBezTo>
                    <a:pt x="63578" y="8723"/>
                    <a:pt x="98042" y="5792"/>
                    <a:pt x="137836" y="3045"/>
                  </a:cubicBezTo>
                  <a:cubicBezTo>
                    <a:pt x="142809" y="2703"/>
                    <a:pt x="147725" y="2554"/>
                    <a:pt x="152607" y="2554"/>
                  </a:cubicBezTo>
                  <a:cubicBezTo>
                    <a:pt x="186263" y="2554"/>
                    <a:pt x="218283" y="9648"/>
                    <a:pt x="255650" y="9648"/>
                  </a:cubicBezTo>
                  <a:cubicBezTo>
                    <a:pt x="265276" y="9648"/>
                    <a:pt x="275257" y="9178"/>
                    <a:pt x="285712" y="7993"/>
                  </a:cubicBezTo>
                  <a:lnTo>
                    <a:pt x="285712" y="0"/>
                  </a:lnTo>
                  <a:cubicBezTo>
                    <a:pt x="266104" y="2487"/>
                    <a:pt x="248215" y="3212"/>
                    <a:pt x="231258" y="3212"/>
                  </a:cubicBezTo>
                  <a:cubicBezTo>
                    <a:pt x="207564" y="3212"/>
                    <a:pt x="185692" y="1797"/>
                    <a:pt x="163501" y="1797"/>
                  </a:cubicBezTo>
                  <a:cubicBezTo>
                    <a:pt x="154924" y="1797"/>
                    <a:pt x="146299" y="2008"/>
                    <a:pt x="137503" y="2594"/>
                  </a:cubicBezTo>
                  <a:cubicBezTo>
                    <a:pt x="119775" y="3771"/>
                    <a:pt x="103123" y="4258"/>
                    <a:pt x="87304" y="4258"/>
                  </a:cubicBezTo>
                  <a:cubicBezTo>
                    <a:pt x="55488" y="4258"/>
                    <a:pt x="27044" y="2288"/>
                    <a:pt x="0" y="0"/>
                  </a:cubicBezTo>
                  <a:close/>
                </a:path>
              </a:pathLst>
            </a:custGeom>
            <a:solidFill>
              <a:srgbClr val="AAE4E9">
                <a:alpha val="40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3" name="Google Shape;903;p22"/>
            <p:cNvGrpSpPr/>
            <p:nvPr/>
          </p:nvGrpSpPr>
          <p:grpSpPr>
            <a:xfrm>
              <a:off x="792585" y="4744536"/>
              <a:ext cx="8083445" cy="799692"/>
              <a:chOff x="792585" y="4177836"/>
              <a:chExt cx="8083445" cy="799692"/>
            </a:xfrm>
          </p:grpSpPr>
          <p:sp>
            <p:nvSpPr>
              <p:cNvPr id="904" name="Google Shape;904;p22"/>
              <p:cNvSpPr/>
              <p:nvPr/>
            </p:nvSpPr>
            <p:spPr>
              <a:xfrm>
                <a:off x="7766697" y="4587810"/>
                <a:ext cx="212833" cy="185821"/>
              </a:xfrm>
              <a:custGeom>
                <a:avLst/>
                <a:gdLst/>
                <a:ahLst/>
                <a:cxnLst/>
                <a:rect l="l" t="t" r="r" b="b"/>
                <a:pathLst>
                  <a:path w="6650" h="5806" extrusionOk="0">
                    <a:moveTo>
                      <a:pt x="3606" y="1"/>
                    </a:moveTo>
                    <a:cubicBezTo>
                      <a:pt x="3483" y="1"/>
                      <a:pt x="3360" y="7"/>
                      <a:pt x="3236" y="21"/>
                    </a:cubicBezTo>
                    <a:cubicBezTo>
                      <a:pt x="1904" y="186"/>
                      <a:pt x="737" y="1138"/>
                      <a:pt x="381" y="2305"/>
                    </a:cubicBezTo>
                    <a:cubicBezTo>
                      <a:pt x="1" y="3564"/>
                      <a:pt x="572" y="5017"/>
                      <a:pt x="1999" y="5588"/>
                    </a:cubicBezTo>
                    <a:cubicBezTo>
                      <a:pt x="2390" y="5735"/>
                      <a:pt x="2798" y="5806"/>
                      <a:pt x="3201" y="5806"/>
                    </a:cubicBezTo>
                    <a:cubicBezTo>
                      <a:pt x="4807" y="5806"/>
                      <a:pt x="6342" y="4691"/>
                      <a:pt x="6494" y="2923"/>
                    </a:cubicBezTo>
                    <a:cubicBezTo>
                      <a:pt x="6650" y="1133"/>
                      <a:pt x="5203" y="1"/>
                      <a:pt x="360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22"/>
              <p:cNvSpPr/>
              <p:nvPr/>
            </p:nvSpPr>
            <p:spPr>
              <a:xfrm>
                <a:off x="5710231" y="4247317"/>
                <a:ext cx="205024" cy="191454"/>
              </a:xfrm>
              <a:custGeom>
                <a:avLst/>
                <a:gdLst/>
                <a:ahLst/>
                <a:cxnLst/>
                <a:rect l="l" t="t" r="r" b="b"/>
                <a:pathLst>
                  <a:path w="6406" h="5982" extrusionOk="0">
                    <a:moveTo>
                      <a:pt x="2925" y="1"/>
                    </a:moveTo>
                    <a:cubicBezTo>
                      <a:pt x="2798" y="1"/>
                      <a:pt x="2672" y="9"/>
                      <a:pt x="2547" y="25"/>
                    </a:cubicBezTo>
                    <a:cubicBezTo>
                      <a:pt x="1262" y="192"/>
                      <a:pt x="286" y="1192"/>
                      <a:pt x="168" y="2381"/>
                    </a:cubicBezTo>
                    <a:cubicBezTo>
                      <a:pt x="0" y="3689"/>
                      <a:pt x="834" y="5188"/>
                      <a:pt x="2332" y="5759"/>
                    </a:cubicBezTo>
                    <a:cubicBezTo>
                      <a:pt x="2732" y="5910"/>
                      <a:pt x="3136" y="5981"/>
                      <a:pt x="3524" y="5981"/>
                    </a:cubicBezTo>
                    <a:cubicBezTo>
                      <a:pt x="5094" y="5981"/>
                      <a:pt x="6406" y="4811"/>
                      <a:pt x="6233" y="3000"/>
                    </a:cubicBezTo>
                    <a:cubicBezTo>
                      <a:pt x="6080" y="1174"/>
                      <a:pt x="4464" y="1"/>
                      <a:pt x="292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22"/>
              <p:cNvSpPr/>
              <p:nvPr/>
            </p:nvSpPr>
            <p:spPr>
              <a:xfrm>
                <a:off x="5019708" y="4331456"/>
                <a:ext cx="126388" cy="118354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3698" extrusionOk="0">
                    <a:moveTo>
                      <a:pt x="1787" y="0"/>
                    </a:moveTo>
                    <a:cubicBezTo>
                      <a:pt x="1714" y="0"/>
                      <a:pt x="1642" y="5"/>
                      <a:pt x="1570" y="13"/>
                    </a:cubicBezTo>
                    <a:cubicBezTo>
                      <a:pt x="761" y="108"/>
                      <a:pt x="166" y="726"/>
                      <a:pt x="95" y="1465"/>
                    </a:cubicBezTo>
                    <a:cubicBezTo>
                      <a:pt x="0" y="2274"/>
                      <a:pt x="499" y="3201"/>
                      <a:pt x="1428" y="3558"/>
                    </a:cubicBezTo>
                    <a:cubicBezTo>
                      <a:pt x="1678" y="3653"/>
                      <a:pt x="1929" y="3698"/>
                      <a:pt x="2170" y="3698"/>
                    </a:cubicBezTo>
                    <a:cubicBezTo>
                      <a:pt x="3142" y="3698"/>
                      <a:pt x="3949" y="2970"/>
                      <a:pt x="3854" y="1846"/>
                    </a:cubicBezTo>
                    <a:cubicBezTo>
                      <a:pt x="3743" y="716"/>
                      <a:pt x="2747" y="0"/>
                      <a:pt x="178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22"/>
              <p:cNvSpPr/>
              <p:nvPr/>
            </p:nvSpPr>
            <p:spPr>
              <a:xfrm>
                <a:off x="3190120" y="4472339"/>
                <a:ext cx="126292" cy="118290"/>
              </a:xfrm>
              <a:custGeom>
                <a:avLst/>
                <a:gdLst/>
                <a:ahLst/>
                <a:cxnLst/>
                <a:rect l="l" t="t" r="r" b="b"/>
                <a:pathLst>
                  <a:path w="3946" h="3696" extrusionOk="0">
                    <a:moveTo>
                      <a:pt x="1767" y="0"/>
                    </a:moveTo>
                    <a:cubicBezTo>
                      <a:pt x="1693" y="0"/>
                      <a:pt x="1620" y="4"/>
                      <a:pt x="1547" y="13"/>
                    </a:cubicBezTo>
                    <a:cubicBezTo>
                      <a:pt x="761" y="108"/>
                      <a:pt x="168" y="726"/>
                      <a:pt x="95" y="1463"/>
                    </a:cubicBezTo>
                    <a:cubicBezTo>
                      <a:pt x="0" y="2272"/>
                      <a:pt x="501" y="3201"/>
                      <a:pt x="1427" y="3556"/>
                    </a:cubicBezTo>
                    <a:cubicBezTo>
                      <a:pt x="1673" y="3651"/>
                      <a:pt x="1922" y="3696"/>
                      <a:pt x="2162" y="3696"/>
                    </a:cubicBezTo>
                    <a:cubicBezTo>
                      <a:pt x="3128" y="3696"/>
                      <a:pt x="3945" y="2969"/>
                      <a:pt x="3831" y="1844"/>
                    </a:cubicBezTo>
                    <a:cubicBezTo>
                      <a:pt x="3743" y="717"/>
                      <a:pt x="2729" y="0"/>
                      <a:pt x="176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22"/>
              <p:cNvSpPr/>
              <p:nvPr/>
            </p:nvSpPr>
            <p:spPr>
              <a:xfrm>
                <a:off x="1760266" y="4687023"/>
                <a:ext cx="126452" cy="118322"/>
              </a:xfrm>
              <a:custGeom>
                <a:avLst/>
                <a:gdLst/>
                <a:ahLst/>
                <a:cxnLst/>
                <a:rect l="l" t="t" r="r" b="b"/>
                <a:pathLst>
                  <a:path w="3951" h="3697" extrusionOk="0">
                    <a:moveTo>
                      <a:pt x="1790" y="1"/>
                    </a:moveTo>
                    <a:cubicBezTo>
                      <a:pt x="1716" y="1"/>
                      <a:pt x="1643" y="5"/>
                      <a:pt x="1570" y="13"/>
                    </a:cubicBezTo>
                    <a:cubicBezTo>
                      <a:pt x="762" y="109"/>
                      <a:pt x="168" y="727"/>
                      <a:pt x="95" y="1464"/>
                    </a:cubicBezTo>
                    <a:cubicBezTo>
                      <a:pt x="0" y="2272"/>
                      <a:pt x="501" y="3201"/>
                      <a:pt x="1428" y="3557"/>
                    </a:cubicBezTo>
                    <a:cubicBezTo>
                      <a:pt x="1679" y="3652"/>
                      <a:pt x="1930" y="3696"/>
                      <a:pt x="2172" y="3696"/>
                    </a:cubicBezTo>
                    <a:cubicBezTo>
                      <a:pt x="3145" y="3696"/>
                      <a:pt x="3950" y="2969"/>
                      <a:pt x="3854" y="1844"/>
                    </a:cubicBezTo>
                    <a:cubicBezTo>
                      <a:pt x="3745" y="718"/>
                      <a:pt x="2751" y="1"/>
                      <a:pt x="179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22"/>
              <p:cNvSpPr/>
              <p:nvPr/>
            </p:nvSpPr>
            <p:spPr>
              <a:xfrm>
                <a:off x="4686959" y="4473875"/>
                <a:ext cx="80301" cy="74636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2332" extrusionOk="0">
                    <a:moveTo>
                      <a:pt x="1165" y="0"/>
                    </a:moveTo>
                    <a:cubicBezTo>
                      <a:pt x="1110" y="0"/>
                      <a:pt x="1054" y="4"/>
                      <a:pt x="999" y="12"/>
                    </a:cubicBezTo>
                    <a:cubicBezTo>
                      <a:pt x="501" y="60"/>
                      <a:pt x="120" y="463"/>
                      <a:pt x="73" y="916"/>
                    </a:cubicBezTo>
                    <a:cubicBezTo>
                      <a:pt x="0" y="1440"/>
                      <a:pt x="333" y="2011"/>
                      <a:pt x="904" y="2249"/>
                    </a:cubicBezTo>
                    <a:cubicBezTo>
                      <a:pt x="1063" y="2304"/>
                      <a:pt x="1221" y="2331"/>
                      <a:pt x="1373" y="2331"/>
                    </a:cubicBezTo>
                    <a:cubicBezTo>
                      <a:pt x="1996" y="2331"/>
                      <a:pt x="2508" y="1881"/>
                      <a:pt x="2451" y="1154"/>
                    </a:cubicBezTo>
                    <a:cubicBezTo>
                      <a:pt x="2385" y="458"/>
                      <a:pt x="1763" y="0"/>
                      <a:pt x="116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2"/>
              <p:cNvSpPr/>
              <p:nvPr/>
            </p:nvSpPr>
            <p:spPr>
              <a:xfrm>
                <a:off x="3420839" y="4886666"/>
                <a:ext cx="80109" cy="74764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336" extrusionOk="0">
                    <a:moveTo>
                      <a:pt x="1129" y="1"/>
                    </a:moveTo>
                    <a:cubicBezTo>
                      <a:pt x="1086" y="1"/>
                      <a:pt x="1042" y="3"/>
                      <a:pt x="999" y="8"/>
                    </a:cubicBezTo>
                    <a:cubicBezTo>
                      <a:pt x="476" y="79"/>
                      <a:pt x="118" y="459"/>
                      <a:pt x="48" y="935"/>
                    </a:cubicBezTo>
                    <a:cubicBezTo>
                      <a:pt x="0" y="1436"/>
                      <a:pt x="309" y="2029"/>
                      <a:pt x="904" y="2244"/>
                    </a:cubicBezTo>
                    <a:cubicBezTo>
                      <a:pt x="1062" y="2307"/>
                      <a:pt x="1223" y="2336"/>
                      <a:pt x="1377" y="2336"/>
                    </a:cubicBezTo>
                    <a:cubicBezTo>
                      <a:pt x="1987" y="2336"/>
                      <a:pt x="2503" y="1876"/>
                      <a:pt x="2427" y="1173"/>
                    </a:cubicBezTo>
                    <a:cubicBezTo>
                      <a:pt x="2359" y="463"/>
                      <a:pt x="1734" y="1"/>
                      <a:pt x="1129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2"/>
              <p:cNvSpPr/>
              <p:nvPr/>
            </p:nvSpPr>
            <p:spPr>
              <a:xfrm>
                <a:off x="2589432" y="4422828"/>
                <a:ext cx="79500" cy="74636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2332" extrusionOk="0">
                    <a:moveTo>
                      <a:pt x="1145" y="0"/>
                    </a:moveTo>
                    <a:cubicBezTo>
                      <a:pt x="1088" y="0"/>
                      <a:pt x="1031" y="4"/>
                      <a:pt x="974" y="13"/>
                    </a:cubicBezTo>
                    <a:cubicBezTo>
                      <a:pt x="476" y="60"/>
                      <a:pt x="95" y="465"/>
                      <a:pt x="48" y="917"/>
                    </a:cubicBezTo>
                    <a:cubicBezTo>
                      <a:pt x="0" y="1440"/>
                      <a:pt x="308" y="2011"/>
                      <a:pt x="904" y="2249"/>
                    </a:cubicBezTo>
                    <a:cubicBezTo>
                      <a:pt x="1058" y="2305"/>
                      <a:pt x="1212" y="2331"/>
                      <a:pt x="1361" y="2331"/>
                    </a:cubicBezTo>
                    <a:cubicBezTo>
                      <a:pt x="1971" y="2331"/>
                      <a:pt x="2483" y="1881"/>
                      <a:pt x="2427" y="1154"/>
                    </a:cubicBezTo>
                    <a:cubicBezTo>
                      <a:pt x="2360" y="458"/>
                      <a:pt x="1757" y="0"/>
                      <a:pt x="114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22"/>
              <p:cNvSpPr/>
              <p:nvPr/>
            </p:nvSpPr>
            <p:spPr>
              <a:xfrm>
                <a:off x="4162410" y="4177836"/>
                <a:ext cx="80109" cy="74764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336" extrusionOk="0">
                    <a:moveTo>
                      <a:pt x="1132" y="0"/>
                    </a:moveTo>
                    <a:cubicBezTo>
                      <a:pt x="1087" y="0"/>
                      <a:pt x="1043" y="3"/>
                      <a:pt x="999" y="7"/>
                    </a:cubicBezTo>
                    <a:cubicBezTo>
                      <a:pt x="499" y="80"/>
                      <a:pt x="118" y="460"/>
                      <a:pt x="71" y="936"/>
                    </a:cubicBezTo>
                    <a:cubicBezTo>
                      <a:pt x="0" y="1435"/>
                      <a:pt x="333" y="2030"/>
                      <a:pt x="904" y="2244"/>
                    </a:cubicBezTo>
                    <a:cubicBezTo>
                      <a:pt x="1068" y="2306"/>
                      <a:pt x="1231" y="2336"/>
                      <a:pt x="1387" y="2336"/>
                    </a:cubicBezTo>
                    <a:cubicBezTo>
                      <a:pt x="2003" y="2336"/>
                      <a:pt x="2503" y="1875"/>
                      <a:pt x="2427" y="1174"/>
                    </a:cubicBezTo>
                    <a:cubicBezTo>
                      <a:pt x="2382" y="442"/>
                      <a:pt x="1738" y="0"/>
                      <a:pt x="1132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2"/>
              <p:cNvSpPr/>
              <p:nvPr/>
            </p:nvSpPr>
            <p:spPr>
              <a:xfrm>
                <a:off x="3957550" y="4446063"/>
                <a:ext cx="205056" cy="191390"/>
              </a:xfrm>
              <a:custGeom>
                <a:avLst/>
                <a:gdLst/>
                <a:ahLst/>
                <a:cxnLst/>
                <a:rect l="l" t="t" r="r" b="b"/>
                <a:pathLst>
                  <a:path w="6407" h="5980" extrusionOk="0">
                    <a:moveTo>
                      <a:pt x="2928" y="0"/>
                    </a:moveTo>
                    <a:cubicBezTo>
                      <a:pt x="2800" y="0"/>
                      <a:pt x="2673" y="8"/>
                      <a:pt x="2547" y="25"/>
                    </a:cubicBezTo>
                    <a:cubicBezTo>
                      <a:pt x="1238" y="191"/>
                      <a:pt x="286" y="1190"/>
                      <a:pt x="144" y="2379"/>
                    </a:cubicBezTo>
                    <a:cubicBezTo>
                      <a:pt x="1" y="3689"/>
                      <a:pt x="834" y="5186"/>
                      <a:pt x="2332" y="5757"/>
                    </a:cubicBezTo>
                    <a:cubicBezTo>
                      <a:pt x="2733" y="5908"/>
                      <a:pt x="3137" y="5980"/>
                      <a:pt x="3525" y="5980"/>
                    </a:cubicBezTo>
                    <a:cubicBezTo>
                      <a:pt x="5095" y="5980"/>
                      <a:pt x="6406" y="4810"/>
                      <a:pt x="6234" y="2998"/>
                    </a:cubicBezTo>
                    <a:cubicBezTo>
                      <a:pt x="6081" y="1175"/>
                      <a:pt x="4466" y="0"/>
                      <a:pt x="292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2"/>
              <p:cNvSpPr/>
              <p:nvPr/>
            </p:nvSpPr>
            <p:spPr>
              <a:xfrm>
                <a:off x="792585" y="4462033"/>
                <a:ext cx="204384" cy="191038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5969" extrusionOk="0">
                    <a:moveTo>
                      <a:pt x="2905" y="0"/>
                    </a:moveTo>
                    <a:cubicBezTo>
                      <a:pt x="2777" y="0"/>
                      <a:pt x="2649" y="8"/>
                      <a:pt x="2523" y="25"/>
                    </a:cubicBezTo>
                    <a:cubicBezTo>
                      <a:pt x="1238" y="167"/>
                      <a:pt x="286" y="1191"/>
                      <a:pt x="144" y="2381"/>
                    </a:cubicBezTo>
                    <a:cubicBezTo>
                      <a:pt x="1" y="3665"/>
                      <a:pt x="810" y="5188"/>
                      <a:pt x="2307" y="5734"/>
                    </a:cubicBezTo>
                    <a:cubicBezTo>
                      <a:pt x="2722" y="5893"/>
                      <a:pt x="3137" y="5968"/>
                      <a:pt x="3534" y="5968"/>
                    </a:cubicBezTo>
                    <a:cubicBezTo>
                      <a:pt x="5099" y="5968"/>
                      <a:pt x="6385" y="4801"/>
                      <a:pt x="6234" y="2999"/>
                    </a:cubicBezTo>
                    <a:cubicBezTo>
                      <a:pt x="6058" y="1174"/>
                      <a:pt x="4461" y="0"/>
                      <a:pt x="290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2"/>
              <p:cNvSpPr/>
              <p:nvPr/>
            </p:nvSpPr>
            <p:spPr>
              <a:xfrm>
                <a:off x="5525247" y="4282457"/>
                <a:ext cx="102960" cy="72587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2268" extrusionOk="0">
                    <a:moveTo>
                      <a:pt x="1505" y="1"/>
                    </a:moveTo>
                    <a:cubicBezTo>
                      <a:pt x="1407" y="1"/>
                      <a:pt x="1309" y="8"/>
                      <a:pt x="1213" y="21"/>
                    </a:cubicBezTo>
                    <a:cubicBezTo>
                      <a:pt x="571" y="94"/>
                      <a:pt x="118" y="522"/>
                      <a:pt x="48" y="973"/>
                    </a:cubicBezTo>
                    <a:cubicBezTo>
                      <a:pt x="0" y="1473"/>
                      <a:pt x="429" y="2020"/>
                      <a:pt x="1190" y="2210"/>
                    </a:cubicBezTo>
                    <a:cubicBezTo>
                      <a:pt x="1357" y="2249"/>
                      <a:pt x="1524" y="2267"/>
                      <a:pt x="1686" y="2267"/>
                    </a:cubicBezTo>
                    <a:cubicBezTo>
                      <a:pt x="2516" y="2267"/>
                      <a:pt x="3216" y="1781"/>
                      <a:pt x="3116" y="1045"/>
                    </a:cubicBezTo>
                    <a:cubicBezTo>
                      <a:pt x="3011" y="392"/>
                      <a:pt x="2255" y="1"/>
                      <a:pt x="150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2"/>
              <p:cNvSpPr/>
              <p:nvPr/>
            </p:nvSpPr>
            <p:spPr>
              <a:xfrm>
                <a:off x="8809780" y="4798590"/>
                <a:ext cx="66250" cy="49512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547" extrusionOk="0">
                    <a:moveTo>
                      <a:pt x="1022" y="1"/>
                    </a:moveTo>
                    <a:cubicBezTo>
                      <a:pt x="451" y="1"/>
                      <a:pt x="0" y="357"/>
                      <a:pt x="0" y="785"/>
                    </a:cubicBezTo>
                    <a:cubicBezTo>
                      <a:pt x="0" y="1213"/>
                      <a:pt x="451" y="1546"/>
                      <a:pt x="1022" y="1546"/>
                    </a:cubicBezTo>
                    <a:cubicBezTo>
                      <a:pt x="1593" y="1546"/>
                      <a:pt x="2069" y="1213"/>
                      <a:pt x="2069" y="785"/>
                    </a:cubicBezTo>
                    <a:cubicBezTo>
                      <a:pt x="2069" y="357"/>
                      <a:pt x="1593" y="1"/>
                      <a:pt x="1022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2"/>
              <p:cNvSpPr/>
              <p:nvPr/>
            </p:nvSpPr>
            <p:spPr>
              <a:xfrm>
                <a:off x="6464764" y="4274776"/>
                <a:ext cx="66250" cy="4948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546" extrusionOk="0">
                    <a:moveTo>
                      <a:pt x="1047" y="1"/>
                    </a:moveTo>
                    <a:cubicBezTo>
                      <a:pt x="452" y="1"/>
                      <a:pt x="1" y="334"/>
                      <a:pt x="1" y="762"/>
                    </a:cubicBezTo>
                    <a:cubicBezTo>
                      <a:pt x="1" y="1190"/>
                      <a:pt x="452" y="1546"/>
                      <a:pt x="1047" y="1546"/>
                    </a:cubicBezTo>
                    <a:cubicBezTo>
                      <a:pt x="1618" y="1546"/>
                      <a:pt x="2069" y="1190"/>
                      <a:pt x="2069" y="762"/>
                    </a:cubicBezTo>
                    <a:cubicBezTo>
                      <a:pt x="2069" y="334"/>
                      <a:pt x="1618" y="1"/>
                      <a:pt x="1047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2"/>
              <p:cNvSpPr/>
              <p:nvPr/>
            </p:nvSpPr>
            <p:spPr>
              <a:xfrm>
                <a:off x="7357810" y="4865607"/>
                <a:ext cx="66314" cy="4948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546" extrusionOk="0">
                    <a:moveTo>
                      <a:pt x="1025" y="0"/>
                    </a:moveTo>
                    <a:cubicBezTo>
                      <a:pt x="454" y="0"/>
                      <a:pt x="1" y="333"/>
                      <a:pt x="1" y="761"/>
                    </a:cubicBezTo>
                    <a:cubicBezTo>
                      <a:pt x="1" y="1190"/>
                      <a:pt x="454" y="1545"/>
                      <a:pt x="1025" y="1545"/>
                    </a:cubicBezTo>
                    <a:cubicBezTo>
                      <a:pt x="1596" y="1545"/>
                      <a:pt x="2071" y="1190"/>
                      <a:pt x="2071" y="761"/>
                    </a:cubicBezTo>
                    <a:cubicBezTo>
                      <a:pt x="2071" y="333"/>
                      <a:pt x="1596" y="0"/>
                      <a:pt x="102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2"/>
              <p:cNvSpPr/>
              <p:nvPr/>
            </p:nvSpPr>
            <p:spPr>
              <a:xfrm>
                <a:off x="6272898" y="4714067"/>
                <a:ext cx="66250" cy="49544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548" extrusionOk="0">
                    <a:moveTo>
                      <a:pt x="1047" y="0"/>
                    </a:moveTo>
                    <a:cubicBezTo>
                      <a:pt x="476" y="0"/>
                      <a:pt x="1" y="358"/>
                      <a:pt x="1" y="786"/>
                    </a:cubicBezTo>
                    <a:cubicBezTo>
                      <a:pt x="1" y="1214"/>
                      <a:pt x="476" y="1547"/>
                      <a:pt x="1047" y="1547"/>
                    </a:cubicBezTo>
                    <a:cubicBezTo>
                      <a:pt x="1618" y="1547"/>
                      <a:pt x="2069" y="1214"/>
                      <a:pt x="2069" y="786"/>
                    </a:cubicBezTo>
                    <a:cubicBezTo>
                      <a:pt x="2069" y="358"/>
                      <a:pt x="1618" y="0"/>
                      <a:pt x="104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2"/>
              <p:cNvSpPr/>
              <p:nvPr/>
            </p:nvSpPr>
            <p:spPr>
              <a:xfrm>
                <a:off x="5101126" y="4819137"/>
                <a:ext cx="66314" cy="5028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571" extrusionOk="0">
                    <a:moveTo>
                      <a:pt x="1025" y="0"/>
                    </a:moveTo>
                    <a:cubicBezTo>
                      <a:pt x="454" y="0"/>
                      <a:pt x="1" y="358"/>
                      <a:pt x="1" y="786"/>
                    </a:cubicBezTo>
                    <a:cubicBezTo>
                      <a:pt x="1" y="1214"/>
                      <a:pt x="454" y="1570"/>
                      <a:pt x="1025" y="1570"/>
                    </a:cubicBezTo>
                    <a:cubicBezTo>
                      <a:pt x="1596" y="1570"/>
                      <a:pt x="2071" y="1214"/>
                      <a:pt x="2071" y="786"/>
                    </a:cubicBezTo>
                    <a:cubicBezTo>
                      <a:pt x="2071" y="358"/>
                      <a:pt x="1596" y="0"/>
                      <a:pt x="102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2"/>
              <p:cNvSpPr/>
              <p:nvPr/>
            </p:nvSpPr>
            <p:spPr>
              <a:xfrm>
                <a:off x="6908599" y="4800126"/>
                <a:ext cx="104400" cy="78412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2450" extrusionOk="0">
                    <a:moveTo>
                      <a:pt x="1643" y="0"/>
                    </a:moveTo>
                    <a:cubicBezTo>
                      <a:pt x="739" y="0"/>
                      <a:pt x="1" y="546"/>
                      <a:pt x="1" y="1213"/>
                    </a:cubicBezTo>
                    <a:cubicBezTo>
                      <a:pt x="1" y="1903"/>
                      <a:pt x="739" y="2450"/>
                      <a:pt x="1643" y="2450"/>
                    </a:cubicBezTo>
                    <a:cubicBezTo>
                      <a:pt x="2547" y="2450"/>
                      <a:pt x="3261" y="1903"/>
                      <a:pt x="3261" y="1213"/>
                    </a:cubicBezTo>
                    <a:cubicBezTo>
                      <a:pt x="3261" y="546"/>
                      <a:pt x="2547" y="0"/>
                      <a:pt x="1643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8085683" y="4899083"/>
                <a:ext cx="105104" cy="7844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2451" extrusionOk="0">
                    <a:moveTo>
                      <a:pt x="1643" y="1"/>
                    </a:moveTo>
                    <a:cubicBezTo>
                      <a:pt x="739" y="1"/>
                      <a:pt x="1" y="547"/>
                      <a:pt x="1" y="1238"/>
                    </a:cubicBezTo>
                    <a:cubicBezTo>
                      <a:pt x="1" y="1904"/>
                      <a:pt x="739" y="2450"/>
                      <a:pt x="1643" y="2450"/>
                    </a:cubicBezTo>
                    <a:cubicBezTo>
                      <a:pt x="2547" y="2450"/>
                      <a:pt x="3283" y="1904"/>
                      <a:pt x="3283" y="1238"/>
                    </a:cubicBezTo>
                    <a:cubicBezTo>
                      <a:pt x="3283" y="547"/>
                      <a:pt x="2547" y="1"/>
                      <a:pt x="1643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2"/>
              <p:cNvSpPr/>
              <p:nvPr/>
            </p:nvSpPr>
            <p:spPr>
              <a:xfrm>
                <a:off x="8627035" y="4373766"/>
                <a:ext cx="105104" cy="78412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2450" extrusionOk="0">
                    <a:moveTo>
                      <a:pt x="1641" y="0"/>
                    </a:moveTo>
                    <a:cubicBezTo>
                      <a:pt x="737" y="0"/>
                      <a:pt x="1" y="546"/>
                      <a:pt x="1" y="1212"/>
                    </a:cubicBezTo>
                    <a:cubicBezTo>
                      <a:pt x="1" y="1903"/>
                      <a:pt x="737" y="2450"/>
                      <a:pt x="1641" y="2450"/>
                    </a:cubicBezTo>
                    <a:cubicBezTo>
                      <a:pt x="2545" y="2450"/>
                      <a:pt x="3284" y="1903"/>
                      <a:pt x="3284" y="1212"/>
                    </a:cubicBezTo>
                    <a:cubicBezTo>
                      <a:pt x="3284" y="546"/>
                      <a:pt x="2545" y="0"/>
                      <a:pt x="164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2"/>
              <p:cNvSpPr/>
              <p:nvPr/>
            </p:nvSpPr>
            <p:spPr>
              <a:xfrm>
                <a:off x="6830220" y="4455985"/>
                <a:ext cx="104304" cy="7841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2450" extrusionOk="0">
                    <a:moveTo>
                      <a:pt x="1641" y="0"/>
                    </a:moveTo>
                    <a:cubicBezTo>
                      <a:pt x="737" y="0"/>
                      <a:pt x="1" y="547"/>
                      <a:pt x="1" y="1213"/>
                    </a:cubicBezTo>
                    <a:cubicBezTo>
                      <a:pt x="1" y="1904"/>
                      <a:pt x="737" y="2450"/>
                      <a:pt x="1641" y="2450"/>
                    </a:cubicBezTo>
                    <a:cubicBezTo>
                      <a:pt x="2545" y="2450"/>
                      <a:pt x="3259" y="1904"/>
                      <a:pt x="3259" y="1213"/>
                    </a:cubicBezTo>
                    <a:cubicBezTo>
                      <a:pt x="3259" y="547"/>
                      <a:pt x="2545" y="0"/>
                      <a:pt x="164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5" name="Google Shape;925;p22"/>
          <p:cNvSpPr/>
          <p:nvPr/>
        </p:nvSpPr>
        <p:spPr>
          <a:xfrm rot="8901613">
            <a:off x="8166966" y="322246"/>
            <a:ext cx="932366" cy="434494"/>
          </a:xfrm>
          <a:custGeom>
            <a:avLst/>
            <a:gdLst/>
            <a:ahLst/>
            <a:cxnLst/>
            <a:rect l="l" t="t" r="r" b="b"/>
            <a:pathLst>
              <a:path w="37293" h="17379" extrusionOk="0">
                <a:moveTo>
                  <a:pt x="18980" y="0"/>
                </a:moveTo>
                <a:cubicBezTo>
                  <a:pt x="18198" y="0"/>
                  <a:pt x="17412" y="67"/>
                  <a:pt x="16629" y="208"/>
                </a:cubicBezTo>
                <a:cubicBezTo>
                  <a:pt x="10183" y="1375"/>
                  <a:pt x="1" y="11294"/>
                  <a:pt x="3617" y="14840"/>
                </a:cubicBezTo>
                <a:cubicBezTo>
                  <a:pt x="5301" y="16501"/>
                  <a:pt x="10650" y="17379"/>
                  <a:pt x="16382" y="17379"/>
                </a:cubicBezTo>
                <a:cubicBezTo>
                  <a:pt x="22877" y="17379"/>
                  <a:pt x="29864" y="16252"/>
                  <a:pt x="32568" y="13864"/>
                </a:cubicBezTo>
                <a:cubicBezTo>
                  <a:pt x="37293" y="9733"/>
                  <a:pt x="28440" y="0"/>
                  <a:pt x="18980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22"/>
          <p:cNvSpPr/>
          <p:nvPr/>
        </p:nvSpPr>
        <p:spPr>
          <a:xfrm rot="1751390">
            <a:off x="8852273" y="817575"/>
            <a:ext cx="380646" cy="392996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22"/>
          <p:cNvSpPr/>
          <p:nvPr/>
        </p:nvSpPr>
        <p:spPr>
          <a:xfrm rot="9597325">
            <a:off x="-373193" y="2182116"/>
            <a:ext cx="809330" cy="779362"/>
          </a:xfrm>
          <a:custGeom>
            <a:avLst/>
            <a:gdLst/>
            <a:ahLst/>
            <a:cxnLst/>
            <a:rect l="l" t="t" r="r" b="b"/>
            <a:pathLst>
              <a:path w="58927" h="37161" extrusionOk="0">
                <a:moveTo>
                  <a:pt x="22751" y="0"/>
                </a:moveTo>
                <a:cubicBezTo>
                  <a:pt x="17471" y="0"/>
                  <a:pt x="12652" y="1613"/>
                  <a:pt x="9255" y="5589"/>
                </a:cubicBezTo>
                <a:cubicBezTo>
                  <a:pt x="3141" y="12726"/>
                  <a:pt x="0" y="33588"/>
                  <a:pt x="19841" y="36468"/>
                </a:cubicBezTo>
                <a:cubicBezTo>
                  <a:pt x="23115" y="36942"/>
                  <a:pt x="26201" y="37161"/>
                  <a:pt x="29088" y="37161"/>
                </a:cubicBezTo>
                <a:cubicBezTo>
                  <a:pt x="45019" y="37161"/>
                  <a:pt x="54879" y="30507"/>
                  <a:pt x="56692" y="23479"/>
                </a:cubicBezTo>
                <a:cubicBezTo>
                  <a:pt x="58926" y="14770"/>
                  <a:pt x="38729" y="0"/>
                  <a:pt x="22751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5" name="Google Shape;1295;p32"/>
          <p:cNvGrpSpPr/>
          <p:nvPr/>
        </p:nvGrpSpPr>
        <p:grpSpPr>
          <a:xfrm flipH="1">
            <a:off x="-1107011" y="3920725"/>
            <a:ext cx="11358026" cy="1516950"/>
            <a:chOff x="0" y="4488950"/>
            <a:chExt cx="9144213" cy="1221279"/>
          </a:xfrm>
        </p:grpSpPr>
        <p:sp>
          <p:nvSpPr>
            <p:cNvPr id="1296" name="Google Shape;1296;p32"/>
            <p:cNvSpPr/>
            <p:nvPr/>
          </p:nvSpPr>
          <p:spPr>
            <a:xfrm>
              <a:off x="0" y="4500375"/>
              <a:ext cx="9144213" cy="1209853"/>
            </a:xfrm>
            <a:custGeom>
              <a:avLst/>
              <a:gdLst/>
              <a:ahLst/>
              <a:cxnLst/>
              <a:rect l="l" t="t" r="r" b="b"/>
              <a:pathLst>
                <a:path w="285712" h="37802" extrusionOk="0">
                  <a:moveTo>
                    <a:pt x="0" y="1"/>
                  </a:moveTo>
                  <a:lnTo>
                    <a:pt x="0" y="37801"/>
                  </a:lnTo>
                  <a:lnTo>
                    <a:pt x="285712" y="37801"/>
                  </a:lnTo>
                  <a:lnTo>
                    <a:pt x="285712" y="1"/>
                  </a:lnTo>
                  <a:cubicBezTo>
                    <a:pt x="266072" y="2500"/>
                    <a:pt x="248197" y="3228"/>
                    <a:pt x="231270" y="3228"/>
                  </a:cubicBezTo>
                  <a:cubicBezTo>
                    <a:pt x="207624" y="3228"/>
                    <a:pt x="185830" y="1807"/>
                    <a:pt x="163663" y="1807"/>
                  </a:cubicBezTo>
                  <a:cubicBezTo>
                    <a:pt x="155167" y="1807"/>
                    <a:pt x="146615" y="2015"/>
                    <a:pt x="137884" y="2593"/>
                  </a:cubicBezTo>
                  <a:cubicBezTo>
                    <a:pt x="120097" y="3774"/>
                    <a:pt x="103355" y="4263"/>
                    <a:pt x="87439" y="4263"/>
                  </a:cubicBezTo>
                  <a:cubicBezTo>
                    <a:pt x="55566" y="4263"/>
                    <a:pt x="27005" y="2301"/>
                    <a:pt x="0" y="1"/>
                  </a:cubicBezTo>
                  <a:close/>
                </a:path>
              </a:pathLst>
            </a:custGeom>
            <a:solidFill>
              <a:srgbClr val="AAE4E9">
                <a:alpha val="2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2"/>
            <p:cNvSpPr/>
            <p:nvPr/>
          </p:nvSpPr>
          <p:spPr>
            <a:xfrm>
              <a:off x="0" y="4488950"/>
              <a:ext cx="9144213" cy="308816"/>
            </a:xfrm>
            <a:custGeom>
              <a:avLst/>
              <a:gdLst/>
              <a:ahLst/>
              <a:cxnLst/>
              <a:rect l="l" t="t" r="r" b="b"/>
              <a:pathLst>
                <a:path w="285712" h="9649" extrusionOk="0">
                  <a:moveTo>
                    <a:pt x="0" y="0"/>
                  </a:moveTo>
                  <a:lnTo>
                    <a:pt x="0" y="7565"/>
                  </a:lnTo>
                  <a:cubicBezTo>
                    <a:pt x="10358" y="8379"/>
                    <a:pt x="20926" y="8723"/>
                    <a:pt x="31812" y="8723"/>
                  </a:cubicBezTo>
                  <a:cubicBezTo>
                    <a:pt x="63578" y="8723"/>
                    <a:pt x="98042" y="5792"/>
                    <a:pt x="137836" y="3045"/>
                  </a:cubicBezTo>
                  <a:cubicBezTo>
                    <a:pt x="142809" y="2703"/>
                    <a:pt x="147725" y="2554"/>
                    <a:pt x="152607" y="2554"/>
                  </a:cubicBezTo>
                  <a:cubicBezTo>
                    <a:pt x="186263" y="2554"/>
                    <a:pt x="218283" y="9648"/>
                    <a:pt x="255650" y="9648"/>
                  </a:cubicBezTo>
                  <a:cubicBezTo>
                    <a:pt x="265276" y="9648"/>
                    <a:pt x="275257" y="9178"/>
                    <a:pt x="285712" y="7993"/>
                  </a:cubicBezTo>
                  <a:lnTo>
                    <a:pt x="285712" y="0"/>
                  </a:lnTo>
                  <a:cubicBezTo>
                    <a:pt x="266104" y="2487"/>
                    <a:pt x="248215" y="3212"/>
                    <a:pt x="231258" y="3212"/>
                  </a:cubicBezTo>
                  <a:cubicBezTo>
                    <a:pt x="207564" y="3212"/>
                    <a:pt x="185692" y="1797"/>
                    <a:pt x="163501" y="1797"/>
                  </a:cubicBezTo>
                  <a:cubicBezTo>
                    <a:pt x="154924" y="1797"/>
                    <a:pt x="146299" y="2008"/>
                    <a:pt x="137503" y="2594"/>
                  </a:cubicBezTo>
                  <a:cubicBezTo>
                    <a:pt x="119775" y="3771"/>
                    <a:pt x="103123" y="4258"/>
                    <a:pt x="87304" y="4258"/>
                  </a:cubicBezTo>
                  <a:cubicBezTo>
                    <a:pt x="55488" y="4258"/>
                    <a:pt x="27044" y="2288"/>
                    <a:pt x="0" y="0"/>
                  </a:cubicBezTo>
                  <a:close/>
                </a:path>
              </a:pathLst>
            </a:custGeom>
            <a:solidFill>
              <a:srgbClr val="AAE4E9">
                <a:alpha val="40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8" name="Google Shape;1298;p32"/>
            <p:cNvGrpSpPr/>
            <p:nvPr/>
          </p:nvGrpSpPr>
          <p:grpSpPr>
            <a:xfrm>
              <a:off x="792585" y="4744536"/>
              <a:ext cx="8083445" cy="799692"/>
              <a:chOff x="792585" y="4177836"/>
              <a:chExt cx="8083445" cy="799692"/>
            </a:xfrm>
          </p:grpSpPr>
          <p:sp>
            <p:nvSpPr>
              <p:cNvPr id="1299" name="Google Shape;1299;p32"/>
              <p:cNvSpPr/>
              <p:nvPr/>
            </p:nvSpPr>
            <p:spPr>
              <a:xfrm>
                <a:off x="7766697" y="4587810"/>
                <a:ext cx="212833" cy="185821"/>
              </a:xfrm>
              <a:custGeom>
                <a:avLst/>
                <a:gdLst/>
                <a:ahLst/>
                <a:cxnLst/>
                <a:rect l="l" t="t" r="r" b="b"/>
                <a:pathLst>
                  <a:path w="6650" h="5806" extrusionOk="0">
                    <a:moveTo>
                      <a:pt x="3606" y="1"/>
                    </a:moveTo>
                    <a:cubicBezTo>
                      <a:pt x="3483" y="1"/>
                      <a:pt x="3360" y="7"/>
                      <a:pt x="3236" y="21"/>
                    </a:cubicBezTo>
                    <a:cubicBezTo>
                      <a:pt x="1904" y="186"/>
                      <a:pt x="737" y="1138"/>
                      <a:pt x="381" y="2305"/>
                    </a:cubicBezTo>
                    <a:cubicBezTo>
                      <a:pt x="1" y="3564"/>
                      <a:pt x="572" y="5017"/>
                      <a:pt x="1999" y="5588"/>
                    </a:cubicBezTo>
                    <a:cubicBezTo>
                      <a:pt x="2390" y="5735"/>
                      <a:pt x="2798" y="5806"/>
                      <a:pt x="3201" y="5806"/>
                    </a:cubicBezTo>
                    <a:cubicBezTo>
                      <a:pt x="4807" y="5806"/>
                      <a:pt x="6342" y="4691"/>
                      <a:pt x="6494" y="2923"/>
                    </a:cubicBezTo>
                    <a:cubicBezTo>
                      <a:pt x="6650" y="1133"/>
                      <a:pt x="5203" y="1"/>
                      <a:pt x="360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2"/>
              <p:cNvSpPr/>
              <p:nvPr/>
            </p:nvSpPr>
            <p:spPr>
              <a:xfrm>
                <a:off x="5710231" y="4247317"/>
                <a:ext cx="205024" cy="191454"/>
              </a:xfrm>
              <a:custGeom>
                <a:avLst/>
                <a:gdLst/>
                <a:ahLst/>
                <a:cxnLst/>
                <a:rect l="l" t="t" r="r" b="b"/>
                <a:pathLst>
                  <a:path w="6406" h="5982" extrusionOk="0">
                    <a:moveTo>
                      <a:pt x="2925" y="1"/>
                    </a:moveTo>
                    <a:cubicBezTo>
                      <a:pt x="2798" y="1"/>
                      <a:pt x="2672" y="9"/>
                      <a:pt x="2547" y="25"/>
                    </a:cubicBezTo>
                    <a:cubicBezTo>
                      <a:pt x="1262" y="192"/>
                      <a:pt x="286" y="1192"/>
                      <a:pt x="168" y="2381"/>
                    </a:cubicBezTo>
                    <a:cubicBezTo>
                      <a:pt x="0" y="3689"/>
                      <a:pt x="834" y="5188"/>
                      <a:pt x="2332" y="5759"/>
                    </a:cubicBezTo>
                    <a:cubicBezTo>
                      <a:pt x="2732" y="5910"/>
                      <a:pt x="3136" y="5981"/>
                      <a:pt x="3524" y="5981"/>
                    </a:cubicBezTo>
                    <a:cubicBezTo>
                      <a:pt x="5094" y="5981"/>
                      <a:pt x="6406" y="4811"/>
                      <a:pt x="6233" y="3000"/>
                    </a:cubicBezTo>
                    <a:cubicBezTo>
                      <a:pt x="6080" y="1174"/>
                      <a:pt x="4464" y="1"/>
                      <a:pt x="292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2"/>
              <p:cNvSpPr/>
              <p:nvPr/>
            </p:nvSpPr>
            <p:spPr>
              <a:xfrm>
                <a:off x="5019708" y="4331456"/>
                <a:ext cx="126388" cy="118354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3698" extrusionOk="0">
                    <a:moveTo>
                      <a:pt x="1787" y="0"/>
                    </a:moveTo>
                    <a:cubicBezTo>
                      <a:pt x="1714" y="0"/>
                      <a:pt x="1642" y="5"/>
                      <a:pt x="1570" y="13"/>
                    </a:cubicBezTo>
                    <a:cubicBezTo>
                      <a:pt x="761" y="108"/>
                      <a:pt x="166" y="726"/>
                      <a:pt x="95" y="1465"/>
                    </a:cubicBezTo>
                    <a:cubicBezTo>
                      <a:pt x="0" y="2274"/>
                      <a:pt x="499" y="3201"/>
                      <a:pt x="1428" y="3558"/>
                    </a:cubicBezTo>
                    <a:cubicBezTo>
                      <a:pt x="1678" y="3653"/>
                      <a:pt x="1929" y="3698"/>
                      <a:pt x="2170" y="3698"/>
                    </a:cubicBezTo>
                    <a:cubicBezTo>
                      <a:pt x="3142" y="3698"/>
                      <a:pt x="3949" y="2970"/>
                      <a:pt x="3854" y="1846"/>
                    </a:cubicBezTo>
                    <a:cubicBezTo>
                      <a:pt x="3743" y="716"/>
                      <a:pt x="2747" y="0"/>
                      <a:pt x="178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2"/>
              <p:cNvSpPr/>
              <p:nvPr/>
            </p:nvSpPr>
            <p:spPr>
              <a:xfrm>
                <a:off x="3190120" y="4472339"/>
                <a:ext cx="126292" cy="118290"/>
              </a:xfrm>
              <a:custGeom>
                <a:avLst/>
                <a:gdLst/>
                <a:ahLst/>
                <a:cxnLst/>
                <a:rect l="l" t="t" r="r" b="b"/>
                <a:pathLst>
                  <a:path w="3946" h="3696" extrusionOk="0">
                    <a:moveTo>
                      <a:pt x="1767" y="0"/>
                    </a:moveTo>
                    <a:cubicBezTo>
                      <a:pt x="1693" y="0"/>
                      <a:pt x="1620" y="4"/>
                      <a:pt x="1547" y="13"/>
                    </a:cubicBezTo>
                    <a:cubicBezTo>
                      <a:pt x="761" y="108"/>
                      <a:pt x="168" y="726"/>
                      <a:pt x="95" y="1463"/>
                    </a:cubicBezTo>
                    <a:cubicBezTo>
                      <a:pt x="0" y="2272"/>
                      <a:pt x="501" y="3201"/>
                      <a:pt x="1427" y="3556"/>
                    </a:cubicBezTo>
                    <a:cubicBezTo>
                      <a:pt x="1673" y="3651"/>
                      <a:pt x="1922" y="3696"/>
                      <a:pt x="2162" y="3696"/>
                    </a:cubicBezTo>
                    <a:cubicBezTo>
                      <a:pt x="3128" y="3696"/>
                      <a:pt x="3945" y="2969"/>
                      <a:pt x="3831" y="1844"/>
                    </a:cubicBezTo>
                    <a:cubicBezTo>
                      <a:pt x="3743" y="717"/>
                      <a:pt x="2729" y="0"/>
                      <a:pt x="176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2"/>
              <p:cNvSpPr/>
              <p:nvPr/>
            </p:nvSpPr>
            <p:spPr>
              <a:xfrm>
                <a:off x="1760266" y="4687023"/>
                <a:ext cx="126452" cy="118322"/>
              </a:xfrm>
              <a:custGeom>
                <a:avLst/>
                <a:gdLst/>
                <a:ahLst/>
                <a:cxnLst/>
                <a:rect l="l" t="t" r="r" b="b"/>
                <a:pathLst>
                  <a:path w="3951" h="3697" extrusionOk="0">
                    <a:moveTo>
                      <a:pt x="1790" y="1"/>
                    </a:moveTo>
                    <a:cubicBezTo>
                      <a:pt x="1716" y="1"/>
                      <a:pt x="1643" y="5"/>
                      <a:pt x="1570" y="13"/>
                    </a:cubicBezTo>
                    <a:cubicBezTo>
                      <a:pt x="762" y="109"/>
                      <a:pt x="168" y="727"/>
                      <a:pt x="95" y="1464"/>
                    </a:cubicBezTo>
                    <a:cubicBezTo>
                      <a:pt x="0" y="2272"/>
                      <a:pt x="501" y="3201"/>
                      <a:pt x="1428" y="3557"/>
                    </a:cubicBezTo>
                    <a:cubicBezTo>
                      <a:pt x="1679" y="3652"/>
                      <a:pt x="1930" y="3696"/>
                      <a:pt x="2172" y="3696"/>
                    </a:cubicBezTo>
                    <a:cubicBezTo>
                      <a:pt x="3145" y="3696"/>
                      <a:pt x="3950" y="2969"/>
                      <a:pt x="3854" y="1844"/>
                    </a:cubicBezTo>
                    <a:cubicBezTo>
                      <a:pt x="3745" y="718"/>
                      <a:pt x="2751" y="1"/>
                      <a:pt x="179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2"/>
              <p:cNvSpPr/>
              <p:nvPr/>
            </p:nvSpPr>
            <p:spPr>
              <a:xfrm>
                <a:off x="4686959" y="4473875"/>
                <a:ext cx="80301" cy="74636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2332" extrusionOk="0">
                    <a:moveTo>
                      <a:pt x="1165" y="0"/>
                    </a:moveTo>
                    <a:cubicBezTo>
                      <a:pt x="1110" y="0"/>
                      <a:pt x="1054" y="4"/>
                      <a:pt x="999" y="12"/>
                    </a:cubicBezTo>
                    <a:cubicBezTo>
                      <a:pt x="501" y="60"/>
                      <a:pt x="120" y="463"/>
                      <a:pt x="73" y="916"/>
                    </a:cubicBezTo>
                    <a:cubicBezTo>
                      <a:pt x="0" y="1440"/>
                      <a:pt x="333" y="2011"/>
                      <a:pt x="904" y="2249"/>
                    </a:cubicBezTo>
                    <a:cubicBezTo>
                      <a:pt x="1063" y="2304"/>
                      <a:pt x="1221" y="2331"/>
                      <a:pt x="1373" y="2331"/>
                    </a:cubicBezTo>
                    <a:cubicBezTo>
                      <a:pt x="1996" y="2331"/>
                      <a:pt x="2508" y="1881"/>
                      <a:pt x="2451" y="1154"/>
                    </a:cubicBezTo>
                    <a:cubicBezTo>
                      <a:pt x="2385" y="458"/>
                      <a:pt x="1763" y="0"/>
                      <a:pt x="116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2"/>
              <p:cNvSpPr/>
              <p:nvPr/>
            </p:nvSpPr>
            <p:spPr>
              <a:xfrm>
                <a:off x="3420839" y="4886666"/>
                <a:ext cx="80109" cy="74764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336" extrusionOk="0">
                    <a:moveTo>
                      <a:pt x="1129" y="1"/>
                    </a:moveTo>
                    <a:cubicBezTo>
                      <a:pt x="1086" y="1"/>
                      <a:pt x="1042" y="3"/>
                      <a:pt x="999" y="8"/>
                    </a:cubicBezTo>
                    <a:cubicBezTo>
                      <a:pt x="476" y="79"/>
                      <a:pt x="118" y="459"/>
                      <a:pt x="48" y="935"/>
                    </a:cubicBezTo>
                    <a:cubicBezTo>
                      <a:pt x="0" y="1436"/>
                      <a:pt x="309" y="2029"/>
                      <a:pt x="904" y="2244"/>
                    </a:cubicBezTo>
                    <a:cubicBezTo>
                      <a:pt x="1062" y="2307"/>
                      <a:pt x="1223" y="2336"/>
                      <a:pt x="1377" y="2336"/>
                    </a:cubicBezTo>
                    <a:cubicBezTo>
                      <a:pt x="1987" y="2336"/>
                      <a:pt x="2503" y="1876"/>
                      <a:pt x="2427" y="1173"/>
                    </a:cubicBezTo>
                    <a:cubicBezTo>
                      <a:pt x="2359" y="463"/>
                      <a:pt x="1734" y="1"/>
                      <a:pt x="1129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2"/>
              <p:cNvSpPr/>
              <p:nvPr/>
            </p:nvSpPr>
            <p:spPr>
              <a:xfrm>
                <a:off x="2589432" y="4422828"/>
                <a:ext cx="79500" cy="74636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2332" extrusionOk="0">
                    <a:moveTo>
                      <a:pt x="1145" y="0"/>
                    </a:moveTo>
                    <a:cubicBezTo>
                      <a:pt x="1088" y="0"/>
                      <a:pt x="1031" y="4"/>
                      <a:pt x="974" y="13"/>
                    </a:cubicBezTo>
                    <a:cubicBezTo>
                      <a:pt x="476" y="60"/>
                      <a:pt x="95" y="465"/>
                      <a:pt x="48" y="917"/>
                    </a:cubicBezTo>
                    <a:cubicBezTo>
                      <a:pt x="0" y="1440"/>
                      <a:pt x="308" y="2011"/>
                      <a:pt x="904" y="2249"/>
                    </a:cubicBezTo>
                    <a:cubicBezTo>
                      <a:pt x="1058" y="2305"/>
                      <a:pt x="1212" y="2331"/>
                      <a:pt x="1361" y="2331"/>
                    </a:cubicBezTo>
                    <a:cubicBezTo>
                      <a:pt x="1971" y="2331"/>
                      <a:pt x="2483" y="1881"/>
                      <a:pt x="2427" y="1154"/>
                    </a:cubicBezTo>
                    <a:cubicBezTo>
                      <a:pt x="2360" y="458"/>
                      <a:pt x="1757" y="0"/>
                      <a:pt x="114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2"/>
              <p:cNvSpPr/>
              <p:nvPr/>
            </p:nvSpPr>
            <p:spPr>
              <a:xfrm>
                <a:off x="4162410" y="4177836"/>
                <a:ext cx="80109" cy="74764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336" extrusionOk="0">
                    <a:moveTo>
                      <a:pt x="1132" y="0"/>
                    </a:moveTo>
                    <a:cubicBezTo>
                      <a:pt x="1087" y="0"/>
                      <a:pt x="1043" y="3"/>
                      <a:pt x="999" y="7"/>
                    </a:cubicBezTo>
                    <a:cubicBezTo>
                      <a:pt x="499" y="80"/>
                      <a:pt x="118" y="460"/>
                      <a:pt x="71" y="936"/>
                    </a:cubicBezTo>
                    <a:cubicBezTo>
                      <a:pt x="0" y="1435"/>
                      <a:pt x="333" y="2030"/>
                      <a:pt x="904" y="2244"/>
                    </a:cubicBezTo>
                    <a:cubicBezTo>
                      <a:pt x="1068" y="2306"/>
                      <a:pt x="1231" y="2336"/>
                      <a:pt x="1387" y="2336"/>
                    </a:cubicBezTo>
                    <a:cubicBezTo>
                      <a:pt x="2003" y="2336"/>
                      <a:pt x="2503" y="1875"/>
                      <a:pt x="2427" y="1174"/>
                    </a:cubicBezTo>
                    <a:cubicBezTo>
                      <a:pt x="2382" y="442"/>
                      <a:pt x="1738" y="0"/>
                      <a:pt x="1132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2"/>
              <p:cNvSpPr/>
              <p:nvPr/>
            </p:nvSpPr>
            <p:spPr>
              <a:xfrm>
                <a:off x="3957550" y="4446063"/>
                <a:ext cx="205056" cy="191390"/>
              </a:xfrm>
              <a:custGeom>
                <a:avLst/>
                <a:gdLst/>
                <a:ahLst/>
                <a:cxnLst/>
                <a:rect l="l" t="t" r="r" b="b"/>
                <a:pathLst>
                  <a:path w="6407" h="5980" extrusionOk="0">
                    <a:moveTo>
                      <a:pt x="2928" y="0"/>
                    </a:moveTo>
                    <a:cubicBezTo>
                      <a:pt x="2800" y="0"/>
                      <a:pt x="2673" y="8"/>
                      <a:pt x="2547" y="25"/>
                    </a:cubicBezTo>
                    <a:cubicBezTo>
                      <a:pt x="1238" y="191"/>
                      <a:pt x="286" y="1190"/>
                      <a:pt x="144" y="2379"/>
                    </a:cubicBezTo>
                    <a:cubicBezTo>
                      <a:pt x="1" y="3689"/>
                      <a:pt x="834" y="5186"/>
                      <a:pt x="2332" y="5757"/>
                    </a:cubicBezTo>
                    <a:cubicBezTo>
                      <a:pt x="2733" y="5908"/>
                      <a:pt x="3137" y="5980"/>
                      <a:pt x="3525" y="5980"/>
                    </a:cubicBezTo>
                    <a:cubicBezTo>
                      <a:pt x="5095" y="5980"/>
                      <a:pt x="6406" y="4810"/>
                      <a:pt x="6234" y="2998"/>
                    </a:cubicBezTo>
                    <a:cubicBezTo>
                      <a:pt x="6081" y="1175"/>
                      <a:pt x="4466" y="0"/>
                      <a:pt x="292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2"/>
              <p:cNvSpPr/>
              <p:nvPr/>
            </p:nvSpPr>
            <p:spPr>
              <a:xfrm>
                <a:off x="792585" y="4462033"/>
                <a:ext cx="204384" cy="191038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5969" extrusionOk="0">
                    <a:moveTo>
                      <a:pt x="2905" y="0"/>
                    </a:moveTo>
                    <a:cubicBezTo>
                      <a:pt x="2777" y="0"/>
                      <a:pt x="2649" y="8"/>
                      <a:pt x="2523" y="25"/>
                    </a:cubicBezTo>
                    <a:cubicBezTo>
                      <a:pt x="1238" y="167"/>
                      <a:pt x="286" y="1191"/>
                      <a:pt x="144" y="2381"/>
                    </a:cubicBezTo>
                    <a:cubicBezTo>
                      <a:pt x="1" y="3665"/>
                      <a:pt x="810" y="5188"/>
                      <a:pt x="2307" y="5734"/>
                    </a:cubicBezTo>
                    <a:cubicBezTo>
                      <a:pt x="2722" y="5893"/>
                      <a:pt x="3137" y="5968"/>
                      <a:pt x="3534" y="5968"/>
                    </a:cubicBezTo>
                    <a:cubicBezTo>
                      <a:pt x="5099" y="5968"/>
                      <a:pt x="6385" y="4801"/>
                      <a:pt x="6234" y="2999"/>
                    </a:cubicBezTo>
                    <a:cubicBezTo>
                      <a:pt x="6058" y="1174"/>
                      <a:pt x="4461" y="0"/>
                      <a:pt x="290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2"/>
              <p:cNvSpPr/>
              <p:nvPr/>
            </p:nvSpPr>
            <p:spPr>
              <a:xfrm>
                <a:off x="5525247" y="4282457"/>
                <a:ext cx="102960" cy="72587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2268" extrusionOk="0">
                    <a:moveTo>
                      <a:pt x="1505" y="1"/>
                    </a:moveTo>
                    <a:cubicBezTo>
                      <a:pt x="1407" y="1"/>
                      <a:pt x="1309" y="8"/>
                      <a:pt x="1213" y="21"/>
                    </a:cubicBezTo>
                    <a:cubicBezTo>
                      <a:pt x="571" y="94"/>
                      <a:pt x="118" y="522"/>
                      <a:pt x="48" y="973"/>
                    </a:cubicBezTo>
                    <a:cubicBezTo>
                      <a:pt x="0" y="1473"/>
                      <a:pt x="429" y="2020"/>
                      <a:pt x="1190" y="2210"/>
                    </a:cubicBezTo>
                    <a:cubicBezTo>
                      <a:pt x="1357" y="2249"/>
                      <a:pt x="1524" y="2267"/>
                      <a:pt x="1686" y="2267"/>
                    </a:cubicBezTo>
                    <a:cubicBezTo>
                      <a:pt x="2516" y="2267"/>
                      <a:pt x="3216" y="1781"/>
                      <a:pt x="3116" y="1045"/>
                    </a:cubicBezTo>
                    <a:cubicBezTo>
                      <a:pt x="3011" y="392"/>
                      <a:pt x="2255" y="1"/>
                      <a:pt x="150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2"/>
              <p:cNvSpPr/>
              <p:nvPr/>
            </p:nvSpPr>
            <p:spPr>
              <a:xfrm>
                <a:off x="8809780" y="4798590"/>
                <a:ext cx="66250" cy="49512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547" extrusionOk="0">
                    <a:moveTo>
                      <a:pt x="1022" y="1"/>
                    </a:moveTo>
                    <a:cubicBezTo>
                      <a:pt x="451" y="1"/>
                      <a:pt x="0" y="357"/>
                      <a:pt x="0" y="785"/>
                    </a:cubicBezTo>
                    <a:cubicBezTo>
                      <a:pt x="0" y="1213"/>
                      <a:pt x="451" y="1546"/>
                      <a:pt x="1022" y="1546"/>
                    </a:cubicBezTo>
                    <a:cubicBezTo>
                      <a:pt x="1593" y="1546"/>
                      <a:pt x="2069" y="1213"/>
                      <a:pt x="2069" y="785"/>
                    </a:cubicBezTo>
                    <a:cubicBezTo>
                      <a:pt x="2069" y="357"/>
                      <a:pt x="1593" y="1"/>
                      <a:pt x="1022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2"/>
              <p:cNvSpPr/>
              <p:nvPr/>
            </p:nvSpPr>
            <p:spPr>
              <a:xfrm>
                <a:off x="6464764" y="4274776"/>
                <a:ext cx="66250" cy="4948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546" extrusionOk="0">
                    <a:moveTo>
                      <a:pt x="1047" y="1"/>
                    </a:moveTo>
                    <a:cubicBezTo>
                      <a:pt x="452" y="1"/>
                      <a:pt x="1" y="334"/>
                      <a:pt x="1" y="762"/>
                    </a:cubicBezTo>
                    <a:cubicBezTo>
                      <a:pt x="1" y="1190"/>
                      <a:pt x="452" y="1546"/>
                      <a:pt x="1047" y="1546"/>
                    </a:cubicBezTo>
                    <a:cubicBezTo>
                      <a:pt x="1618" y="1546"/>
                      <a:pt x="2069" y="1190"/>
                      <a:pt x="2069" y="762"/>
                    </a:cubicBezTo>
                    <a:cubicBezTo>
                      <a:pt x="2069" y="334"/>
                      <a:pt x="1618" y="1"/>
                      <a:pt x="1047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2"/>
              <p:cNvSpPr/>
              <p:nvPr/>
            </p:nvSpPr>
            <p:spPr>
              <a:xfrm>
                <a:off x="7357810" y="4865607"/>
                <a:ext cx="66314" cy="4948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546" extrusionOk="0">
                    <a:moveTo>
                      <a:pt x="1025" y="0"/>
                    </a:moveTo>
                    <a:cubicBezTo>
                      <a:pt x="454" y="0"/>
                      <a:pt x="1" y="333"/>
                      <a:pt x="1" y="761"/>
                    </a:cubicBezTo>
                    <a:cubicBezTo>
                      <a:pt x="1" y="1190"/>
                      <a:pt x="454" y="1545"/>
                      <a:pt x="1025" y="1545"/>
                    </a:cubicBezTo>
                    <a:cubicBezTo>
                      <a:pt x="1596" y="1545"/>
                      <a:pt x="2071" y="1190"/>
                      <a:pt x="2071" y="761"/>
                    </a:cubicBezTo>
                    <a:cubicBezTo>
                      <a:pt x="2071" y="333"/>
                      <a:pt x="1596" y="0"/>
                      <a:pt x="102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2"/>
              <p:cNvSpPr/>
              <p:nvPr/>
            </p:nvSpPr>
            <p:spPr>
              <a:xfrm>
                <a:off x="6272898" y="4714067"/>
                <a:ext cx="66250" cy="49544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548" extrusionOk="0">
                    <a:moveTo>
                      <a:pt x="1047" y="0"/>
                    </a:moveTo>
                    <a:cubicBezTo>
                      <a:pt x="476" y="0"/>
                      <a:pt x="1" y="358"/>
                      <a:pt x="1" y="786"/>
                    </a:cubicBezTo>
                    <a:cubicBezTo>
                      <a:pt x="1" y="1214"/>
                      <a:pt x="476" y="1547"/>
                      <a:pt x="1047" y="1547"/>
                    </a:cubicBezTo>
                    <a:cubicBezTo>
                      <a:pt x="1618" y="1547"/>
                      <a:pt x="2069" y="1214"/>
                      <a:pt x="2069" y="786"/>
                    </a:cubicBezTo>
                    <a:cubicBezTo>
                      <a:pt x="2069" y="358"/>
                      <a:pt x="1618" y="0"/>
                      <a:pt x="104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2"/>
              <p:cNvSpPr/>
              <p:nvPr/>
            </p:nvSpPr>
            <p:spPr>
              <a:xfrm>
                <a:off x="5101126" y="4819137"/>
                <a:ext cx="66314" cy="5028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571" extrusionOk="0">
                    <a:moveTo>
                      <a:pt x="1025" y="0"/>
                    </a:moveTo>
                    <a:cubicBezTo>
                      <a:pt x="454" y="0"/>
                      <a:pt x="1" y="358"/>
                      <a:pt x="1" y="786"/>
                    </a:cubicBezTo>
                    <a:cubicBezTo>
                      <a:pt x="1" y="1214"/>
                      <a:pt x="454" y="1570"/>
                      <a:pt x="1025" y="1570"/>
                    </a:cubicBezTo>
                    <a:cubicBezTo>
                      <a:pt x="1596" y="1570"/>
                      <a:pt x="2071" y="1214"/>
                      <a:pt x="2071" y="786"/>
                    </a:cubicBezTo>
                    <a:cubicBezTo>
                      <a:pt x="2071" y="358"/>
                      <a:pt x="1596" y="0"/>
                      <a:pt x="102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2"/>
              <p:cNvSpPr/>
              <p:nvPr/>
            </p:nvSpPr>
            <p:spPr>
              <a:xfrm>
                <a:off x="6908599" y="4800126"/>
                <a:ext cx="104400" cy="78412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2450" extrusionOk="0">
                    <a:moveTo>
                      <a:pt x="1643" y="0"/>
                    </a:moveTo>
                    <a:cubicBezTo>
                      <a:pt x="739" y="0"/>
                      <a:pt x="1" y="546"/>
                      <a:pt x="1" y="1213"/>
                    </a:cubicBezTo>
                    <a:cubicBezTo>
                      <a:pt x="1" y="1903"/>
                      <a:pt x="739" y="2450"/>
                      <a:pt x="1643" y="2450"/>
                    </a:cubicBezTo>
                    <a:cubicBezTo>
                      <a:pt x="2547" y="2450"/>
                      <a:pt x="3261" y="1903"/>
                      <a:pt x="3261" y="1213"/>
                    </a:cubicBezTo>
                    <a:cubicBezTo>
                      <a:pt x="3261" y="546"/>
                      <a:pt x="2547" y="0"/>
                      <a:pt x="1643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2"/>
              <p:cNvSpPr/>
              <p:nvPr/>
            </p:nvSpPr>
            <p:spPr>
              <a:xfrm>
                <a:off x="8085683" y="4899083"/>
                <a:ext cx="105104" cy="7844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2451" extrusionOk="0">
                    <a:moveTo>
                      <a:pt x="1643" y="1"/>
                    </a:moveTo>
                    <a:cubicBezTo>
                      <a:pt x="739" y="1"/>
                      <a:pt x="1" y="547"/>
                      <a:pt x="1" y="1238"/>
                    </a:cubicBezTo>
                    <a:cubicBezTo>
                      <a:pt x="1" y="1904"/>
                      <a:pt x="739" y="2450"/>
                      <a:pt x="1643" y="2450"/>
                    </a:cubicBezTo>
                    <a:cubicBezTo>
                      <a:pt x="2547" y="2450"/>
                      <a:pt x="3283" y="1904"/>
                      <a:pt x="3283" y="1238"/>
                    </a:cubicBezTo>
                    <a:cubicBezTo>
                      <a:pt x="3283" y="547"/>
                      <a:pt x="2547" y="1"/>
                      <a:pt x="1643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2"/>
              <p:cNvSpPr/>
              <p:nvPr/>
            </p:nvSpPr>
            <p:spPr>
              <a:xfrm>
                <a:off x="8627035" y="4373766"/>
                <a:ext cx="105104" cy="78412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2450" extrusionOk="0">
                    <a:moveTo>
                      <a:pt x="1641" y="0"/>
                    </a:moveTo>
                    <a:cubicBezTo>
                      <a:pt x="737" y="0"/>
                      <a:pt x="1" y="546"/>
                      <a:pt x="1" y="1212"/>
                    </a:cubicBezTo>
                    <a:cubicBezTo>
                      <a:pt x="1" y="1903"/>
                      <a:pt x="737" y="2450"/>
                      <a:pt x="1641" y="2450"/>
                    </a:cubicBezTo>
                    <a:cubicBezTo>
                      <a:pt x="2545" y="2450"/>
                      <a:pt x="3284" y="1903"/>
                      <a:pt x="3284" y="1212"/>
                    </a:cubicBezTo>
                    <a:cubicBezTo>
                      <a:pt x="3284" y="546"/>
                      <a:pt x="2545" y="0"/>
                      <a:pt x="164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2"/>
              <p:cNvSpPr/>
              <p:nvPr/>
            </p:nvSpPr>
            <p:spPr>
              <a:xfrm>
                <a:off x="6830220" y="4455985"/>
                <a:ext cx="104304" cy="7841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2450" extrusionOk="0">
                    <a:moveTo>
                      <a:pt x="1641" y="0"/>
                    </a:moveTo>
                    <a:cubicBezTo>
                      <a:pt x="737" y="0"/>
                      <a:pt x="1" y="547"/>
                      <a:pt x="1" y="1213"/>
                    </a:cubicBezTo>
                    <a:cubicBezTo>
                      <a:pt x="1" y="1904"/>
                      <a:pt x="737" y="2450"/>
                      <a:pt x="1641" y="2450"/>
                    </a:cubicBezTo>
                    <a:cubicBezTo>
                      <a:pt x="2545" y="2450"/>
                      <a:pt x="3259" y="1904"/>
                      <a:pt x="3259" y="1213"/>
                    </a:cubicBezTo>
                    <a:cubicBezTo>
                      <a:pt x="3259" y="547"/>
                      <a:pt x="2545" y="0"/>
                      <a:pt x="164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20" name="Google Shape;1320;p32"/>
          <p:cNvSpPr/>
          <p:nvPr/>
        </p:nvSpPr>
        <p:spPr>
          <a:xfrm>
            <a:off x="3544575" y="3770325"/>
            <a:ext cx="412320" cy="425698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32"/>
          <p:cNvSpPr/>
          <p:nvPr/>
        </p:nvSpPr>
        <p:spPr>
          <a:xfrm rot="-5244311">
            <a:off x="-253943" y="505206"/>
            <a:ext cx="755032" cy="779488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32"/>
          <p:cNvSpPr/>
          <p:nvPr/>
        </p:nvSpPr>
        <p:spPr>
          <a:xfrm rot="7395545">
            <a:off x="7526819" y="-402301"/>
            <a:ext cx="809349" cy="779382"/>
          </a:xfrm>
          <a:custGeom>
            <a:avLst/>
            <a:gdLst/>
            <a:ahLst/>
            <a:cxnLst/>
            <a:rect l="l" t="t" r="r" b="b"/>
            <a:pathLst>
              <a:path w="58927" h="37161" extrusionOk="0">
                <a:moveTo>
                  <a:pt x="22751" y="0"/>
                </a:moveTo>
                <a:cubicBezTo>
                  <a:pt x="17471" y="0"/>
                  <a:pt x="12652" y="1613"/>
                  <a:pt x="9255" y="5589"/>
                </a:cubicBezTo>
                <a:cubicBezTo>
                  <a:pt x="3141" y="12726"/>
                  <a:pt x="0" y="33588"/>
                  <a:pt x="19841" y="36468"/>
                </a:cubicBezTo>
                <a:cubicBezTo>
                  <a:pt x="23115" y="36942"/>
                  <a:pt x="26201" y="37161"/>
                  <a:pt x="29088" y="37161"/>
                </a:cubicBezTo>
                <a:cubicBezTo>
                  <a:pt x="45019" y="37161"/>
                  <a:pt x="54879" y="30507"/>
                  <a:pt x="56692" y="23479"/>
                </a:cubicBezTo>
                <a:cubicBezTo>
                  <a:pt x="58926" y="14770"/>
                  <a:pt x="38729" y="0"/>
                  <a:pt x="2275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32"/>
          <p:cNvSpPr/>
          <p:nvPr/>
        </p:nvSpPr>
        <p:spPr>
          <a:xfrm rot="8749925" flipH="1">
            <a:off x="8801235" y="845958"/>
            <a:ext cx="564583" cy="582912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33"/>
          <p:cNvGrpSpPr/>
          <p:nvPr/>
        </p:nvGrpSpPr>
        <p:grpSpPr>
          <a:xfrm flipH="1">
            <a:off x="-77029" y="3040211"/>
            <a:ext cx="11742629" cy="2711336"/>
            <a:chOff x="0" y="3548340"/>
            <a:chExt cx="9143925" cy="2111303"/>
          </a:xfrm>
        </p:grpSpPr>
        <p:sp>
          <p:nvSpPr>
            <p:cNvPr id="1326" name="Google Shape;1326;p33"/>
            <p:cNvSpPr/>
            <p:nvPr/>
          </p:nvSpPr>
          <p:spPr>
            <a:xfrm>
              <a:off x="0" y="3794637"/>
              <a:ext cx="9143925" cy="1865001"/>
            </a:xfrm>
            <a:custGeom>
              <a:avLst/>
              <a:gdLst/>
              <a:ahLst/>
              <a:cxnLst/>
              <a:rect l="l" t="t" r="r" b="b"/>
              <a:pathLst>
                <a:path w="281265" h="57367" extrusionOk="0">
                  <a:moveTo>
                    <a:pt x="241021" y="1"/>
                  </a:moveTo>
                  <a:cubicBezTo>
                    <a:pt x="236947" y="1"/>
                    <a:pt x="230623" y="1060"/>
                    <a:pt x="222077" y="4173"/>
                  </a:cubicBezTo>
                  <a:cubicBezTo>
                    <a:pt x="207017" y="9692"/>
                    <a:pt x="180135" y="32197"/>
                    <a:pt x="151945" y="32888"/>
                  </a:cubicBezTo>
                  <a:cubicBezTo>
                    <a:pt x="151500" y="32898"/>
                    <a:pt x="151050" y="32903"/>
                    <a:pt x="150595" y="32903"/>
                  </a:cubicBezTo>
                  <a:cubicBezTo>
                    <a:pt x="122228" y="32903"/>
                    <a:pt x="74922" y="12761"/>
                    <a:pt x="56169" y="8312"/>
                  </a:cubicBezTo>
                  <a:cubicBezTo>
                    <a:pt x="46209" y="5945"/>
                    <a:pt x="37246" y="5110"/>
                    <a:pt x="29555" y="5110"/>
                  </a:cubicBezTo>
                  <a:cubicBezTo>
                    <a:pt x="11123" y="5110"/>
                    <a:pt x="1" y="9907"/>
                    <a:pt x="1" y="9907"/>
                  </a:cubicBezTo>
                  <a:lnTo>
                    <a:pt x="1" y="49087"/>
                  </a:lnTo>
                  <a:lnTo>
                    <a:pt x="96" y="49087"/>
                  </a:lnTo>
                  <a:lnTo>
                    <a:pt x="96" y="57366"/>
                  </a:lnTo>
                  <a:lnTo>
                    <a:pt x="278719" y="57366"/>
                  </a:lnTo>
                  <a:cubicBezTo>
                    <a:pt x="278719" y="57366"/>
                    <a:pt x="281265" y="18186"/>
                    <a:pt x="277815" y="11976"/>
                  </a:cubicBezTo>
                  <a:cubicBezTo>
                    <a:pt x="274366" y="5791"/>
                    <a:pt x="264255" y="5791"/>
                    <a:pt x="264255" y="5791"/>
                  </a:cubicBezTo>
                  <a:cubicBezTo>
                    <a:pt x="262126" y="4387"/>
                    <a:pt x="258780" y="3952"/>
                    <a:pt x="255452" y="3952"/>
                  </a:cubicBezTo>
                  <a:cubicBezTo>
                    <a:pt x="250040" y="3952"/>
                    <a:pt x="244677" y="5102"/>
                    <a:pt x="244677" y="5102"/>
                  </a:cubicBezTo>
                  <a:cubicBezTo>
                    <a:pt x="244677" y="5102"/>
                    <a:pt x="247484" y="3269"/>
                    <a:pt x="246412" y="1413"/>
                  </a:cubicBezTo>
                  <a:cubicBezTo>
                    <a:pt x="245938" y="620"/>
                    <a:pt x="244137" y="1"/>
                    <a:pt x="241021" y="1"/>
                  </a:cubicBezTo>
                  <a:close/>
                </a:path>
              </a:pathLst>
            </a:custGeom>
            <a:solidFill>
              <a:srgbClr val="AAE4E9">
                <a:alpha val="2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3"/>
            <p:cNvSpPr/>
            <p:nvPr/>
          </p:nvSpPr>
          <p:spPr>
            <a:xfrm>
              <a:off x="3088" y="4329366"/>
              <a:ext cx="3728637" cy="1330277"/>
            </a:xfrm>
            <a:custGeom>
              <a:avLst/>
              <a:gdLst/>
              <a:ahLst/>
              <a:cxnLst/>
              <a:rect l="l" t="t" r="r" b="b"/>
              <a:pathLst>
                <a:path w="114692" h="40919" extrusionOk="0">
                  <a:moveTo>
                    <a:pt x="87118" y="1738"/>
                  </a:moveTo>
                  <a:cubicBezTo>
                    <a:pt x="63566" y="7352"/>
                    <a:pt x="49150" y="0"/>
                    <a:pt x="21769" y="14394"/>
                  </a:cubicBezTo>
                  <a:cubicBezTo>
                    <a:pt x="13228" y="18889"/>
                    <a:pt x="6186" y="27929"/>
                    <a:pt x="1" y="35114"/>
                  </a:cubicBezTo>
                  <a:lnTo>
                    <a:pt x="1" y="40918"/>
                  </a:lnTo>
                  <a:lnTo>
                    <a:pt x="53480" y="40918"/>
                  </a:lnTo>
                  <a:cubicBezTo>
                    <a:pt x="62377" y="24814"/>
                    <a:pt x="105912" y="18153"/>
                    <a:pt x="114691" y="10302"/>
                  </a:cubicBezTo>
                  <a:cubicBezTo>
                    <a:pt x="105341" y="7733"/>
                    <a:pt x="95873" y="4663"/>
                    <a:pt x="87118" y="1738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3"/>
            <p:cNvSpPr/>
            <p:nvPr/>
          </p:nvSpPr>
          <p:spPr>
            <a:xfrm>
              <a:off x="0" y="3794377"/>
              <a:ext cx="9031766" cy="1126634"/>
            </a:xfrm>
            <a:custGeom>
              <a:avLst/>
              <a:gdLst/>
              <a:ahLst/>
              <a:cxnLst/>
              <a:rect l="l" t="t" r="r" b="b"/>
              <a:pathLst>
                <a:path w="277815" h="34655" extrusionOk="0">
                  <a:moveTo>
                    <a:pt x="240997" y="1"/>
                  </a:moveTo>
                  <a:cubicBezTo>
                    <a:pt x="236921" y="1"/>
                    <a:pt x="230606" y="1060"/>
                    <a:pt x="222077" y="4181"/>
                  </a:cubicBezTo>
                  <a:cubicBezTo>
                    <a:pt x="207017" y="9700"/>
                    <a:pt x="180135" y="32205"/>
                    <a:pt x="151945" y="32896"/>
                  </a:cubicBezTo>
                  <a:cubicBezTo>
                    <a:pt x="151500" y="32906"/>
                    <a:pt x="151050" y="32911"/>
                    <a:pt x="150595" y="32911"/>
                  </a:cubicBezTo>
                  <a:cubicBezTo>
                    <a:pt x="122228" y="32911"/>
                    <a:pt x="74922" y="12769"/>
                    <a:pt x="56169" y="8320"/>
                  </a:cubicBezTo>
                  <a:cubicBezTo>
                    <a:pt x="46209" y="5953"/>
                    <a:pt x="37246" y="5118"/>
                    <a:pt x="29555" y="5118"/>
                  </a:cubicBezTo>
                  <a:cubicBezTo>
                    <a:pt x="11123" y="5118"/>
                    <a:pt x="1" y="9915"/>
                    <a:pt x="1" y="9915"/>
                  </a:cubicBezTo>
                  <a:lnTo>
                    <a:pt x="1" y="18479"/>
                  </a:lnTo>
                  <a:cubicBezTo>
                    <a:pt x="3072" y="17474"/>
                    <a:pt x="21567" y="11801"/>
                    <a:pt x="42063" y="11801"/>
                  </a:cubicBezTo>
                  <a:cubicBezTo>
                    <a:pt x="47288" y="11801"/>
                    <a:pt x="52642" y="12170"/>
                    <a:pt x="57904" y="13078"/>
                  </a:cubicBezTo>
                  <a:cubicBezTo>
                    <a:pt x="81580" y="17183"/>
                    <a:pt x="114310" y="34654"/>
                    <a:pt x="147318" y="34654"/>
                  </a:cubicBezTo>
                  <a:cubicBezTo>
                    <a:pt x="153150" y="34654"/>
                    <a:pt x="158991" y="34109"/>
                    <a:pt x="164792" y="32848"/>
                  </a:cubicBezTo>
                  <a:cubicBezTo>
                    <a:pt x="188081" y="27780"/>
                    <a:pt x="212466" y="13864"/>
                    <a:pt x="223885" y="9224"/>
                  </a:cubicBezTo>
                  <a:cubicBezTo>
                    <a:pt x="229549" y="6916"/>
                    <a:pt x="232801" y="6127"/>
                    <a:pt x="234674" y="6127"/>
                  </a:cubicBezTo>
                  <a:cubicBezTo>
                    <a:pt x="238286" y="6127"/>
                    <a:pt x="236780" y="9059"/>
                    <a:pt x="237563" y="9700"/>
                  </a:cubicBezTo>
                  <a:cubicBezTo>
                    <a:pt x="237670" y="9786"/>
                    <a:pt x="237850" y="9826"/>
                    <a:pt x="238098" y="9826"/>
                  </a:cubicBezTo>
                  <a:cubicBezTo>
                    <a:pt x="240467" y="9826"/>
                    <a:pt x="248987" y="6253"/>
                    <a:pt x="258600" y="6253"/>
                  </a:cubicBezTo>
                  <a:cubicBezTo>
                    <a:pt x="259353" y="6253"/>
                    <a:pt x="260113" y="6275"/>
                    <a:pt x="260876" y="6322"/>
                  </a:cubicBezTo>
                  <a:cubicBezTo>
                    <a:pt x="272391" y="7060"/>
                    <a:pt x="277815" y="11984"/>
                    <a:pt x="277815" y="11984"/>
                  </a:cubicBezTo>
                  <a:cubicBezTo>
                    <a:pt x="274366" y="5799"/>
                    <a:pt x="264255" y="5799"/>
                    <a:pt x="264255" y="5799"/>
                  </a:cubicBezTo>
                  <a:cubicBezTo>
                    <a:pt x="262126" y="4395"/>
                    <a:pt x="258780" y="3960"/>
                    <a:pt x="255452" y="3960"/>
                  </a:cubicBezTo>
                  <a:cubicBezTo>
                    <a:pt x="250040" y="3960"/>
                    <a:pt x="244677" y="5110"/>
                    <a:pt x="244677" y="5110"/>
                  </a:cubicBezTo>
                  <a:cubicBezTo>
                    <a:pt x="244677" y="5110"/>
                    <a:pt x="247484" y="3277"/>
                    <a:pt x="246412" y="1421"/>
                  </a:cubicBezTo>
                  <a:cubicBezTo>
                    <a:pt x="245937" y="626"/>
                    <a:pt x="244128" y="1"/>
                    <a:pt x="240997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3"/>
            <p:cNvSpPr/>
            <p:nvPr/>
          </p:nvSpPr>
          <p:spPr>
            <a:xfrm>
              <a:off x="935093" y="4170293"/>
              <a:ext cx="4700718" cy="894643"/>
            </a:xfrm>
            <a:custGeom>
              <a:avLst/>
              <a:gdLst/>
              <a:ahLst/>
              <a:cxnLst/>
              <a:rect l="l" t="t" r="r" b="b"/>
              <a:pathLst>
                <a:path w="144593" h="27519" extrusionOk="0">
                  <a:moveTo>
                    <a:pt x="7585" y="1"/>
                  </a:moveTo>
                  <a:cubicBezTo>
                    <a:pt x="4818" y="1"/>
                    <a:pt x="2354" y="160"/>
                    <a:pt x="0" y="303"/>
                  </a:cubicBezTo>
                  <a:cubicBezTo>
                    <a:pt x="0" y="303"/>
                    <a:pt x="97" y="301"/>
                    <a:pt x="286" y="301"/>
                  </a:cubicBezTo>
                  <a:cubicBezTo>
                    <a:pt x="3123" y="301"/>
                    <a:pt x="26821" y="761"/>
                    <a:pt x="57714" y="15503"/>
                  </a:cubicBezTo>
                  <a:cubicBezTo>
                    <a:pt x="76846" y="24636"/>
                    <a:pt x="93682" y="27518"/>
                    <a:pt x="107313" y="27518"/>
                  </a:cubicBezTo>
                  <a:cubicBezTo>
                    <a:pt x="130648" y="27518"/>
                    <a:pt x="144592" y="19072"/>
                    <a:pt x="144593" y="19072"/>
                  </a:cubicBezTo>
                  <a:lnTo>
                    <a:pt x="144593" y="19072"/>
                  </a:lnTo>
                  <a:cubicBezTo>
                    <a:pt x="131330" y="22348"/>
                    <a:pt x="118848" y="23783"/>
                    <a:pt x="107241" y="23783"/>
                  </a:cubicBezTo>
                  <a:cubicBezTo>
                    <a:pt x="87329" y="23783"/>
                    <a:pt x="69993" y="19560"/>
                    <a:pt x="55715" y="13172"/>
                  </a:cubicBezTo>
                  <a:cubicBezTo>
                    <a:pt x="30571" y="1931"/>
                    <a:pt x="17237" y="1"/>
                    <a:pt x="7585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0" name="Google Shape;1330;p33"/>
            <p:cNvGrpSpPr/>
            <p:nvPr/>
          </p:nvGrpSpPr>
          <p:grpSpPr>
            <a:xfrm>
              <a:off x="157025" y="3548340"/>
              <a:ext cx="8727868" cy="2000746"/>
              <a:chOff x="157025" y="3548340"/>
              <a:chExt cx="8727868" cy="2000746"/>
            </a:xfrm>
          </p:grpSpPr>
          <p:sp>
            <p:nvSpPr>
              <p:cNvPr id="1331" name="Google Shape;1331;p33"/>
              <p:cNvSpPr/>
              <p:nvPr/>
            </p:nvSpPr>
            <p:spPr>
              <a:xfrm>
                <a:off x="1223524" y="5098136"/>
                <a:ext cx="59623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761" extrusionOk="0">
                    <a:moveTo>
                      <a:pt x="1047" y="0"/>
                    </a:moveTo>
                    <a:cubicBezTo>
                      <a:pt x="572" y="0"/>
                      <a:pt x="143" y="405"/>
                      <a:pt x="73" y="881"/>
                    </a:cubicBezTo>
                    <a:cubicBezTo>
                      <a:pt x="1" y="1357"/>
                      <a:pt x="311" y="1760"/>
                      <a:pt x="762" y="1760"/>
                    </a:cubicBezTo>
                    <a:cubicBezTo>
                      <a:pt x="1238" y="1760"/>
                      <a:pt x="1666" y="1357"/>
                      <a:pt x="1738" y="881"/>
                    </a:cubicBezTo>
                    <a:cubicBezTo>
                      <a:pt x="1833" y="405"/>
                      <a:pt x="1500" y="0"/>
                      <a:pt x="104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3"/>
              <p:cNvSpPr/>
              <p:nvPr/>
            </p:nvSpPr>
            <p:spPr>
              <a:xfrm>
                <a:off x="1839951" y="5197130"/>
                <a:ext cx="67296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761" extrusionOk="0">
                    <a:moveTo>
                      <a:pt x="1166" y="0"/>
                    </a:moveTo>
                    <a:cubicBezTo>
                      <a:pt x="642" y="0"/>
                      <a:pt x="144" y="405"/>
                      <a:pt x="71" y="881"/>
                    </a:cubicBezTo>
                    <a:cubicBezTo>
                      <a:pt x="1" y="1357"/>
                      <a:pt x="382" y="1760"/>
                      <a:pt x="905" y="1760"/>
                    </a:cubicBezTo>
                    <a:cubicBezTo>
                      <a:pt x="1428" y="1760"/>
                      <a:pt x="1927" y="1357"/>
                      <a:pt x="1999" y="881"/>
                    </a:cubicBezTo>
                    <a:cubicBezTo>
                      <a:pt x="2070" y="405"/>
                      <a:pt x="1714" y="0"/>
                      <a:pt x="116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3"/>
              <p:cNvSpPr/>
              <p:nvPr/>
            </p:nvSpPr>
            <p:spPr>
              <a:xfrm>
                <a:off x="2192622" y="4978271"/>
                <a:ext cx="79682" cy="75033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308" extrusionOk="0">
                    <a:moveTo>
                      <a:pt x="1404" y="1"/>
                    </a:moveTo>
                    <a:cubicBezTo>
                      <a:pt x="785" y="1"/>
                      <a:pt x="214" y="524"/>
                      <a:pt x="96" y="1165"/>
                    </a:cubicBezTo>
                    <a:cubicBezTo>
                      <a:pt x="1" y="1809"/>
                      <a:pt x="429" y="2307"/>
                      <a:pt x="1048" y="2307"/>
                    </a:cubicBezTo>
                    <a:cubicBezTo>
                      <a:pt x="1666" y="2307"/>
                      <a:pt x="2237" y="1809"/>
                      <a:pt x="2355" y="1165"/>
                    </a:cubicBezTo>
                    <a:cubicBezTo>
                      <a:pt x="2450" y="524"/>
                      <a:pt x="2022" y="1"/>
                      <a:pt x="1404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3"/>
              <p:cNvSpPr/>
              <p:nvPr/>
            </p:nvSpPr>
            <p:spPr>
              <a:xfrm>
                <a:off x="2279262" y="5407472"/>
                <a:ext cx="51073" cy="42621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311" extrusionOk="0">
                    <a:moveTo>
                      <a:pt x="880" y="1"/>
                    </a:moveTo>
                    <a:cubicBezTo>
                      <a:pt x="499" y="1"/>
                      <a:pt x="118" y="286"/>
                      <a:pt x="71" y="644"/>
                    </a:cubicBezTo>
                    <a:cubicBezTo>
                      <a:pt x="0" y="1000"/>
                      <a:pt x="286" y="1310"/>
                      <a:pt x="689" y="1310"/>
                    </a:cubicBezTo>
                    <a:cubicBezTo>
                      <a:pt x="1095" y="1310"/>
                      <a:pt x="1451" y="1000"/>
                      <a:pt x="1498" y="644"/>
                    </a:cubicBezTo>
                    <a:cubicBezTo>
                      <a:pt x="1570" y="286"/>
                      <a:pt x="1285" y="1"/>
                      <a:pt x="88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3"/>
              <p:cNvSpPr/>
              <p:nvPr/>
            </p:nvSpPr>
            <p:spPr>
              <a:xfrm>
                <a:off x="538305" y="5463974"/>
                <a:ext cx="95189" cy="75813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2332" extrusionOk="0">
                    <a:moveTo>
                      <a:pt x="1643" y="0"/>
                    </a:moveTo>
                    <a:cubicBezTo>
                      <a:pt x="881" y="0"/>
                      <a:pt x="191" y="524"/>
                      <a:pt x="95" y="1165"/>
                    </a:cubicBezTo>
                    <a:cubicBezTo>
                      <a:pt x="0" y="1808"/>
                      <a:pt x="524" y="2332"/>
                      <a:pt x="1262" y="2332"/>
                    </a:cubicBezTo>
                    <a:cubicBezTo>
                      <a:pt x="2023" y="2332"/>
                      <a:pt x="2712" y="1808"/>
                      <a:pt x="2807" y="1165"/>
                    </a:cubicBezTo>
                    <a:cubicBezTo>
                      <a:pt x="2927" y="524"/>
                      <a:pt x="2404" y="0"/>
                      <a:pt x="1643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3"/>
              <p:cNvSpPr/>
              <p:nvPr/>
            </p:nvSpPr>
            <p:spPr>
              <a:xfrm>
                <a:off x="550659" y="4577647"/>
                <a:ext cx="118401" cy="103674"/>
              </a:xfrm>
              <a:custGeom>
                <a:avLst/>
                <a:gdLst/>
                <a:ahLst/>
                <a:cxnLst/>
                <a:rect l="l" t="t" r="r" b="b"/>
                <a:pathLst>
                  <a:path w="3642" h="3189" extrusionOk="0">
                    <a:moveTo>
                      <a:pt x="2072" y="1"/>
                    </a:moveTo>
                    <a:cubicBezTo>
                      <a:pt x="1143" y="1"/>
                      <a:pt x="264" y="714"/>
                      <a:pt x="144" y="1594"/>
                    </a:cubicBezTo>
                    <a:cubicBezTo>
                      <a:pt x="1" y="2475"/>
                      <a:pt x="644" y="3188"/>
                      <a:pt x="1571" y="3188"/>
                    </a:cubicBezTo>
                    <a:cubicBezTo>
                      <a:pt x="2500" y="3188"/>
                      <a:pt x="3356" y="2475"/>
                      <a:pt x="3499" y="1594"/>
                    </a:cubicBezTo>
                    <a:cubicBezTo>
                      <a:pt x="3642" y="714"/>
                      <a:pt x="2998" y="1"/>
                      <a:pt x="2072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3"/>
              <p:cNvSpPr/>
              <p:nvPr/>
            </p:nvSpPr>
            <p:spPr>
              <a:xfrm>
                <a:off x="1022448" y="4463926"/>
                <a:ext cx="67361" cy="51886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596" extrusionOk="0">
                    <a:moveTo>
                      <a:pt x="1167" y="1"/>
                    </a:moveTo>
                    <a:cubicBezTo>
                      <a:pt x="619" y="1"/>
                      <a:pt x="143" y="358"/>
                      <a:pt x="73" y="810"/>
                    </a:cubicBezTo>
                    <a:cubicBezTo>
                      <a:pt x="0" y="1238"/>
                      <a:pt x="381" y="1596"/>
                      <a:pt x="904" y="1596"/>
                    </a:cubicBezTo>
                    <a:cubicBezTo>
                      <a:pt x="1428" y="1596"/>
                      <a:pt x="1928" y="1238"/>
                      <a:pt x="1999" y="810"/>
                    </a:cubicBezTo>
                    <a:cubicBezTo>
                      <a:pt x="2071" y="358"/>
                      <a:pt x="1690" y="1"/>
                      <a:pt x="1167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3"/>
              <p:cNvSpPr/>
              <p:nvPr/>
            </p:nvSpPr>
            <p:spPr>
              <a:xfrm>
                <a:off x="1288512" y="4294580"/>
                <a:ext cx="133844" cy="99025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3046" extrusionOk="0">
                    <a:moveTo>
                      <a:pt x="2284" y="1"/>
                    </a:moveTo>
                    <a:cubicBezTo>
                      <a:pt x="1237" y="1"/>
                      <a:pt x="263" y="667"/>
                      <a:pt x="120" y="1523"/>
                    </a:cubicBezTo>
                    <a:cubicBezTo>
                      <a:pt x="0" y="2355"/>
                      <a:pt x="738" y="3046"/>
                      <a:pt x="1808" y="3046"/>
                    </a:cubicBezTo>
                    <a:cubicBezTo>
                      <a:pt x="2880" y="3046"/>
                      <a:pt x="3831" y="2355"/>
                      <a:pt x="3974" y="1523"/>
                    </a:cubicBezTo>
                    <a:cubicBezTo>
                      <a:pt x="4117" y="667"/>
                      <a:pt x="3355" y="1"/>
                      <a:pt x="2284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3"/>
              <p:cNvSpPr/>
              <p:nvPr/>
            </p:nvSpPr>
            <p:spPr>
              <a:xfrm>
                <a:off x="2632681" y="5194822"/>
                <a:ext cx="129227" cy="113687"/>
              </a:xfrm>
              <a:custGeom>
                <a:avLst/>
                <a:gdLst/>
                <a:ahLst/>
                <a:cxnLst/>
                <a:rect l="l" t="t" r="r" b="b"/>
                <a:pathLst>
                  <a:path w="3975" h="3497" extrusionOk="0">
                    <a:moveTo>
                      <a:pt x="2261" y="1"/>
                    </a:moveTo>
                    <a:cubicBezTo>
                      <a:pt x="1237" y="1"/>
                      <a:pt x="310" y="785"/>
                      <a:pt x="143" y="1761"/>
                    </a:cubicBezTo>
                    <a:cubicBezTo>
                      <a:pt x="0" y="2713"/>
                      <a:pt x="691" y="3497"/>
                      <a:pt x="1713" y="3497"/>
                    </a:cubicBezTo>
                    <a:cubicBezTo>
                      <a:pt x="2737" y="3497"/>
                      <a:pt x="3689" y="2713"/>
                      <a:pt x="3831" y="1761"/>
                    </a:cubicBezTo>
                    <a:cubicBezTo>
                      <a:pt x="3974" y="785"/>
                      <a:pt x="3283" y="1"/>
                      <a:pt x="2261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3"/>
              <p:cNvSpPr/>
              <p:nvPr/>
            </p:nvSpPr>
            <p:spPr>
              <a:xfrm>
                <a:off x="2868576" y="5487187"/>
                <a:ext cx="78122" cy="61899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1904" extrusionOk="0">
                    <a:moveTo>
                      <a:pt x="1356" y="0"/>
                    </a:moveTo>
                    <a:cubicBezTo>
                      <a:pt x="737" y="0"/>
                      <a:pt x="167" y="428"/>
                      <a:pt x="71" y="952"/>
                    </a:cubicBezTo>
                    <a:cubicBezTo>
                      <a:pt x="1" y="1475"/>
                      <a:pt x="429" y="1903"/>
                      <a:pt x="1048" y="1903"/>
                    </a:cubicBezTo>
                    <a:cubicBezTo>
                      <a:pt x="1666" y="1903"/>
                      <a:pt x="2237" y="1475"/>
                      <a:pt x="2332" y="952"/>
                    </a:cubicBezTo>
                    <a:cubicBezTo>
                      <a:pt x="2403" y="428"/>
                      <a:pt x="1975" y="0"/>
                      <a:pt x="135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3"/>
              <p:cNvSpPr/>
              <p:nvPr/>
            </p:nvSpPr>
            <p:spPr>
              <a:xfrm>
                <a:off x="3065035" y="5030060"/>
                <a:ext cx="73473" cy="65800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2024" extrusionOk="0">
                    <a:moveTo>
                      <a:pt x="1308" y="1"/>
                    </a:moveTo>
                    <a:cubicBezTo>
                      <a:pt x="737" y="1"/>
                      <a:pt x="191" y="453"/>
                      <a:pt x="96" y="1024"/>
                    </a:cubicBezTo>
                    <a:cubicBezTo>
                      <a:pt x="0" y="1571"/>
                      <a:pt x="404" y="2024"/>
                      <a:pt x="975" y="2024"/>
                    </a:cubicBezTo>
                    <a:cubicBezTo>
                      <a:pt x="1546" y="2024"/>
                      <a:pt x="2094" y="1571"/>
                      <a:pt x="2189" y="1024"/>
                    </a:cubicBezTo>
                    <a:cubicBezTo>
                      <a:pt x="2260" y="453"/>
                      <a:pt x="1879" y="1"/>
                      <a:pt x="1308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3"/>
              <p:cNvSpPr/>
              <p:nvPr/>
            </p:nvSpPr>
            <p:spPr>
              <a:xfrm>
                <a:off x="4116060" y="5086563"/>
                <a:ext cx="111412" cy="85079"/>
              </a:xfrm>
              <a:custGeom>
                <a:avLst/>
                <a:gdLst/>
                <a:ahLst/>
                <a:cxnLst/>
                <a:rect l="l" t="t" r="r" b="b"/>
                <a:pathLst>
                  <a:path w="3427" h="2617" extrusionOk="0">
                    <a:moveTo>
                      <a:pt x="1928" y="0"/>
                    </a:moveTo>
                    <a:cubicBezTo>
                      <a:pt x="1047" y="0"/>
                      <a:pt x="238" y="594"/>
                      <a:pt x="120" y="1308"/>
                    </a:cubicBezTo>
                    <a:cubicBezTo>
                      <a:pt x="0" y="2021"/>
                      <a:pt x="619" y="2617"/>
                      <a:pt x="1500" y="2617"/>
                    </a:cubicBezTo>
                    <a:cubicBezTo>
                      <a:pt x="2404" y="2617"/>
                      <a:pt x="3213" y="2021"/>
                      <a:pt x="3331" y="1308"/>
                    </a:cubicBezTo>
                    <a:cubicBezTo>
                      <a:pt x="3426" y="594"/>
                      <a:pt x="2808" y="0"/>
                      <a:pt x="192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3"/>
              <p:cNvSpPr/>
              <p:nvPr/>
            </p:nvSpPr>
            <p:spPr>
              <a:xfrm>
                <a:off x="5181064" y="5025411"/>
                <a:ext cx="117589" cy="99025"/>
              </a:xfrm>
              <a:custGeom>
                <a:avLst/>
                <a:gdLst/>
                <a:ahLst/>
                <a:cxnLst/>
                <a:rect l="l" t="t" r="r" b="b"/>
                <a:pathLst>
                  <a:path w="3617" h="3046" extrusionOk="0">
                    <a:moveTo>
                      <a:pt x="2046" y="1"/>
                    </a:moveTo>
                    <a:cubicBezTo>
                      <a:pt x="1118" y="1"/>
                      <a:pt x="261" y="692"/>
                      <a:pt x="119" y="1523"/>
                    </a:cubicBezTo>
                    <a:cubicBezTo>
                      <a:pt x="1" y="2357"/>
                      <a:pt x="642" y="3046"/>
                      <a:pt x="1571" y="3046"/>
                    </a:cubicBezTo>
                    <a:cubicBezTo>
                      <a:pt x="2498" y="3046"/>
                      <a:pt x="3354" y="2357"/>
                      <a:pt x="3497" y="1523"/>
                    </a:cubicBezTo>
                    <a:cubicBezTo>
                      <a:pt x="3617" y="692"/>
                      <a:pt x="2973" y="1"/>
                      <a:pt x="204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3"/>
              <p:cNvSpPr/>
              <p:nvPr/>
            </p:nvSpPr>
            <p:spPr>
              <a:xfrm>
                <a:off x="5260681" y="5275252"/>
                <a:ext cx="57283" cy="5647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37" extrusionOk="0">
                    <a:moveTo>
                      <a:pt x="1025" y="1"/>
                    </a:moveTo>
                    <a:cubicBezTo>
                      <a:pt x="597" y="1"/>
                      <a:pt x="168" y="381"/>
                      <a:pt x="96" y="880"/>
                    </a:cubicBezTo>
                    <a:cubicBezTo>
                      <a:pt x="1" y="1356"/>
                      <a:pt x="311" y="1736"/>
                      <a:pt x="739" y="1736"/>
                    </a:cubicBezTo>
                    <a:cubicBezTo>
                      <a:pt x="1190" y="1736"/>
                      <a:pt x="1619" y="1356"/>
                      <a:pt x="1691" y="880"/>
                    </a:cubicBezTo>
                    <a:cubicBezTo>
                      <a:pt x="1761" y="381"/>
                      <a:pt x="1476" y="1"/>
                      <a:pt x="102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3"/>
              <p:cNvSpPr/>
              <p:nvPr/>
            </p:nvSpPr>
            <p:spPr>
              <a:xfrm>
                <a:off x="5932018" y="5261338"/>
                <a:ext cx="50325" cy="37907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1166" extrusionOk="0">
                    <a:moveTo>
                      <a:pt x="857" y="1"/>
                    </a:moveTo>
                    <a:cubicBezTo>
                      <a:pt x="476" y="1"/>
                      <a:pt x="95" y="261"/>
                      <a:pt x="48" y="571"/>
                    </a:cubicBezTo>
                    <a:cubicBezTo>
                      <a:pt x="0" y="905"/>
                      <a:pt x="286" y="1165"/>
                      <a:pt x="691" y="1165"/>
                    </a:cubicBezTo>
                    <a:cubicBezTo>
                      <a:pt x="1072" y="1165"/>
                      <a:pt x="1452" y="905"/>
                      <a:pt x="1500" y="571"/>
                    </a:cubicBezTo>
                    <a:cubicBezTo>
                      <a:pt x="1548" y="261"/>
                      <a:pt x="1262" y="1"/>
                      <a:pt x="857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3"/>
              <p:cNvSpPr/>
              <p:nvPr/>
            </p:nvSpPr>
            <p:spPr>
              <a:xfrm>
                <a:off x="6124609" y="4870012"/>
                <a:ext cx="69636" cy="75001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2307" extrusionOk="0">
                    <a:moveTo>
                      <a:pt x="1261" y="0"/>
                    </a:moveTo>
                    <a:cubicBezTo>
                      <a:pt x="714" y="0"/>
                      <a:pt x="214" y="523"/>
                      <a:pt x="119" y="1142"/>
                    </a:cubicBezTo>
                    <a:cubicBezTo>
                      <a:pt x="1" y="1783"/>
                      <a:pt x="357" y="2307"/>
                      <a:pt x="880" y="2307"/>
                    </a:cubicBezTo>
                    <a:cubicBezTo>
                      <a:pt x="1428" y="2307"/>
                      <a:pt x="1927" y="1783"/>
                      <a:pt x="2022" y="1142"/>
                    </a:cubicBezTo>
                    <a:cubicBezTo>
                      <a:pt x="2142" y="523"/>
                      <a:pt x="1784" y="0"/>
                      <a:pt x="126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3"/>
              <p:cNvSpPr/>
              <p:nvPr/>
            </p:nvSpPr>
            <p:spPr>
              <a:xfrm>
                <a:off x="6568537" y="4771018"/>
                <a:ext cx="94409" cy="65735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2022" extrusionOk="0">
                    <a:moveTo>
                      <a:pt x="1619" y="0"/>
                    </a:moveTo>
                    <a:cubicBezTo>
                      <a:pt x="857" y="0"/>
                      <a:pt x="191" y="451"/>
                      <a:pt x="96" y="999"/>
                    </a:cubicBezTo>
                    <a:cubicBezTo>
                      <a:pt x="1" y="1570"/>
                      <a:pt x="547" y="2021"/>
                      <a:pt x="1286" y="2021"/>
                    </a:cubicBezTo>
                    <a:cubicBezTo>
                      <a:pt x="2047" y="2021"/>
                      <a:pt x="2736" y="1570"/>
                      <a:pt x="2808" y="999"/>
                    </a:cubicBezTo>
                    <a:cubicBezTo>
                      <a:pt x="2903" y="451"/>
                      <a:pt x="2355" y="0"/>
                      <a:pt x="161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3"/>
              <p:cNvSpPr/>
              <p:nvPr/>
            </p:nvSpPr>
            <p:spPr>
              <a:xfrm>
                <a:off x="6484205" y="5322392"/>
                <a:ext cx="55722" cy="42621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311" extrusionOk="0">
                    <a:moveTo>
                      <a:pt x="953" y="1"/>
                    </a:moveTo>
                    <a:cubicBezTo>
                      <a:pt x="501" y="1"/>
                      <a:pt x="96" y="286"/>
                      <a:pt x="49" y="644"/>
                    </a:cubicBezTo>
                    <a:cubicBezTo>
                      <a:pt x="1" y="1025"/>
                      <a:pt x="311" y="1310"/>
                      <a:pt x="739" y="1310"/>
                    </a:cubicBezTo>
                    <a:cubicBezTo>
                      <a:pt x="1190" y="1310"/>
                      <a:pt x="1596" y="1025"/>
                      <a:pt x="1643" y="644"/>
                    </a:cubicBezTo>
                    <a:cubicBezTo>
                      <a:pt x="1714" y="286"/>
                      <a:pt x="1405" y="1"/>
                      <a:pt x="953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3"/>
              <p:cNvSpPr/>
              <p:nvPr/>
            </p:nvSpPr>
            <p:spPr>
              <a:xfrm>
                <a:off x="6543796" y="5435333"/>
                <a:ext cx="101334" cy="85111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2618" extrusionOk="0">
                    <a:moveTo>
                      <a:pt x="1761" y="0"/>
                    </a:moveTo>
                    <a:cubicBezTo>
                      <a:pt x="975" y="0"/>
                      <a:pt x="239" y="596"/>
                      <a:pt x="119" y="1310"/>
                    </a:cubicBezTo>
                    <a:cubicBezTo>
                      <a:pt x="1" y="2046"/>
                      <a:pt x="572" y="2617"/>
                      <a:pt x="1356" y="2617"/>
                    </a:cubicBezTo>
                    <a:cubicBezTo>
                      <a:pt x="2142" y="2617"/>
                      <a:pt x="2878" y="2046"/>
                      <a:pt x="2998" y="1310"/>
                    </a:cubicBezTo>
                    <a:cubicBezTo>
                      <a:pt x="3116" y="596"/>
                      <a:pt x="2570" y="0"/>
                      <a:pt x="176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3"/>
              <p:cNvSpPr/>
              <p:nvPr/>
            </p:nvSpPr>
            <p:spPr>
              <a:xfrm>
                <a:off x="7352782" y="5279901"/>
                <a:ext cx="67296" cy="61086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879" extrusionOk="0">
                    <a:moveTo>
                      <a:pt x="1190" y="0"/>
                    </a:moveTo>
                    <a:cubicBezTo>
                      <a:pt x="667" y="0"/>
                      <a:pt x="166" y="429"/>
                      <a:pt x="71" y="952"/>
                    </a:cubicBezTo>
                    <a:cubicBezTo>
                      <a:pt x="1" y="1475"/>
                      <a:pt x="356" y="1879"/>
                      <a:pt x="880" y="1879"/>
                    </a:cubicBezTo>
                    <a:cubicBezTo>
                      <a:pt x="1428" y="1879"/>
                      <a:pt x="1904" y="1475"/>
                      <a:pt x="1999" y="952"/>
                    </a:cubicBezTo>
                    <a:cubicBezTo>
                      <a:pt x="2069" y="429"/>
                      <a:pt x="1713" y="0"/>
                      <a:pt x="119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3"/>
              <p:cNvSpPr/>
              <p:nvPr/>
            </p:nvSpPr>
            <p:spPr>
              <a:xfrm>
                <a:off x="7444038" y="4393574"/>
                <a:ext cx="85111" cy="79682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2451" extrusionOk="0">
                    <a:moveTo>
                      <a:pt x="1498" y="1"/>
                    </a:moveTo>
                    <a:cubicBezTo>
                      <a:pt x="832" y="1"/>
                      <a:pt x="214" y="547"/>
                      <a:pt x="119" y="1238"/>
                    </a:cubicBezTo>
                    <a:cubicBezTo>
                      <a:pt x="1" y="1904"/>
                      <a:pt x="452" y="2450"/>
                      <a:pt x="1118" y="2450"/>
                    </a:cubicBezTo>
                    <a:cubicBezTo>
                      <a:pt x="1784" y="2450"/>
                      <a:pt x="2402" y="1904"/>
                      <a:pt x="2522" y="1238"/>
                    </a:cubicBezTo>
                    <a:cubicBezTo>
                      <a:pt x="2618" y="547"/>
                      <a:pt x="2165" y="1"/>
                      <a:pt x="1498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3"/>
              <p:cNvSpPr/>
              <p:nvPr/>
            </p:nvSpPr>
            <p:spPr>
              <a:xfrm>
                <a:off x="7666799" y="4596210"/>
                <a:ext cx="34786" cy="37907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166" extrusionOk="0">
                    <a:moveTo>
                      <a:pt x="641" y="1"/>
                    </a:moveTo>
                    <a:cubicBezTo>
                      <a:pt x="356" y="1"/>
                      <a:pt x="118" y="261"/>
                      <a:pt x="48" y="572"/>
                    </a:cubicBezTo>
                    <a:cubicBezTo>
                      <a:pt x="0" y="905"/>
                      <a:pt x="190" y="1165"/>
                      <a:pt x="451" y="1165"/>
                    </a:cubicBezTo>
                    <a:cubicBezTo>
                      <a:pt x="714" y="1165"/>
                      <a:pt x="974" y="905"/>
                      <a:pt x="1022" y="572"/>
                    </a:cubicBezTo>
                    <a:cubicBezTo>
                      <a:pt x="1070" y="261"/>
                      <a:pt x="904" y="1"/>
                      <a:pt x="641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3"/>
              <p:cNvSpPr/>
              <p:nvPr/>
            </p:nvSpPr>
            <p:spPr>
              <a:xfrm>
                <a:off x="8219733" y="4204884"/>
                <a:ext cx="84363" cy="70384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2165" extrusionOk="0">
                    <a:moveTo>
                      <a:pt x="1476" y="0"/>
                    </a:moveTo>
                    <a:cubicBezTo>
                      <a:pt x="809" y="0"/>
                      <a:pt x="191" y="476"/>
                      <a:pt x="96" y="1094"/>
                    </a:cubicBezTo>
                    <a:cubicBezTo>
                      <a:pt x="1" y="1688"/>
                      <a:pt x="454" y="2164"/>
                      <a:pt x="1120" y="2164"/>
                    </a:cubicBezTo>
                    <a:cubicBezTo>
                      <a:pt x="1786" y="2164"/>
                      <a:pt x="2404" y="1688"/>
                      <a:pt x="2499" y="1094"/>
                    </a:cubicBezTo>
                    <a:cubicBezTo>
                      <a:pt x="2595" y="476"/>
                      <a:pt x="2142" y="0"/>
                      <a:pt x="147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3"/>
              <p:cNvSpPr/>
              <p:nvPr/>
            </p:nvSpPr>
            <p:spPr>
              <a:xfrm>
                <a:off x="8748740" y="4294580"/>
                <a:ext cx="61899" cy="56470"/>
              </a:xfrm>
              <a:custGeom>
                <a:avLst/>
                <a:gdLst/>
                <a:ahLst/>
                <a:cxnLst/>
                <a:rect l="l" t="t" r="r" b="b"/>
                <a:pathLst>
                  <a:path w="1904" h="1737" extrusionOk="0">
                    <a:moveTo>
                      <a:pt x="1095" y="1"/>
                    </a:moveTo>
                    <a:cubicBezTo>
                      <a:pt x="596" y="1"/>
                      <a:pt x="143" y="381"/>
                      <a:pt x="73" y="857"/>
                    </a:cubicBezTo>
                    <a:cubicBezTo>
                      <a:pt x="1" y="1356"/>
                      <a:pt x="334" y="1736"/>
                      <a:pt x="809" y="1736"/>
                    </a:cubicBezTo>
                    <a:cubicBezTo>
                      <a:pt x="1310" y="1736"/>
                      <a:pt x="1761" y="1356"/>
                      <a:pt x="1833" y="857"/>
                    </a:cubicBezTo>
                    <a:cubicBezTo>
                      <a:pt x="1904" y="381"/>
                      <a:pt x="1571" y="1"/>
                      <a:pt x="109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3"/>
              <p:cNvSpPr/>
              <p:nvPr/>
            </p:nvSpPr>
            <p:spPr>
              <a:xfrm>
                <a:off x="8772765" y="4902490"/>
                <a:ext cx="112127" cy="94377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2903" extrusionOk="0">
                    <a:moveTo>
                      <a:pt x="1951" y="0"/>
                    </a:moveTo>
                    <a:cubicBezTo>
                      <a:pt x="1070" y="0"/>
                      <a:pt x="238" y="666"/>
                      <a:pt x="118" y="1450"/>
                    </a:cubicBezTo>
                    <a:cubicBezTo>
                      <a:pt x="0" y="2259"/>
                      <a:pt x="594" y="2903"/>
                      <a:pt x="1475" y="2903"/>
                    </a:cubicBezTo>
                    <a:cubicBezTo>
                      <a:pt x="2379" y="2903"/>
                      <a:pt x="3188" y="2259"/>
                      <a:pt x="3306" y="1450"/>
                    </a:cubicBezTo>
                    <a:cubicBezTo>
                      <a:pt x="3449" y="666"/>
                      <a:pt x="2830" y="0"/>
                      <a:pt x="195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3"/>
              <p:cNvSpPr/>
              <p:nvPr/>
            </p:nvSpPr>
            <p:spPr>
              <a:xfrm>
                <a:off x="8812168" y="5166993"/>
                <a:ext cx="68076" cy="65735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2022" extrusionOk="0">
                    <a:moveTo>
                      <a:pt x="1215" y="0"/>
                    </a:moveTo>
                    <a:cubicBezTo>
                      <a:pt x="666" y="0"/>
                      <a:pt x="168" y="451"/>
                      <a:pt x="96" y="1022"/>
                    </a:cubicBezTo>
                    <a:cubicBezTo>
                      <a:pt x="0" y="1570"/>
                      <a:pt x="358" y="2021"/>
                      <a:pt x="882" y="2021"/>
                    </a:cubicBezTo>
                    <a:cubicBezTo>
                      <a:pt x="1405" y="2021"/>
                      <a:pt x="1928" y="1570"/>
                      <a:pt x="1999" y="1022"/>
                    </a:cubicBezTo>
                    <a:cubicBezTo>
                      <a:pt x="2094" y="451"/>
                      <a:pt x="1738" y="0"/>
                      <a:pt x="121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3"/>
              <p:cNvSpPr/>
              <p:nvPr/>
            </p:nvSpPr>
            <p:spPr>
              <a:xfrm>
                <a:off x="8427799" y="5214133"/>
                <a:ext cx="50293" cy="37972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1168" extrusionOk="0">
                    <a:moveTo>
                      <a:pt x="880" y="0"/>
                    </a:moveTo>
                    <a:cubicBezTo>
                      <a:pt x="477" y="0"/>
                      <a:pt x="119" y="263"/>
                      <a:pt x="49" y="571"/>
                    </a:cubicBezTo>
                    <a:cubicBezTo>
                      <a:pt x="1" y="904"/>
                      <a:pt x="286" y="1167"/>
                      <a:pt x="690" y="1167"/>
                    </a:cubicBezTo>
                    <a:cubicBezTo>
                      <a:pt x="1095" y="1167"/>
                      <a:pt x="1451" y="904"/>
                      <a:pt x="1499" y="571"/>
                    </a:cubicBezTo>
                    <a:cubicBezTo>
                      <a:pt x="1546" y="263"/>
                      <a:pt x="1261" y="0"/>
                      <a:pt x="88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3"/>
              <p:cNvSpPr/>
              <p:nvPr/>
            </p:nvSpPr>
            <p:spPr>
              <a:xfrm>
                <a:off x="8122300" y="5241962"/>
                <a:ext cx="89728" cy="75846"/>
              </a:xfrm>
              <a:custGeom>
                <a:avLst/>
                <a:gdLst/>
                <a:ahLst/>
                <a:cxnLst/>
                <a:rect l="l" t="t" r="r" b="b"/>
                <a:pathLst>
                  <a:path w="2760" h="2333" extrusionOk="0">
                    <a:moveTo>
                      <a:pt x="1570" y="1"/>
                    </a:moveTo>
                    <a:cubicBezTo>
                      <a:pt x="857" y="1"/>
                      <a:pt x="190" y="524"/>
                      <a:pt x="95" y="1167"/>
                    </a:cubicBezTo>
                    <a:cubicBezTo>
                      <a:pt x="0" y="1809"/>
                      <a:pt x="476" y="2332"/>
                      <a:pt x="1190" y="2332"/>
                    </a:cubicBezTo>
                    <a:cubicBezTo>
                      <a:pt x="1903" y="2332"/>
                      <a:pt x="2547" y="1809"/>
                      <a:pt x="2665" y="1167"/>
                    </a:cubicBezTo>
                    <a:cubicBezTo>
                      <a:pt x="2760" y="524"/>
                      <a:pt x="2261" y="1"/>
                      <a:pt x="157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3"/>
              <p:cNvSpPr/>
              <p:nvPr/>
            </p:nvSpPr>
            <p:spPr>
              <a:xfrm>
                <a:off x="7978442" y="5039358"/>
                <a:ext cx="119117" cy="108291"/>
              </a:xfrm>
              <a:custGeom>
                <a:avLst/>
                <a:gdLst/>
                <a:ahLst/>
                <a:cxnLst/>
                <a:rect l="l" t="t" r="r" b="b"/>
                <a:pathLst>
                  <a:path w="3664" h="3331" extrusionOk="0">
                    <a:moveTo>
                      <a:pt x="2094" y="0"/>
                    </a:moveTo>
                    <a:cubicBezTo>
                      <a:pt x="1167" y="0"/>
                      <a:pt x="286" y="761"/>
                      <a:pt x="143" y="1665"/>
                    </a:cubicBezTo>
                    <a:cubicBezTo>
                      <a:pt x="0" y="2594"/>
                      <a:pt x="644" y="3331"/>
                      <a:pt x="1570" y="3331"/>
                    </a:cubicBezTo>
                    <a:cubicBezTo>
                      <a:pt x="2499" y="3331"/>
                      <a:pt x="3356" y="2594"/>
                      <a:pt x="3498" y="1665"/>
                    </a:cubicBezTo>
                    <a:cubicBezTo>
                      <a:pt x="3664" y="761"/>
                      <a:pt x="3022" y="0"/>
                      <a:pt x="209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3"/>
              <p:cNvSpPr/>
              <p:nvPr/>
            </p:nvSpPr>
            <p:spPr>
              <a:xfrm>
                <a:off x="7988520" y="5388193"/>
                <a:ext cx="45644" cy="42523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308" extrusionOk="0">
                    <a:moveTo>
                      <a:pt x="809" y="0"/>
                    </a:moveTo>
                    <a:cubicBezTo>
                      <a:pt x="452" y="0"/>
                      <a:pt x="118" y="308"/>
                      <a:pt x="48" y="666"/>
                    </a:cubicBezTo>
                    <a:cubicBezTo>
                      <a:pt x="0" y="1022"/>
                      <a:pt x="238" y="1307"/>
                      <a:pt x="594" y="1307"/>
                    </a:cubicBezTo>
                    <a:cubicBezTo>
                      <a:pt x="952" y="1307"/>
                      <a:pt x="1285" y="1022"/>
                      <a:pt x="1333" y="666"/>
                    </a:cubicBezTo>
                    <a:cubicBezTo>
                      <a:pt x="1403" y="308"/>
                      <a:pt x="1142" y="0"/>
                      <a:pt x="80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3"/>
              <p:cNvSpPr/>
              <p:nvPr/>
            </p:nvSpPr>
            <p:spPr>
              <a:xfrm>
                <a:off x="7597162" y="5482538"/>
                <a:ext cx="67296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761" extrusionOk="0">
                    <a:moveTo>
                      <a:pt x="1166" y="0"/>
                    </a:moveTo>
                    <a:cubicBezTo>
                      <a:pt x="642" y="0"/>
                      <a:pt x="144" y="404"/>
                      <a:pt x="71" y="880"/>
                    </a:cubicBezTo>
                    <a:cubicBezTo>
                      <a:pt x="1" y="1355"/>
                      <a:pt x="357" y="1761"/>
                      <a:pt x="880" y="1761"/>
                    </a:cubicBezTo>
                    <a:cubicBezTo>
                      <a:pt x="1428" y="1761"/>
                      <a:pt x="1904" y="1355"/>
                      <a:pt x="1999" y="880"/>
                    </a:cubicBezTo>
                    <a:cubicBezTo>
                      <a:pt x="2070" y="404"/>
                      <a:pt x="1689" y="0"/>
                      <a:pt x="116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3"/>
              <p:cNvSpPr/>
              <p:nvPr/>
            </p:nvSpPr>
            <p:spPr>
              <a:xfrm>
                <a:off x="8653648" y="5468623"/>
                <a:ext cx="79649" cy="75813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2332" extrusionOk="0">
                    <a:moveTo>
                      <a:pt x="1403" y="0"/>
                    </a:moveTo>
                    <a:cubicBezTo>
                      <a:pt x="785" y="0"/>
                      <a:pt x="214" y="523"/>
                      <a:pt x="96" y="1165"/>
                    </a:cubicBezTo>
                    <a:cubicBezTo>
                      <a:pt x="0" y="1808"/>
                      <a:pt x="429" y="2331"/>
                      <a:pt x="1047" y="2331"/>
                    </a:cubicBezTo>
                    <a:cubicBezTo>
                      <a:pt x="1666" y="2331"/>
                      <a:pt x="2237" y="1808"/>
                      <a:pt x="2355" y="1165"/>
                    </a:cubicBezTo>
                    <a:cubicBezTo>
                      <a:pt x="2450" y="523"/>
                      <a:pt x="2022" y="0"/>
                      <a:pt x="1403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3"/>
              <p:cNvSpPr/>
              <p:nvPr/>
            </p:nvSpPr>
            <p:spPr>
              <a:xfrm>
                <a:off x="7126153" y="4218799"/>
                <a:ext cx="57250" cy="51821"/>
              </a:xfrm>
              <a:custGeom>
                <a:avLst/>
                <a:gdLst/>
                <a:ahLst/>
                <a:cxnLst/>
                <a:rect l="l" t="t" r="r" b="b"/>
                <a:pathLst>
                  <a:path w="1761" h="1594" extrusionOk="0">
                    <a:moveTo>
                      <a:pt x="999" y="0"/>
                    </a:moveTo>
                    <a:cubicBezTo>
                      <a:pt x="571" y="0"/>
                      <a:pt x="143" y="356"/>
                      <a:pt x="73" y="809"/>
                    </a:cubicBezTo>
                    <a:cubicBezTo>
                      <a:pt x="0" y="1237"/>
                      <a:pt x="310" y="1593"/>
                      <a:pt x="761" y="1593"/>
                    </a:cubicBezTo>
                    <a:cubicBezTo>
                      <a:pt x="1190" y="1593"/>
                      <a:pt x="1618" y="1237"/>
                      <a:pt x="1690" y="809"/>
                    </a:cubicBezTo>
                    <a:cubicBezTo>
                      <a:pt x="1761" y="356"/>
                      <a:pt x="1452" y="0"/>
                      <a:pt x="99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3"/>
              <p:cNvSpPr/>
              <p:nvPr/>
            </p:nvSpPr>
            <p:spPr>
              <a:xfrm>
                <a:off x="7998533" y="4105891"/>
                <a:ext cx="56535" cy="51821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594" extrusionOk="0">
                    <a:moveTo>
                      <a:pt x="1000" y="0"/>
                    </a:moveTo>
                    <a:cubicBezTo>
                      <a:pt x="549" y="0"/>
                      <a:pt x="121" y="356"/>
                      <a:pt x="73" y="784"/>
                    </a:cubicBezTo>
                    <a:cubicBezTo>
                      <a:pt x="1" y="1237"/>
                      <a:pt x="286" y="1593"/>
                      <a:pt x="739" y="1593"/>
                    </a:cubicBezTo>
                    <a:cubicBezTo>
                      <a:pt x="1167" y="1593"/>
                      <a:pt x="1596" y="1237"/>
                      <a:pt x="1666" y="784"/>
                    </a:cubicBezTo>
                    <a:cubicBezTo>
                      <a:pt x="1738" y="356"/>
                      <a:pt x="1428" y="0"/>
                      <a:pt x="100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3"/>
              <p:cNvSpPr/>
              <p:nvPr/>
            </p:nvSpPr>
            <p:spPr>
              <a:xfrm>
                <a:off x="5599438" y="4780284"/>
                <a:ext cx="72725" cy="61086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1879" extrusionOk="0">
                    <a:moveTo>
                      <a:pt x="1263" y="1"/>
                    </a:moveTo>
                    <a:cubicBezTo>
                      <a:pt x="692" y="1"/>
                      <a:pt x="168" y="429"/>
                      <a:pt x="73" y="927"/>
                    </a:cubicBezTo>
                    <a:cubicBezTo>
                      <a:pt x="1" y="1451"/>
                      <a:pt x="406" y="1879"/>
                      <a:pt x="977" y="1879"/>
                    </a:cubicBezTo>
                    <a:cubicBezTo>
                      <a:pt x="1548" y="1879"/>
                      <a:pt x="2071" y="1451"/>
                      <a:pt x="2167" y="927"/>
                    </a:cubicBezTo>
                    <a:cubicBezTo>
                      <a:pt x="2237" y="429"/>
                      <a:pt x="1856" y="1"/>
                      <a:pt x="1263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3"/>
              <p:cNvSpPr/>
              <p:nvPr/>
            </p:nvSpPr>
            <p:spPr>
              <a:xfrm>
                <a:off x="3433182" y="4719164"/>
                <a:ext cx="62647" cy="61151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1881" extrusionOk="0">
                    <a:moveTo>
                      <a:pt x="1117" y="0"/>
                    </a:moveTo>
                    <a:cubicBezTo>
                      <a:pt x="619" y="0"/>
                      <a:pt x="166" y="406"/>
                      <a:pt x="71" y="929"/>
                    </a:cubicBezTo>
                    <a:cubicBezTo>
                      <a:pt x="0" y="1452"/>
                      <a:pt x="333" y="1881"/>
                      <a:pt x="809" y="1881"/>
                    </a:cubicBezTo>
                    <a:cubicBezTo>
                      <a:pt x="1285" y="1881"/>
                      <a:pt x="1761" y="1452"/>
                      <a:pt x="1831" y="929"/>
                    </a:cubicBezTo>
                    <a:cubicBezTo>
                      <a:pt x="1926" y="406"/>
                      <a:pt x="1593" y="0"/>
                      <a:pt x="111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3"/>
              <p:cNvSpPr/>
              <p:nvPr/>
            </p:nvSpPr>
            <p:spPr>
              <a:xfrm>
                <a:off x="2332579" y="4473224"/>
                <a:ext cx="67361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761" extrusionOk="0">
                    <a:moveTo>
                      <a:pt x="1168" y="0"/>
                    </a:moveTo>
                    <a:cubicBezTo>
                      <a:pt x="644" y="0"/>
                      <a:pt x="144" y="406"/>
                      <a:pt x="73" y="881"/>
                    </a:cubicBezTo>
                    <a:cubicBezTo>
                      <a:pt x="1" y="1357"/>
                      <a:pt x="359" y="1761"/>
                      <a:pt x="882" y="1761"/>
                    </a:cubicBezTo>
                    <a:cubicBezTo>
                      <a:pt x="1428" y="1761"/>
                      <a:pt x="1904" y="1357"/>
                      <a:pt x="1999" y="881"/>
                    </a:cubicBezTo>
                    <a:cubicBezTo>
                      <a:pt x="2072" y="406"/>
                      <a:pt x="1691" y="0"/>
                      <a:pt x="116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3"/>
              <p:cNvSpPr/>
              <p:nvPr/>
            </p:nvSpPr>
            <p:spPr>
              <a:xfrm>
                <a:off x="1708480" y="4515780"/>
                <a:ext cx="44896" cy="37907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1166" extrusionOk="0">
                    <a:moveTo>
                      <a:pt x="785" y="1"/>
                    </a:moveTo>
                    <a:cubicBezTo>
                      <a:pt x="429" y="1"/>
                      <a:pt x="96" y="261"/>
                      <a:pt x="48" y="594"/>
                    </a:cubicBezTo>
                    <a:cubicBezTo>
                      <a:pt x="1" y="905"/>
                      <a:pt x="239" y="1165"/>
                      <a:pt x="594" y="1165"/>
                    </a:cubicBezTo>
                    <a:cubicBezTo>
                      <a:pt x="952" y="1165"/>
                      <a:pt x="1285" y="905"/>
                      <a:pt x="1333" y="594"/>
                    </a:cubicBezTo>
                    <a:cubicBezTo>
                      <a:pt x="1380" y="261"/>
                      <a:pt x="1143" y="1"/>
                      <a:pt x="78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3"/>
              <p:cNvSpPr/>
              <p:nvPr/>
            </p:nvSpPr>
            <p:spPr>
              <a:xfrm>
                <a:off x="586258" y="4275237"/>
                <a:ext cx="89728" cy="75813"/>
              </a:xfrm>
              <a:custGeom>
                <a:avLst/>
                <a:gdLst/>
                <a:ahLst/>
                <a:cxnLst/>
                <a:rect l="l" t="t" r="r" b="b"/>
                <a:pathLst>
                  <a:path w="2760" h="2332" extrusionOk="0">
                    <a:moveTo>
                      <a:pt x="1570" y="0"/>
                    </a:moveTo>
                    <a:cubicBezTo>
                      <a:pt x="857" y="0"/>
                      <a:pt x="190" y="523"/>
                      <a:pt x="95" y="1167"/>
                    </a:cubicBezTo>
                    <a:cubicBezTo>
                      <a:pt x="0" y="1808"/>
                      <a:pt x="501" y="2331"/>
                      <a:pt x="1190" y="2331"/>
                    </a:cubicBezTo>
                    <a:cubicBezTo>
                      <a:pt x="1903" y="2331"/>
                      <a:pt x="2569" y="1808"/>
                      <a:pt x="2665" y="1167"/>
                    </a:cubicBezTo>
                    <a:cubicBezTo>
                      <a:pt x="2760" y="523"/>
                      <a:pt x="2284" y="0"/>
                      <a:pt x="157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3"/>
              <p:cNvSpPr/>
              <p:nvPr/>
            </p:nvSpPr>
            <p:spPr>
              <a:xfrm>
                <a:off x="157025" y="4803496"/>
                <a:ext cx="51106" cy="47172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451" extrusionOk="0">
                    <a:moveTo>
                      <a:pt x="905" y="0"/>
                    </a:moveTo>
                    <a:cubicBezTo>
                      <a:pt x="500" y="0"/>
                      <a:pt x="119" y="333"/>
                      <a:pt x="71" y="737"/>
                    </a:cubicBezTo>
                    <a:cubicBezTo>
                      <a:pt x="1" y="1142"/>
                      <a:pt x="262" y="1450"/>
                      <a:pt x="667" y="1450"/>
                    </a:cubicBezTo>
                    <a:cubicBezTo>
                      <a:pt x="1071" y="1450"/>
                      <a:pt x="1451" y="1142"/>
                      <a:pt x="1499" y="737"/>
                    </a:cubicBezTo>
                    <a:cubicBezTo>
                      <a:pt x="1571" y="333"/>
                      <a:pt x="1308" y="0"/>
                      <a:pt x="90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3"/>
              <p:cNvSpPr/>
              <p:nvPr/>
            </p:nvSpPr>
            <p:spPr>
              <a:xfrm>
                <a:off x="5250115" y="4665035"/>
                <a:ext cx="138850" cy="92328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2840" extrusionOk="0">
                    <a:moveTo>
                      <a:pt x="2412" y="0"/>
                    </a:moveTo>
                    <a:cubicBezTo>
                      <a:pt x="1119" y="0"/>
                      <a:pt x="1" y="1972"/>
                      <a:pt x="707" y="2642"/>
                    </a:cubicBezTo>
                    <a:cubicBezTo>
                      <a:pt x="852" y="2779"/>
                      <a:pt x="1048" y="2840"/>
                      <a:pt x="1269" y="2840"/>
                    </a:cubicBezTo>
                    <a:cubicBezTo>
                      <a:pt x="2421" y="2840"/>
                      <a:pt x="4270" y="1204"/>
                      <a:pt x="3371" y="405"/>
                    </a:cubicBezTo>
                    <a:cubicBezTo>
                      <a:pt x="3057" y="119"/>
                      <a:pt x="2729" y="0"/>
                      <a:pt x="2412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3"/>
              <p:cNvSpPr/>
              <p:nvPr/>
            </p:nvSpPr>
            <p:spPr>
              <a:xfrm>
                <a:off x="6150942" y="4164702"/>
                <a:ext cx="132056" cy="100879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3103" extrusionOk="0">
                    <a:moveTo>
                      <a:pt x="2157" y="0"/>
                    </a:moveTo>
                    <a:cubicBezTo>
                      <a:pt x="683" y="0"/>
                      <a:pt x="1" y="2524"/>
                      <a:pt x="951" y="3019"/>
                    </a:cubicBezTo>
                    <a:cubicBezTo>
                      <a:pt x="1056" y="3076"/>
                      <a:pt x="1170" y="3102"/>
                      <a:pt x="1290" y="3102"/>
                    </a:cubicBezTo>
                    <a:cubicBezTo>
                      <a:pt x="2423" y="3102"/>
                      <a:pt x="4061" y="770"/>
                      <a:pt x="2877" y="189"/>
                    </a:cubicBezTo>
                    <a:cubicBezTo>
                      <a:pt x="2621" y="58"/>
                      <a:pt x="2380" y="0"/>
                      <a:pt x="215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3"/>
              <p:cNvSpPr/>
              <p:nvPr/>
            </p:nvSpPr>
            <p:spPr>
              <a:xfrm>
                <a:off x="7314582" y="3692653"/>
                <a:ext cx="135567" cy="97855"/>
              </a:xfrm>
              <a:custGeom>
                <a:avLst/>
                <a:gdLst/>
                <a:ahLst/>
                <a:cxnLst/>
                <a:rect l="l" t="t" r="r" b="b"/>
                <a:pathLst>
                  <a:path w="4170" h="3010" extrusionOk="0">
                    <a:moveTo>
                      <a:pt x="2274" y="0"/>
                    </a:moveTo>
                    <a:cubicBezTo>
                      <a:pt x="881" y="0"/>
                      <a:pt x="1" y="2305"/>
                      <a:pt x="842" y="2885"/>
                    </a:cubicBezTo>
                    <a:cubicBezTo>
                      <a:pt x="966" y="2971"/>
                      <a:pt x="1110" y="3010"/>
                      <a:pt x="1266" y="3010"/>
                    </a:cubicBezTo>
                    <a:cubicBezTo>
                      <a:pt x="2403" y="3010"/>
                      <a:pt x="4169" y="959"/>
                      <a:pt x="3102" y="268"/>
                    </a:cubicBezTo>
                    <a:cubicBezTo>
                      <a:pt x="2813" y="81"/>
                      <a:pt x="2535" y="0"/>
                      <a:pt x="227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3"/>
              <p:cNvSpPr/>
              <p:nvPr/>
            </p:nvSpPr>
            <p:spPr>
              <a:xfrm>
                <a:off x="8182151" y="3760014"/>
                <a:ext cx="130235" cy="76073"/>
              </a:xfrm>
              <a:custGeom>
                <a:avLst/>
                <a:gdLst/>
                <a:ahLst/>
                <a:cxnLst/>
                <a:rect l="l" t="t" r="r" b="b"/>
                <a:pathLst>
                  <a:path w="4006" h="2340" extrusionOk="0">
                    <a:moveTo>
                      <a:pt x="2372" y="1"/>
                    </a:moveTo>
                    <a:cubicBezTo>
                      <a:pt x="1271" y="1"/>
                      <a:pt x="1" y="986"/>
                      <a:pt x="253" y="1742"/>
                    </a:cubicBezTo>
                    <a:cubicBezTo>
                      <a:pt x="383" y="2157"/>
                      <a:pt x="937" y="2340"/>
                      <a:pt x="1568" y="2340"/>
                    </a:cubicBezTo>
                    <a:cubicBezTo>
                      <a:pt x="2671" y="2340"/>
                      <a:pt x="4006" y="1781"/>
                      <a:pt x="3703" y="933"/>
                    </a:cubicBezTo>
                    <a:cubicBezTo>
                      <a:pt x="3453" y="258"/>
                      <a:pt x="2935" y="1"/>
                      <a:pt x="2372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3"/>
              <p:cNvSpPr/>
              <p:nvPr/>
            </p:nvSpPr>
            <p:spPr>
              <a:xfrm>
                <a:off x="5974119" y="4359406"/>
                <a:ext cx="112842" cy="83388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2565" extrusionOk="0">
                    <a:moveTo>
                      <a:pt x="1875" y="1"/>
                    </a:moveTo>
                    <a:cubicBezTo>
                      <a:pt x="670" y="1"/>
                      <a:pt x="0" y="2011"/>
                      <a:pt x="751" y="2479"/>
                    </a:cubicBezTo>
                    <a:cubicBezTo>
                      <a:pt x="846" y="2538"/>
                      <a:pt x="953" y="2564"/>
                      <a:pt x="1067" y="2564"/>
                    </a:cubicBezTo>
                    <a:cubicBezTo>
                      <a:pt x="2016" y="2564"/>
                      <a:pt x="3471" y="725"/>
                      <a:pt x="2536" y="195"/>
                    </a:cubicBezTo>
                    <a:cubicBezTo>
                      <a:pt x="2303" y="60"/>
                      <a:pt x="2081" y="1"/>
                      <a:pt x="187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3"/>
              <p:cNvSpPr/>
              <p:nvPr/>
            </p:nvSpPr>
            <p:spPr>
              <a:xfrm>
                <a:off x="6844094" y="3891778"/>
                <a:ext cx="112127" cy="83128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2557" extrusionOk="0">
                    <a:moveTo>
                      <a:pt x="1869" y="0"/>
                    </a:moveTo>
                    <a:cubicBezTo>
                      <a:pt x="661" y="0"/>
                      <a:pt x="0" y="2021"/>
                      <a:pt x="755" y="2470"/>
                    </a:cubicBezTo>
                    <a:cubicBezTo>
                      <a:pt x="851" y="2529"/>
                      <a:pt x="958" y="2556"/>
                      <a:pt x="1073" y="2556"/>
                    </a:cubicBezTo>
                    <a:cubicBezTo>
                      <a:pt x="2018" y="2556"/>
                      <a:pt x="3449" y="737"/>
                      <a:pt x="2516" y="186"/>
                    </a:cubicBezTo>
                    <a:cubicBezTo>
                      <a:pt x="2288" y="57"/>
                      <a:pt x="2071" y="0"/>
                      <a:pt x="186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3"/>
              <p:cNvSpPr/>
              <p:nvPr/>
            </p:nvSpPr>
            <p:spPr>
              <a:xfrm>
                <a:off x="7902530" y="3693823"/>
                <a:ext cx="111217" cy="64630"/>
              </a:xfrm>
              <a:custGeom>
                <a:avLst/>
                <a:gdLst/>
                <a:ahLst/>
                <a:cxnLst/>
                <a:rect l="l" t="t" r="r" b="b"/>
                <a:pathLst>
                  <a:path w="3421" h="1988" extrusionOk="0">
                    <a:moveTo>
                      <a:pt x="2034" y="0"/>
                    </a:moveTo>
                    <a:cubicBezTo>
                      <a:pt x="1091" y="0"/>
                      <a:pt x="1" y="897"/>
                      <a:pt x="242" y="1542"/>
                    </a:cubicBezTo>
                    <a:cubicBezTo>
                      <a:pt x="362" y="1853"/>
                      <a:pt x="776" y="1987"/>
                      <a:pt x="1257" y="1987"/>
                    </a:cubicBezTo>
                    <a:cubicBezTo>
                      <a:pt x="2209" y="1987"/>
                      <a:pt x="3421" y="1460"/>
                      <a:pt x="3121" y="733"/>
                    </a:cubicBezTo>
                    <a:cubicBezTo>
                      <a:pt x="2899" y="203"/>
                      <a:pt x="2483" y="0"/>
                      <a:pt x="203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3"/>
              <p:cNvSpPr/>
              <p:nvPr/>
            </p:nvSpPr>
            <p:spPr>
              <a:xfrm>
                <a:off x="5549502" y="4625470"/>
                <a:ext cx="75196" cy="52016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1600" extrusionOk="0">
                    <a:moveTo>
                      <a:pt x="1224" y="0"/>
                    </a:moveTo>
                    <a:cubicBezTo>
                      <a:pt x="580" y="0"/>
                      <a:pt x="1" y="788"/>
                      <a:pt x="347" y="1337"/>
                    </a:cubicBezTo>
                    <a:cubicBezTo>
                      <a:pt x="467" y="1523"/>
                      <a:pt x="644" y="1599"/>
                      <a:pt x="837" y="1599"/>
                    </a:cubicBezTo>
                    <a:cubicBezTo>
                      <a:pt x="1484" y="1599"/>
                      <a:pt x="2313" y="737"/>
                      <a:pt x="1799" y="243"/>
                    </a:cubicBezTo>
                    <a:cubicBezTo>
                      <a:pt x="1618" y="72"/>
                      <a:pt x="1418" y="0"/>
                      <a:pt x="122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3"/>
              <p:cNvSpPr/>
              <p:nvPr/>
            </p:nvSpPr>
            <p:spPr>
              <a:xfrm>
                <a:off x="6019926" y="4042918"/>
                <a:ext cx="75098" cy="52244"/>
              </a:xfrm>
              <a:custGeom>
                <a:avLst/>
                <a:gdLst/>
                <a:ahLst/>
                <a:cxnLst/>
                <a:rect l="l" t="t" r="r" b="b"/>
                <a:pathLst>
                  <a:path w="2310" h="1607" extrusionOk="0">
                    <a:moveTo>
                      <a:pt x="1206" y="1"/>
                    </a:moveTo>
                    <a:cubicBezTo>
                      <a:pt x="551" y="1"/>
                      <a:pt x="0" y="828"/>
                      <a:pt x="389" y="1366"/>
                    </a:cubicBezTo>
                    <a:cubicBezTo>
                      <a:pt x="513" y="1536"/>
                      <a:pt x="680" y="1607"/>
                      <a:pt x="860" y="1607"/>
                    </a:cubicBezTo>
                    <a:cubicBezTo>
                      <a:pt x="1508" y="1607"/>
                      <a:pt x="2310" y="689"/>
                      <a:pt x="1769" y="224"/>
                    </a:cubicBezTo>
                    <a:cubicBezTo>
                      <a:pt x="1585" y="67"/>
                      <a:pt x="1392" y="1"/>
                      <a:pt x="120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3"/>
              <p:cNvSpPr/>
              <p:nvPr/>
            </p:nvSpPr>
            <p:spPr>
              <a:xfrm>
                <a:off x="5173814" y="4602713"/>
                <a:ext cx="66060" cy="48147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1481" extrusionOk="0">
                    <a:moveTo>
                      <a:pt x="1047" y="0"/>
                    </a:moveTo>
                    <a:cubicBezTo>
                      <a:pt x="399" y="0"/>
                      <a:pt x="0" y="926"/>
                      <a:pt x="461" y="1346"/>
                    </a:cubicBezTo>
                    <a:cubicBezTo>
                      <a:pt x="567" y="1440"/>
                      <a:pt x="684" y="1481"/>
                      <a:pt x="803" y="1481"/>
                    </a:cubicBezTo>
                    <a:cubicBezTo>
                      <a:pt x="1401" y="1481"/>
                      <a:pt x="2032" y="447"/>
                      <a:pt x="1436" y="109"/>
                    </a:cubicBezTo>
                    <a:cubicBezTo>
                      <a:pt x="1300" y="33"/>
                      <a:pt x="1169" y="0"/>
                      <a:pt x="104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3"/>
              <p:cNvSpPr/>
              <p:nvPr/>
            </p:nvSpPr>
            <p:spPr>
              <a:xfrm>
                <a:off x="6282479" y="3991129"/>
                <a:ext cx="66028" cy="46782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439" extrusionOk="0">
                    <a:moveTo>
                      <a:pt x="1060" y="1"/>
                    </a:moveTo>
                    <a:cubicBezTo>
                      <a:pt x="478" y="1"/>
                      <a:pt x="1" y="773"/>
                      <a:pt x="378" y="1246"/>
                    </a:cubicBezTo>
                    <a:cubicBezTo>
                      <a:pt x="485" y="1382"/>
                      <a:pt x="622" y="1439"/>
                      <a:pt x="768" y="1439"/>
                    </a:cubicBezTo>
                    <a:cubicBezTo>
                      <a:pt x="1336" y="1439"/>
                      <a:pt x="2031" y="573"/>
                      <a:pt x="1520" y="175"/>
                    </a:cubicBezTo>
                    <a:cubicBezTo>
                      <a:pt x="1368" y="53"/>
                      <a:pt x="1211" y="1"/>
                      <a:pt x="106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3"/>
              <p:cNvSpPr/>
              <p:nvPr/>
            </p:nvSpPr>
            <p:spPr>
              <a:xfrm>
                <a:off x="7334056" y="3548340"/>
                <a:ext cx="66288" cy="46392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1427" extrusionOk="0">
                    <a:moveTo>
                      <a:pt x="1079" y="1"/>
                    </a:moveTo>
                    <a:cubicBezTo>
                      <a:pt x="491" y="1"/>
                      <a:pt x="1" y="778"/>
                      <a:pt x="361" y="1234"/>
                    </a:cubicBezTo>
                    <a:cubicBezTo>
                      <a:pt x="473" y="1370"/>
                      <a:pt x="614" y="1427"/>
                      <a:pt x="763" y="1427"/>
                    </a:cubicBezTo>
                    <a:cubicBezTo>
                      <a:pt x="1344" y="1427"/>
                      <a:pt x="2039" y="561"/>
                      <a:pt x="1528" y="164"/>
                    </a:cubicBezTo>
                    <a:cubicBezTo>
                      <a:pt x="1380" y="50"/>
                      <a:pt x="1227" y="1"/>
                      <a:pt x="1079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3"/>
              <p:cNvSpPr/>
              <p:nvPr/>
            </p:nvSpPr>
            <p:spPr>
              <a:xfrm>
                <a:off x="8357349" y="3637710"/>
                <a:ext cx="66125" cy="46359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1426" extrusionOk="0">
                    <a:moveTo>
                      <a:pt x="1054" y="0"/>
                    </a:moveTo>
                    <a:cubicBezTo>
                      <a:pt x="466" y="0"/>
                      <a:pt x="0" y="769"/>
                      <a:pt x="360" y="1222"/>
                    </a:cubicBezTo>
                    <a:cubicBezTo>
                      <a:pt x="469" y="1366"/>
                      <a:pt x="612" y="1426"/>
                      <a:pt x="763" y="1426"/>
                    </a:cubicBezTo>
                    <a:cubicBezTo>
                      <a:pt x="1336" y="1426"/>
                      <a:pt x="2033" y="569"/>
                      <a:pt x="1525" y="175"/>
                    </a:cubicBezTo>
                    <a:cubicBezTo>
                      <a:pt x="1368" y="52"/>
                      <a:pt x="1206" y="0"/>
                      <a:pt x="105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3"/>
              <p:cNvSpPr/>
              <p:nvPr/>
            </p:nvSpPr>
            <p:spPr>
              <a:xfrm>
                <a:off x="6178804" y="4361389"/>
                <a:ext cx="50065" cy="34948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075" extrusionOk="0">
                    <a:moveTo>
                      <a:pt x="806" y="1"/>
                    </a:moveTo>
                    <a:cubicBezTo>
                      <a:pt x="360" y="1"/>
                      <a:pt x="1" y="579"/>
                      <a:pt x="285" y="918"/>
                    </a:cubicBezTo>
                    <a:cubicBezTo>
                      <a:pt x="370" y="1029"/>
                      <a:pt x="479" y="1075"/>
                      <a:pt x="595" y="1075"/>
                    </a:cubicBezTo>
                    <a:cubicBezTo>
                      <a:pt x="1026" y="1075"/>
                      <a:pt x="1539" y="435"/>
                      <a:pt x="1164" y="134"/>
                    </a:cubicBezTo>
                    <a:cubicBezTo>
                      <a:pt x="1045" y="40"/>
                      <a:pt x="923" y="1"/>
                      <a:pt x="80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3"/>
              <p:cNvSpPr/>
              <p:nvPr/>
            </p:nvSpPr>
            <p:spPr>
              <a:xfrm>
                <a:off x="6683851" y="4072925"/>
                <a:ext cx="50130" cy="34883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073" extrusionOk="0">
                    <a:moveTo>
                      <a:pt x="808" y="0"/>
                    </a:moveTo>
                    <a:cubicBezTo>
                      <a:pt x="361" y="0"/>
                      <a:pt x="1" y="579"/>
                      <a:pt x="283" y="919"/>
                    </a:cubicBezTo>
                    <a:cubicBezTo>
                      <a:pt x="367" y="1028"/>
                      <a:pt x="475" y="1073"/>
                      <a:pt x="589" y="1073"/>
                    </a:cubicBezTo>
                    <a:cubicBezTo>
                      <a:pt x="1022" y="1073"/>
                      <a:pt x="1541" y="416"/>
                      <a:pt x="1164" y="133"/>
                    </a:cubicBezTo>
                    <a:cubicBezTo>
                      <a:pt x="1046" y="40"/>
                      <a:pt x="924" y="0"/>
                      <a:pt x="80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3"/>
              <p:cNvSpPr/>
              <p:nvPr/>
            </p:nvSpPr>
            <p:spPr>
              <a:xfrm>
                <a:off x="7217507" y="3827765"/>
                <a:ext cx="50163" cy="35338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1087" extrusionOk="0">
                    <a:moveTo>
                      <a:pt x="807" y="0"/>
                    </a:moveTo>
                    <a:cubicBezTo>
                      <a:pt x="361" y="0"/>
                      <a:pt x="1" y="583"/>
                      <a:pt x="283" y="943"/>
                    </a:cubicBezTo>
                    <a:cubicBezTo>
                      <a:pt x="365" y="1044"/>
                      <a:pt x="471" y="1086"/>
                      <a:pt x="582" y="1086"/>
                    </a:cubicBezTo>
                    <a:cubicBezTo>
                      <a:pt x="1016" y="1086"/>
                      <a:pt x="1543" y="437"/>
                      <a:pt x="1164" y="134"/>
                    </a:cubicBezTo>
                    <a:cubicBezTo>
                      <a:pt x="1046" y="40"/>
                      <a:pt x="924" y="0"/>
                      <a:pt x="80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33"/>
              <p:cNvSpPr/>
              <p:nvPr/>
            </p:nvSpPr>
            <p:spPr>
              <a:xfrm>
                <a:off x="8380724" y="3851725"/>
                <a:ext cx="50033" cy="34981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076" extrusionOk="0">
                    <a:moveTo>
                      <a:pt x="807" y="0"/>
                    </a:moveTo>
                    <a:cubicBezTo>
                      <a:pt x="361" y="0"/>
                      <a:pt x="0" y="580"/>
                      <a:pt x="282" y="919"/>
                    </a:cubicBezTo>
                    <a:cubicBezTo>
                      <a:pt x="368" y="1030"/>
                      <a:pt x="477" y="1075"/>
                      <a:pt x="593" y="1075"/>
                    </a:cubicBezTo>
                    <a:cubicBezTo>
                      <a:pt x="1025" y="1075"/>
                      <a:pt x="1539" y="434"/>
                      <a:pt x="1163" y="133"/>
                    </a:cubicBezTo>
                    <a:cubicBezTo>
                      <a:pt x="1045" y="40"/>
                      <a:pt x="923" y="0"/>
                      <a:pt x="80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88" name="Google Shape;1388;p33"/>
          <p:cNvSpPr/>
          <p:nvPr/>
        </p:nvSpPr>
        <p:spPr>
          <a:xfrm rot="4744183" flipH="1">
            <a:off x="1304271" y="-174731"/>
            <a:ext cx="412340" cy="425718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33"/>
          <p:cNvSpPr/>
          <p:nvPr/>
        </p:nvSpPr>
        <p:spPr>
          <a:xfrm rot="1037247">
            <a:off x="4008160" y="4326845"/>
            <a:ext cx="412333" cy="425711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33"/>
          <p:cNvSpPr/>
          <p:nvPr/>
        </p:nvSpPr>
        <p:spPr>
          <a:xfrm rot="4269655">
            <a:off x="-248601" y="898486"/>
            <a:ext cx="558047" cy="641151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1" name="Google Shape;1391;p33"/>
          <p:cNvSpPr/>
          <p:nvPr/>
        </p:nvSpPr>
        <p:spPr>
          <a:xfrm rot="-8479708">
            <a:off x="8742970" y="2182015"/>
            <a:ext cx="755019" cy="779460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"/>
              <a:buNone/>
              <a:defRPr sz="3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5" r:id="rId2"/>
    <p:sldLayoutId id="2147483668" r:id="rId3"/>
    <p:sldLayoutId id="2147483678" r:id="rId4"/>
    <p:sldLayoutId id="2147483679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37"/>
          <p:cNvSpPr txBox="1">
            <a:spLocks noGrp="1"/>
          </p:cNvSpPr>
          <p:nvPr>
            <p:ph type="ctrTitle"/>
          </p:nvPr>
        </p:nvSpPr>
        <p:spPr>
          <a:xfrm>
            <a:off x="588726" y="892223"/>
            <a:ext cx="5275619" cy="19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>
                <a:latin typeface="Archivo Light"/>
                <a:ea typeface="Archivo Light"/>
                <a:cs typeface="Archivo Light"/>
                <a:sym typeface="Archivo Light"/>
              </a:rPr>
              <a:t>Satellite Imagery &amp; AI for Prediction &amp; Detection of Natural Disasters</a:t>
            </a:r>
            <a:endParaRPr sz="3200" dirty="0"/>
          </a:p>
        </p:txBody>
      </p:sp>
      <p:grpSp>
        <p:nvGrpSpPr>
          <p:cNvPr id="1404" name="Google Shape;1404;p37"/>
          <p:cNvGrpSpPr/>
          <p:nvPr/>
        </p:nvGrpSpPr>
        <p:grpSpPr>
          <a:xfrm>
            <a:off x="5189425" y="517000"/>
            <a:ext cx="4564180" cy="4278073"/>
            <a:chOff x="4579825" y="364600"/>
            <a:chExt cx="4564180" cy="4278073"/>
          </a:xfrm>
        </p:grpSpPr>
        <p:sp>
          <p:nvSpPr>
            <p:cNvPr id="1405" name="Google Shape;1405;p37"/>
            <p:cNvSpPr/>
            <p:nvPr/>
          </p:nvSpPr>
          <p:spPr>
            <a:xfrm>
              <a:off x="4579825" y="364600"/>
              <a:ext cx="4554039" cy="4278073"/>
            </a:xfrm>
            <a:custGeom>
              <a:avLst/>
              <a:gdLst/>
              <a:ahLst/>
              <a:cxnLst/>
              <a:rect l="l" t="t" r="r" b="b"/>
              <a:pathLst>
                <a:path w="107198" h="100702" extrusionOk="0">
                  <a:moveTo>
                    <a:pt x="34788" y="0"/>
                  </a:moveTo>
                  <a:cubicBezTo>
                    <a:pt x="30916" y="0"/>
                    <a:pt x="27374" y="1058"/>
                    <a:pt x="24349" y="3465"/>
                  </a:cubicBezTo>
                  <a:cubicBezTo>
                    <a:pt x="9690" y="15161"/>
                    <a:pt x="28616" y="27595"/>
                    <a:pt x="19229" y="36598"/>
                  </a:cubicBezTo>
                  <a:cubicBezTo>
                    <a:pt x="13104" y="42488"/>
                    <a:pt x="1" y="56226"/>
                    <a:pt x="12200" y="76440"/>
                  </a:cubicBezTo>
                  <a:cubicBezTo>
                    <a:pt x="24399" y="96672"/>
                    <a:pt x="43961" y="98160"/>
                    <a:pt x="56612" y="99684"/>
                  </a:cubicBezTo>
                  <a:cubicBezTo>
                    <a:pt x="60084" y="100094"/>
                    <a:pt x="64481" y="100702"/>
                    <a:pt x="69238" y="100702"/>
                  </a:cubicBezTo>
                  <a:cubicBezTo>
                    <a:pt x="78628" y="100702"/>
                    <a:pt x="89422" y="98335"/>
                    <a:pt x="97275" y="87417"/>
                  </a:cubicBezTo>
                  <a:cubicBezTo>
                    <a:pt x="107197" y="73613"/>
                    <a:pt x="106226" y="56544"/>
                    <a:pt x="89259" y="36748"/>
                  </a:cubicBezTo>
                  <a:cubicBezTo>
                    <a:pt x="75411" y="20621"/>
                    <a:pt x="51884" y="0"/>
                    <a:pt x="3478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5846648" y="4319972"/>
              <a:ext cx="2645300" cy="322527"/>
            </a:xfrm>
            <a:custGeom>
              <a:avLst/>
              <a:gdLst/>
              <a:ahLst/>
              <a:cxnLst/>
              <a:rect l="l" t="t" r="r" b="b"/>
              <a:pathLst>
                <a:path w="62268" h="7592" extrusionOk="0">
                  <a:moveTo>
                    <a:pt x="0" y="1"/>
                  </a:moveTo>
                  <a:cubicBezTo>
                    <a:pt x="9389" y="4786"/>
                    <a:pt x="19295" y="5674"/>
                    <a:pt x="26792" y="6578"/>
                  </a:cubicBezTo>
                  <a:cubicBezTo>
                    <a:pt x="30259" y="6987"/>
                    <a:pt x="34646" y="7591"/>
                    <a:pt x="39392" y="7591"/>
                  </a:cubicBezTo>
                  <a:cubicBezTo>
                    <a:pt x="46857" y="7591"/>
                    <a:pt x="55209" y="6097"/>
                    <a:pt x="62267" y="1"/>
                  </a:cubicBezTo>
                  <a:close/>
                </a:path>
              </a:pathLst>
            </a:custGeom>
            <a:solidFill>
              <a:srgbClr val="1B3A4E">
                <a:alpha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5043350" y="2047075"/>
              <a:ext cx="3690285" cy="444579"/>
            </a:xfrm>
            <a:custGeom>
              <a:avLst/>
              <a:gdLst/>
              <a:ahLst/>
              <a:cxnLst/>
              <a:rect l="l" t="t" r="r" b="b"/>
              <a:pathLst>
                <a:path w="86866" h="10465" extrusionOk="0">
                  <a:moveTo>
                    <a:pt x="43153" y="1"/>
                  </a:moveTo>
                  <a:cubicBezTo>
                    <a:pt x="39868" y="1"/>
                    <a:pt x="36281" y="299"/>
                    <a:pt x="32296" y="1010"/>
                  </a:cubicBezTo>
                  <a:cubicBezTo>
                    <a:pt x="27762" y="1829"/>
                    <a:pt x="18358" y="5561"/>
                    <a:pt x="13822" y="6347"/>
                  </a:cubicBezTo>
                  <a:cubicBezTo>
                    <a:pt x="11929" y="6682"/>
                    <a:pt x="9969" y="6812"/>
                    <a:pt x="7979" y="6812"/>
                  </a:cubicBezTo>
                  <a:cubicBezTo>
                    <a:pt x="5487" y="6812"/>
                    <a:pt x="2948" y="6608"/>
                    <a:pt x="435" y="6347"/>
                  </a:cubicBezTo>
                  <a:cubicBezTo>
                    <a:pt x="285" y="6581"/>
                    <a:pt x="152" y="6816"/>
                    <a:pt x="0" y="7050"/>
                  </a:cubicBezTo>
                  <a:cubicBezTo>
                    <a:pt x="7497" y="7774"/>
                    <a:pt x="11511" y="9907"/>
                    <a:pt x="18115" y="9907"/>
                  </a:cubicBezTo>
                  <a:cubicBezTo>
                    <a:pt x="19752" y="9907"/>
                    <a:pt x="21547" y="9776"/>
                    <a:pt x="23595" y="9460"/>
                  </a:cubicBezTo>
                  <a:cubicBezTo>
                    <a:pt x="28247" y="8741"/>
                    <a:pt x="32849" y="7770"/>
                    <a:pt x="37535" y="7385"/>
                  </a:cubicBezTo>
                  <a:cubicBezTo>
                    <a:pt x="39747" y="7202"/>
                    <a:pt x="41635" y="7123"/>
                    <a:pt x="43284" y="7123"/>
                  </a:cubicBezTo>
                  <a:cubicBezTo>
                    <a:pt x="54003" y="7123"/>
                    <a:pt x="54629" y="10465"/>
                    <a:pt x="68818" y="10465"/>
                  </a:cubicBezTo>
                  <a:cubicBezTo>
                    <a:pt x="73261" y="10465"/>
                    <a:pt x="79035" y="10137"/>
                    <a:pt x="86866" y="9276"/>
                  </a:cubicBezTo>
                  <a:cubicBezTo>
                    <a:pt x="86681" y="8924"/>
                    <a:pt x="86480" y="8573"/>
                    <a:pt x="86279" y="8239"/>
                  </a:cubicBezTo>
                  <a:cubicBezTo>
                    <a:pt x="85543" y="8279"/>
                    <a:pt x="84821" y="8298"/>
                    <a:pt x="84113" y="8298"/>
                  </a:cubicBezTo>
                  <a:cubicBezTo>
                    <a:pt x="69412" y="8298"/>
                    <a:pt x="60473" y="1"/>
                    <a:pt x="43153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5442854" y="1618342"/>
              <a:ext cx="2908989" cy="290368"/>
            </a:xfrm>
            <a:custGeom>
              <a:avLst/>
              <a:gdLst/>
              <a:ahLst/>
              <a:cxnLst/>
              <a:rect l="l" t="t" r="r" b="b"/>
              <a:pathLst>
                <a:path w="68475" h="6835" extrusionOk="0">
                  <a:moveTo>
                    <a:pt x="15419" y="1"/>
                  </a:moveTo>
                  <a:cubicBezTo>
                    <a:pt x="13591" y="1"/>
                    <a:pt x="11765" y="91"/>
                    <a:pt x="9940" y="308"/>
                  </a:cubicBezTo>
                  <a:cubicBezTo>
                    <a:pt x="7670" y="580"/>
                    <a:pt x="5427" y="1045"/>
                    <a:pt x="3162" y="1045"/>
                  </a:cubicBezTo>
                  <a:cubicBezTo>
                    <a:pt x="2923" y="1045"/>
                    <a:pt x="2684" y="1039"/>
                    <a:pt x="2444" y="1028"/>
                  </a:cubicBezTo>
                  <a:cubicBezTo>
                    <a:pt x="2160" y="1011"/>
                    <a:pt x="1859" y="995"/>
                    <a:pt x="1574" y="961"/>
                  </a:cubicBezTo>
                  <a:cubicBezTo>
                    <a:pt x="1540" y="2651"/>
                    <a:pt x="1122" y="4275"/>
                    <a:pt x="1" y="5797"/>
                  </a:cubicBezTo>
                  <a:cubicBezTo>
                    <a:pt x="770" y="5714"/>
                    <a:pt x="1540" y="5613"/>
                    <a:pt x="2327" y="5479"/>
                  </a:cubicBezTo>
                  <a:cubicBezTo>
                    <a:pt x="7799" y="4542"/>
                    <a:pt x="13003" y="2149"/>
                    <a:pt x="18559" y="1680"/>
                  </a:cubicBezTo>
                  <a:cubicBezTo>
                    <a:pt x="19292" y="1617"/>
                    <a:pt x="20024" y="1588"/>
                    <a:pt x="20753" y="1588"/>
                  </a:cubicBezTo>
                  <a:cubicBezTo>
                    <a:pt x="28165" y="1588"/>
                    <a:pt x="35406" y="4578"/>
                    <a:pt x="42856" y="5279"/>
                  </a:cubicBezTo>
                  <a:cubicBezTo>
                    <a:pt x="44360" y="5417"/>
                    <a:pt x="45869" y="5462"/>
                    <a:pt x="47379" y="5462"/>
                  </a:cubicBezTo>
                  <a:cubicBezTo>
                    <a:pt x="50010" y="5462"/>
                    <a:pt x="52648" y="5328"/>
                    <a:pt x="55283" y="5328"/>
                  </a:cubicBezTo>
                  <a:cubicBezTo>
                    <a:pt x="56603" y="5328"/>
                    <a:pt x="57921" y="5361"/>
                    <a:pt x="59238" y="5462"/>
                  </a:cubicBezTo>
                  <a:cubicBezTo>
                    <a:pt x="62334" y="5696"/>
                    <a:pt x="65413" y="6316"/>
                    <a:pt x="68475" y="6834"/>
                  </a:cubicBezTo>
                  <a:cubicBezTo>
                    <a:pt x="67002" y="5127"/>
                    <a:pt x="65429" y="3387"/>
                    <a:pt x="63756" y="1613"/>
                  </a:cubicBezTo>
                  <a:cubicBezTo>
                    <a:pt x="63205" y="1546"/>
                    <a:pt x="62652" y="1479"/>
                    <a:pt x="62116" y="1430"/>
                  </a:cubicBezTo>
                  <a:cubicBezTo>
                    <a:pt x="60963" y="1333"/>
                    <a:pt x="59810" y="1293"/>
                    <a:pt x="58656" y="1293"/>
                  </a:cubicBezTo>
                  <a:cubicBezTo>
                    <a:pt x="53434" y="1293"/>
                    <a:pt x="48209" y="2111"/>
                    <a:pt x="42973" y="2166"/>
                  </a:cubicBezTo>
                  <a:cubicBezTo>
                    <a:pt x="42779" y="2168"/>
                    <a:pt x="42586" y="2169"/>
                    <a:pt x="42393" y="2169"/>
                  </a:cubicBezTo>
                  <a:cubicBezTo>
                    <a:pt x="33381" y="2169"/>
                    <a:pt x="24381" y="1"/>
                    <a:pt x="15419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5681732" y="1978296"/>
              <a:ext cx="524616" cy="1812134"/>
            </a:xfrm>
            <a:custGeom>
              <a:avLst/>
              <a:gdLst/>
              <a:ahLst/>
              <a:cxnLst/>
              <a:rect l="l" t="t" r="r" b="b"/>
              <a:pathLst>
                <a:path w="12349" h="42656" extrusionOk="0">
                  <a:moveTo>
                    <a:pt x="6778" y="0"/>
                  </a:moveTo>
                  <a:cubicBezTo>
                    <a:pt x="4079" y="0"/>
                    <a:pt x="2941" y="7568"/>
                    <a:pt x="2376" y="12886"/>
                  </a:cubicBezTo>
                  <a:cubicBezTo>
                    <a:pt x="1707" y="18977"/>
                    <a:pt x="0" y="23847"/>
                    <a:pt x="1524" y="33118"/>
                  </a:cubicBezTo>
                  <a:cubicBezTo>
                    <a:pt x="2093" y="36632"/>
                    <a:pt x="3514" y="40396"/>
                    <a:pt x="6292" y="42656"/>
                  </a:cubicBezTo>
                  <a:cubicBezTo>
                    <a:pt x="8585" y="41567"/>
                    <a:pt x="11330" y="38254"/>
                    <a:pt x="11731" y="32732"/>
                  </a:cubicBezTo>
                  <a:cubicBezTo>
                    <a:pt x="12348" y="24583"/>
                    <a:pt x="10534" y="34"/>
                    <a:pt x="7116" y="34"/>
                  </a:cubicBezTo>
                  <a:cubicBezTo>
                    <a:pt x="7109" y="34"/>
                    <a:pt x="7102" y="34"/>
                    <a:pt x="7095" y="34"/>
                  </a:cubicBezTo>
                  <a:cubicBezTo>
                    <a:pt x="6987" y="12"/>
                    <a:pt x="6881" y="0"/>
                    <a:pt x="67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5369657" y="3098870"/>
              <a:ext cx="229660" cy="986061"/>
            </a:xfrm>
            <a:custGeom>
              <a:avLst/>
              <a:gdLst/>
              <a:ahLst/>
              <a:cxnLst/>
              <a:rect l="l" t="t" r="r" b="b"/>
              <a:pathLst>
                <a:path w="5406" h="23211" extrusionOk="0">
                  <a:moveTo>
                    <a:pt x="2444" y="0"/>
                  </a:moveTo>
                  <a:lnTo>
                    <a:pt x="2076" y="17"/>
                  </a:lnTo>
                  <a:cubicBezTo>
                    <a:pt x="2076" y="17"/>
                    <a:pt x="1958" y="1758"/>
                    <a:pt x="1908" y="4368"/>
                  </a:cubicBezTo>
                  <a:cubicBezTo>
                    <a:pt x="1908" y="5104"/>
                    <a:pt x="1891" y="5924"/>
                    <a:pt x="1908" y="6778"/>
                  </a:cubicBezTo>
                  <a:lnTo>
                    <a:pt x="418" y="2979"/>
                  </a:lnTo>
                  <a:lnTo>
                    <a:pt x="1" y="3130"/>
                  </a:lnTo>
                  <a:lnTo>
                    <a:pt x="1924" y="8819"/>
                  </a:lnTo>
                  <a:cubicBezTo>
                    <a:pt x="1942" y="10459"/>
                    <a:pt x="1991" y="12216"/>
                    <a:pt x="2076" y="13973"/>
                  </a:cubicBezTo>
                  <a:cubicBezTo>
                    <a:pt x="2092" y="14609"/>
                    <a:pt x="2109" y="15261"/>
                    <a:pt x="2125" y="15914"/>
                  </a:cubicBezTo>
                  <a:cubicBezTo>
                    <a:pt x="2176" y="18291"/>
                    <a:pt x="2176" y="20582"/>
                    <a:pt x="2159" y="22524"/>
                  </a:cubicBezTo>
                  <a:cubicBezTo>
                    <a:pt x="2426" y="22758"/>
                    <a:pt x="2694" y="22992"/>
                    <a:pt x="2962" y="23210"/>
                  </a:cubicBezTo>
                  <a:cubicBezTo>
                    <a:pt x="2879" y="21269"/>
                    <a:pt x="2812" y="18893"/>
                    <a:pt x="2812" y="16399"/>
                  </a:cubicBezTo>
                  <a:cubicBezTo>
                    <a:pt x="2795" y="15596"/>
                    <a:pt x="2795" y="14777"/>
                    <a:pt x="2812" y="13956"/>
                  </a:cubicBezTo>
                  <a:lnTo>
                    <a:pt x="2812" y="12969"/>
                  </a:lnTo>
                  <a:lnTo>
                    <a:pt x="2962" y="13052"/>
                  </a:lnTo>
                  <a:lnTo>
                    <a:pt x="5405" y="8568"/>
                  </a:lnTo>
                  <a:lnTo>
                    <a:pt x="5054" y="8367"/>
                  </a:lnTo>
                  <a:lnTo>
                    <a:pt x="2828" y="11898"/>
                  </a:lnTo>
                  <a:cubicBezTo>
                    <a:pt x="2845" y="9121"/>
                    <a:pt x="2812" y="6459"/>
                    <a:pt x="2728" y="4368"/>
                  </a:cubicBezTo>
                  <a:cubicBezTo>
                    <a:pt x="2611" y="1740"/>
                    <a:pt x="2444" y="0"/>
                    <a:pt x="2444" y="0"/>
                  </a:cubicBezTo>
                  <a:close/>
                </a:path>
              </a:pathLst>
            </a:custGeom>
            <a:solidFill>
              <a:srgbClr val="846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5227765" y="2235570"/>
              <a:ext cx="461105" cy="1568326"/>
            </a:xfrm>
            <a:custGeom>
              <a:avLst/>
              <a:gdLst/>
              <a:ahLst/>
              <a:cxnLst/>
              <a:rect l="l" t="t" r="r" b="b"/>
              <a:pathLst>
                <a:path w="10854" h="36917" extrusionOk="0">
                  <a:moveTo>
                    <a:pt x="5710" y="0"/>
                  </a:moveTo>
                  <a:cubicBezTo>
                    <a:pt x="2770" y="0"/>
                    <a:pt x="0" y="19291"/>
                    <a:pt x="998" y="26325"/>
                  </a:cubicBezTo>
                  <a:cubicBezTo>
                    <a:pt x="1516" y="30023"/>
                    <a:pt x="2872" y="33738"/>
                    <a:pt x="5465" y="36432"/>
                  </a:cubicBezTo>
                  <a:cubicBezTo>
                    <a:pt x="5449" y="35779"/>
                    <a:pt x="5432" y="35127"/>
                    <a:pt x="5416" y="34491"/>
                  </a:cubicBezTo>
                  <a:cubicBezTo>
                    <a:pt x="5331" y="32734"/>
                    <a:pt x="5282" y="30977"/>
                    <a:pt x="5264" y="29337"/>
                  </a:cubicBezTo>
                  <a:lnTo>
                    <a:pt x="3341" y="23648"/>
                  </a:lnTo>
                  <a:lnTo>
                    <a:pt x="3758" y="23497"/>
                  </a:lnTo>
                  <a:lnTo>
                    <a:pt x="5248" y="27296"/>
                  </a:lnTo>
                  <a:cubicBezTo>
                    <a:pt x="5231" y="26442"/>
                    <a:pt x="5248" y="25622"/>
                    <a:pt x="5248" y="24886"/>
                  </a:cubicBezTo>
                  <a:cubicBezTo>
                    <a:pt x="5298" y="22276"/>
                    <a:pt x="5416" y="20535"/>
                    <a:pt x="5416" y="20535"/>
                  </a:cubicBezTo>
                  <a:lnTo>
                    <a:pt x="5784" y="20518"/>
                  </a:lnTo>
                  <a:cubicBezTo>
                    <a:pt x="5784" y="20518"/>
                    <a:pt x="5951" y="22258"/>
                    <a:pt x="6068" y="24886"/>
                  </a:cubicBezTo>
                  <a:cubicBezTo>
                    <a:pt x="6152" y="26977"/>
                    <a:pt x="6185" y="29639"/>
                    <a:pt x="6168" y="32416"/>
                  </a:cubicBezTo>
                  <a:lnTo>
                    <a:pt x="8394" y="28885"/>
                  </a:lnTo>
                  <a:lnTo>
                    <a:pt x="8745" y="29086"/>
                  </a:lnTo>
                  <a:lnTo>
                    <a:pt x="6302" y="33570"/>
                  </a:lnTo>
                  <a:lnTo>
                    <a:pt x="6152" y="33487"/>
                  </a:lnTo>
                  <a:lnTo>
                    <a:pt x="6152" y="34474"/>
                  </a:lnTo>
                  <a:cubicBezTo>
                    <a:pt x="6135" y="35295"/>
                    <a:pt x="6135" y="36114"/>
                    <a:pt x="6152" y="36917"/>
                  </a:cubicBezTo>
                  <a:cubicBezTo>
                    <a:pt x="8277" y="35797"/>
                    <a:pt x="9900" y="33436"/>
                    <a:pt x="10352" y="31060"/>
                  </a:cubicBezTo>
                  <a:cubicBezTo>
                    <a:pt x="10820" y="28651"/>
                    <a:pt x="10854" y="23630"/>
                    <a:pt x="10570" y="21171"/>
                  </a:cubicBezTo>
                  <a:cubicBezTo>
                    <a:pt x="8696" y="4371"/>
                    <a:pt x="8410" y="237"/>
                    <a:pt x="5766" y="3"/>
                  </a:cubicBezTo>
                  <a:cubicBezTo>
                    <a:pt x="5748" y="1"/>
                    <a:pt x="5729" y="0"/>
                    <a:pt x="57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5260180" y="2246361"/>
              <a:ext cx="290793" cy="961846"/>
            </a:xfrm>
            <a:custGeom>
              <a:avLst/>
              <a:gdLst/>
              <a:ahLst/>
              <a:cxnLst/>
              <a:rect l="l" t="t" r="r" b="b"/>
              <a:pathLst>
                <a:path w="6845" h="22641" extrusionOk="0">
                  <a:moveTo>
                    <a:pt x="4385" y="0"/>
                  </a:moveTo>
                  <a:cubicBezTo>
                    <a:pt x="2058" y="1857"/>
                    <a:pt x="1" y="14809"/>
                    <a:pt x="34" y="22640"/>
                  </a:cubicBezTo>
                  <a:cubicBezTo>
                    <a:pt x="2560" y="22490"/>
                    <a:pt x="5222" y="17754"/>
                    <a:pt x="6092" y="11596"/>
                  </a:cubicBezTo>
                  <a:cubicBezTo>
                    <a:pt x="6844" y="6393"/>
                    <a:pt x="6074" y="1824"/>
                    <a:pt x="43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5681732" y="1978509"/>
              <a:ext cx="398146" cy="1406723"/>
            </a:xfrm>
            <a:custGeom>
              <a:avLst/>
              <a:gdLst/>
              <a:ahLst/>
              <a:cxnLst/>
              <a:rect l="l" t="t" r="r" b="b"/>
              <a:pathLst>
                <a:path w="9372" h="33113" extrusionOk="0">
                  <a:moveTo>
                    <a:pt x="6786" y="0"/>
                  </a:moveTo>
                  <a:cubicBezTo>
                    <a:pt x="4086" y="0"/>
                    <a:pt x="2943" y="7564"/>
                    <a:pt x="2376" y="12865"/>
                  </a:cubicBezTo>
                  <a:cubicBezTo>
                    <a:pt x="1724" y="18972"/>
                    <a:pt x="0" y="23842"/>
                    <a:pt x="1524" y="33113"/>
                  </a:cubicBezTo>
                  <a:lnTo>
                    <a:pt x="1524" y="33095"/>
                  </a:lnTo>
                  <a:cubicBezTo>
                    <a:pt x="4953" y="32961"/>
                    <a:pt x="8217" y="25649"/>
                    <a:pt x="8869" y="16362"/>
                  </a:cubicBezTo>
                  <a:cubicBezTo>
                    <a:pt x="9371" y="9200"/>
                    <a:pt x="8184" y="2959"/>
                    <a:pt x="6075" y="197"/>
                  </a:cubicBezTo>
                  <a:cubicBezTo>
                    <a:pt x="6299" y="73"/>
                    <a:pt x="6540" y="4"/>
                    <a:pt x="6801" y="4"/>
                  </a:cubicBezTo>
                  <a:cubicBezTo>
                    <a:pt x="6891" y="4"/>
                    <a:pt x="6984" y="12"/>
                    <a:pt x="7079" y="29"/>
                  </a:cubicBezTo>
                  <a:cubicBezTo>
                    <a:pt x="6979" y="10"/>
                    <a:pt x="6882" y="0"/>
                    <a:pt x="678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5772729" y="3503204"/>
              <a:ext cx="624195" cy="797651"/>
            </a:xfrm>
            <a:custGeom>
              <a:avLst/>
              <a:gdLst/>
              <a:ahLst/>
              <a:cxnLst/>
              <a:rect l="l" t="t" r="r" b="b"/>
              <a:pathLst>
                <a:path w="14693" h="18776" extrusionOk="0">
                  <a:moveTo>
                    <a:pt x="14692" y="0"/>
                  </a:moveTo>
                  <a:lnTo>
                    <a:pt x="536" y="134"/>
                  </a:lnTo>
                  <a:lnTo>
                    <a:pt x="0" y="18356"/>
                  </a:lnTo>
                  <a:cubicBezTo>
                    <a:pt x="268" y="18490"/>
                    <a:pt x="536" y="18642"/>
                    <a:pt x="803" y="18775"/>
                  </a:cubicBezTo>
                  <a:lnTo>
                    <a:pt x="14391" y="18524"/>
                  </a:lnTo>
                  <a:lnTo>
                    <a:pt x="14475" y="14659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6384815" y="4281611"/>
              <a:ext cx="722" cy="9304"/>
            </a:xfrm>
            <a:custGeom>
              <a:avLst/>
              <a:gdLst/>
              <a:ahLst/>
              <a:cxnLst/>
              <a:rect l="l" t="t" r="r" b="b"/>
              <a:pathLst>
                <a:path w="17" h="219" extrusionOk="0">
                  <a:moveTo>
                    <a:pt x="17" y="0"/>
                  </a:moveTo>
                  <a:lnTo>
                    <a:pt x="0" y="218"/>
                  </a:lnTo>
                  <a:lnTo>
                    <a:pt x="17" y="21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808244" y="4290872"/>
              <a:ext cx="575893" cy="14232"/>
            </a:xfrm>
            <a:custGeom>
              <a:avLst/>
              <a:gdLst/>
              <a:ahLst/>
              <a:cxnLst/>
              <a:rect l="l" t="t" r="r" b="b"/>
              <a:pathLst>
                <a:path w="13556" h="335" extrusionOk="0">
                  <a:moveTo>
                    <a:pt x="13555" y="0"/>
                  </a:moveTo>
                  <a:lnTo>
                    <a:pt x="1" y="251"/>
                  </a:lnTo>
                  <a:cubicBezTo>
                    <a:pt x="52" y="284"/>
                    <a:pt x="101" y="317"/>
                    <a:pt x="152" y="335"/>
                  </a:cubicBezTo>
                  <a:lnTo>
                    <a:pt x="13555" y="0"/>
                  </a:lnTo>
                  <a:close/>
                </a:path>
              </a:pathLst>
            </a:custGeom>
            <a:solidFill>
              <a:srgbClr val="7371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5466346" y="3105101"/>
              <a:ext cx="936272" cy="1152380"/>
            </a:xfrm>
            <a:custGeom>
              <a:avLst/>
              <a:gdLst/>
              <a:ahLst/>
              <a:cxnLst/>
              <a:rect l="l" t="t" r="r" b="b"/>
              <a:pathLst>
                <a:path w="22039" h="27126" extrusionOk="0">
                  <a:moveTo>
                    <a:pt x="17085" y="2828"/>
                  </a:moveTo>
                  <a:lnTo>
                    <a:pt x="17085" y="4686"/>
                  </a:lnTo>
                  <a:lnTo>
                    <a:pt x="13254" y="4753"/>
                  </a:lnTo>
                  <a:lnTo>
                    <a:pt x="13254" y="2912"/>
                  </a:lnTo>
                  <a:lnTo>
                    <a:pt x="17085" y="2828"/>
                  </a:lnTo>
                  <a:close/>
                  <a:moveTo>
                    <a:pt x="5690" y="4970"/>
                  </a:moveTo>
                  <a:lnTo>
                    <a:pt x="9873" y="5104"/>
                  </a:lnTo>
                  <a:lnTo>
                    <a:pt x="9873" y="6828"/>
                  </a:lnTo>
                  <a:lnTo>
                    <a:pt x="5690" y="6743"/>
                  </a:lnTo>
                  <a:lnTo>
                    <a:pt x="5690" y="4970"/>
                  </a:lnTo>
                  <a:close/>
                  <a:moveTo>
                    <a:pt x="18876" y="5924"/>
                  </a:moveTo>
                  <a:lnTo>
                    <a:pt x="18809" y="7430"/>
                  </a:lnTo>
                  <a:lnTo>
                    <a:pt x="16483" y="7363"/>
                  </a:lnTo>
                  <a:lnTo>
                    <a:pt x="16400" y="5991"/>
                  </a:lnTo>
                  <a:lnTo>
                    <a:pt x="18876" y="5924"/>
                  </a:lnTo>
                  <a:close/>
                  <a:moveTo>
                    <a:pt x="5003" y="9438"/>
                  </a:moveTo>
                  <a:lnTo>
                    <a:pt x="4936" y="11496"/>
                  </a:lnTo>
                  <a:lnTo>
                    <a:pt x="1707" y="11429"/>
                  </a:lnTo>
                  <a:lnTo>
                    <a:pt x="1489" y="9505"/>
                  </a:lnTo>
                  <a:lnTo>
                    <a:pt x="5003" y="9438"/>
                  </a:lnTo>
                  <a:close/>
                  <a:moveTo>
                    <a:pt x="5070" y="18642"/>
                  </a:moveTo>
                  <a:lnTo>
                    <a:pt x="4936" y="20699"/>
                  </a:lnTo>
                  <a:lnTo>
                    <a:pt x="2259" y="20632"/>
                  </a:lnTo>
                  <a:lnTo>
                    <a:pt x="2326" y="18642"/>
                  </a:lnTo>
                  <a:close/>
                  <a:moveTo>
                    <a:pt x="652" y="0"/>
                  </a:moveTo>
                  <a:lnTo>
                    <a:pt x="1" y="22591"/>
                  </a:lnTo>
                  <a:cubicBezTo>
                    <a:pt x="101" y="22674"/>
                    <a:pt x="217" y="22758"/>
                    <a:pt x="318" y="22859"/>
                  </a:cubicBezTo>
                  <a:lnTo>
                    <a:pt x="4033" y="22959"/>
                  </a:lnTo>
                  <a:lnTo>
                    <a:pt x="3966" y="25235"/>
                  </a:lnTo>
                  <a:lnTo>
                    <a:pt x="3347" y="25235"/>
                  </a:lnTo>
                  <a:cubicBezTo>
                    <a:pt x="4284" y="25920"/>
                    <a:pt x="5238" y="26540"/>
                    <a:pt x="6208" y="27125"/>
                  </a:cubicBezTo>
                  <a:lnTo>
                    <a:pt x="6761" y="8602"/>
                  </a:lnTo>
                  <a:lnTo>
                    <a:pt x="21922" y="8468"/>
                  </a:lnTo>
                  <a:lnTo>
                    <a:pt x="22038" y="284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5479813" y="4076166"/>
              <a:ext cx="157865" cy="100981"/>
            </a:xfrm>
            <a:custGeom>
              <a:avLst/>
              <a:gdLst/>
              <a:ahLst/>
              <a:cxnLst/>
              <a:rect l="l" t="t" r="r" b="b"/>
              <a:pathLst>
                <a:path w="3716" h="2377" extrusionOk="0">
                  <a:moveTo>
                    <a:pt x="1" y="1"/>
                  </a:moveTo>
                  <a:cubicBezTo>
                    <a:pt x="989" y="853"/>
                    <a:pt x="1993" y="1657"/>
                    <a:pt x="3030" y="2377"/>
                  </a:cubicBezTo>
                  <a:lnTo>
                    <a:pt x="3649" y="2377"/>
                  </a:lnTo>
                  <a:lnTo>
                    <a:pt x="3716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7"/>
            <p:cNvSpPr/>
            <p:nvPr/>
          </p:nvSpPr>
          <p:spPr>
            <a:xfrm>
              <a:off x="5562272" y="3897017"/>
              <a:ext cx="119503" cy="87471"/>
            </a:xfrm>
            <a:custGeom>
              <a:avLst/>
              <a:gdLst/>
              <a:ahLst/>
              <a:cxnLst/>
              <a:rect l="l" t="t" r="r" b="b"/>
              <a:pathLst>
                <a:path w="2813" h="2059" extrusionOk="0">
                  <a:moveTo>
                    <a:pt x="68" y="1"/>
                  </a:moveTo>
                  <a:lnTo>
                    <a:pt x="1" y="1991"/>
                  </a:lnTo>
                  <a:lnTo>
                    <a:pt x="2678" y="2058"/>
                  </a:lnTo>
                  <a:lnTo>
                    <a:pt x="28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7"/>
            <p:cNvSpPr/>
            <p:nvPr/>
          </p:nvSpPr>
          <p:spPr>
            <a:xfrm>
              <a:off x="5529603" y="3506051"/>
              <a:ext cx="149326" cy="87429"/>
            </a:xfrm>
            <a:custGeom>
              <a:avLst/>
              <a:gdLst/>
              <a:ahLst/>
              <a:cxnLst/>
              <a:rect l="l" t="t" r="r" b="b"/>
              <a:pathLst>
                <a:path w="3515" h="2058" extrusionOk="0">
                  <a:moveTo>
                    <a:pt x="3514" y="0"/>
                  </a:moveTo>
                  <a:lnTo>
                    <a:pt x="0" y="67"/>
                  </a:lnTo>
                  <a:lnTo>
                    <a:pt x="218" y="1991"/>
                  </a:lnTo>
                  <a:lnTo>
                    <a:pt x="3447" y="2058"/>
                  </a:lnTo>
                  <a:lnTo>
                    <a:pt x="35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7"/>
            <p:cNvSpPr/>
            <p:nvPr/>
          </p:nvSpPr>
          <p:spPr>
            <a:xfrm>
              <a:off x="5708071" y="3316197"/>
              <a:ext cx="177747" cy="78975"/>
            </a:xfrm>
            <a:custGeom>
              <a:avLst/>
              <a:gdLst/>
              <a:ahLst/>
              <a:cxnLst/>
              <a:rect l="l" t="t" r="r" b="b"/>
              <a:pathLst>
                <a:path w="4184" h="1859" extrusionOk="0">
                  <a:moveTo>
                    <a:pt x="0" y="1"/>
                  </a:moveTo>
                  <a:lnTo>
                    <a:pt x="0" y="1774"/>
                  </a:lnTo>
                  <a:lnTo>
                    <a:pt x="4183" y="1859"/>
                  </a:lnTo>
                  <a:lnTo>
                    <a:pt x="4183" y="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7"/>
            <p:cNvSpPr/>
            <p:nvPr/>
          </p:nvSpPr>
          <p:spPr>
            <a:xfrm>
              <a:off x="6029365" y="3225199"/>
              <a:ext cx="162793" cy="81821"/>
            </a:xfrm>
            <a:custGeom>
              <a:avLst/>
              <a:gdLst/>
              <a:ahLst/>
              <a:cxnLst/>
              <a:rect l="l" t="t" r="r" b="b"/>
              <a:pathLst>
                <a:path w="3832" h="1926" extrusionOk="0">
                  <a:moveTo>
                    <a:pt x="3832" y="1"/>
                  </a:moveTo>
                  <a:lnTo>
                    <a:pt x="1" y="85"/>
                  </a:lnTo>
                  <a:lnTo>
                    <a:pt x="1" y="1926"/>
                  </a:lnTo>
                  <a:lnTo>
                    <a:pt x="3832" y="1859"/>
                  </a:lnTo>
                  <a:lnTo>
                    <a:pt x="3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7"/>
            <p:cNvSpPr/>
            <p:nvPr/>
          </p:nvSpPr>
          <p:spPr>
            <a:xfrm>
              <a:off x="6163015" y="3356767"/>
              <a:ext cx="105272" cy="64021"/>
            </a:xfrm>
            <a:custGeom>
              <a:avLst/>
              <a:gdLst/>
              <a:ahLst/>
              <a:cxnLst/>
              <a:rect l="l" t="t" r="r" b="b"/>
              <a:pathLst>
                <a:path w="2478" h="1507" extrusionOk="0">
                  <a:moveTo>
                    <a:pt x="2477" y="0"/>
                  </a:moveTo>
                  <a:lnTo>
                    <a:pt x="1" y="67"/>
                  </a:lnTo>
                  <a:lnTo>
                    <a:pt x="84" y="1439"/>
                  </a:lnTo>
                  <a:lnTo>
                    <a:pt x="2410" y="1506"/>
                  </a:lnTo>
                  <a:lnTo>
                    <a:pt x="24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7"/>
            <p:cNvSpPr/>
            <p:nvPr/>
          </p:nvSpPr>
          <p:spPr>
            <a:xfrm>
              <a:off x="6396880" y="3464800"/>
              <a:ext cx="5735" cy="38447"/>
            </a:xfrm>
            <a:custGeom>
              <a:avLst/>
              <a:gdLst/>
              <a:ahLst/>
              <a:cxnLst/>
              <a:rect l="l" t="t" r="r" b="b"/>
              <a:pathLst>
                <a:path w="135" h="905" extrusionOk="0">
                  <a:moveTo>
                    <a:pt x="18" y="1"/>
                  </a:moveTo>
                  <a:lnTo>
                    <a:pt x="0" y="904"/>
                  </a:lnTo>
                  <a:lnTo>
                    <a:pt x="118" y="887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595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7"/>
            <p:cNvSpPr/>
            <p:nvPr/>
          </p:nvSpPr>
          <p:spPr>
            <a:xfrm>
              <a:off x="5730077" y="3464800"/>
              <a:ext cx="667570" cy="818255"/>
            </a:xfrm>
            <a:custGeom>
              <a:avLst/>
              <a:gdLst/>
              <a:ahLst/>
              <a:cxnLst/>
              <a:rect l="l" t="t" r="r" b="b"/>
              <a:pathLst>
                <a:path w="15714" h="19261" extrusionOk="0">
                  <a:moveTo>
                    <a:pt x="15714" y="1"/>
                  </a:moveTo>
                  <a:lnTo>
                    <a:pt x="553" y="135"/>
                  </a:lnTo>
                  <a:lnTo>
                    <a:pt x="0" y="18658"/>
                  </a:lnTo>
                  <a:lnTo>
                    <a:pt x="1004" y="19260"/>
                  </a:lnTo>
                  <a:lnTo>
                    <a:pt x="1540" y="1038"/>
                  </a:lnTo>
                  <a:lnTo>
                    <a:pt x="15696" y="904"/>
                  </a:lnTo>
                  <a:lnTo>
                    <a:pt x="15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7"/>
            <p:cNvSpPr/>
            <p:nvPr/>
          </p:nvSpPr>
          <p:spPr>
            <a:xfrm>
              <a:off x="6384093" y="4290872"/>
              <a:ext cx="765" cy="42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7" y="0"/>
                  </a:move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C9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7"/>
            <p:cNvSpPr/>
            <p:nvPr/>
          </p:nvSpPr>
          <p:spPr>
            <a:xfrm>
              <a:off x="6385495" y="3502440"/>
              <a:ext cx="17120" cy="779172"/>
            </a:xfrm>
            <a:custGeom>
              <a:avLst/>
              <a:gdLst/>
              <a:ahLst/>
              <a:cxnLst/>
              <a:rect l="l" t="t" r="r" b="b"/>
              <a:pathLst>
                <a:path w="403" h="18341" extrusionOk="0">
                  <a:moveTo>
                    <a:pt x="386" y="1"/>
                  </a:moveTo>
                  <a:lnTo>
                    <a:pt x="51" y="14677"/>
                  </a:lnTo>
                  <a:lnTo>
                    <a:pt x="1" y="18341"/>
                  </a:lnTo>
                  <a:lnTo>
                    <a:pt x="402" y="1"/>
                  </a:lnTo>
                  <a:close/>
                </a:path>
              </a:pathLst>
            </a:custGeom>
            <a:solidFill>
              <a:srgbClr val="DCC9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7"/>
            <p:cNvSpPr/>
            <p:nvPr/>
          </p:nvSpPr>
          <p:spPr>
            <a:xfrm>
              <a:off x="5806842" y="4125955"/>
              <a:ext cx="580863" cy="175580"/>
            </a:xfrm>
            <a:custGeom>
              <a:avLst/>
              <a:gdLst/>
              <a:ahLst/>
              <a:cxnLst/>
              <a:rect l="l" t="t" r="r" b="b"/>
              <a:pathLst>
                <a:path w="13673" h="4133" extrusionOk="0">
                  <a:moveTo>
                    <a:pt x="13672" y="0"/>
                  </a:moveTo>
                  <a:lnTo>
                    <a:pt x="13588" y="3865"/>
                  </a:lnTo>
                  <a:lnTo>
                    <a:pt x="0" y="4116"/>
                  </a:lnTo>
                  <a:cubicBezTo>
                    <a:pt x="0" y="4133"/>
                    <a:pt x="18" y="4133"/>
                    <a:pt x="34" y="4133"/>
                  </a:cubicBezTo>
                  <a:lnTo>
                    <a:pt x="13588" y="3882"/>
                  </a:lnTo>
                  <a:lnTo>
                    <a:pt x="13605" y="3882"/>
                  </a:lnTo>
                  <a:lnTo>
                    <a:pt x="13622" y="3664"/>
                  </a:lnTo>
                  <a:lnTo>
                    <a:pt x="13672" y="0"/>
                  </a:lnTo>
                  <a:close/>
                </a:path>
              </a:pathLst>
            </a:custGeom>
            <a:solidFill>
              <a:srgbClr val="DCC9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7"/>
            <p:cNvSpPr/>
            <p:nvPr/>
          </p:nvSpPr>
          <p:spPr>
            <a:xfrm>
              <a:off x="6387661" y="3502440"/>
              <a:ext cx="14274" cy="623516"/>
            </a:xfrm>
            <a:custGeom>
              <a:avLst/>
              <a:gdLst/>
              <a:ahLst/>
              <a:cxnLst/>
              <a:rect l="l" t="t" r="r" b="b"/>
              <a:pathLst>
                <a:path w="336" h="14677" extrusionOk="0">
                  <a:moveTo>
                    <a:pt x="335" y="1"/>
                  </a:moveTo>
                  <a:lnTo>
                    <a:pt x="217" y="18"/>
                  </a:lnTo>
                  <a:lnTo>
                    <a:pt x="0" y="14677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DCC9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7"/>
            <p:cNvSpPr/>
            <p:nvPr/>
          </p:nvSpPr>
          <p:spPr>
            <a:xfrm>
              <a:off x="5777700" y="3503204"/>
              <a:ext cx="623473" cy="642335"/>
            </a:xfrm>
            <a:custGeom>
              <a:avLst/>
              <a:gdLst/>
              <a:ahLst/>
              <a:cxnLst/>
              <a:rect l="l" t="t" r="r" b="b"/>
              <a:pathLst>
                <a:path w="14676" h="15120" extrusionOk="0">
                  <a:moveTo>
                    <a:pt x="14542" y="0"/>
                  </a:moveTo>
                  <a:lnTo>
                    <a:pt x="419" y="134"/>
                  </a:lnTo>
                  <a:lnTo>
                    <a:pt x="1" y="14291"/>
                  </a:lnTo>
                  <a:lnTo>
                    <a:pt x="101" y="14340"/>
                  </a:lnTo>
                  <a:cubicBezTo>
                    <a:pt x="1094" y="14869"/>
                    <a:pt x="2177" y="15119"/>
                    <a:pt x="3290" y="15119"/>
                  </a:cubicBezTo>
                  <a:cubicBezTo>
                    <a:pt x="6866" y="15119"/>
                    <a:pt x="10756" y="12537"/>
                    <a:pt x="13002" y="8300"/>
                  </a:cubicBezTo>
                  <a:cubicBezTo>
                    <a:pt x="13990" y="6426"/>
                    <a:pt x="14526" y="4468"/>
                    <a:pt x="14660" y="2611"/>
                  </a:cubicBezTo>
                  <a:lnTo>
                    <a:pt x="14676" y="1540"/>
                  </a:lnTo>
                  <a:cubicBezTo>
                    <a:pt x="14660" y="1004"/>
                    <a:pt x="14626" y="485"/>
                    <a:pt x="1454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7"/>
            <p:cNvSpPr/>
            <p:nvPr/>
          </p:nvSpPr>
          <p:spPr>
            <a:xfrm>
              <a:off x="5791931" y="3601297"/>
              <a:ext cx="608562" cy="53316"/>
            </a:xfrm>
            <a:custGeom>
              <a:avLst/>
              <a:gdLst/>
              <a:ahLst/>
              <a:cxnLst/>
              <a:rect l="l" t="t" r="r" b="b"/>
              <a:pathLst>
                <a:path w="14325" h="1255" extrusionOk="0">
                  <a:moveTo>
                    <a:pt x="17" y="1"/>
                  </a:moveTo>
                  <a:lnTo>
                    <a:pt x="1" y="536"/>
                  </a:lnTo>
                  <a:lnTo>
                    <a:pt x="14291" y="1255"/>
                  </a:lnTo>
                  <a:lnTo>
                    <a:pt x="14325" y="351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7"/>
            <p:cNvSpPr/>
            <p:nvPr/>
          </p:nvSpPr>
          <p:spPr>
            <a:xfrm>
              <a:off x="5786918" y="3762645"/>
              <a:ext cx="610006" cy="27061"/>
            </a:xfrm>
            <a:custGeom>
              <a:avLst/>
              <a:gdLst/>
              <a:ahLst/>
              <a:cxnLst/>
              <a:rect l="l" t="t" r="r" b="b"/>
              <a:pathLst>
                <a:path w="14359" h="637" extrusionOk="0">
                  <a:moveTo>
                    <a:pt x="34" y="0"/>
                  </a:moveTo>
                  <a:lnTo>
                    <a:pt x="1" y="636"/>
                  </a:lnTo>
                  <a:lnTo>
                    <a:pt x="14342" y="353"/>
                  </a:lnTo>
                  <a:lnTo>
                    <a:pt x="14358" y="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7"/>
            <p:cNvSpPr/>
            <p:nvPr/>
          </p:nvSpPr>
          <p:spPr>
            <a:xfrm>
              <a:off x="5774131" y="4201956"/>
              <a:ext cx="612853" cy="27061"/>
            </a:xfrm>
            <a:custGeom>
              <a:avLst/>
              <a:gdLst/>
              <a:ahLst/>
              <a:cxnLst/>
              <a:rect l="l" t="t" r="r" b="b"/>
              <a:pathLst>
                <a:path w="14426" h="637" extrusionOk="0">
                  <a:moveTo>
                    <a:pt x="18" y="1"/>
                  </a:moveTo>
                  <a:lnTo>
                    <a:pt x="1" y="637"/>
                  </a:lnTo>
                  <a:lnTo>
                    <a:pt x="1" y="637"/>
                  </a:lnTo>
                  <a:lnTo>
                    <a:pt x="14409" y="587"/>
                  </a:lnTo>
                  <a:lnTo>
                    <a:pt x="14425" y="302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7"/>
            <p:cNvSpPr/>
            <p:nvPr/>
          </p:nvSpPr>
          <p:spPr>
            <a:xfrm>
              <a:off x="5782670" y="3888478"/>
              <a:ext cx="611408" cy="47665"/>
            </a:xfrm>
            <a:custGeom>
              <a:avLst/>
              <a:gdLst/>
              <a:ahLst/>
              <a:cxnLst/>
              <a:rect l="l" t="t" r="r" b="b"/>
              <a:pathLst>
                <a:path w="14392" h="1122" extrusionOk="0">
                  <a:moveTo>
                    <a:pt x="14391" y="1"/>
                  </a:moveTo>
                  <a:lnTo>
                    <a:pt x="18" y="586"/>
                  </a:lnTo>
                  <a:lnTo>
                    <a:pt x="0" y="1121"/>
                  </a:lnTo>
                  <a:lnTo>
                    <a:pt x="14375" y="887"/>
                  </a:lnTo>
                  <a:lnTo>
                    <a:pt x="143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7"/>
            <p:cNvSpPr/>
            <p:nvPr/>
          </p:nvSpPr>
          <p:spPr>
            <a:xfrm>
              <a:off x="5778379" y="4057686"/>
              <a:ext cx="612173" cy="27061"/>
            </a:xfrm>
            <a:custGeom>
              <a:avLst/>
              <a:gdLst/>
              <a:ahLst/>
              <a:cxnLst/>
              <a:rect l="l" t="t" r="r" b="b"/>
              <a:pathLst>
                <a:path w="14410" h="637" extrusionOk="0">
                  <a:moveTo>
                    <a:pt x="18" y="1"/>
                  </a:moveTo>
                  <a:lnTo>
                    <a:pt x="1" y="636"/>
                  </a:lnTo>
                  <a:lnTo>
                    <a:pt x="14392" y="351"/>
                  </a:lnTo>
                  <a:lnTo>
                    <a:pt x="14409" y="68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7"/>
            <p:cNvSpPr/>
            <p:nvPr/>
          </p:nvSpPr>
          <p:spPr>
            <a:xfrm>
              <a:off x="5386734" y="2588982"/>
              <a:ext cx="1775089" cy="484895"/>
            </a:xfrm>
            <a:custGeom>
              <a:avLst/>
              <a:gdLst/>
              <a:ahLst/>
              <a:cxnLst/>
              <a:rect l="l" t="t" r="r" b="b"/>
              <a:pathLst>
                <a:path w="41784" h="11414" extrusionOk="0">
                  <a:moveTo>
                    <a:pt x="41784" y="1"/>
                  </a:moveTo>
                  <a:lnTo>
                    <a:pt x="8249" y="419"/>
                  </a:lnTo>
                  <a:lnTo>
                    <a:pt x="0" y="11413"/>
                  </a:lnTo>
                  <a:lnTo>
                    <a:pt x="25284" y="11413"/>
                  </a:lnTo>
                  <a:lnTo>
                    <a:pt x="417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7"/>
            <p:cNvSpPr/>
            <p:nvPr/>
          </p:nvSpPr>
          <p:spPr>
            <a:xfrm>
              <a:off x="5386734" y="2588982"/>
              <a:ext cx="1775089" cy="484895"/>
            </a:xfrm>
            <a:custGeom>
              <a:avLst/>
              <a:gdLst/>
              <a:ahLst/>
              <a:cxnLst/>
              <a:rect l="l" t="t" r="r" b="b"/>
              <a:pathLst>
                <a:path w="41784" h="11414" extrusionOk="0">
                  <a:moveTo>
                    <a:pt x="41784" y="1"/>
                  </a:moveTo>
                  <a:lnTo>
                    <a:pt x="21603" y="251"/>
                  </a:lnTo>
                  <a:cubicBezTo>
                    <a:pt x="20282" y="3431"/>
                    <a:pt x="14893" y="6878"/>
                    <a:pt x="7915" y="8685"/>
                  </a:cubicBezTo>
                  <a:cubicBezTo>
                    <a:pt x="5589" y="9287"/>
                    <a:pt x="3314" y="9656"/>
                    <a:pt x="1239" y="9773"/>
                  </a:cubicBezTo>
                  <a:lnTo>
                    <a:pt x="0" y="11413"/>
                  </a:lnTo>
                  <a:lnTo>
                    <a:pt x="25284" y="11413"/>
                  </a:lnTo>
                  <a:lnTo>
                    <a:pt x="41784" y="1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7"/>
            <p:cNvSpPr/>
            <p:nvPr/>
          </p:nvSpPr>
          <p:spPr>
            <a:xfrm>
              <a:off x="5670347" y="2661499"/>
              <a:ext cx="882956" cy="42695"/>
            </a:xfrm>
            <a:custGeom>
              <a:avLst/>
              <a:gdLst/>
              <a:ahLst/>
              <a:cxnLst/>
              <a:rect l="l" t="t" r="r" b="b"/>
              <a:pathLst>
                <a:path w="20784" h="1005" extrusionOk="0">
                  <a:moveTo>
                    <a:pt x="603" y="1"/>
                  </a:moveTo>
                  <a:lnTo>
                    <a:pt x="0" y="804"/>
                  </a:lnTo>
                  <a:lnTo>
                    <a:pt x="20784" y="1005"/>
                  </a:lnTo>
                  <a:lnTo>
                    <a:pt x="20784" y="84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7"/>
            <p:cNvSpPr/>
            <p:nvPr/>
          </p:nvSpPr>
          <p:spPr>
            <a:xfrm>
              <a:off x="5567284" y="2816475"/>
              <a:ext cx="984617" cy="16356"/>
            </a:xfrm>
            <a:custGeom>
              <a:avLst/>
              <a:gdLst/>
              <a:ahLst/>
              <a:cxnLst/>
              <a:rect l="l" t="t" r="r" b="b"/>
              <a:pathLst>
                <a:path w="23177" h="385" extrusionOk="0">
                  <a:moveTo>
                    <a:pt x="302" y="1"/>
                  </a:moveTo>
                  <a:lnTo>
                    <a:pt x="1" y="385"/>
                  </a:lnTo>
                  <a:lnTo>
                    <a:pt x="23176" y="302"/>
                  </a:lnTo>
                  <a:lnTo>
                    <a:pt x="23176" y="1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7"/>
            <p:cNvSpPr/>
            <p:nvPr/>
          </p:nvSpPr>
          <p:spPr>
            <a:xfrm>
              <a:off x="5454239" y="2942266"/>
              <a:ext cx="1096218" cy="42015"/>
            </a:xfrm>
            <a:custGeom>
              <a:avLst/>
              <a:gdLst/>
              <a:ahLst/>
              <a:cxnLst/>
              <a:rect l="l" t="t" r="r" b="b"/>
              <a:pathLst>
                <a:path w="25804" h="989" extrusionOk="0">
                  <a:moveTo>
                    <a:pt x="25804" y="1"/>
                  </a:moveTo>
                  <a:lnTo>
                    <a:pt x="587" y="202"/>
                  </a:lnTo>
                  <a:lnTo>
                    <a:pt x="0" y="989"/>
                  </a:lnTo>
                  <a:lnTo>
                    <a:pt x="25788" y="904"/>
                  </a:lnTo>
                  <a:lnTo>
                    <a:pt x="2580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7"/>
            <p:cNvSpPr/>
            <p:nvPr/>
          </p:nvSpPr>
          <p:spPr>
            <a:xfrm>
              <a:off x="5489117" y="3115722"/>
              <a:ext cx="920596" cy="142954"/>
            </a:xfrm>
            <a:custGeom>
              <a:avLst/>
              <a:gdLst/>
              <a:ahLst/>
              <a:cxnLst/>
              <a:rect l="l" t="t" r="r" b="b"/>
              <a:pathLst>
                <a:path w="21670" h="3365" extrusionOk="0">
                  <a:moveTo>
                    <a:pt x="284" y="1"/>
                  </a:moveTo>
                  <a:lnTo>
                    <a:pt x="83" y="269"/>
                  </a:lnTo>
                  <a:lnTo>
                    <a:pt x="0" y="3365"/>
                  </a:lnTo>
                  <a:lnTo>
                    <a:pt x="21620" y="3365"/>
                  </a:lnTo>
                  <a:lnTo>
                    <a:pt x="21669" y="286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rgbClr val="A7A696">
                <a:alpha val="47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7"/>
            <p:cNvSpPr/>
            <p:nvPr/>
          </p:nvSpPr>
          <p:spPr>
            <a:xfrm>
              <a:off x="5366810" y="3061727"/>
              <a:ext cx="1050762" cy="73282"/>
            </a:xfrm>
            <a:custGeom>
              <a:avLst/>
              <a:gdLst/>
              <a:ahLst/>
              <a:cxnLst/>
              <a:rect l="l" t="t" r="r" b="b"/>
              <a:pathLst>
                <a:path w="24734" h="1725" extrusionOk="0">
                  <a:moveTo>
                    <a:pt x="24733" y="0"/>
                  </a:moveTo>
                  <a:lnTo>
                    <a:pt x="12601" y="84"/>
                  </a:lnTo>
                  <a:lnTo>
                    <a:pt x="135" y="167"/>
                  </a:lnTo>
                  <a:lnTo>
                    <a:pt x="1" y="1724"/>
                  </a:lnTo>
                  <a:lnTo>
                    <a:pt x="24649" y="1724"/>
                  </a:lnTo>
                  <a:lnTo>
                    <a:pt x="247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7"/>
            <p:cNvSpPr/>
            <p:nvPr/>
          </p:nvSpPr>
          <p:spPr>
            <a:xfrm>
              <a:off x="6374109" y="2744638"/>
              <a:ext cx="2692923" cy="1563993"/>
            </a:xfrm>
            <a:custGeom>
              <a:avLst/>
              <a:gdLst/>
              <a:ahLst/>
              <a:cxnLst/>
              <a:rect l="l" t="t" r="r" b="b"/>
              <a:pathLst>
                <a:path w="63389" h="36815" extrusionOk="0">
                  <a:moveTo>
                    <a:pt x="59004" y="1"/>
                  </a:moveTo>
                  <a:lnTo>
                    <a:pt x="269" y="688"/>
                  </a:lnTo>
                  <a:lnTo>
                    <a:pt x="1" y="36815"/>
                  </a:lnTo>
                  <a:lnTo>
                    <a:pt x="50403" y="36614"/>
                  </a:lnTo>
                  <a:cubicBezTo>
                    <a:pt x="52027" y="35142"/>
                    <a:pt x="53582" y="33419"/>
                    <a:pt x="55039" y="31393"/>
                  </a:cubicBezTo>
                  <a:cubicBezTo>
                    <a:pt x="61581" y="22290"/>
                    <a:pt x="63388" y="11781"/>
                    <a:pt x="590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7"/>
            <p:cNvSpPr/>
            <p:nvPr/>
          </p:nvSpPr>
          <p:spPr>
            <a:xfrm>
              <a:off x="6248319" y="2100603"/>
              <a:ext cx="2653075" cy="705210"/>
            </a:xfrm>
            <a:custGeom>
              <a:avLst/>
              <a:gdLst/>
              <a:ahLst/>
              <a:cxnLst/>
              <a:rect l="l" t="t" r="r" b="b"/>
              <a:pathLst>
                <a:path w="62451" h="16600" extrusionOk="0">
                  <a:moveTo>
                    <a:pt x="53297" y="0"/>
                  </a:moveTo>
                  <a:lnTo>
                    <a:pt x="7446" y="151"/>
                  </a:lnTo>
                  <a:lnTo>
                    <a:pt x="1" y="16600"/>
                  </a:lnTo>
                  <a:lnTo>
                    <a:pt x="62451" y="16533"/>
                  </a:lnTo>
                  <a:cubicBezTo>
                    <a:pt x="60677" y="11279"/>
                    <a:pt x="57681" y="5757"/>
                    <a:pt x="53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7"/>
            <p:cNvSpPr/>
            <p:nvPr/>
          </p:nvSpPr>
          <p:spPr>
            <a:xfrm>
              <a:off x="5208988" y="366766"/>
              <a:ext cx="2698616" cy="1125404"/>
            </a:xfrm>
            <a:custGeom>
              <a:avLst/>
              <a:gdLst/>
              <a:ahLst/>
              <a:cxnLst/>
              <a:rect l="l" t="t" r="r" b="b"/>
              <a:pathLst>
                <a:path w="63523" h="26491" extrusionOk="0">
                  <a:moveTo>
                    <a:pt x="19862" y="1"/>
                  </a:moveTo>
                  <a:cubicBezTo>
                    <a:pt x="15995" y="1"/>
                    <a:pt x="12460" y="1057"/>
                    <a:pt x="9439" y="3464"/>
                  </a:cubicBezTo>
                  <a:cubicBezTo>
                    <a:pt x="9388" y="3515"/>
                    <a:pt x="9338" y="3548"/>
                    <a:pt x="9305" y="3582"/>
                  </a:cubicBezTo>
                  <a:cubicBezTo>
                    <a:pt x="1" y="11112"/>
                    <a:pt x="4519" y="18926"/>
                    <a:pt x="6393" y="25938"/>
                  </a:cubicBezTo>
                  <a:cubicBezTo>
                    <a:pt x="6656" y="25961"/>
                    <a:pt x="6920" y="25973"/>
                    <a:pt x="7184" y="25973"/>
                  </a:cubicBezTo>
                  <a:cubicBezTo>
                    <a:pt x="8216" y="25973"/>
                    <a:pt x="9249" y="25791"/>
                    <a:pt x="10209" y="25418"/>
                  </a:cubicBezTo>
                  <a:cubicBezTo>
                    <a:pt x="11931" y="24766"/>
                    <a:pt x="13337" y="23644"/>
                    <a:pt x="14191" y="22038"/>
                  </a:cubicBezTo>
                  <a:cubicBezTo>
                    <a:pt x="14291" y="22083"/>
                    <a:pt x="14405" y="22105"/>
                    <a:pt x="14531" y="22105"/>
                  </a:cubicBezTo>
                  <a:cubicBezTo>
                    <a:pt x="15977" y="22105"/>
                    <a:pt x="18939" y="19288"/>
                    <a:pt x="19662" y="18256"/>
                  </a:cubicBezTo>
                  <a:cubicBezTo>
                    <a:pt x="21804" y="24983"/>
                    <a:pt x="24180" y="26422"/>
                    <a:pt x="27243" y="26489"/>
                  </a:cubicBezTo>
                  <a:cubicBezTo>
                    <a:pt x="27304" y="26490"/>
                    <a:pt x="27364" y="26491"/>
                    <a:pt x="27424" y="26491"/>
                  </a:cubicBezTo>
                  <a:cubicBezTo>
                    <a:pt x="29554" y="26491"/>
                    <a:pt x="31647" y="25908"/>
                    <a:pt x="32966" y="24280"/>
                  </a:cubicBezTo>
                  <a:cubicBezTo>
                    <a:pt x="33646" y="25063"/>
                    <a:pt x="34488" y="25420"/>
                    <a:pt x="35273" y="25420"/>
                  </a:cubicBezTo>
                  <a:cubicBezTo>
                    <a:pt x="36285" y="25420"/>
                    <a:pt x="37202" y="24825"/>
                    <a:pt x="37551" y="23778"/>
                  </a:cubicBezTo>
                  <a:cubicBezTo>
                    <a:pt x="38999" y="24966"/>
                    <a:pt x="40674" y="25479"/>
                    <a:pt x="42431" y="25479"/>
                  </a:cubicBezTo>
                  <a:cubicBezTo>
                    <a:pt x="43496" y="25479"/>
                    <a:pt x="44591" y="25291"/>
                    <a:pt x="45684" y="24950"/>
                  </a:cubicBezTo>
                  <a:cubicBezTo>
                    <a:pt x="49381" y="23812"/>
                    <a:pt x="51273" y="21051"/>
                    <a:pt x="51775" y="18809"/>
                  </a:cubicBezTo>
                  <a:lnTo>
                    <a:pt x="51775" y="18809"/>
                  </a:lnTo>
                  <a:cubicBezTo>
                    <a:pt x="51657" y="19461"/>
                    <a:pt x="51541" y="21436"/>
                    <a:pt x="54167" y="22557"/>
                  </a:cubicBezTo>
                  <a:cubicBezTo>
                    <a:pt x="54537" y="22714"/>
                    <a:pt x="55015" y="22803"/>
                    <a:pt x="55518" y="22803"/>
                  </a:cubicBezTo>
                  <a:cubicBezTo>
                    <a:pt x="56521" y="22803"/>
                    <a:pt x="57626" y="22450"/>
                    <a:pt x="58183" y="21570"/>
                  </a:cubicBezTo>
                  <a:cubicBezTo>
                    <a:pt x="58368" y="23109"/>
                    <a:pt x="59406" y="24347"/>
                    <a:pt x="60644" y="24766"/>
                  </a:cubicBezTo>
                  <a:cubicBezTo>
                    <a:pt x="61564" y="25068"/>
                    <a:pt x="62534" y="25251"/>
                    <a:pt x="63522" y="25284"/>
                  </a:cubicBezTo>
                  <a:cubicBezTo>
                    <a:pt x="53415" y="15512"/>
                    <a:pt x="41316" y="6158"/>
                    <a:pt x="30322" y="2109"/>
                  </a:cubicBezTo>
                  <a:cubicBezTo>
                    <a:pt x="26671" y="763"/>
                    <a:pt x="23147" y="1"/>
                    <a:pt x="19862" y="1"/>
                  </a:cubicBezTo>
                  <a:close/>
                </a:path>
              </a:pathLst>
            </a:custGeom>
            <a:solidFill>
              <a:srgbClr val="1B3A4E">
                <a:alpha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7"/>
            <p:cNvSpPr/>
            <p:nvPr/>
          </p:nvSpPr>
          <p:spPr>
            <a:xfrm>
              <a:off x="5344082" y="364600"/>
              <a:ext cx="2104286" cy="1062955"/>
            </a:xfrm>
            <a:custGeom>
              <a:avLst/>
              <a:gdLst/>
              <a:ahLst/>
              <a:cxnLst/>
              <a:rect l="l" t="t" r="r" b="b"/>
              <a:pathLst>
                <a:path w="49533" h="25021" extrusionOk="0">
                  <a:moveTo>
                    <a:pt x="16692" y="0"/>
                  </a:moveTo>
                  <a:cubicBezTo>
                    <a:pt x="12821" y="0"/>
                    <a:pt x="9281" y="1058"/>
                    <a:pt x="6259" y="3465"/>
                  </a:cubicBezTo>
                  <a:cubicBezTo>
                    <a:pt x="5456" y="4101"/>
                    <a:pt x="4769" y="4737"/>
                    <a:pt x="4166" y="5389"/>
                  </a:cubicBezTo>
                  <a:cubicBezTo>
                    <a:pt x="101" y="9657"/>
                    <a:pt x="0" y="13990"/>
                    <a:pt x="954" y="18191"/>
                  </a:cubicBezTo>
                  <a:cubicBezTo>
                    <a:pt x="1288" y="18023"/>
                    <a:pt x="1623" y="17839"/>
                    <a:pt x="1941" y="17604"/>
                  </a:cubicBezTo>
                  <a:cubicBezTo>
                    <a:pt x="2024" y="18559"/>
                    <a:pt x="2727" y="19378"/>
                    <a:pt x="3597" y="19746"/>
                  </a:cubicBezTo>
                  <a:cubicBezTo>
                    <a:pt x="4009" y="19924"/>
                    <a:pt x="4459" y="20004"/>
                    <a:pt x="4915" y="20004"/>
                  </a:cubicBezTo>
                  <a:cubicBezTo>
                    <a:pt x="5404" y="20004"/>
                    <a:pt x="5899" y="19911"/>
                    <a:pt x="6359" y="19746"/>
                  </a:cubicBezTo>
                  <a:cubicBezTo>
                    <a:pt x="6911" y="19563"/>
                    <a:pt x="7212" y="19228"/>
                    <a:pt x="7397" y="18675"/>
                  </a:cubicBezTo>
                  <a:cubicBezTo>
                    <a:pt x="7564" y="20616"/>
                    <a:pt x="8769" y="22374"/>
                    <a:pt x="10391" y="23445"/>
                  </a:cubicBezTo>
                  <a:cubicBezTo>
                    <a:pt x="12015" y="24532"/>
                    <a:pt x="13972" y="24985"/>
                    <a:pt x="15913" y="25018"/>
                  </a:cubicBezTo>
                  <a:cubicBezTo>
                    <a:pt x="15988" y="25019"/>
                    <a:pt x="16062" y="25020"/>
                    <a:pt x="16136" y="25020"/>
                  </a:cubicBezTo>
                  <a:cubicBezTo>
                    <a:pt x="19687" y="25020"/>
                    <a:pt x="23076" y="23446"/>
                    <a:pt x="24715" y="20282"/>
                  </a:cubicBezTo>
                  <a:cubicBezTo>
                    <a:pt x="25865" y="20942"/>
                    <a:pt x="27160" y="21245"/>
                    <a:pt x="28469" y="21245"/>
                  </a:cubicBezTo>
                  <a:cubicBezTo>
                    <a:pt x="30781" y="21245"/>
                    <a:pt x="33141" y="20301"/>
                    <a:pt x="34840" y="18709"/>
                  </a:cubicBezTo>
                  <a:cubicBezTo>
                    <a:pt x="35726" y="17872"/>
                    <a:pt x="36446" y="16902"/>
                    <a:pt x="37015" y="15831"/>
                  </a:cubicBezTo>
                  <a:cubicBezTo>
                    <a:pt x="37216" y="15965"/>
                    <a:pt x="37400" y="16082"/>
                    <a:pt x="37600" y="16183"/>
                  </a:cubicBezTo>
                  <a:cubicBezTo>
                    <a:pt x="39200" y="17043"/>
                    <a:pt x="41114" y="17410"/>
                    <a:pt x="42990" y="17410"/>
                  </a:cubicBezTo>
                  <a:cubicBezTo>
                    <a:pt x="45530" y="17410"/>
                    <a:pt x="48001" y="16736"/>
                    <a:pt x="49532" y="15697"/>
                  </a:cubicBezTo>
                  <a:cubicBezTo>
                    <a:pt x="45967" y="12836"/>
                    <a:pt x="42319" y="10192"/>
                    <a:pt x="38671" y="7916"/>
                  </a:cubicBezTo>
                  <a:cubicBezTo>
                    <a:pt x="37835" y="7397"/>
                    <a:pt x="37015" y="6895"/>
                    <a:pt x="36179" y="6426"/>
                  </a:cubicBezTo>
                  <a:cubicBezTo>
                    <a:pt x="35659" y="6125"/>
                    <a:pt x="35157" y="5841"/>
                    <a:pt x="34639" y="5556"/>
                  </a:cubicBezTo>
                  <a:cubicBezTo>
                    <a:pt x="28346" y="2131"/>
                    <a:pt x="22186" y="0"/>
                    <a:pt x="16692" y="0"/>
                  </a:cubicBezTo>
                  <a:close/>
                </a:path>
              </a:pathLst>
            </a:custGeom>
            <a:solidFill>
              <a:srgbClr val="AAE4E9">
                <a:alpha val="67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7"/>
            <p:cNvSpPr/>
            <p:nvPr/>
          </p:nvSpPr>
          <p:spPr>
            <a:xfrm>
              <a:off x="5378196" y="649699"/>
              <a:ext cx="2086486" cy="789325"/>
            </a:xfrm>
            <a:custGeom>
              <a:avLst/>
              <a:gdLst/>
              <a:ahLst/>
              <a:cxnLst/>
              <a:rect l="l" t="t" r="r" b="b"/>
              <a:pathLst>
                <a:path w="49114" h="18580" extrusionOk="0">
                  <a:moveTo>
                    <a:pt x="22992" y="7680"/>
                  </a:moveTo>
                  <a:cubicBezTo>
                    <a:pt x="22998" y="7680"/>
                    <a:pt x="23003" y="7680"/>
                    <a:pt x="23009" y="7681"/>
                  </a:cubicBezTo>
                  <a:cubicBezTo>
                    <a:pt x="23477" y="7731"/>
                    <a:pt x="23528" y="10476"/>
                    <a:pt x="25971" y="10659"/>
                  </a:cubicBezTo>
                  <a:cubicBezTo>
                    <a:pt x="26117" y="10671"/>
                    <a:pt x="26253" y="10677"/>
                    <a:pt x="26379" y="10677"/>
                  </a:cubicBezTo>
                  <a:cubicBezTo>
                    <a:pt x="28365" y="10677"/>
                    <a:pt x="28004" y="9276"/>
                    <a:pt x="28397" y="9104"/>
                  </a:cubicBezTo>
                  <a:cubicBezTo>
                    <a:pt x="28409" y="9098"/>
                    <a:pt x="28425" y="9095"/>
                    <a:pt x="28443" y="9095"/>
                  </a:cubicBezTo>
                  <a:cubicBezTo>
                    <a:pt x="28888" y="9095"/>
                    <a:pt x="31074" y="10644"/>
                    <a:pt x="34017" y="10644"/>
                  </a:cubicBezTo>
                  <a:cubicBezTo>
                    <a:pt x="34264" y="10644"/>
                    <a:pt x="34516" y="10633"/>
                    <a:pt x="34773" y="10610"/>
                  </a:cubicBezTo>
                  <a:lnTo>
                    <a:pt x="34773" y="10610"/>
                  </a:lnTo>
                  <a:cubicBezTo>
                    <a:pt x="32945" y="13115"/>
                    <a:pt x="30845" y="13851"/>
                    <a:pt x="28949" y="13851"/>
                  </a:cubicBezTo>
                  <a:cubicBezTo>
                    <a:pt x="26254" y="13851"/>
                    <a:pt x="23972" y="12365"/>
                    <a:pt x="23467" y="12365"/>
                  </a:cubicBezTo>
                  <a:cubicBezTo>
                    <a:pt x="23459" y="12365"/>
                    <a:pt x="23451" y="12365"/>
                    <a:pt x="23444" y="12366"/>
                  </a:cubicBezTo>
                  <a:cubicBezTo>
                    <a:pt x="22742" y="12458"/>
                    <a:pt x="20971" y="17971"/>
                    <a:pt x="15366" y="17971"/>
                  </a:cubicBezTo>
                  <a:cubicBezTo>
                    <a:pt x="14821" y="17971"/>
                    <a:pt x="14241" y="17919"/>
                    <a:pt x="13622" y="17805"/>
                  </a:cubicBezTo>
                  <a:cubicBezTo>
                    <a:pt x="8836" y="16935"/>
                    <a:pt x="7614" y="13069"/>
                    <a:pt x="7363" y="11948"/>
                  </a:cubicBezTo>
                  <a:cubicBezTo>
                    <a:pt x="8300" y="11931"/>
                    <a:pt x="13839" y="11714"/>
                    <a:pt x="14994" y="8015"/>
                  </a:cubicBezTo>
                  <a:cubicBezTo>
                    <a:pt x="15144" y="8066"/>
                    <a:pt x="15311" y="8116"/>
                    <a:pt x="15463" y="8167"/>
                  </a:cubicBezTo>
                  <a:cubicBezTo>
                    <a:pt x="16889" y="8584"/>
                    <a:pt x="18064" y="8736"/>
                    <a:pt x="19027" y="8736"/>
                  </a:cubicBezTo>
                  <a:cubicBezTo>
                    <a:pt x="21572" y="8736"/>
                    <a:pt x="22645" y="7680"/>
                    <a:pt x="22992" y="7680"/>
                  </a:cubicBezTo>
                  <a:close/>
                  <a:moveTo>
                    <a:pt x="9271" y="1"/>
                  </a:moveTo>
                  <a:cubicBezTo>
                    <a:pt x="9271" y="1"/>
                    <a:pt x="10007" y="5188"/>
                    <a:pt x="13823" y="7446"/>
                  </a:cubicBezTo>
                  <a:cubicBezTo>
                    <a:pt x="13513" y="8342"/>
                    <a:pt x="12159" y="11185"/>
                    <a:pt x="7248" y="11185"/>
                  </a:cubicBezTo>
                  <a:cubicBezTo>
                    <a:pt x="7111" y="11185"/>
                    <a:pt x="6971" y="11183"/>
                    <a:pt x="6828" y="11179"/>
                  </a:cubicBezTo>
                  <a:cubicBezTo>
                    <a:pt x="6828" y="11179"/>
                    <a:pt x="6087" y="12903"/>
                    <a:pt x="4292" y="12903"/>
                  </a:cubicBezTo>
                  <a:cubicBezTo>
                    <a:pt x="4033" y="12903"/>
                    <a:pt x="3752" y="12867"/>
                    <a:pt x="3448" y="12785"/>
                  </a:cubicBezTo>
                  <a:cubicBezTo>
                    <a:pt x="1021" y="12132"/>
                    <a:pt x="1456" y="10258"/>
                    <a:pt x="1456" y="10258"/>
                  </a:cubicBezTo>
                  <a:lnTo>
                    <a:pt x="1456" y="10258"/>
                  </a:lnTo>
                  <a:cubicBezTo>
                    <a:pt x="1456" y="10258"/>
                    <a:pt x="887" y="10525"/>
                    <a:pt x="1" y="10777"/>
                  </a:cubicBezTo>
                  <a:cubicBezTo>
                    <a:pt x="68" y="11112"/>
                    <a:pt x="134" y="11429"/>
                    <a:pt x="217" y="11748"/>
                  </a:cubicBezTo>
                  <a:cubicBezTo>
                    <a:pt x="719" y="11529"/>
                    <a:pt x="1021" y="11346"/>
                    <a:pt x="1021" y="11346"/>
                  </a:cubicBezTo>
                  <a:lnTo>
                    <a:pt x="1021" y="11346"/>
                  </a:lnTo>
                  <a:cubicBezTo>
                    <a:pt x="1021" y="11346"/>
                    <a:pt x="971" y="13756"/>
                    <a:pt x="3765" y="13872"/>
                  </a:cubicBezTo>
                  <a:cubicBezTo>
                    <a:pt x="3829" y="13874"/>
                    <a:pt x="3892" y="13875"/>
                    <a:pt x="3954" y="13875"/>
                  </a:cubicBezTo>
                  <a:cubicBezTo>
                    <a:pt x="5331" y="13875"/>
                    <a:pt x="6163" y="13348"/>
                    <a:pt x="6643" y="12852"/>
                  </a:cubicBezTo>
                  <a:cubicBezTo>
                    <a:pt x="6962" y="14106"/>
                    <a:pt x="8267" y="17337"/>
                    <a:pt x="13388" y="18357"/>
                  </a:cubicBezTo>
                  <a:cubicBezTo>
                    <a:pt x="14168" y="18511"/>
                    <a:pt x="14905" y="18580"/>
                    <a:pt x="15599" y="18580"/>
                  </a:cubicBezTo>
                  <a:cubicBezTo>
                    <a:pt x="21216" y="18580"/>
                    <a:pt x="24013" y="14073"/>
                    <a:pt x="24013" y="14073"/>
                  </a:cubicBezTo>
                  <a:cubicBezTo>
                    <a:pt x="25434" y="14544"/>
                    <a:pt x="26705" y="14737"/>
                    <a:pt x="27835" y="14737"/>
                  </a:cubicBezTo>
                  <a:cubicBezTo>
                    <a:pt x="33092" y="14737"/>
                    <a:pt x="35291" y="10543"/>
                    <a:pt x="35291" y="10543"/>
                  </a:cubicBezTo>
                  <a:lnTo>
                    <a:pt x="35275" y="10543"/>
                  </a:lnTo>
                  <a:cubicBezTo>
                    <a:pt x="35693" y="10476"/>
                    <a:pt x="36112" y="10391"/>
                    <a:pt x="36547" y="10258"/>
                  </a:cubicBezTo>
                  <a:cubicBezTo>
                    <a:pt x="36547" y="10258"/>
                    <a:pt x="38380" y="11211"/>
                    <a:pt x="41735" y="11211"/>
                  </a:cubicBezTo>
                  <a:cubicBezTo>
                    <a:pt x="42281" y="11211"/>
                    <a:pt x="42866" y="11186"/>
                    <a:pt x="43491" y="11128"/>
                  </a:cubicBezTo>
                  <a:cubicBezTo>
                    <a:pt x="47540" y="10743"/>
                    <a:pt x="48896" y="9505"/>
                    <a:pt x="49113" y="9271"/>
                  </a:cubicBezTo>
                  <a:cubicBezTo>
                    <a:pt x="48879" y="9070"/>
                    <a:pt x="48645" y="8885"/>
                    <a:pt x="48394" y="8685"/>
                  </a:cubicBezTo>
                  <a:cubicBezTo>
                    <a:pt x="47540" y="9405"/>
                    <a:pt x="46119" y="10275"/>
                    <a:pt x="43542" y="10543"/>
                  </a:cubicBezTo>
                  <a:cubicBezTo>
                    <a:pt x="43167" y="10581"/>
                    <a:pt x="42814" y="10598"/>
                    <a:pt x="42482" y="10598"/>
                  </a:cubicBezTo>
                  <a:cubicBezTo>
                    <a:pt x="40201" y="10598"/>
                    <a:pt x="38905" y="9787"/>
                    <a:pt x="38437" y="9421"/>
                  </a:cubicBezTo>
                  <a:cubicBezTo>
                    <a:pt x="41416" y="7665"/>
                    <a:pt x="41851" y="4869"/>
                    <a:pt x="41902" y="3832"/>
                  </a:cubicBezTo>
                  <a:cubicBezTo>
                    <a:pt x="41884" y="3816"/>
                    <a:pt x="41851" y="3798"/>
                    <a:pt x="41835" y="3782"/>
                  </a:cubicBezTo>
                  <a:cubicBezTo>
                    <a:pt x="41583" y="4836"/>
                    <a:pt x="40496" y="7948"/>
                    <a:pt x="36295" y="8970"/>
                  </a:cubicBezTo>
                  <a:cubicBezTo>
                    <a:pt x="35421" y="9185"/>
                    <a:pt x="34616" y="9274"/>
                    <a:pt x="33881" y="9274"/>
                  </a:cubicBezTo>
                  <a:cubicBezTo>
                    <a:pt x="30384" y="9274"/>
                    <a:pt x="28452" y="7262"/>
                    <a:pt x="28029" y="7262"/>
                  </a:cubicBezTo>
                  <a:cubicBezTo>
                    <a:pt x="28023" y="7262"/>
                    <a:pt x="28018" y="7262"/>
                    <a:pt x="28013" y="7263"/>
                  </a:cubicBezTo>
                  <a:cubicBezTo>
                    <a:pt x="27574" y="7309"/>
                    <a:pt x="27781" y="8587"/>
                    <a:pt x="26178" y="8587"/>
                  </a:cubicBezTo>
                  <a:cubicBezTo>
                    <a:pt x="26067" y="8587"/>
                    <a:pt x="25948" y="8581"/>
                    <a:pt x="25820" y="8568"/>
                  </a:cubicBezTo>
                  <a:cubicBezTo>
                    <a:pt x="23845" y="8367"/>
                    <a:pt x="24164" y="6677"/>
                    <a:pt x="23578" y="6509"/>
                  </a:cubicBezTo>
                  <a:cubicBezTo>
                    <a:pt x="23552" y="6502"/>
                    <a:pt x="23522" y="6498"/>
                    <a:pt x="23489" y="6498"/>
                  </a:cubicBezTo>
                  <a:cubicBezTo>
                    <a:pt x="23005" y="6498"/>
                    <a:pt x="21720" y="7230"/>
                    <a:pt x="19610" y="7230"/>
                  </a:cubicBezTo>
                  <a:cubicBezTo>
                    <a:pt x="18573" y="7230"/>
                    <a:pt x="17336" y="7054"/>
                    <a:pt x="15898" y="6527"/>
                  </a:cubicBezTo>
                  <a:cubicBezTo>
                    <a:pt x="11329" y="4853"/>
                    <a:pt x="9974" y="1"/>
                    <a:pt x="99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7"/>
            <p:cNvSpPr/>
            <p:nvPr/>
          </p:nvSpPr>
          <p:spPr>
            <a:xfrm>
              <a:off x="6352783" y="4253148"/>
              <a:ext cx="2211639" cy="57649"/>
            </a:xfrm>
            <a:custGeom>
              <a:avLst/>
              <a:gdLst/>
              <a:ahLst/>
              <a:cxnLst/>
              <a:rect l="l" t="t" r="r" b="b"/>
              <a:pathLst>
                <a:path w="52060" h="1357" extrusionOk="0">
                  <a:moveTo>
                    <a:pt x="52060" y="1"/>
                  </a:moveTo>
                  <a:lnTo>
                    <a:pt x="35728" y="18"/>
                  </a:lnTo>
                  <a:lnTo>
                    <a:pt x="52" y="85"/>
                  </a:lnTo>
                  <a:lnTo>
                    <a:pt x="1" y="1357"/>
                  </a:lnTo>
                  <a:lnTo>
                    <a:pt x="50621" y="1357"/>
                  </a:lnTo>
                  <a:cubicBezTo>
                    <a:pt x="51106" y="922"/>
                    <a:pt x="51591" y="469"/>
                    <a:pt x="52060" y="1"/>
                  </a:cubicBezTo>
                  <a:close/>
                </a:path>
              </a:pathLst>
            </a:custGeom>
            <a:solidFill>
              <a:srgbClr val="F1E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7"/>
            <p:cNvSpPr/>
            <p:nvPr/>
          </p:nvSpPr>
          <p:spPr>
            <a:xfrm>
              <a:off x="6248319" y="2405585"/>
              <a:ext cx="2653075" cy="400228"/>
            </a:xfrm>
            <a:custGeom>
              <a:avLst/>
              <a:gdLst/>
              <a:ahLst/>
              <a:cxnLst/>
              <a:rect l="l" t="t" r="r" b="b"/>
              <a:pathLst>
                <a:path w="62451" h="9421" extrusionOk="0">
                  <a:moveTo>
                    <a:pt x="58133" y="1"/>
                  </a:moveTo>
                  <a:cubicBezTo>
                    <a:pt x="47037" y="4390"/>
                    <a:pt x="29942" y="7097"/>
                    <a:pt x="14853" y="7097"/>
                  </a:cubicBezTo>
                  <a:cubicBezTo>
                    <a:pt x="10099" y="7097"/>
                    <a:pt x="5545" y="6828"/>
                    <a:pt x="1440" y="6259"/>
                  </a:cubicBezTo>
                  <a:lnTo>
                    <a:pt x="1" y="9421"/>
                  </a:lnTo>
                  <a:lnTo>
                    <a:pt x="1" y="9421"/>
                  </a:lnTo>
                  <a:lnTo>
                    <a:pt x="62451" y="9354"/>
                  </a:lnTo>
                  <a:cubicBezTo>
                    <a:pt x="61429" y="6326"/>
                    <a:pt x="59990" y="3196"/>
                    <a:pt x="58133" y="1"/>
                  </a:cubicBezTo>
                  <a:close/>
                </a:path>
              </a:pathLst>
            </a:custGeom>
            <a:solidFill>
              <a:srgbClr val="A7A696">
                <a:alpha val="47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7"/>
            <p:cNvSpPr/>
            <p:nvPr/>
          </p:nvSpPr>
          <p:spPr>
            <a:xfrm>
              <a:off x="6516298" y="2190156"/>
              <a:ext cx="2092900" cy="44139"/>
            </a:xfrm>
            <a:custGeom>
              <a:avLst/>
              <a:gdLst/>
              <a:ahLst/>
              <a:cxnLst/>
              <a:rect l="l" t="t" r="r" b="b"/>
              <a:pathLst>
                <a:path w="49265" h="1039" extrusionOk="0">
                  <a:moveTo>
                    <a:pt x="252" y="1"/>
                  </a:moveTo>
                  <a:lnTo>
                    <a:pt x="1" y="587"/>
                  </a:lnTo>
                  <a:lnTo>
                    <a:pt x="49265" y="1038"/>
                  </a:lnTo>
                  <a:cubicBezTo>
                    <a:pt x="49081" y="770"/>
                    <a:pt x="48880" y="503"/>
                    <a:pt x="48696" y="235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7"/>
            <p:cNvSpPr/>
            <p:nvPr/>
          </p:nvSpPr>
          <p:spPr>
            <a:xfrm>
              <a:off x="6440934" y="2353671"/>
              <a:ext cx="2257138" cy="26382"/>
            </a:xfrm>
            <a:custGeom>
              <a:avLst/>
              <a:gdLst/>
              <a:ahLst/>
              <a:cxnLst/>
              <a:rect l="l" t="t" r="r" b="b"/>
              <a:pathLst>
                <a:path w="53131" h="621" extrusionOk="0">
                  <a:moveTo>
                    <a:pt x="286" y="0"/>
                  </a:moveTo>
                  <a:lnTo>
                    <a:pt x="1" y="620"/>
                  </a:lnTo>
                  <a:lnTo>
                    <a:pt x="53131" y="419"/>
                  </a:lnTo>
                  <a:cubicBezTo>
                    <a:pt x="53047" y="302"/>
                    <a:pt x="52964" y="168"/>
                    <a:pt x="52879" y="34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7"/>
            <p:cNvSpPr/>
            <p:nvPr/>
          </p:nvSpPr>
          <p:spPr>
            <a:xfrm>
              <a:off x="6373430" y="2488043"/>
              <a:ext cx="2408545" cy="41293"/>
            </a:xfrm>
            <a:custGeom>
              <a:avLst/>
              <a:gdLst/>
              <a:ahLst/>
              <a:cxnLst/>
              <a:rect l="l" t="t" r="r" b="b"/>
              <a:pathLst>
                <a:path w="56695" h="972" extrusionOk="0">
                  <a:moveTo>
                    <a:pt x="56259" y="1"/>
                  </a:moveTo>
                  <a:lnTo>
                    <a:pt x="251" y="418"/>
                  </a:lnTo>
                  <a:lnTo>
                    <a:pt x="1" y="971"/>
                  </a:lnTo>
                  <a:lnTo>
                    <a:pt x="56695" y="804"/>
                  </a:lnTo>
                  <a:cubicBezTo>
                    <a:pt x="56561" y="536"/>
                    <a:pt x="56409" y="268"/>
                    <a:pt x="562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7"/>
            <p:cNvSpPr/>
            <p:nvPr/>
          </p:nvSpPr>
          <p:spPr>
            <a:xfrm>
              <a:off x="6305203" y="2653640"/>
              <a:ext cx="2546444" cy="27061"/>
            </a:xfrm>
            <a:custGeom>
              <a:avLst/>
              <a:gdLst/>
              <a:ahLst/>
              <a:cxnLst/>
              <a:rect l="l" t="t" r="r" b="b"/>
              <a:pathLst>
                <a:path w="59941" h="637" extrusionOk="0">
                  <a:moveTo>
                    <a:pt x="284" y="1"/>
                  </a:moveTo>
                  <a:lnTo>
                    <a:pt x="0" y="637"/>
                  </a:lnTo>
                  <a:lnTo>
                    <a:pt x="59940" y="420"/>
                  </a:lnTo>
                  <a:cubicBezTo>
                    <a:pt x="59890" y="302"/>
                    <a:pt x="59823" y="168"/>
                    <a:pt x="59773" y="52"/>
                  </a:cubicBezTo>
                  <a:lnTo>
                    <a:pt x="2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7"/>
            <p:cNvSpPr/>
            <p:nvPr/>
          </p:nvSpPr>
          <p:spPr>
            <a:xfrm>
              <a:off x="6384093" y="2855559"/>
              <a:ext cx="2560633" cy="120905"/>
            </a:xfrm>
            <a:custGeom>
              <a:avLst/>
              <a:gdLst/>
              <a:ahLst/>
              <a:cxnLst/>
              <a:rect l="l" t="t" r="r" b="b"/>
              <a:pathLst>
                <a:path w="60275" h="2846" extrusionOk="0">
                  <a:moveTo>
                    <a:pt x="59639" y="0"/>
                  </a:moveTo>
                  <a:lnTo>
                    <a:pt x="35308" y="85"/>
                  </a:lnTo>
                  <a:lnTo>
                    <a:pt x="17" y="201"/>
                  </a:lnTo>
                  <a:lnTo>
                    <a:pt x="0" y="2845"/>
                  </a:lnTo>
                  <a:cubicBezTo>
                    <a:pt x="11737" y="2225"/>
                    <a:pt x="23413" y="1914"/>
                    <a:pt x="35024" y="1914"/>
                  </a:cubicBezTo>
                  <a:cubicBezTo>
                    <a:pt x="43476" y="1914"/>
                    <a:pt x="51893" y="2079"/>
                    <a:pt x="60275" y="2410"/>
                  </a:cubicBezTo>
                  <a:cubicBezTo>
                    <a:pt x="60091" y="1607"/>
                    <a:pt x="59873" y="804"/>
                    <a:pt x="59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7"/>
            <p:cNvSpPr/>
            <p:nvPr/>
          </p:nvSpPr>
          <p:spPr>
            <a:xfrm>
              <a:off x="6202821" y="2783042"/>
              <a:ext cx="2714887" cy="71880"/>
            </a:xfrm>
            <a:custGeom>
              <a:avLst/>
              <a:gdLst/>
              <a:ahLst/>
              <a:cxnLst/>
              <a:rect l="l" t="t" r="r" b="b"/>
              <a:pathLst>
                <a:path w="63906" h="1692" extrusionOk="0">
                  <a:moveTo>
                    <a:pt x="63354" y="0"/>
                  </a:moveTo>
                  <a:lnTo>
                    <a:pt x="39575" y="51"/>
                  </a:lnTo>
                  <a:lnTo>
                    <a:pt x="452" y="134"/>
                  </a:lnTo>
                  <a:lnTo>
                    <a:pt x="1" y="1691"/>
                  </a:lnTo>
                  <a:lnTo>
                    <a:pt x="63906" y="1691"/>
                  </a:lnTo>
                  <a:cubicBezTo>
                    <a:pt x="63739" y="1138"/>
                    <a:pt x="63555" y="569"/>
                    <a:pt x="633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7"/>
            <p:cNvSpPr/>
            <p:nvPr/>
          </p:nvSpPr>
          <p:spPr>
            <a:xfrm>
              <a:off x="8765526" y="3098007"/>
              <a:ext cx="245336" cy="843150"/>
            </a:xfrm>
            <a:custGeom>
              <a:avLst/>
              <a:gdLst/>
              <a:ahLst/>
              <a:cxnLst/>
              <a:rect l="l" t="t" r="r" b="b"/>
              <a:pathLst>
                <a:path w="5775" h="19847" extrusionOk="0">
                  <a:moveTo>
                    <a:pt x="4820" y="0"/>
                  </a:moveTo>
                  <a:lnTo>
                    <a:pt x="1" y="83"/>
                  </a:lnTo>
                  <a:lnTo>
                    <a:pt x="1" y="19846"/>
                  </a:lnTo>
                  <a:lnTo>
                    <a:pt x="822" y="19846"/>
                  </a:lnTo>
                  <a:cubicBezTo>
                    <a:pt x="4302" y="13805"/>
                    <a:pt x="5775" y="7178"/>
                    <a:pt x="48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7"/>
            <p:cNvSpPr/>
            <p:nvPr/>
          </p:nvSpPr>
          <p:spPr>
            <a:xfrm>
              <a:off x="8811025" y="3508897"/>
              <a:ext cx="150770" cy="324864"/>
            </a:xfrm>
            <a:custGeom>
              <a:avLst/>
              <a:gdLst/>
              <a:ahLst/>
              <a:cxnLst/>
              <a:rect l="l" t="t" r="r" b="b"/>
              <a:pathLst>
                <a:path w="3549" h="7647" extrusionOk="0">
                  <a:moveTo>
                    <a:pt x="1" y="0"/>
                  </a:moveTo>
                  <a:lnTo>
                    <a:pt x="1" y="7647"/>
                  </a:lnTo>
                  <a:lnTo>
                    <a:pt x="1072" y="7647"/>
                  </a:lnTo>
                  <a:cubicBezTo>
                    <a:pt x="2227" y="5188"/>
                    <a:pt x="3064" y="2627"/>
                    <a:pt x="3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7"/>
            <p:cNvSpPr/>
            <p:nvPr/>
          </p:nvSpPr>
          <p:spPr>
            <a:xfrm>
              <a:off x="8811025" y="3173328"/>
              <a:ext cx="167169" cy="3569"/>
            </a:xfrm>
            <a:custGeom>
              <a:avLst/>
              <a:gdLst/>
              <a:ahLst/>
              <a:cxnLst/>
              <a:rect l="l" t="t" r="r" b="b"/>
              <a:pathLst>
                <a:path w="3935" h="84" extrusionOk="0">
                  <a:moveTo>
                    <a:pt x="3934" y="1"/>
                  </a:moveTo>
                  <a:lnTo>
                    <a:pt x="1" y="34"/>
                  </a:lnTo>
                  <a:lnTo>
                    <a:pt x="1" y="84"/>
                  </a:lnTo>
                  <a:lnTo>
                    <a:pt x="3934" y="17"/>
                  </a:lnTo>
                  <a:lnTo>
                    <a:pt x="3934" y="1"/>
                  </a:lnTo>
                  <a:close/>
                </a:path>
              </a:pathLst>
            </a:custGeom>
            <a:solidFill>
              <a:srgbClr val="88CB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7"/>
            <p:cNvSpPr/>
            <p:nvPr/>
          </p:nvSpPr>
          <p:spPr>
            <a:xfrm>
              <a:off x="8811025" y="3174008"/>
              <a:ext cx="176345" cy="334932"/>
            </a:xfrm>
            <a:custGeom>
              <a:avLst/>
              <a:gdLst/>
              <a:ahLst/>
              <a:cxnLst/>
              <a:rect l="l" t="t" r="r" b="b"/>
              <a:pathLst>
                <a:path w="4151" h="7884" extrusionOk="0">
                  <a:moveTo>
                    <a:pt x="3934" y="1"/>
                  </a:moveTo>
                  <a:lnTo>
                    <a:pt x="1" y="68"/>
                  </a:lnTo>
                  <a:lnTo>
                    <a:pt x="1" y="7883"/>
                  </a:lnTo>
                  <a:lnTo>
                    <a:pt x="3548" y="7883"/>
                  </a:lnTo>
                  <a:cubicBezTo>
                    <a:pt x="4001" y="5340"/>
                    <a:pt x="4151" y="2712"/>
                    <a:pt x="39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7"/>
            <p:cNvSpPr/>
            <p:nvPr/>
          </p:nvSpPr>
          <p:spPr>
            <a:xfrm>
              <a:off x="8765526" y="3098007"/>
              <a:ext cx="209821" cy="804024"/>
            </a:xfrm>
            <a:custGeom>
              <a:avLst/>
              <a:gdLst/>
              <a:ahLst/>
              <a:cxnLst/>
              <a:rect l="l" t="t" r="r" b="b"/>
              <a:pathLst>
                <a:path w="4939" h="18926" extrusionOk="0">
                  <a:moveTo>
                    <a:pt x="4034" y="987"/>
                  </a:moveTo>
                  <a:lnTo>
                    <a:pt x="4034" y="9320"/>
                  </a:lnTo>
                  <a:lnTo>
                    <a:pt x="688" y="9320"/>
                  </a:lnTo>
                  <a:lnTo>
                    <a:pt x="688" y="1054"/>
                  </a:lnTo>
                  <a:lnTo>
                    <a:pt x="4034" y="987"/>
                  </a:lnTo>
                  <a:close/>
                  <a:moveTo>
                    <a:pt x="4820" y="0"/>
                  </a:moveTo>
                  <a:lnTo>
                    <a:pt x="1" y="67"/>
                  </a:lnTo>
                  <a:lnTo>
                    <a:pt x="1" y="18925"/>
                  </a:lnTo>
                  <a:lnTo>
                    <a:pt x="1340" y="18925"/>
                  </a:lnTo>
                  <a:cubicBezTo>
                    <a:pt x="1474" y="18658"/>
                    <a:pt x="1607" y="18407"/>
                    <a:pt x="1741" y="18139"/>
                  </a:cubicBezTo>
                  <a:lnTo>
                    <a:pt x="688" y="18139"/>
                  </a:lnTo>
                  <a:lnTo>
                    <a:pt x="688" y="9973"/>
                  </a:lnTo>
                  <a:lnTo>
                    <a:pt x="4034" y="9973"/>
                  </a:lnTo>
                  <a:lnTo>
                    <a:pt x="4034" y="12232"/>
                  </a:lnTo>
                  <a:cubicBezTo>
                    <a:pt x="4235" y="11479"/>
                    <a:pt x="4403" y="10726"/>
                    <a:pt x="4553" y="9973"/>
                  </a:cubicBezTo>
                  <a:cubicBezTo>
                    <a:pt x="4603" y="9755"/>
                    <a:pt x="4637" y="9538"/>
                    <a:pt x="4686" y="9320"/>
                  </a:cubicBezTo>
                  <a:lnTo>
                    <a:pt x="4686" y="9287"/>
                  </a:lnTo>
                  <a:lnTo>
                    <a:pt x="4686" y="987"/>
                  </a:lnTo>
                  <a:lnTo>
                    <a:pt x="4938" y="971"/>
                  </a:lnTo>
                  <a:cubicBezTo>
                    <a:pt x="4905" y="652"/>
                    <a:pt x="4871" y="317"/>
                    <a:pt x="48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7"/>
            <p:cNvSpPr/>
            <p:nvPr/>
          </p:nvSpPr>
          <p:spPr>
            <a:xfrm>
              <a:off x="7242151" y="3247290"/>
              <a:ext cx="643355" cy="1062785"/>
            </a:xfrm>
            <a:custGeom>
              <a:avLst/>
              <a:gdLst/>
              <a:ahLst/>
              <a:cxnLst/>
              <a:rect l="l" t="t" r="r" b="b"/>
              <a:pathLst>
                <a:path w="15144" h="25017" extrusionOk="0">
                  <a:moveTo>
                    <a:pt x="15144" y="0"/>
                  </a:moveTo>
                  <a:lnTo>
                    <a:pt x="368" y="301"/>
                  </a:lnTo>
                  <a:lnTo>
                    <a:pt x="0" y="25016"/>
                  </a:lnTo>
                  <a:lnTo>
                    <a:pt x="14776" y="25016"/>
                  </a:lnTo>
                  <a:lnTo>
                    <a:pt x="151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7"/>
            <p:cNvSpPr/>
            <p:nvPr/>
          </p:nvSpPr>
          <p:spPr>
            <a:xfrm>
              <a:off x="8117968" y="3079527"/>
              <a:ext cx="412335" cy="878666"/>
            </a:xfrm>
            <a:custGeom>
              <a:avLst/>
              <a:gdLst/>
              <a:ahLst/>
              <a:cxnLst/>
              <a:rect l="l" t="t" r="r" b="b"/>
              <a:pathLst>
                <a:path w="9706" h="20683" extrusionOk="0">
                  <a:moveTo>
                    <a:pt x="0" y="0"/>
                  </a:moveTo>
                  <a:lnTo>
                    <a:pt x="150" y="20683"/>
                  </a:lnTo>
                  <a:lnTo>
                    <a:pt x="9371" y="20683"/>
                  </a:lnTo>
                  <a:lnTo>
                    <a:pt x="9706" y="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7"/>
            <p:cNvSpPr/>
            <p:nvPr/>
          </p:nvSpPr>
          <p:spPr>
            <a:xfrm>
              <a:off x="8164146" y="3141339"/>
              <a:ext cx="286544" cy="727300"/>
            </a:xfrm>
            <a:custGeom>
              <a:avLst/>
              <a:gdLst/>
              <a:ahLst/>
              <a:cxnLst/>
              <a:rect l="l" t="t" r="r" b="b"/>
              <a:pathLst>
                <a:path w="6745" h="17120" extrusionOk="0">
                  <a:moveTo>
                    <a:pt x="0" y="0"/>
                  </a:moveTo>
                  <a:lnTo>
                    <a:pt x="101" y="17119"/>
                  </a:lnTo>
                  <a:lnTo>
                    <a:pt x="6526" y="17119"/>
                  </a:lnTo>
                  <a:lnTo>
                    <a:pt x="6745" y="2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7"/>
            <p:cNvSpPr/>
            <p:nvPr/>
          </p:nvSpPr>
          <p:spPr>
            <a:xfrm>
              <a:off x="8164146" y="3141339"/>
              <a:ext cx="286544" cy="359062"/>
            </a:xfrm>
            <a:custGeom>
              <a:avLst/>
              <a:gdLst/>
              <a:ahLst/>
              <a:cxnLst/>
              <a:rect l="l" t="t" r="r" b="b"/>
              <a:pathLst>
                <a:path w="6745" h="8452" extrusionOk="0">
                  <a:moveTo>
                    <a:pt x="0" y="0"/>
                  </a:moveTo>
                  <a:lnTo>
                    <a:pt x="51" y="8451"/>
                  </a:lnTo>
                  <a:lnTo>
                    <a:pt x="6660" y="8451"/>
                  </a:lnTo>
                  <a:lnTo>
                    <a:pt x="6745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7"/>
            <p:cNvSpPr/>
            <p:nvPr/>
          </p:nvSpPr>
          <p:spPr>
            <a:xfrm>
              <a:off x="8117968" y="3079527"/>
              <a:ext cx="378901" cy="841706"/>
            </a:xfrm>
            <a:custGeom>
              <a:avLst/>
              <a:gdLst/>
              <a:ahLst/>
              <a:cxnLst/>
              <a:rect l="l" t="t" r="r" b="b"/>
              <a:pathLst>
                <a:path w="8919" h="19813" extrusionOk="0">
                  <a:moveTo>
                    <a:pt x="585" y="819"/>
                  </a:moveTo>
                  <a:lnTo>
                    <a:pt x="4300" y="953"/>
                  </a:lnTo>
                  <a:lnTo>
                    <a:pt x="4300" y="9755"/>
                  </a:lnTo>
                  <a:lnTo>
                    <a:pt x="652" y="9755"/>
                  </a:lnTo>
                  <a:lnTo>
                    <a:pt x="585" y="819"/>
                  </a:lnTo>
                  <a:close/>
                  <a:moveTo>
                    <a:pt x="4953" y="971"/>
                  </a:moveTo>
                  <a:lnTo>
                    <a:pt x="8334" y="1087"/>
                  </a:lnTo>
                  <a:lnTo>
                    <a:pt x="8216" y="9755"/>
                  </a:lnTo>
                  <a:lnTo>
                    <a:pt x="4953" y="9755"/>
                  </a:lnTo>
                  <a:lnTo>
                    <a:pt x="4953" y="971"/>
                  </a:lnTo>
                  <a:close/>
                  <a:moveTo>
                    <a:pt x="4300" y="10408"/>
                  </a:moveTo>
                  <a:lnTo>
                    <a:pt x="4300" y="19210"/>
                  </a:lnTo>
                  <a:lnTo>
                    <a:pt x="703" y="19210"/>
                  </a:lnTo>
                  <a:lnTo>
                    <a:pt x="652" y="10408"/>
                  </a:lnTo>
                  <a:close/>
                  <a:moveTo>
                    <a:pt x="8200" y="10408"/>
                  </a:moveTo>
                  <a:lnTo>
                    <a:pt x="8082" y="19210"/>
                  </a:lnTo>
                  <a:lnTo>
                    <a:pt x="4953" y="19210"/>
                  </a:lnTo>
                  <a:lnTo>
                    <a:pt x="4953" y="10408"/>
                  </a:lnTo>
                  <a:close/>
                  <a:moveTo>
                    <a:pt x="0" y="0"/>
                  </a:moveTo>
                  <a:lnTo>
                    <a:pt x="134" y="19813"/>
                  </a:lnTo>
                  <a:lnTo>
                    <a:pt x="8617" y="19813"/>
                  </a:lnTo>
                  <a:lnTo>
                    <a:pt x="8919" y="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7"/>
            <p:cNvSpPr/>
            <p:nvPr/>
          </p:nvSpPr>
          <p:spPr>
            <a:xfrm>
              <a:off x="6617236" y="3070988"/>
              <a:ext cx="398868" cy="892897"/>
            </a:xfrm>
            <a:custGeom>
              <a:avLst/>
              <a:gdLst/>
              <a:ahLst/>
              <a:cxnLst/>
              <a:rect l="l" t="t" r="r" b="b"/>
              <a:pathLst>
                <a:path w="9389" h="21018" extrusionOk="0">
                  <a:moveTo>
                    <a:pt x="9389" y="0"/>
                  </a:moveTo>
                  <a:lnTo>
                    <a:pt x="1" y="134"/>
                  </a:lnTo>
                  <a:lnTo>
                    <a:pt x="168" y="20565"/>
                  </a:lnTo>
                  <a:lnTo>
                    <a:pt x="8920" y="21018"/>
                  </a:lnTo>
                  <a:lnTo>
                    <a:pt x="93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7"/>
            <p:cNvSpPr/>
            <p:nvPr/>
          </p:nvSpPr>
          <p:spPr>
            <a:xfrm>
              <a:off x="6667025" y="3134966"/>
              <a:ext cx="268744" cy="730104"/>
            </a:xfrm>
            <a:custGeom>
              <a:avLst/>
              <a:gdLst/>
              <a:ahLst/>
              <a:cxnLst/>
              <a:rect l="l" t="t" r="r" b="b"/>
              <a:pathLst>
                <a:path w="6326" h="17186" extrusionOk="0">
                  <a:moveTo>
                    <a:pt x="6325" y="0"/>
                  </a:moveTo>
                  <a:lnTo>
                    <a:pt x="0" y="117"/>
                  </a:lnTo>
                  <a:lnTo>
                    <a:pt x="118" y="16801"/>
                  </a:lnTo>
                  <a:lnTo>
                    <a:pt x="6008" y="17185"/>
                  </a:lnTo>
                  <a:lnTo>
                    <a:pt x="63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7"/>
            <p:cNvSpPr/>
            <p:nvPr/>
          </p:nvSpPr>
          <p:spPr>
            <a:xfrm>
              <a:off x="6667025" y="3134966"/>
              <a:ext cx="268744" cy="363990"/>
            </a:xfrm>
            <a:custGeom>
              <a:avLst/>
              <a:gdLst/>
              <a:ahLst/>
              <a:cxnLst/>
              <a:rect l="l" t="t" r="r" b="b"/>
              <a:pathLst>
                <a:path w="6326" h="8568" extrusionOk="0">
                  <a:moveTo>
                    <a:pt x="6325" y="0"/>
                  </a:moveTo>
                  <a:lnTo>
                    <a:pt x="0" y="67"/>
                  </a:lnTo>
                  <a:lnTo>
                    <a:pt x="84" y="8450"/>
                  </a:lnTo>
                  <a:lnTo>
                    <a:pt x="6158" y="8568"/>
                  </a:lnTo>
                  <a:lnTo>
                    <a:pt x="6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7"/>
            <p:cNvSpPr/>
            <p:nvPr/>
          </p:nvSpPr>
          <p:spPr>
            <a:xfrm>
              <a:off x="6617236" y="3070988"/>
              <a:ext cx="368281" cy="858062"/>
            </a:xfrm>
            <a:custGeom>
              <a:avLst/>
              <a:gdLst/>
              <a:ahLst/>
              <a:cxnLst/>
              <a:rect l="l" t="t" r="r" b="b"/>
              <a:pathLst>
                <a:path w="8669" h="20198" extrusionOk="0">
                  <a:moveTo>
                    <a:pt x="3916" y="803"/>
                  </a:moveTo>
                  <a:lnTo>
                    <a:pt x="3867" y="9822"/>
                  </a:lnTo>
                  <a:lnTo>
                    <a:pt x="587" y="9822"/>
                  </a:lnTo>
                  <a:lnTo>
                    <a:pt x="520" y="853"/>
                  </a:lnTo>
                  <a:lnTo>
                    <a:pt x="3916" y="803"/>
                  </a:lnTo>
                  <a:close/>
                  <a:moveTo>
                    <a:pt x="8151" y="737"/>
                  </a:moveTo>
                  <a:lnTo>
                    <a:pt x="7966" y="9822"/>
                  </a:lnTo>
                  <a:lnTo>
                    <a:pt x="4519" y="9822"/>
                  </a:lnTo>
                  <a:lnTo>
                    <a:pt x="4570" y="786"/>
                  </a:lnTo>
                  <a:lnTo>
                    <a:pt x="8151" y="737"/>
                  </a:lnTo>
                  <a:close/>
                  <a:moveTo>
                    <a:pt x="3867" y="10476"/>
                  </a:moveTo>
                  <a:lnTo>
                    <a:pt x="3816" y="19244"/>
                  </a:lnTo>
                  <a:lnTo>
                    <a:pt x="654" y="19059"/>
                  </a:lnTo>
                  <a:lnTo>
                    <a:pt x="587" y="10476"/>
                  </a:lnTo>
                  <a:close/>
                  <a:moveTo>
                    <a:pt x="7950" y="10476"/>
                  </a:moveTo>
                  <a:lnTo>
                    <a:pt x="7765" y="19478"/>
                  </a:lnTo>
                  <a:lnTo>
                    <a:pt x="4469" y="19277"/>
                  </a:lnTo>
                  <a:lnTo>
                    <a:pt x="4519" y="10476"/>
                  </a:lnTo>
                  <a:close/>
                  <a:moveTo>
                    <a:pt x="8669" y="0"/>
                  </a:moveTo>
                  <a:lnTo>
                    <a:pt x="1" y="134"/>
                  </a:lnTo>
                  <a:lnTo>
                    <a:pt x="152" y="19746"/>
                  </a:lnTo>
                  <a:lnTo>
                    <a:pt x="8234" y="20197"/>
                  </a:lnTo>
                  <a:lnTo>
                    <a:pt x="86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70" name="Google Shape;1470;p37"/>
            <p:cNvGrpSpPr/>
            <p:nvPr/>
          </p:nvGrpSpPr>
          <p:grpSpPr>
            <a:xfrm>
              <a:off x="6439510" y="2901766"/>
              <a:ext cx="2445487" cy="1341461"/>
              <a:chOff x="6737128" y="2810071"/>
              <a:chExt cx="2520082" cy="1382379"/>
            </a:xfrm>
          </p:grpSpPr>
          <p:sp>
            <p:nvSpPr>
              <p:cNvPr id="1471" name="Google Shape;1471;p37"/>
              <p:cNvSpPr/>
              <p:nvPr/>
            </p:nvSpPr>
            <p:spPr>
              <a:xfrm>
                <a:off x="6795746" y="3996851"/>
                <a:ext cx="198575" cy="107693"/>
              </a:xfrm>
              <a:custGeom>
                <a:avLst/>
                <a:gdLst/>
                <a:ahLst/>
                <a:cxnLst/>
                <a:rect l="l" t="t" r="r" b="b"/>
                <a:pathLst>
                  <a:path w="4536" h="2460" extrusionOk="0">
                    <a:moveTo>
                      <a:pt x="0" y="0"/>
                    </a:moveTo>
                    <a:lnTo>
                      <a:pt x="0" y="2459"/>
                    </a:lnTo>
                    <a:lnTo>
                      <a:pt x="4469" y="2392"/>
                    </a:lnTo>
                    <a:lnTo>
                      <a:pt x="4536" y="1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7"/>
              <p:cNvSpPr/>
              <p:nvPr/>
            </p:nvSpPr>
            <p:spPr>
              <a:xfrm>
                <a:off x="7675554" y="2900167"/>
                <a:ext cx="198531" cy="108437"/>
              </a:xfrm>
              <a:custGeom>
                <a:avLst/>
                <a:gdLst/>
                <a:ahLst/>
                <a:cxnLst/>
                <a:rect l="l" t="t" r="r" b="b"/>
                <a:pathLst>
                  <a:path w="4535" h="2477" extrusionOk="0">
                    <a:moveTo>
                      <a:pt x="1" y="0"/>
                    </a:moveTo>
                    <a:lnTo>
                      <a:pt x="1" y="2477"/>
                    </a:lnTo>
                    <a:lnTo>
                      <a:pt x="4468" y="2410"/>
                    </a:lnTo>
                    <a:lnTo>
                      <a:pt x="4535" y="1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7"/>
              <p:cNvSpPr/>
              <p:nvPr/>
            </p:nvSpPr>
            <p:spPr>
              <a:xfrm>
                <a:off x="8334107" y="3933066"/>
                <a:ext cx="198619" cy="108481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2478" extrusionOk="0">
                    <a:moveTo>
                      <a:pt x="1" y="1"/>
                    </a:moveTo>
                    <a:lnTo>
                      <a:pt x="1" y="2477"/>
                    </a:lnTo>
                    <a:lnTo>
                      <a:pt x="4469" y="2410"/>
                    </a:lnTo>
                    <a:lnTo>
                      <a:pt x="4536" y="15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7"/>
              <p:cNvSpPr/>
              <p:nvPr/>
            </p:nvSpPr>
            <p:spPr>
              <a:xfrm>
                <a:off x="7028689" y="4101568"/>
                <a:ext cx="123102" cy="90882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2076" extrusionOk="0">
                    <a:moveTo>
                      <a:pt x="67" y="0"/>
                    </a:moveTo>
                    <a:lnTo>
                      <a:pt x="0" y="1992"/>
                    </a:lnTo>
                    <a:lnTo>
                      <a:pt x="2678" y="2075"/>
                    </a:lnTo>
                    <a:lnTo>
                      <a:pt x="2812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7"/>
              <p:cNvSpPr/>
              <p:nvPr/>
            </p:nvSpPr>
            <p:spPr>
              <a:xfrm>
                <a:off x="8955317" y="3853959"/>
                <a:ext cx="123146" cy="90182"/>
              </a:xfrm>
              <a:custGeom>
                <a:avLst/>
                <a:gdLst/>
                <a:ahLst/>
                <a:cxnLst/>
                <a:rect l="l" t="t" r="r" b="b"/>
                <a:pathLst>
                  <a:path w="2813" h="2060" extrusionOk="0">
                    <a:moveTo>
                      <a:pt x="68" y="0"/>
                    </a:moveTo>
                    <a:lnTo>
                      <a:pt x="1" y="1992"/>
                    </a:lnTo>
                    <a:lnTo>
                      <a:pt x="2678" y="2059"/>
                    </a:lnTo>
                    <a:lnTo>
                      <a:pt x="2812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7"/>
              <p:cNvSpPr/>
              <p:nvPr/>
            </p:nvSpPr>
            <p:spPr>
              <a:xfrm>
                <a:off x="9134063" y="2884056"/>
                <a:ext cx="123146" cy="90138"/>
              </a:xfrm>
              <a:custGeom>
                <a:avLst/>
                <a:gdLst/>
                <a:ahLst/>
                <a:cxnLst/>
                <a:rect l="l" t="t" r="r" b="b"/>
                <a:pathLst>
                  <a:path w="2813" h="2059" extrusionOk="0">
                    <a:moveTo>
                      <a:pt x="68" y="0"/>
                    </a:moveTo>
                    <a:lnTo>
                      <a:pt x="1" y="1992"/>
                    </a:lnTo>
                    <a:lnTo>
                      <a:pt x="2678" y="2059"/>
                    </a:lnTo>
                    <a:lnTo>
                      <a:pt x="2812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7"/>
              <p:cNvSpPr/>
              <p:nvPr/>
            </p:nvSpPr>
            <p:spPr>
              <a:xfrm>
                <a:off x="7365649" y="3599784"/>
                <a:ext cx="153177" cy="90138"/>
              </a:xfrm>
              <a:custGeom>
                <a:avLst/>
                <a:gdLst/>
                <a:ahLst/>
                <a:cxnLst/>
                <a:rect l="l" t="t" r="r" b="b"/>
                <a:pathLst>
                  <a:path w="3499" h="2059" extrusionOk="0">
                    <a:moveTo>
                      <a:pt x="3499" y="1"/>
                    </a:moveTo>
                    <a:lnTo>
                      <a:pt x="1" y="67"/>
                    </a:lnTo>
                    <a:lnTo>
                      <a:pt x="202" y="1991"/>
                    </a:lnTo>
                    <a:lnTo>
                      <a:pt x="3432" y="2058"/>
                    </a:lnTo>
                    <a:lnTo>
                      <a:pt x="3499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7"/>
              <p:cNvSpPr/>
              <p:nvPr/>
            </p:nvSpPr>
            <p:spPr>
              <a:xfrm>
                <a:off x="7244077" y="2810071"/>
                <a:ext cx="153177" cy="90138"/>
              </a:xfrm>
              <a:custGeom>
                <a:avLst/>
                <a:gdLst/>
                <a:ahLst/>
                <a:cxnLst/>
                <a:rect l="l" t="t" r="r" b="b"/>
                <a:pathLst>
                  <a:path w="3499" h="2059" extrusionOk="0">
                    <a:moveTo>
                      <a:pt x="3498" y="1"/>
                    </a:moveTo>
                    <a:lnTo>
                      <a:pt x="0" y="68"/>
                    </a:lnTo>
                    <a:lnTo>
                      <a:pt x="201" y="1991"/>
                    </a:lnTo>
                    <a:lnTo>
                      <a:pt x="3431" y="2058"/>
                    </a:lnTo>
                    <a:lnTo>
                      <a:pt x="3498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7"/>
              <p:cNvSpPr/>
              <p:nvPr/>
            </p:nvSpPr>
            <p:spPr>
              <a:xfrm>
                <a:off x="8687221" y="2814493"/>
                <a:ext cx="153878" cy="90094"/>
              </a:xfrm>
              <a:custGeom>
                <a:avLst/>
                <a:gdLst/>
                <a:ahLst/>
                <a:cxnLst/>
                <a:rect l="l" t="t" r="r" b="b"/>
                <a:pathLst>
                  <a:path w="3515" h="2058" extrusionOk="0">
                    <a:moveTo>
                      <a:pt x="3514" y="0"/>
                    </a:moveTo>
                    <a:lnTo>
                      <a:pt x="0" y="67"/>
                    </a:lnTo>
                    <a:lnTo>
                      <a:pt x="219" y="1991"/>
                    </a:lnTo>
                    <a:lnTo>
                      <a:pt x="3448" y="2058"/>
                    </a:lnTo>
                    <a:lnTo>
                      <a:pt x="3514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7"/>
              <p:cNvSpPr/>
              <p:nvPr/>
            </p:nvSpPr>
            <p:spPr>
              <a:xfrm>
                <a:off x="6737128" y="3268647"/>
                <a:ext cx="145823" cy="81339"/>
              </a:xfrm>
              <a:custGeom>
                <a:avLst/>
                <a:gdLst/>
                <a:ahLst/>
                <a:cxnLst/>
                <a:rect l="l" t="t" r="r" b="b"/>
                <a:pathLst>
                  <a:path w="3331" h="1858" extrusionOk="0">
                    <a:moveTo>
                      <a:pt x="0" y="1"/>
                    </a:moveTo>
                    <a:lnTo>
                      <a:pt x="0" y="1791"/>
                    </a:lnTo>
                    <a:lnTo>
                      <a:pt x="3331" y="1858"/>
                    </a:lnTo>
                    <a:lnTo>
                      <a:pt x="3331" y="1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7"/>
              <p:cNvSpPr/>
              <p:nvPr/>
            </p:nvSpPr>
            <p:spPr>
              <a:xfrm>
                <a:off x="7914407" y="3015916"/>
                <a:ext cx="165567" cy="81382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1859" extrusionOk="0">
                    <a:moveTo>
                      <a:pt x="0" y="0"/>
                    </a:moveTo>
                    <a:lnTo>
                      <a:pt x="0" y="1791"/>
                    </a:lnTo>
                    <a:lnTo>
                      <a:pt x="3782" y="1858"/>
                    </a:lnTo>
                    <a:lnTo>
                      <a:pt x="3782" y="1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7"/>
              <p:cNvSpPr/>
              <p:nvPr/>
            </p:nvSpPr>
            <p:spPr>
              <a:xfrm>
                <a:off x="6751750" y="2859891"/>
                <a:ext cx="168543" cy="84272"/>
              </a:xfrm>
              <a:custGeom>
                <a:avLst/>
                <a:gdLst/>
                <a:ahLst/>
                <a:cxnLst/>
                <a:rect l="l" t="t" r="r" b="b"/>
                <a:pathLst>
                  <a:path w="3850" h="1925" extrusionOk="0">
                    <a:moveTo>
                      <a:pt x="3850" y="1"/>
                    </a:moveTo>
                    <a:lnTo>
                      <a:pt x="1" y="67"/>
                    </a:lnTo>
                    <a:lnTo>
                      <a:pt x="1" y="1924"/>
                    </a:lnTo>
                    <a:lnTo>
                      <a:pt x="3850" y="1857"/>
                    </a:lnTo>
                    <a:lnTo>
                      <a:pt x="3850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7"/>
              <p:cNvSpPr/>
              <p:nvPr/>
            </p:nvSpPr>
            <p:spPr>
              <a:xfrm>
                <a:off x="8737040" y="4086903"/>
                <a:ext cx="168543" cy="84315"/>
              </a:xfrm>
              <a:custGeom>
                <a:avLst/>
                <a:gdLst/>
                <a:ahLst/>
                <a:cxnLst/>
                <a:rect l="l" t="t" r="r" b="b"/>
                <a:pathLst>
                  <a:path w="3850" h="1926" extrusionOk="0">
                    <a:moveTo>
                      <a:pt x="3849" y="1"/>
                    </a:moveTo>
                    <a:lnTo>
                      <a:pt x="0" y="68"/>
                    </a:lnTo>
                    <a:lnTo>
                      <a:pt x="0" y="1926"/>
                    </a:lnTo>
                    <a:lnTo>
                      <a:pt x="3849" y="1859"/>
                    </a:lnTo>
                    <a:lnTo>
                      <a:pt x="3849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7"/>
              <p:cNvSpPr/>
              <p:nvPr/>
            </p:nvSpPr>
            <p:spPr>
              <a:xfrm>
                <a:off x="6764270" y="3490601"/>
                <a:ext cx="107693" cy="66717"/>
              </a:xfrm>
              <a:custGeom>
                <a:avLst/>
                <a:gdLst/>
                <a:ahLst/>
                <a:cxnLst/>
                <a:rect l="l" t="t" r="r" b="b"/>
                <a:pathLst>
                  <a:path w="2460" h="1524" extrusionOk="0">
                    <a:moveTo>
                      <a:pt x="2459" y="1"/>
                    </a:moveTo>
                    <a:lnTo>
                      <a:pt x="0" y="85"/>
                    </a:lnTo>
                    <a:lnTo>
                      <a:pt x="67" y="1457"/>
                    </a:lnTo>
                    <a:lnTo>
                      <a:pt x="2392" y="1524"/>
                    </a:lnTo>
                    <a:lnTo>
                      <a:pt x="2459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7"/>
              <p:cNvSpPr/>
              <p:nvPr/>
            </p:nvSpPr>
            <p:spPr>
              <a:xfrm>
                <a:off x="7477020" y="3062102"/>
                <a:ext cx="107736" cy="66673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1523" extrusionOk="0">
                    <a:moveTo>
                      <a:pt x="2461" y="0"/>
                    </a:moveTo>
                    <a:lnTo>
                      <a:pt x="0" y="83"/>
                    </a:lnTo>
                    <a:lnTo>
                      <a:pt x="67" y="1455"/>
                    </a:lnTo>
                    <a:lnTo>
                      <a:pt x="2394" y="1522"/>
                    </a:lnTo>
                    <a:lnTo>
                      <a:pt x="2461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7"/>
              <p:cNvSpPr/>
              <p:nvPr/>
            </p:nvSpPr>
            <p:spPr>
              <a:xfrm>
                <a:off x="8252855" y="2854725"/>
                <a:ext cx="107693" cy="65973"/>
              </a:xfrm>
              <a:custGeom>
                <a:avLst/>
                <a:gdLst/>
                <a:ahLst/>
                <a:cxnLst/>
                <a:rect l="l" t="t" r="r" b="b"/>
                <a:pathLst>
                  <a:path w="2460" h="1507" extrusionOk="0">
                    <a:moveTo>
                      <a:pt x="2459" y="1"/>
                    </a:moveTo>
                    <a:lnTo>
                      <a:pt x="0" y="85"/>
                    </a:lnTo>
                    <a:lnTo>
                      <a:pt x="67" y="1457"/>
                    </a:lnTo>
                    <a:lnTo>
                      <a:pt x="2392" y="1507"/>
                    </a:lnTo>
                    <a:lnTo>
                      <a:pt x="2459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7"/>
              <p:cNvSpPr/>
              <p:nvPr/>
            </p:nvSpPr>
            <p:spPr>
              <a:xfrm>
                <a:off x="8261610" y="3774852"/>
                <a:ext cx="108481" cy="66717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1524" extrusionOk="0">
                    <a:moveTo>
                      <a:pt x="2477" y="0"/>
                    </a:moveTo>
                    <a:lnTo>
                      <a:pt x="1" y="85"/>
                    </a:lnTo>
                    <a:lnTo>
                      <a:pt x="68" y="1457"/>
                    </a:lnTo>
                    <a:lnTo>
                      <a:pt x="2410" y="1524"/>
                    </a:lnTo>
                    <a:lnTo>
                      <a:pt x="2477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7"/>
              <p:cNvSpPr/>
              <p:nvPr/>
            </p:nvSpPr>
            <p:spPr>
              <a:xfrm>
                <a:off x="8983948" y="3423227"/>
                <a:ext cx="107693" cy="65973"/>
              </a:xfrm>
              <a:custGeom>
                <a:avLst/>
                <a:gdLst/>
                <a:ahLst/>
                <a:cxnLst/>
                <a:rect l="l" t="t" r="r" b="b"/>
                <a:pathLst>
                  <a:path w="2460" h="1507" extrusionOk="0">
                    <a:moveTo>
                      <a:pt x="2459" y="0"/>
                    </a:moveTo>
                    <a:lnTo>
                      <a:pt x="0" y="84"/>
                    </a:lnTo>
                    <a:lnTo>
                      <a:pt x="67" y="1457"/>
                    </a:lnTo>
                    <a:lnTo>
                      <a:pt x="2392" y="1506"/>
                    </a:lnTo>
                    <a:lnTo>
                      <a:pt x="2459" y="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9" name="Google Shape;1489;p37"/>
            <p:cNvSpPr/>
            <p:nvPr/>
          </p:nvSpPr>
          <p:spPr>
            <a:xfrm>
              <a:off x="7242151" y="4253912"/>
              <a:ext cx="628444" cy="56162"/>
            </a:xfrm>
            <a:custGeom>
              <a:avLst/>
              <a:gdLst/>
              <a:ahLst/>
              <a:cxnLst/>
              <a:rect l="l" t="t" r="r" b="b"/>
              <a:pathLst>
                <a:path w="14793" h="1322" extrusionOk="0">
                  <a:moveTo>
                    <a:pt x="14793" y="0"/>
                  </a:moveTo>
                  <a:lnTo>
                    <a:pt x="16" y="34"/>
                  </a:lnTo>
                  <a:lnTo>
                    <a:pt x="0" y="1321"/>
                  </a:lnTo>
                  <a:lnTo>
                    <a:pt x="14776" y="1321"/>
                  </a:lnTo>
                  <a:lnTo>
                    <a:pt x="14793" y="0"/>
                  </a:lnTo>
                  <a:close/>
                </a:path>
              </a:pathLst>
            </a:custGeom>
            <a:solidFill>
              <a:srgbClr val="C8AE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7"/>
            <p:cNvSpPr/>
            <p:nvPr/>
          </p:nvSpPr>
          <p:spPr>
            <a:xfrm>
              <a:off x="7242151" y="3247290"/>
              <a:ext cx="604271" cy="1062785"/>
            </a:xfrm>
            <a:custGeom>
              <a:avLst/>
              <a:gdLst/>
              <a:ahLst/>
              <a:cxnLst/>
              <a:rect l="l" t="t" r="r" b="b"/>
              <a:pathLst>
                <a:path w="14224" h="25017" extrusionOk="0">
                  <a:moveTo>
                    <a:pt x="14224" y="0"/>
                  </a:moveTo>
                  <a:lnTo>
                    <a:pt x="335" y="301"/>
                  </a:lnTo>
                  <a:lnTo>
                    <a:pt x="0" y="25016"/>
                  </a:lnTo>
                  <a:lnTo>
                    <a:pt x="13872" y="25016"/>
                  </a:lnTo>
                  <a:lnTo>
                    <a:pt x="142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7"/>
            <p:cNvSpPr/>
            <p:nvPr/>
          </p:nvSpPr>
          <p:spPr>
            <a:xfrm>
              <a:off x="7299035" y="3307658"/>
              <a:ext cx="490545" cy="955474"/>
            </a:xfrm>
            <a:custGeom>
              <a:avLst/>
              <a:gdLst/>
              <a:ahLst/>
              <a:cxnLst/>
              <a:rect l="l" t="t" r="r" b="b"/>
              <a:pathLst>
                <a:path w="11547" h="22491" extrusionOk="0">
                  <a:moveTo>
                    <a:pt x="11546" y="1"/>
                  </a:moveTo>
                  <a:lnTo>
                    <a:pt x="284" y="286"/>
                  </a:lnTo>
                  <a:lnTo>
                    <a:pt x="0" y="22491"/>
                  </a:lnTo>
                  <a:lnTo>
                    <a:pt x="11261" y="22491"/>
                  </a:lnTo>
                  <a:lnTo>
                    <a:pt x="115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7"/>
            <p:cNvSpPr/>
            <p:nvPr/>
          </p:nvSpPr>
          <p:spPr>
            <a:xfrm>
              <a:off x="7385020" y="3403668"/>
              <a:ext cx="335569" cy="331321"/>
            </a:xfrm>
            <a:custGeom>
              <a:avLst/>
              <a:gdLst/>
              <a:ahLst/>
              <a:cxnLst/>
              <a:rect l="l" t="t" r="r" b="b"/>
              <a:pathLst>
                <a:path w="7899" h="7799" extrusionOk="0">
                  <a:moveTo>
                    <a:pt x="7898" y="1"/>
                  </a:moveTo>
                  <a:lnTo>
                    <a:pt x="185" y="101"/>
                  </a:lnTo>
                  <a:lnTo>
                    <a:pt x="0" y="7799"/>
                  </a:lnTo>
                  <a:lnTo>
                    <a:pt x="7715" y="7799"/>
                  </a:lnTo>
                  <a:lnTo>
                    <a:pt x="78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7"/>
            <p:cNvSpPr/>
            <p:nvPr/>
          </p:nvSpPr>
          <p:spPr>
            <a:xfrm>
              <a:off x="7385020" y="3872122"/>
              <a:ext cx="335569" cy="328475"/>
            </a:xfrm>
            <a:custGeom>
              <a:avLst/>
              <a:gdLst/>
              <a:ahLst/>
              <a:cxnLst/>
              <a:rect l="l" t="t" r="r" b="b"/>
              <a:pathLst>
                <a:path w="7899" h="7732" extrusionOk="0">
                  <a:moveTo>
                    <a:pt x="7898" y="0"/>
                  </a:moveTo>
                  <a:lnTo>
                    <a:pt x="185" y="101"/>
                  </a:lnTo>
                  <a:lnTo>
                    <a:pt x="0" y="7731"/>
                  </a:lnTo>
                  <a:lnTo>
                    <a:pt x="7715" y="7731"/>
                  </a:lnTo>
                  <a:lnTo>
                    <a:pt x="78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7"/>
            <p:cNvSpPr/>
            <p:nvPr/>
          </p:nvSpPr>
          <p:spPr>
            <a:xfrm>
              <a:off x="7385020" y="3403668"/>
              <a:ext cx="317812" cy="307828"/>
            </a:xfrm>
            <a:custGeom>
              <a:avLst/>
              <a:gdLst/>
              <a:ahLst/>
              <a:cxnLst/>
              <a:rect l="l" t="t" r="r" b="b"/>
              <a:pathLst>
                <a:path w="7481" h="7246" extrusionOk="0">
                  <a:moveTo>
                    <a:pt x="7481" y="1"/>
                  </a:moveTo>
                  <a:lnTo>
                    <a:pt x="185" y="101"/>
                  </a:lnTo>
                  <a:lnTo>
                    <a:pt x="0" y="7246"/>
                  </a:lnTo>
                  <a:lnTo>
                    <a:pt x="7313" y="7246"/>
                  </a:lnTo>
                  <a:lnTo>
                    <a:pt x="74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7"/>
            <p:cNvSpPr/>
            <p:nvPr/>
          </p:nvSpPr>
          <p:spPr>
            <a:xfrm>
              <a:off x="7385020" y="3872122"/>
              <a:ext cx="317812" cy="307871"/>
            </a:xfrm>
            <a:custGeom>
              <a:avLst/>
              <a:gdLst/>
              <a:ahLst/>
              <a:cxnLst/>
              <a:rect l="l" t="t" r="r" b="b"/>
              <a:pathLst>
                <a:path w="7481" h="7247" extrusionOk="0">
                  <a:moveTo>
                    <a:pt x="7481" y="0"/>
                  </a:moveTo>
                  <a:lnTo>
                    <a:pt x="185" y="85"/>
                  </a:lnTo>
                  <a:lnTo>
                    <a:pt x="0" y="7247"/>
                  </a:lnTo>
                  <a:lnTo>
                    <a:pt x="7313" y="7247"/>
                  </a:lnTo>
                  <a:lnTo>
                    <a:pt x="74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7"/>
            <p:cNvSpPr/>
            <p:nvPr/>
          </p:nvSpPr>
          <p:spPr>
            <a:xfrm>
              <a:off x="7299715" y="3319043"/>
              <a:ext cx="25617" cy="944089"/>
            </a:xfrm>
            <a:custGeom>
              <a:avLst/>
              <a:gdLst/>
              <a:ahLst/>
              <a:cxnLst/>
              <a:rect l="l" t="t" r="r" b="b"/>
              <a:pathLst>
                <a:path w="603" h="22223" extrusionOk="0">
                  <a:moveTo>
                    <a:pt x="285" y="1"/>
                  </a:moveTo>
                  <a:lnTo>
                    <a:pt x="0" y="22223"/>
                  </a:lnTo>
                  <a:lnTo>
                    <a:pt x="301" y="22223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7"/>
            <p:cNvSpPr/>
            <p:nvPr/>
          </p:nvSpPr>
          <p:spPr>
            <a:xfrm>
              <a:off x="7308976" y="3781847"/>
              <a:ext cx="70394" cy="104549"/>
            </a:xfrm>
            <a:custGeom>
              <a:avLst/>
              <a:gdLst/>
              <a:ahLst/>
              <a:cxnLst/>
              <a:rect l="l" t="t" r="r" b="b"/>
              <a:pathLst>
                <a:path w="1657" h="2461" extrusionOk="0">
                  <a:moveTo>
                    <a:pt x="837" y="1"/>
                  </a:moveTo>
                  <a:cubicBezTo>
                    <a:pt x="368" y="1"/>
                    <a:pt x="0" y="552"/>
                    <a:pt x="0" y="1239"/>
                  </a:cubicBezTo>
                  <a:cubicBezTo>
                    <a:pt x="0" y="1909"/>
                    <a:pt x="368" y="2460"/>
                    <a:pt x="837" y="2460"/>
                  </a:cubicBezTo>
                  <a:cubicBezTo>
                    <a:pt x="1288" y="2460"/>
                    <a:pt x="1656" y="1909"/>
                    <a:pt x="1656" y="1239"/>
                  </a:cubicBezTo>
                  <a:cubicBezTo>
                    <a:pt x="1656" y="552"/>
                    <a:pt x="1288" y="1"/>
                    <a:pt x="8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7"/>
            <p:cNvSpPr/>
            <p:nvPr/>
          </p:nvSpPr>
          <p:spPr>
            <a:xfrm>
              <a:off x="7303963" y="3782612"/>
              <a:ext cx="80419" cy="72305"/>
            </a:xfrm>
            <a:custGeom>
              <a:avLst/>
              <a:gdLst/>
              <a:ahLst/>
              <a:cxnLst/>
              <a:rect l="l" t="t" r="r" b="b"/>
              <a:pathLst>
                <a:path w="1893" h="1702" extrusionOk="0">
                  <a:moveTo>
                    <a:pt x="892" y="1"/>
                  </a:moveTo>
                  <a:cubicBezTo>
                    <a:pt x="705" y="1"/>
                    <a:pt x="520" y="61"/>
                    <a:pt x="369" y="184"/>
                  </a:cubicBezTo>
                  <a:cubicBezTo>
                    <a:pt x="34" y="485"/>
                    <a:pt x="0" y="1020"/>
                    <a:pt x="319" y="1389"/>
                  </a:cubicBezTo>
                  <a:cubicBezTo>
                    <a:pt x="497" y="1595"/>
                    <a:pt x="744" y="1702"/>
                    <a:pt x="989" y="1702"/>
                  </a:cubicBezTo>
                  <a:cubicBezTo>
                    <a:pt x="1180" y="1702"/>
                    <a:pt x="1370" y="1637"/>
                    <a:pt x="1524" y="1505"/>
                  </a:cubicBezTo>
                  <a:cubicBezTo>
                    <a:pt x="1859" y="1221"/>
                    <a:pt x="1892" y="668"/>
                    <a:pt x="1573" y="318"/>
                  </a:cubicBezTo>
                  <a:cubicBezTo>
                    <a:pt x="1392" y="108"/>
                    <a:pt x="1140" y="1"/>
                    <a:pt x="8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7"/>
            <p:cNvSpPr/>
            <p:nvPr/>
          </p:nvSpPr>
          <p:spPr>
            <a:xfrm>
              <a:off x="5765592" y="4276640"/>
              <a:ext cx="2773258" cy="68269"/>
            </a:xfrm>
            <a:custGeom>
              <a:avLst/>
              <a:gdLst/>
              <a:ahLst/>
              <a:cxnLst/>
              <a:rect l="l" t="t" r="r" b="b"/>
              <a:pathLst>
                <a:path w="65280" h="1607" extrusionOk="0">
                  <a:moveTo>
                    <a:pt x="1" y="1"/>
                  </a:moveTo>
                  <a:cubicBezTo>
                    <a:pt x="1022" y="586"/>
                    <a:pt x="2042" y="1121"/>
                    <a:pt x="3080" y="1607"/>
                  </a:cubicBezTo>
                  <a:lnTo>
                    <a:pt x="63472" y="1607"/>
                  </a:lnTo>
                  <a:cubicBezTo>
                    <a:pt x="64091" y="1105"/>
                    <a:pt x="64677" y="569"/>
                    <a:pt x="652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7"/>
            <p:cNvSpPr/>
            <p:nvPr/>
          </p:nvSpPr>
          <p:spPr>
            <a:xfrm>
              <a:off x="5863726" y="4329234"/>
              <a:ext cx="2616837" cy="59773"/>
            </a:xfrm>
            <a:custGeom>
              <a:avLst/>
              <a:gdLst/>
              <a:ahLst/>
              <a:cxnLst/>
              <a:rect l="l" t="t" r="r" b="b"/>
              <a:pathLst>
                <a:path w="61598" h="1407" extrusionOk="0">
                  <a:moveTo>
                    <a:pt x="0" y="1"/>
                  </a:moveTo>
                  <a:cubicBezTo>
                    <a:pt x="1038" y="503"/>
                    <a:pt x="2092" y="971"/>
                    <a:pt x="3130" y="1406"/>
                  </a:cubicBezTo>
                  <a:lnTo>
                    <a:pt x="59806" y="1406"/>
                  </a:lnTo>
                  <a:cubicBezTo>
                    <a:pt x="60409" y="971"/>
                    <a:pt x="61011" y="485"/>
                    <a:pt x="61597" y="1"/>
                  </a:cubicBezTo>
                  <a:close/>
                </a:path>
              </a:pathLst>
            </a:custGeom>
            <a:solidFill>
              <a:srgbClr val="1B3A4E">
                <a:alpha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7"/>
            <p:cNvSpPr/>
            <p:nvPr/>
          </p:nvSpPr>
          <p:spPr>
            <a:xfrm>
              <a:off x="4998262" y="3307656"/>
              <a:ext cx="3989122" cy="1091364"/>
            </a:xfrm>
            <a:custGeom>
              <a:avLst/>
              <a:gdLst/>
              <a:ahLst/>
              <a:cxnLst/>
              <a:rect l="l" t="t" r="r" b="b"/>
              <a:pathLst>
                <a:path w="94011" h="25720" extrusionOk="0">
                  <a:moveTo>
                    <a:pt x="94010" y="1"/>
                  </a:moveTo>
                  <a:cubicBezTo>
                    <a:pt x="92203" y="117"/>
                    <a:pt x="89642" y="637"/>
                    <a:pt x="86346" y="1842"/>
                  </a:cubicBezTo>
                  <a:cubicBezTo>
                    <a:pt x="79586" y="4318"/>
                    <a:pt x="67504" y="14425"/>
                    <a:pt x="54853" y="14727"/>
                  </a:cubicBezTo>
                  <a:cubicBezTo>
                    <a:pt x="54652" y="14731"/>
                    <a:pt x="54449" y="14734"/>
                    <a:pt x="54243" y="14734"/>
                  </a:cubicBezTo>
                  <a:cubicBezTo>
                    <a:pt x="41513" y="14734"/>
                    <a:pt x="20279" y="5692"/>
                    <a:pt x="11864" y="3698"/>
                  </a:cubicBezTo>
                  <a:cubicBezTo>
                    <a:pt x="7430" y="2645"/>
                    <a:pt x="3447" y="2277"/>
                    <a:pt x="0" y="2259"/>
                  </a:cubicBezTo>
                  <a:lnTo>
                    <a:pt x="0" y="2259"/>
                  </a:lnTo>
                  <a:cubicBezTo>
                    <a:pt x="703" y="3883"/>
                    <a:pt x="1540" y="5557"/>
                    <a:pt x="2577" y="7279"/>
                  </a:cubicBezTo>
                  <a:cubicBezTo>
                    <a:pt x="8568" y="17186"/>
                    <a:pt x="16315" y="22591"/>
                    <a:pt x="24164" y="25720"/>
                  </a:cubicBezTo>
                  <a:lnTo>
                    <a:pt x="80204" y="25720"/>
                  </a:lnTo>
                  <a:cubicBezTo>
                    <a:pt x="82865" y="23846"/>
                    <a:pt x="85392" y="21403"/>
                    <a:pt x="87651" y="18241"/>
                  </a:cubicBezTo>
                  <a:cubicBezTo>
                    <a:pt x="91650" y="12685"/>
                    <a:pt x="93892" y="6594"/>
                    <a:pt x="94010" y="1"/>
                  </a:cubicBezTo>
                  <a:close/>
                </a:path>
              </a:pathLst>
            </a:custGeom>
            <a:solidFill>
              <a:srgbClr val="40AAB3">
                <a:alpha val="52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7"/>
            <p:cNvSpPr/>
            <p:nvPr/>
          </p:nvSpPr>
          <p:spPr>
            <a:xfrm>
              <a:off x="5193625" y="3654837"/>
              <a:ext cx="1418731" cy="557393"/>
            </a:xfrm>
            <a:custGeom>
              <a:avLst/>
              <a:gdLst/>
              <a:ahLst/>
              <a:cxnLst/>
              <a:rect l="l" t="t" r="r" b="b"/>
              <a:pathLst>
                <a:path w="33435" h="13136" extrusionOk="0">
                  <a:moveTo>
                    <a:pt x="21052" y="1"/>
                  </a:moveTo>
                  <a:cubicBezTo>
                    <a:pt x="13120" y="1891"/>
                    <a:pt x="7497" y="503"/>
                    <a:pt x="1" y="2426"/>
                  </a:cubicBezTo>
                  <a:cubicBezTo>
                    <a:pt x="3296" y="7029"/>
                    <a:pt x="7011" y="10509"/>
                    <a:pt x="10927" y="13136"/>
                  </a:cubicBezTo>
                  <a:cubicBezTo>
                    <a:pt x="18256" y="8919"/>
                    <a:pt x="30405" y="6543"/>
                    <a:pt x="33435" y="3849"/>
                  </a:cubicBezTo>
                  <a:cubicBezTo>
                    <a:pt x="29234" y="2694"/>
                    <a:pt x="24983" y="1306"/>
                    <a:pt x="21052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7"/>
            <p:cNvSpPr/>
            <p:nvPr/>
          </p:nvSpPr>
          <p:spPr>
            <a:xfrm>
              <a:off x="6210207" y="3908353"/>
              <a:ext cx="1163117" cy="490647"/>
            </a:xfrm>
            <a:custGeom>
              <a:avLst/>
              <a:gdLst/>
              <a:ahLst/>
              <a:cxnLst/>
              <a:rect l="l" t="t" r="r" b="b"/>
              <a:pathLst>
                <a:path w="27411" h="11563" extrusionOk="0">
                  <a:moveTo>
                    <a:pt x="19312" y="1"/>
                  </a:moveTo>
                  <a:cubicBezTo>
                    <a:pt x="14225" y="3330"/>
                    <a:pt x="9539" y="7212"/>
                    <a:pt x="1" y="11563"/>
                  </a:cubicBezTo>
                  <a:lnTo>
                    <a:pt x="13187" y="11563"/>
                  </a:lnTo>
                  <a:cubicBezTo>
                    <a:pt x="19680" y="9956"/>
                    <a:pt x="25487" y="2460"/>
                    <a:pt x="27411" y="519"/>
                  </a:cubicBezTo>
                  <a:lnTo>
                    <a:pt x="27411" y="519"/>
                  </a:lnTo>
                  <a:cubicBezTo>
                    <a:pt x="27027" y="536"/>
                    <a:pt x="26658" y="552"/>
                    <a:pt x="26290" y="570"/>
                  </a:cubicBezTo>
                  <a:cubicBezTo>
                    <a:pt x="26091" y="574"/>
                    <a:pt x="25890" y="577"/>
                    <a:pt x="25687" y="577"/>
                  </a:cubicBezTo>
                  <a:cubicBezTo>
                    <a:pt x="23735" y="577"/>
                    <a:pt x="21585" y="364"/>
                    <a:pt x="19312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7"/>
            <p:cNvSpPr/>
            <p:nvPr/>
          </p:nvSpPr>
          <p:spPr>
            <a:xfrm>
              <a:off x="7330629" y="3307656"/>
              <a:ext cx="1656650" cy="1091364"/>
            </a:xfrm>
            <a:custGeom>
              <a:avLst/>
              <a:gdLst/>
              <a:ahLst/>
              <a:cxnLst/>
              <a:rect l="l" t="t" r="r" b="b"/>
              <a:pathLst>
                <a:path w="39042" h="25720" extrusionOk="0">
                  <a:moveTo>
                    <a:pt x="39041" y="1"/>
                  </a:moveTo>
                  <a:lnTo>
                    <a:pt x="39041" y="1"/>
                  </a:lnTo>
                  <a:cubicBezTo>
                    <a:pt x="37234" y="117"/>
                    <a:pt x="34673" y="637"/>
                    <a:pt x="31377" y="1842"/>
                  </a:cubicBezTo>
                  <a:cubicBezTo>
                    <a:pt x="29619" y="2478"/>
                    <a:pt x="27528" y="3632"/>
                    <a:pt x="25168" y="4988"/>
                  </a:cubicBezTo>
                  <a:cubicBezTo>
                    <a:pt x="24650" y="5958"/>
                    <a:pt x="6678" y="15028"/>
                    <a:pt x="1" y="25720"/>
                  </a:cubicBezTo>
                  <a:lnTo>
                    <a:pt x="18994" y="25720"/>
                  </a:lnTo>
                  <a:cubicBezTo>
                    <a:pt x="25938" y="13823"/>
                    <a:pt x="34004" y="7313"/>
                    <a:pt x="38656" y="4267"/>
                  </a:cubicBezTo>
                  <a:cubicBezTo>
                    <a:pt x="38890" y="2879"/>
                    <a:pt x="39008" y="1456"/>
                    <a:pt x="39041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7"/>
            <p:cNvSpPr/>
            <p:nvPr/>
          </p:nvSpPr>
          <p:spPr>
            <a:xfrm>
              <a:off x="4989906" y="3307656"/>
              <a:ext cx="3989122" cy="742951"/>
            </a:xfrm>
            <a:custGeom>
              <a:avLst/>
              <a:gdLst/>
              <a:ahLst/>
              <a:cxnLst/>
              <a:rect l="l" t="t" r="r" b="b"/>
              <a:pathLst>
                <a:path w="94011" h="17509" extrusionOk="0">
                  <a:moveTo>
                    <a:pt x="5505" y="5271"/>
                  </a:moveTo>
                  <a:cubicBezTo>
                    <a:pt x="7865" y="5271"/>
                    <a:pt x="10275" y="5423"/>
                    <a:pt x="12651" y="5840"/>
                  </a:cubicBezTo>
                  <a:cubicBezTo>
                    <a:pt x="23283" y="7670"/>
                    <a:pt x="37969" y="15524"/>
                    <a:pt x="52788" y="15524"/>
                  </a:cubicBezTo>
                  <a:cubicBezTo>
                    <a:pt x="53292" y="15524"/>
                    <a:pt x="53796" y="15515"/>
                    <a:pt x="54300" y="15496"/>
                  </a:cubicBezTo>
                  <a:lnTo>
                    <a:pt x="54300" y="15496"/>
                  </a:lnTo>
                  <a:cubicBezTo>
                    <a:pt x="52034" y="15725"/>
                    <a:pt x="49831" y="15834"/>
                    <a:pt x="47695" y="15834"/>
                  </a:cubicBezTo>
                  <a:cubicBezTo>
                    <a:pt x="38758" y="15834"/>
                    <a:pt x="30983" y="13938"/>
                    <a:pt x="24581" y="11061"/>
                  </a:cubicBezTo>
                  <a:cubicBezTo>
                    <a:pt x="15344" y="6929"/>
                    <a:pt x="9655" y="5606"/>
                    <a:pt x="5505" y="5271"/>
                  </a:cubicBezTo>
                  <a:close/>
                  <a:moveTo>
                    <a:pt x="94010" y="1"/>
                  </a:moveTo>
                  <a:lnTo>
                    <a:pt x="94010" y="1"/>
                  </a:lnTo>
                  <a:cubicBezTo>
                    <a:pt x="92203" y="117"/>
                    <a:pt x="89642" y="637"/>
                    <a:pt x="86346" y="1842"/>
                  </a:cubicBezTo>
                  <a:cubicBezTo>
                    <a:pt x="79586" y="4318"/>
                    <a:pt x="67504" y="14425"/>
                    <a:pt x="54853" y="14727"/>
                  </a:cubicBezTo>
                  <a:cubicBezTo>
                    <a:pt x="54652" y="14731"/>
                    <a:pt x="54449" y="14734"/>
                    <a:pt x="54243" y="14734"/>
                  </a:cubicBezTo>
                  <a:cubicBezTo>
                    <a:pt x="41513" y="14734"/>
                    <a:pt x="20279" y="5692"/>
                    <a:pt x="11864" y="3698"/>
                  </a:cubicBezTo>
                  <a:cubicBezTo>
                    <a:pt x="7430" y="2645"/>
                    <a:pt x="3447" y="2277"/>
                    <a:pt x="0" y="2259"/>
                  </a:cubicBezTo>
                  <a:lnTo>
                    <a:pt x="0" y="2259"/>
                  </a:lnTo>
                  <a:cubicBezTo>
                    <a:pt x="451" y="3297"/>
                    <a:pt x="953" y="4352"/>
                    <a:pt x="1522" y="5423"/>
                  </a:cubicBezTo>
                  <a:cubicBezTo>
                    <a:pt x="1623" y="5405"/>
                    <a:pt x="1741" y="5405"/>
                    <a:pt x="1841" y="5389"/>
                  </a:cubicBezTo>
                  <a:cubicBezTo>
                    <a:pt x="5824" y="5690"/>
                    <a:pt x="14675" y="6962"/>
                    <a:pt x="25469" y="12116"/>
                  </a:cubicBezTo>
                  <a:cubicBezTo>
                    <a:pt x="34062" y="16215"/>
                    <a:pt x="41623" y="17508"/>
                    <a:pt x="47744" y="17508"/>
                  </a:cubicBezTo>
                  <a:cubicBezTo>
                    <a:pt x="58216" y="17508"/>
                    <a:pt x="64474" y="13723"/>
                    <a:pt x="64474" y="13723"/>
                  </a:cubicBezTo>
                  <a:lnTo>
                    <a:pt x="64458" y="13723"/>
                  </a:lnTo>
                  <a:cubicBezTo>
                    <a:pt x="73662" y="10978"/>
                    <a:pt x="82647" y="5941"/>
                    <a:pt x="87149" y="4100"/>
                  </a:cubicBezTo>
                  <a:cubicBezTo>
                    <a:pt x="89684" y="3067"/>
                    <a:pt x="91142" y="2714"/>
                    <a:pt x="91983" y="2714"/>
                  </a:cubicBezTo>
                  <a:cubicBezTo>
                    <a:pt x="93609" y="2714"/>
                    <a:pt x="92937" y="4032"/>
                    <a:pt x="93290" y="4318"/>
                  </a:cubicBezTo>
                  <a:cubicBezTo>
                    <a:pt x="93328" y="4355"/>
                    <a:pt x="93403" y="4374"/>
                    <a:pt x="93501" y="4374"/>
                  </a:cubicBezTo>
                  <a:cubicBezTo>
                    <a:pt x="93534" y="4374"/>
                    <a:pt x="93570" y="4372"/>
                    <a:pt x="93609" y="4368"/>
                  </a:cubicBezTo>
                  <a:cubicBezTo>
                    <a:pt x="93859" y="2946"/>
                    <a:pt x="93977" y="1490"/>
                    <a:pt x="940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6" name="Google Shape;1506;p37"/>
            <p:cNvGrpSpPr/>
            <p:nvPr/>
          </p:nvGrpSpPr>
          <p:grpSpPr>
            <a:xfrm>
              <a:off x="4842421" y="3452852"/>
              <a:ext cx="4301584" cy="986105"/>
              <a:chOff x="5603738" y="3485650"/>
              <a:chExt cx="3012525" cy="690550"/>
            </a:xfrm>
          </p:grpSpPr>
          <p:sp>
            <p:nvSpPr>
              <p:cNvPr id="1507" name="Google Shape;1507;p37"/>
              <p:cNvSpPr/>
              <p:nvPr/>
            </p:nvSpPr>
            <p:spPr>
              <a:xfrm>
                <a:off x="5971863" y="4020950"/>
                <a:ext cx="20550" cy="192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771" extrusionOk="0">
                    <a:moveTo>
                      <a:pt x="469" y="1"/>
                    </a:moveTo>
                    <a:cubicBezTo>
                      <a:pt x="252" y="1"/>
                      <a:pt x="68" y="168"/>
                      <a:pt x="34" y="387"/>
                    </a:cubicBezTo>
                    <a:cubicBezTo>
                      <a:pt x="1" y="603"/>
                      <a:pt x="135" y="771"/>
                      <a:pt x="335" y="771"/>
                    </a:cubicBezTo>
                    <a:cubicBezTo>
                      <a:pt x="554" y="771"/>
                      <a:pt x="754" y="603"/>
                      <a:pt x="788" y="387"/>
                    </a:cubicBezTo>
                    <a:cubicBezTo>
                      <a:pt x="821" y="168"/>
                      <a:pt x="670" y="1"/>
                      <a:pt x="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7"/>
              <p:cNvSpPr/>
              <p:nvPr/>
            </p:nvSpPr>
            <p:spPr>
              <a:xfrm>
                <a:off x="6184388" y="4054875"/>
                <a:ext cx="23450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938" h="786" extrusionOk="0">
                    <a:moveTo>
                      <a:pt x="536" y="0"/>
                    </a:moveTo>
                    <a:cubicBezTo>
                      <a:pt x="302" y="0"/>
                      <a:pt x="85" y="183"/>
                      <a:pt x="34" y="402"/>
                    </a:cubicBezTo>
                    <a:cubicBezTo>
                      <a:pt x="1" y="619"/>
                      <a:pt x="168" y="786"/>
                      <a:pt x="420" y="786"/>
                    </a:cubicBezTo>
                    <a:cubicBezTo>
                      <a:pt x="654" y="786"/>
                      <a:pt x="871" y="619"/>
                      <a:pt x="904" y="402"/>
                    </a:cubicBezTo>
                    <a:cubicBezTo>
                      <a:pt x="938" y="183"/>
                      <a:pt x="770" y="0"/>
                      <a:pt x="5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7"/>
              <p:cNvSpPr/>
              <p:nvPr/>
            </p:nvSpPr>
            <p:spPr>
              <a:xfrm>
                <a:off x="6306138" y="3979125"/>
                <a:ext cx="27650" cy="26400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1056" extrusionOk="0">
                    <a:moveTo>
                      <a:pt x="637" y="1"/>
                    </a:moveTo>
                    <a:cubicBezTo>
                      <a:pt x="351" y="1"/>
                      <a:pt x="101" y="235"/>
                      <a:pt x="50" y="520"/>
                    </a:cubicBezTo>
                    <a:cubicBezTo>
                      <a:pt x="1" y="821"/>
                      <a:pt x="201" y="1056"/>
                      <a:pt x="469" y="1056"/>
                    </a:cubicBezTo>
                    <a:cubicBezTo>
                      <a:pt x="753" y="1056"/>
                      <a:pt x="1005" y="821"/>
                      <a:pt x="1054" y="520"/>
                    </a:cubicBezTo>
                    <a:cubicBezTo>
                      <a:pt x="1105" y="235"/>
                      <a:pt x="920" y="1"/>
                      <a:pt x="6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7"/>
              <p:cNvSpPr/>
              <p:nvPr/>
            </p:nvSpPr>
            <p:spPr>
              <a:xfrm>
                <a:off x="6336263" y="4127225"/>
                <a:ext cx="17600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587" extrusionOk="0">
                    <a:moveTo>
                      <a:pt x="402" y="0"/>
                    </a:moveTo>
                    <a:cubicBezTo>
                      <a:pt x="217" y="0"/>
                      <a:pt x="50" y="134"/>
                      <a:pt x="34" y="302"/>
                    </a:cubicBezTo>
                    <a:cubicBezTo>
                      <a:pt x="1" y="469"/>
                      <a:pt x="117" y="587"/>
                      <a:pt x="302" y="587"/>
                    </a:cubicBezTo>
                    <a:cubicBezTo>
                      <a:pt x="485" y="587"/>
                      <a:pt x="652" y="469"/>
                      <a:pt x="670" y="302"/>
                    </a:cubicBezTo>
                    <a:cubicBezTo>
                      <a:pt x="703" y="134"/>
                      <a:pt x="569" y="0"/>
                      <a:pt x="4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7"/>
              <p:cNvSpPr/>
              <p:nvPr/>
            </p:nvSpPr>
            <p:spPr>
              <a:xfrm>
                <a:off x="5735088" y="4146900"/>
                <a:ext cx="33100" cy="25950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038" extrusionOk="0">
                    <a:moveTo>
                      <a:pt x="737" y="0"/>
                    </a:moveTo>
                    <a:cubicBezTo>
                      <a:pt x="402" y="0"/>
                      <a:pt x="101" y="235"/>
                      <a:pt x="51" y="519"/>
                    </a:cubicBezTo>
                    <a:cubicBezTo>
                      <a:pt x="1" y="804"/>
                      <a:pt x="235" y="1038"/>
                      <a:pt x="587" y="1038"/>
                    </a:cubicBezTo>
                    <a:cubicBezTo>
                      <a:pt x="922" y="1038"/>
                      <a:pt x="1223" y="804"/>
                      <a:pt x="1272" y="519"/>
                    </a:cubicBezTo>
                    <a:cubicBezTo>
                      <a:pt x="1323" y="235"/>
                      <a:pt x="1089" y="0"/>
                      <a:pt x="7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7"/>
              <p:cNvSpPr/>
              <p:nvPr/>
            </p:nvSpPr>
            <p:spPr>
              <a:xfrm>
                <a:off x="5739263" y="3841075"/>
                <a:ext cx="41025" cy="35600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424" extrusionOk="0">
                    <a:moveTo>
                      <a:pt x="938" y="1"/>
                    </a:moveTo>
                    <a:cubicBezTo>
                      <a:pt x="520" y="1"/>
                      <a:pt x="135" y="319"/>
                      <a:pt x="68" y="703"/>
                    </a:cubicBezTo>
                    <a:cubicBezTo>
                      <a:pt x="1" y="1105"/>
                      <a:pt x="302" y="1424"/>
                      <a:pt x="721" y="1424"/>
                    </a:cubicBezTo>
                    <a:cubicBezTo>
                      <a:pt x="1123" y="1424"/>
                      <a:pt x="1524" y="1105"/>
                      <a:pt x="1574" y="703"/>
                    </a:cubicBezTo>
                    <a:cubicBezTo>
                      <a:pt x="1641" y="319"/>
                      <a:pt x="1357" y="1"/>
                      <a:pt x="9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7"/>
              <p:cNvSpPr/>
              <p:nvPr/>
            </p:nvSpPr>
            <p:spPr>
              <a:xfrm>
                <a:off x="5902413" y="3801750"/>
                <a:ext cx="23075" cy="18025"/>
              </a:xfrm>
              <a:custGeom>
                <a:avLst/>
                <a:gdLst/>
                <a:ahLst/>
                <a:cxnLst/>
                <a:rect l="l" t="t" r="r" b="b"/>
                <a:pathLst>
                  <a:path w="923" h="721" extrusionOk="0">
                    <a:moveTo>
                      <a:pt x="520" y="1"/>
                    </a:moveTo>
                    <a:cubicBezTo>
                      <a:pt x="286" y="1"/>
                      <a:pt x="68" y="168"/>
                      <a:pt x="34" y="369"/>
                    </a:cubicBezTo>
                    <a:cubicBezTo>
                      <a:pt x="1" y="553"/>
                      <a:pt x="168" y="721"/>
                      <a:pt x="403" y="721"/>
                    </a:cubicBezTo>
                    <a:cubicBezTo>
                      <a:pt x="637" y="721"/>
                      <a:pt x="855" y="553"/>
                      <a:pt x="889" y="369"/>
                    </a:cubicBezTo>
                    <a:cubicBezTo>
                      <a:pt x="922" y="168"/>
                      <a:pt x="755" y="1"/>
                      <a:pt x="5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7"/>
              <p:cNvSpPr/>
              <p:nvPr/>
            </p:nvSpPr>
            <p:spPr>
              <a:xfrm>
                <a:off x="5994063" y="3743175"/>
                <a:ext cx="46050" cy="343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1373" extrusionOk="0">
                    <a:moveTo>
                      <a:pt x="1038" y="1"/>
                    </a:moveTo>
                    <a:cubicBezTo>
                      <a:pt x="552" y="1"/>
                      <a:pt x="117" y="302"/>
                      <a:pt x="67" y="688"/>
                    </a:cubicBezTo>
                    <a:cubicBezTo>
                      <a:pt x="0" y="1072"/>
                      <a:pt x="335" y="1373"/>
                      <a:pt x="820" y="1373"/>
                    </a:cubicBezTo>
                    <a:cubicBezTo>
                      <a:pt x="1288" y="1373"/>
                      <a:pt x="1723" y="1072"/>
                      <a:pt x="1790" y="688"/>
                    </a:cubicBezTo>
                    <a:cubicBezTo>
                      <a:pt x="1841" y="302"/>
                      <a:pt x="1506" y="1"/>
                      <a:pt x="10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7"/>
              <p:cNvSpPr/>
              <p:nvPr/>
            </p:nvSpPr>
            <p:spPr>
              <a:xfrm>
                <a:off x="6457988" y="4054025"/>
                <a:ext cx="44800" cy="39350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1574" extrusionOk="0">
                    <a:moveTo>
                      <a:pt x="1022" y="1"/>
                    </a:moveTo>
                    <a:cubicBezTo>
                      <a:pt x="569" y="1"/>
                      <a:pt x="134" y="351"/>
                      <a:pt x="67" y="786"/>
                    </a:cubicBezTo>
                    <a:cubicBezTo>
                      <a:pt x="0" y="1221"/>
                      <a:pt x="319" y="1574"/>
                      <a:pt x="770" y="1574"/>
                    </a:cubicBezTo>
                    <a:cubicBezTo>
                      <a:pt x="1239" y="1574"/>
                      <a:pt x="1658" y="1221"/>
                      <a:pt x="1725" y="786"/>
                    </a:cubicBezTo>
                    <a:cubicBezTo>
                      <a:pt x="1792" y="351"/>
                      <a:pt x="1473" y="1"/>
                      <a:pt x="10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7"/>
              <p:cNvSpPr/>
              <p:nvPr/>
            </p:nvSpPr>
            <p:spPr>
              <a:xfrm>
                <a:off x="6539588" y="4155275"/>
                <a:ext cx="26800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837" extrusionOk="0">
                    <a:moveTo>
                      <a:pt x="603" y="0"/>
                    </a:moveTo>
                    <a:cubicBezTo>
                      <a:pt x="335" y="0"/>
                      <a:pt x="67" y="184"/>
                      <a:pt x="34" y="418"/>
                    </a:cubicBezTo>
                    <a:cubicBezTo>
                      <a:pt x="0" y="652"/>
                      <a:pt x="201" y="837"/>
                      <a:pt x="469" y="837"/>
                    </a:cubicBezTo>
                    <a:cubicBezTo>
                      <a:pt x="752" y="837"/>
                      <a:pt x="1004" y="652"/>
                      <a:pt x="1038" y="418"/>
                    </a:cubicBezTo>
                    <a:cubicBezTo>
                      <a:pt x="1071" y="184"/>
                      <a:pt x="886" y="0"/>
                      <a:pt x="6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7"/>
              <p:cNvSpPr/>
              <p:nvPr/>
            </p:nvSpPr>
            <p:spPr>
              <a:xfrm>
                <a:off x="6607338" y="3997125"/>
                <a:ext cx="25550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921" extrusionOk="0">
                    <a:moveTo>
                      <a:pt x="586" y="1"/>
                    </a:moveTo>
                    <a:cubicBezTo>
                      <a:pt x="336" y="1"/>
                      <a:pt x="84" y="202"/>
                      <a:pt x="50" y="452"/>
                    </a:cubicBezTo>
                    <a:cubicBezTo>
                      <a:pt x="1" y="704"/>
                      <a:pt x="184" y="921"/>
                      <a:pt x="436" y="921"/>
                    </a:cubicBezTo>
                    <a:cubicBezTo>
                      <a:pt x="704" y="921"/>
                      <a:pt x="938" y="704"/>
                      <a:pt x="988" y="452"/>
                    </a:cubicBezTo>
                    <a:cubicBezTo>
                      <a:pt x="1021" y="202"/>
                      <a:pt x="838" y="1"/>
                      <a:pt x="5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7"/>
              <p:cNvSpPr/>
              <p:nvPr/>
            </p:nvSpPr>
            <p:spPr>
              <a:xfrm>
                <a:off x="6970038" y="4016775"/>
                <a:ext cx="38500" cy="29300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172" extrusionOk="0">
                    <a:moveTo>
                      <a:pt x="871" y="1"/>
                    </a:moveTo>
                    <a:cubicBezTo>
                      <a:pt x="469" y="1"/>
                      <a:pt x="101" y="268"/>
                      <a:pt x="51" y="587"/>
                    </a:cubicBezTo>
                    <a:cubicBezTo>
                      <a:pt x="0" y="904"/>
                      <a:pt x="286" y="1172"/>
                      <a:pt x="687" y="1172"/>
                    </a:cubicBezTo>
                    <a:cubicBezTo>
                      <a:pt x="1089" y="1172"/>
                      <a:pt x="1439" y="904"/>
                      <a:pt x="1490" y="587"/>
                    </a:cubicBezTo>
                    <a:cubicBezTo>
                      <a:pt x="1540" y="268"/>
                      <a:pt x="1272" y="1"/>
                      <a:pt x="8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7"/>
              <p:cNvSpPr/>
              <p:nvPr/>
            </p:nvSpPr>
            <p:spPr>
              <a:xfrm>
                <a:off x="7337763" y="3995450"/>
                <a:ext cx="40600" cy="34350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1374" extrusionOk="0">
                    <a:moveTo>
                      <a:pt x="921" y="1"/>
                    </a:moveTo>
                    <a:cubicBezTo>
                      <a:pt x="503" y="1"/>
                      <a:pt x="117" y="318"/>
                      <a:pt x="51" y="686"/>
                    </a:cubicBezTo>
                    <a:cubicBezTo>
                      <a:pt x="1" y="1072"/>
                      <a:pt x="285" y="1373"/>
                      <a:pt x="704" y="1373"/>
                    </a:cubicBezTo>
                    <a:cubicBezTo>
                      <a:pt x="1121" y="1373"/>
                      <a:pt x="1507" y="1072"/>
                      <a:pt x="1574" y="686"/>
                    </a:cubicBezTo>
                    <a:cubicBezTo>
                      <a:pt x="1623" y="318"/>
                      <a:pt x="1340" y="1"/>
                      <a:pt x="9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7"/>
              <p:cNvSpPr/>
              <p:nvPr/>
            </p:nvSpPr>
            <p:spPr>
              <a:xfrm>
                <a:off x="7365388" y="4081650"/>
                <a:ext cx="19675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786" extrusionOk="0">
                    <a:moveTo>
                      <a:pt x="452" y="0"/>
                    </a:moveTo>
                    <a:cubicBezTo>
                      <a:pt x="251" y="0"/>
                      <a:pt x="67" y="183"/>
                      <a:pt x="34" y="402"/>
                    </a:cubicBezTo>
                    <a:cubicBezTo>
                      <a:pt x="0" y="619"/>
                      <a:pt x="134" y="786"/>
                      <a:pt x="335" y="786"/>
                    </a:cubicBezTo>
                    <a:cubicBezTo>
                      <a:pt x="536" y="786"/>
                      <a:pt x="719" y="619"/>
                      <a:pt x="753" y="402"/>
                    </a:cubicBezTo>
                    <a:cubicBezTo>
                      <a:pt x="786" y="183"/>
                      <a:pt x="652" y="0"/>
                      <a:pt x="4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7"/>
              <p:cNvSpPr/>
              <p:nvPr/>
            </p:nvSpPr>
            <p:spPr>
              <a:xfrm>
                <a:off x="7596713" y="4077025"/>
                <a:ext cx="17600" cy="13000"/>
              </a:xfrm>
              <a:custGeom>
                <a:avLst/>
                <a:gdLst/>
                <a:ahLst/>
                <a:cxnLst/>
                <a:rect l="l" t="t" r="r" b="b"/>
                <a:pathLst>
                  <a:path w="704" h="520" extrusionOk="0">
                    <a:moveTo>
                      <a:pt x="402" y="0"/>
                    </a:moveTo>
                    <a:cubicBezTo>
                      <a:pt x="219" y="0"/>
                      <a:pt x="51" y="118"/>
                      <a:pt x="34" y="252"/>
                    </a:cubicBezTo>
                    <a:cubicBezTo>
                      <a:pt x="0" y="402"/>
                      <a:pt x="134" y="520"/>
                      <a:pt x="319" y="520"/>
                    </a:cubicBezTo>
                    <a:cubicBezTo>
                      <a:pt x="486" y="520"/>
                      <a:pt x="654" y="402"/>
                      <a:pt x="687" y="252"/>
                    </a:cubicBezTo>
                    <a:cubicBezTo>
                      <a:pt x="703" y="118"/>
                      <a:pt x="569" y="0"/>
                      <a:pt x="4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37"/>
              <p:cNvSpPr/>
              <p:nvPr/>
            </p:nvSpPr>
            <p:spPr>
              <a:xfrm>
                <a:off x="7663638" y="3941900"/>
                <a:ext cx="239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1039" extrusionOk="0">
                    <a:moveTo>
                      <a:pt x="554" y="1"/>
                    </a:moveTo>
                    <a:cubicBezTo>
                      <a:pt x="319" y="1"/>
                      <a:pt x="85" y="235"/>
                      <a:pt x="34" y="519"/>
                    </a:cubicBezTo>
                    <a:cubicBezTo>
                      <a:pt x="1" y="804"/>
                      <a:pt x="152" y="1038"/>
                      <a:pt x="386" y="1038"/>
                    </a:cubicBezTo>
                    <a:cubicBezTo>
                      <a:pt x="621" y="1038"/>
                      <a:pt x="855" y="804"/>
                      <a:pt x="904" y="519"/>
                    </a:cubicBezTo>
                    <a:cubicBezTo>
                      <a:pt x="955" y="235"/>
                      <a:pt x="788" y="1"/>
                      <a:pt x="5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37"/>
              <p:cNvSpPr/>
              <p:nvPr/>
            </p:nvSpPr>
            <p:spPr>
              <a:xfrm>
                <a:off x="7816763" y="3907600"/>
                <a:ext cx="32650" cy="23025"/>
              </a:xfrm>
              <a:custGeom>
                <a:avLst/>
                <a:gdLst/>
                <a:ahLst/>
                <a:cxnLst/>
                <a:rect l="l" t="t" r="r" b="b"/>
                <a:pathLst>
                  <a:path w="1306" h="921" extrusionOk="0">
                    <a:moveTo>
                      <a:pt x="721" y="1"/>
                    </a:moveTo>
                    <a:cubicBezTo>
                      <a:pt x="386" y="1"/>
                      <a:pt x="85" y="202"/>
                      <a:pt x="34" y="452"/>
                    </a:cubicBezTo>
                    <a:cubicBezTo>
                      <a:pt x="0" y="704"/>
                      <a:pt x="235" y="921"/>
                      <a:pt x="569" y="921"/>
                    </a:cubicBezTo>
                    <a:cubicBezTo>
                      <a:pt x="904" y="921"/>
                      <a:pt x="1223" y="704"/>
                      <a:pt x="1256" y="452"/>
                    </a:cubicBezTo>
                    <a:cubicBezTo>
                      <a:pt x="1306" y="202"/>
                      <a:pt x="1055" y="1"/>
                      <a:pt x="7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7"/>
              <p:cNvSpPr/>
              <p:nvPr/>
            </p:nvSpPr>
            <p:spPr>
              <a:xfrm>
                <a:off x="7787488" y="4097925"/>
                <a:ext cx="19250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770" h="588" extrusionOk="0">
                    <a:moveTo>
                      <a:pt x="435" y="1"/>
                    </a:moveTo>
                    <a:cubicBezTo>
                      <a:pt x="234" y="1"/>
                      <a:pt x="51" y="135"/>
                      <a:pt x="17" y="302"/>
                    </a:cubicBezTo>
                    <a:cubicBezTo>
                      <a:pt x="0" y="470"/>
                      <a:pt x="134" y="587"/>
                      <a:pt x="335" y="587"/>
                    </a:cubicBezTo>
                    <a:cubicBezTo>
                      <a:pt x="536" y="587"/>
                      <a:pt x="720" y="470"/>
                      <a:pt x="736" y="302"/>
                    </a:cubicBezTo>
                    <a:cubicBezTo>
                      <a:pt x="770" y="135"/>
                      <a:pt x="636" y="1"/>
                      <a:pt x="4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7"/>
              <p:cNvSpPr/>
              <p:nvPr/>
            </p:nvSpPr>
            <p:spPr>
              <a:xfrm>
                <a:off x="7807988" y="4137250"/>
                <a:ext cx="35175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1173" extrusionOk="0">
                    <a:moveTo>
                      <a:pt x="804" y="1"/>
                    </a:moveTo>
                    <a:cubicBezTo>
                      <a:pt x="436" y="1"/>
                      <a:pt x="117" y="253"/>
                      <a:pt x="68" y="587"/>
                    </a:cubicBezTo>
                    <a:cubicBezTo>
                      <a:pt x="1" y="905"/>
                      <a:pt x="251" y="1172"/>
                      <a:pt x="619" y="1172"/>
                    </a:cubicBezTo>
                    <a:cubicBezTo>
                      <a:pt x="971" y="1172"/>
                      <a:pt x="1306" y="905"/>
                      <a:pt x="1355" y="587"/>
                    </a:cubicBezTo>
                    <a:cubicBezTo>
                      <a:pt x="1406" y="253"/>
                      <a:pt x="1155" y="1"/>
                      <a:pt x="8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7"/>
              <p:cNvSpPr/>
              <p:nvPr/>
            </p:nvSpPr>
            <p:spPr>
              <a:xfrm>
                <a:off x="8087438" y="4083300"/>
                <a:ext cx="23025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921" h="854" extrusionOk="0">
                    <a:moveTo>
                      <a:pt x="536" y="1"/>
                    </a:moveTo>
                    <a:cubicBezTo>
                      <a:pt x="285" y="1"/>
                      <a:pt x="68" y="202"/>
                      <a:pt x="34" y="436"/>
                    </a:cubicBezTo>
                    <a:cubicBezTo>
                      <a:pt x="1" y="670"/>
                      <a:pt x="151" y="854"/>
                      <a:pt x="385" y="854"/>
                    </a:cubicBezTo>
                    <a:cubicBezTo>
                      <a:pt x="637" y="854"/>
                      <a:pt x="854" y="670"/>
                      <a:pt x="887" y="436"/>
                    </a:cubicBezTo>
                    <a:cubicBezTo>
                      <a:pt x="920" y="202"/>
                      <a:pt x="771" y="1"/>
                      <a:pt x="5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37"/>
              <p:cNvSpPr/>
              <p:nvPr/>
            </p:nvSpPr>
            <p:spPr>
              <a:xfrm>
                <a:off x="8118813" y="3777500"/>
                <a:ext cx="29300" cy="276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105" extrusionOk="0">
                    <a:moveTo>
                      <a:pt x="669" y="0"/>
                    </a:moveTo>
                    <a:cubicBezTo>
                      <a:pt x="386" y="0"/>
                      <a:pt x="101" y="252"/>
                      <a:pt x="51" y="553"/>
                    </a:cubicBezTo>
                    <a:cubicBezTo>
                      <a:pt x="0" y="854"/>
                      <a:pt x="201" y="1104"/>
                      <a:pt x="502" y="1104"/>
                    </a:cubicBezTo>
                    <a:cubicBezTo>
                      <a:pt x="803" y="1104"/>
                      <a:pt x="1071" y="854"/>
                      <a:pt x="1122" y="553"/>
                    </a:cubicBezTo>
                    <a:cubicBezTo>
                      <a:pt x="1171" y="252"/>
                      <a:pt x="971" y="0"/>
                      <a:pt x="6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37"/>
              <p:cNvSpPr/>
              <p:nvPr/>
            </p:nvSpPr>
            <p:spPr>
              <a:xfrm>
                <a:off x="8195788" y="3847375"/>
                <a:ext cx="11725" cy="1297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519" extrusionOk="0">
                    <a:moveTo>
                      <a:pt x="285" y="0"/>
                    </a:moveTo>
                    <a:cubicBezTo>
                      <a:pt x="167" y="0"/>
                      <a:pt x="51" y="117"/>
                      <a:pt x="18" y="268"/>
                    </a:cubicBezTo>
                    <a:cubicBezTo>
                      <a:pt x="0" y="402"/>
                      <a:pt x="84" y="518"/>
                      <a:pt x="201" y="518"/>
                    </a:cubicBezTo>
                    <a:cubicBezTo>
                      <a:pt x="319" y="518"/>
                      <a:pt x="435" y="402"/>
                      <a:pt x="453" y="268"/>
                    </a:cubicBezTo>
                    <a:cubicBezTo>
                      <a:pt x="469" y="117"/>
                      <a:pt x="402" y="0"/>
                      <a:pt x="2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7"/>
              <p:cNvSpPr/>
              <p:nvPr/>
            </p:nvSpPr>
            <p:spPr>
              <a:xfrm>
                <a:off x="8386538" y="3712225"/>
                <a:ext cx="28900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989" extrusionOk="0">
                    <a:moveTo>
                      <a:pt x="654" y="1"/>
                    </a:moveTo>
                    <a:cubicBezTo>
                      <a:pt x="369" y="1"/>
                      <a:pt x="85" y="219"/>
                      <a:pt x="34" y="486"/>
                    </a:cubicBezTo>
                    <a:cubicBezTo>
                      <a:pt x="1" y="770"/>
                      <a:pt x="202" y="989"/>
                      <a:pt x="503" y="989"/>
                    </a:cubicBezTo>
                    <a:cubicBezTo>
                      <a:pt x="804" y="989"/>
                      <a:pt x="1072" y="770"/>
                      <a:pt x="1123" y="486"/>
                    </a:cubicBezTo>
                    <a:cubicBezTo>
                      <a:pt x="1156" y="219"/>
                      <a:pt x="955" y="1"/>
                      <a:pt x="6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7"/>
              <p:cNvSpPr/>
              <p:nvPr/>
            </p:nvSpPr>
            <p:spPr>
              <a:xfrm>
                <a:off x="8568938" y="3743175"/>
                <a:ext cx="21775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871" h="788" extrusionOk="0">
                    <a:moveTo>
                      <a:pt x="503" y="1"/>
                    </a:moveTo>
                    <a:cubicBezTo>
                      <a:pt x="286" y="1"/>
                      <a:pt x="68" y="186"/>
                      <a:pt x="34" y="402"/>
                    </a:cubicBezTo>
                    <a:cubicBezTo>
                      <a:pt x="1" y="603"/>
                      <a:pt x="152" y="788"/>
                      <a:pt x="369" y="788"/>
                    </a:cubicBezTo>
                    <a:cubicBezTo>
                      <a:pt x="587" y="788"/>
                      <a:pt x="804" y="603"/>
                      <a:pt x="837" y="402"/>
                    </a:cubicBezTo>
                    <a:cubicBezTo>
                      <a:pt x="871" y="186"/>
                      <a:pt x="721" y="1"/>
                      <a:pt x="5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7"/>
              <p:cNvSpPr/>
              <p:nvPr/>
            </p:nvSpPr>
            <p:spPr>
              <a:xfrm>
                <a:off x="8577313" y="3953200"/>
                <a:ext cx="38950" cy="32650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1306" extrusionOk="0">
                    <a:moveTo>
                      <a:pt x="870" y="0"/>
                    </a:moveTo>
                    <a:cubicBezTo>
                      <a:pt x="486" y="0"/>
                      <a:pt x="118" y="301"/>
                      <a:pt x="51" y="653"/>
                    </a:cubicBezTo>
                    <a:cubicBezTo>
                      <a:pt x="0" y="1004"/>
                      <a:pt x="268" y="1305"/>
                      <a:pt x="670" y="1305"/>
                    </a:cubicBezTo>
                    <a:cubicBezTo>
                      <a:pt x="1071" y="1305"/>
                      <a:pt x="1439" y="1004"/>
                      <a:pt x="1490" y="653"/>
                    </a:cubicBezTo>
                    <a:cubicBezTo>
                      <a:pt x="1557" y="301"/>
                      <a:pt x="1272" y="0"/>
                      <a:pt x="8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37"/>
              <p:cNvSpPr/>
              <p:nvPr/>
            </p:nvSpPr>
            <p:spPr>
              <a:xfrm>
                <a:off x="8591138" y="4044400"/>
                <a:ext cx="23450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938" h="904" extrusionOk="0">
                    <a:moveTo>
                      <a:pt x="536" y="0"/>
                    </a:moveTo>
                    <a:cubicBezTo>
                      <a:pt x="301" y="0"/>
                      <a:pt x="67" y="201"/>
                      <a:pt x="34" y="453"/>
                    </a:cubicBezTo>
                    <a:cubicBezTo>
                      <a:pt x="0" y="703"/>
                      <a:pt x="150" y="904"/>
                      <a:pt x="384" y="904"/>
                    </a:cubicBezTo>
                    <a:cubicBezTo>
                      <a:pt x="636" y="904"/>
                      <a:pt x="853" y="703"/>
                      <a:pt x="904" y="453"/>
                    </a:cubicBezTo>
                    <a:cubicBezTo>
                      <a:pt x="937" y="201"/>
                      <a:pt x="770" y="0"/>
                      <a:pt x="5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37"/>
              <p:cNvSpPr/>
              <p:nvPr/>
            </p:nvSpPr>
            <p:spPr>
              <a:xfrm>
                <a:off x="8458488" y="4060725"/>
                <a:ext cx="17200" cy="1297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19" extrusionOk="0">
                    <a:moveTo>
                      <a:pt x="386" y="0"/>
                    </a:moveTo>
                    <a:cubicBezTo>
                      <a:pt x="202" y="0"/>
                      <a:pt x="52" y="117"/>
                      <a:pt x="18" y="251"/>
                    </a:cubicBezTo>
                    <a:cubicBezTo>
                      <a:pt x="1" y="402"/>
                      <a:pt x="119" y="518"/>
                      <a:pt x="302" y="518"/>
                    </a:cubicBezTo>
                    <a:cubicBezTo>
                      <a:pt x="487" y="518"/>
                      <a:pt x="637" y="402"/>
                      <a:pt x="670" y="251"/>
                    </a:cubicBezTo>
                    <a:cubicBezTo>
                      <a:pt x="688" y="117"/>
                      <a:pt x="570" y="0"/>
                      <a:pt x="3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37"/>
              <p:cNvSpPr/>
              <p:nvPr/>
            </p:nvSpPr>
            <p:spPr>
              <a:xfrm>
                <a:off x="8352663" y="4070325"/>
                <a:ext cx="314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039" extrusionOk="0">
                    <a:moveTo>
                      <a:pt x="704" y="1"/>
                    </a:moveTo>
                    <a:cubicBezTo>
                      <a:pt x="385" y="1"/>
                      <a:pt x="101" y="235"/>
                      <a:pt x="50" y="520"/>
                    </a:cubicBezTo>
                    <a:cubicBezTo>
                      <a:pt x="1" y="821"/>
                      <a:pt x="235" y="1038"/>
                      <a:pt x="552" y="1038"/>
                    </a:cubicBezTo>
                    <a:cubicBezTo>
                      <a:pt x="871" y="1038"/>
                      <a:pt x="1155" y="821"/>
                      <a:pt x="1206" y="520"/>
                    </a:cubicBezTo>
                    <a:cubicBezTo>
                      <a:pt x="1255" y="235"/>
                      <a:pt x="1021" y="1"/>
                      <a:pt x="7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7"/>
              <p:cNvSpPr/>
              <p:nvPr/>
            </p:nvSpPr>
            <p:spPr>
              <a:xfrm>
                <a:off x="8303313" y="4000475"/>
                <a:ext cx="41025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490" extrusionOk="0">
                    <a:moveTo>
                      <a:pt x="937" y="1"/>
                    </a:moveTo>
                    <a:cubicBezTo>
                      <a:pt x="518" y="1"/>
                      <a:pt x="134" y="335"/>
                      <a:pt x="67" y="753"/>
                    </a:cubicBezTo>
                    <a:cubicBezTo>
                      <a:pt x="0" y="1155"/>
                      <a:pt x="284" y="1489"/>
                      <a:pt x="703" y="1489"/>
                    </a:cubicBezTo>
                    <a:cubicBezTo>
                      <a:pt x="1121" y="1489"/>
                      <a:pt x="1506" y="1155"/>
                      <a:pt x="1573" y="753"/>
                    </a:cubicBezTo>
                    <a:cubicBezTo>
                      <a:pt x="1640" y="335"/>
                      <a:pt x="1355" y="1"/>
                      <a:pt x="9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7"/>
              <p:cNvSpPr/>
              <p:nvPr/>
            </p:nvSpPr>
            <p:spPr>
              <a:xfrm>
                <a:off x="8306663" y="4120950"/>
                <a:ext cx="15925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637" h="586" extrusionOk="0">
                    <a:moveTo>
                      <a:pt x="368" y="1"/>
                    </a:moveTo>
                    <a:cubicBezTo>
                      <a:pt x="201" y="1"/>
                      <a:pt x="50" y="135"/>
                      <a:pt x="34" y="285"/>
                    </a:cubicBezTo>
                    <a:cubicBezTo>
                      <a:pt x="0" y="452"/>
                      <a:pt x="117" y="586"/>
                      <a:pt x="268" y="586"/>
                    </a:cubicBezTo>
                    <a:cubicBezTo>
                      <a:pt x="435" y="586"/>
                      <a:pt x="569" y="452"/>
                      <a:pt x="603" y="285"/>
                    </a:cubicBezTo>
                    <a:cubicBezTo>
                      <a:pt x="636" y="135"/>
                      <a:pt x="518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7"/>
              <p:cNvSpPr/>
              <p:nvPr/>
            </p:nvSpPr>
            <p:spPr>
              <a:xfrm>
                <a:off x="8171513" y="4153600"/>
                <a:ext cx="23450" cy="19250"/>
              </a:xfrm>
              <a:custGeom>
                <a:avLst/>
                <a:gdLst/>
                <a:ahLst/>
                <a:cxnLst/>
                <a:rect l="l" t="t" r="r" b="b"/>
                <a:pathLst>
                  <a:path w="938" h="770" extrusionOk="0">
                    <a:moveTo>
                      <a:pt x="536" y="0"/>
                    </a:moveTo>
                    <a:cubicBezTo>
                      <a:pt x="286" y="0"/>
                      <a:pt x="68" y="168"/>
                      <a:pt x="34" y="384"/>
                    </a:cubicBezTo>
                    <a:cubicBezTo>
                      <a:pt x="1" y="603"/>
                      <a:pt x="168" y="770"/>
                      <a:pt x="402" y="770"/>
                    </a:cubicBezTo>
                    <a:cubicBezTo>
                      <a:pt x="636" y="770"/>
                      <a:pt x="871" y="603"/>
                      <a:pt x="904" y="384"/>
                    </a:cubicBezTo>
                    <a:cubicBezTo>
                      <a:pt x="938" y="168"/>
                      <a:pt x="770" y="0"/>
                      <a:pt x="5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37"/>
              <p:cNvSpPr/>
              <p:nvPr/>
            </p:nvSpPr>
            <p:spPr>
              <a:xfrm>
                <a:off x="8536313" y="4148575"/>
                <a:ext cx="27625" cy="25950"/>
              </a:xfrm>
              <a:custGeom>
                <a:avLst/>
                <a:gdLst/>
                <a:ahLst/>
                <a:cxnLst/>
                <a:rect l="l" t="t" r="r" b="b"/>
                <a:pathLst>
                  <a:path w="1105" h="1038" extrusionOk="0">
                    <a:moveTo>
                      <a:pt x="636" y="0"/>
                    </a:moveTo>
                    <a:cubicBezTo>
                      <a:pt x="352" y="0"/>
                      <a:pt x="85" y="235"/>
                      <a:pt x="51" y="518"/>
                    </a:cubicBezTo>
                    <a:cubicBezTo>
                      <a:pt x="0" y="804"/>
                      <a:pt x="185" y="1038"/>
                      <a:pt x="469" y="1038"/>
                    </a:cubicBezTo>
                    <a:cubicBezTo>
                      <a:pt x="737" y="1038"/>
                      <a:pt x="1004" y="804"/>
                      <a:pt x="1055" y="518"/>
                    </a:cubicBezTo>
                    <a:cubicBezTo>
                      <a:pt x="1105" y="235"/>
                      <a:pt x="904" y="0"/>
                      <a:pt x="6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7"/>
              <p:cNvSpPr/>
              <p:nvPr/>
            </p:nvSpPr>
            <p:spPr>
              <a:xfrm>
                <a:off x="8009188" y="3717250"/>
                <a:ext cx="19725" cy="18025"/>
              </a:xfrm>
              <a:custGeom>
                <a:avLst/>
                <a:gdLst/>
                <a:ahLst/>
                <a:cxnLst/>
                <a:rect l="l" t="t" r="r" b="b"/>
                <a:pathLst>
                  <a:path w="789" h="721" extrusionOk="0">
                    <a:moveTo>
                      <a:pt x="453" y="0"/>
                    </a:moveTo>
                    <a:cubicBezTo>
                      <a:pt x="253" y="0"/>
                      <a:pt x="68" y="152"/>
                      <a:pt x="34" y="352"/>
                    </a:cubicBezTo>
                    <a:cubicBezTo>
                      <a:pt x="1" y="553"/>
                      <a:pt x="135" y="721"/>
                      <a:pt x="336" y="721"/>
                    </a:cubicBezTo>
                    <a:cubicBezTo>
                      <a:pt x="536" y="721"/>
                      <a:pt x="721" y="553"/>
                      <a:pt x="755" y="352"/>
                    </a:cubicBezTo>
                    <a:cubicBezTo>
                      <a:pt x="788" y="152"/>
                      <a:pt x="654" y="0"/>
                      <a:pt x="4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7"/>
              <p:cNvSpPr/>
              <p:nvPr/>
            </p:nvSpPr>
            <p:spPr>
              <a:xfrm>
                <a:off x="8310013" y="3678350"/>
                <a:ext cx="19650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04" extrusionOk="0">
                    <a:moveTo>
                      <a:pt x="451" y="1"/>
                    </a:moveTo>
                    <a:cubicBezTo>
                      <a:pt x="250" y="1"/>
                      <a:pt x="67" y="151"/>
                      <a:pt x="34" y="352"/>
                    </a:cubicBezTo>
                    <a:cubicBezTo>
                      <a:pt x="0" y="552"/>
                      <a:pt x="134" y="704"/>
                      <a:pt x="335" y="704"/>
                    </a:cubicBezTo>
                    <a:cubicBezTo>
                      <a:pt x="536" y="704"/>
                      <a:pt x="719" y="552"/>
                      <a:pt x="752" y="352"/>
                    </a:cubicBezTo>
                    <a:cubicBezTo>
                      <a:pt x="786" y="151"/>
                      <a:pt x="652" y="1"/>
                      <a:pt x="4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7"/>
              <p:cNvSpPr/>
              <p:nvPr/>
            </p:nvSpPr>
            <p:spPr>
              <a:xfrm>
                <a:off x="7482088" y="3910950"/>
                <a:ext cx="25125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854" extrusionOk="0">
                    <a:moveTo>
                      <a:pt x="569" y="1"/>
                    </a:moveTo>
                    <a:cubicBezTo>
                      <a:pt x="319" y="1"/>
                      <a:pt x="67" y="184"/>
                      <a:pt x="34" y="418"/>
                    </a:cubicBezTo>
                    <a:cubicBezTo>
                      <a:pt x="0" y="653"/>
                      <a:pt x="185" y="853"/>
                      <a:pt x="436" y="853"/>
                    </a:cubicBezTo>
                    <a:cubicBezTo>
                      <a:pt x="703" y="853"/>
                      <a:pt x="938" y="653"/>
                      <a:pt x="971" y="418"/>
                    </a:cubicBezTo>
                    <a:cubicBezTo>
                      <a:pt x="1004" y="184"/>
                      <a:pt x="837" y="1"/>
                      <a:pt x="5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7"/>
              <p:cNvSpPr/>
              <p:nvPr/>
            </p:nvSpPr>
            <p:spPr>
              <a:xfrm>
                <a:off x="6734513" y="3889600"/>
                <a:ext cx="21350" cy="21375"/>
              </a:xfrm>
              <a:custGeom>
                <a:avLst/>
                <a:gdLst/>
                <a:ahLst/>
                <a:cxnLst/>
                <a:rect l="l" t="t" r="r" b="b"/>
                <a:pathLst>
                  <a:path w="854" h="855" extrusionOk="0">
                    <a:moveTo>
                      <a:pt x="503" y="1"/>
                    </a:moveTo>
                    <a:cubicBezTo>
                      <a:pt x="269" y="1"/>
                      <a:pt x="68" y="201"/>
                      <a:pt x="34" y="436"/>
                    </a:cubicBezTo>
                    <a:cubicBezTo>
                      <a:pt x="1" y="670"/>
                      <a:pt x="135" y="855"/>
                      <a:pt x="369" y="855"/>
                    </a:cubicBezTo>
                    <a:cubicBezTo>
                      <a:pt x="586" y="855"/>
                      <a:pt x="787" y="670"/>
                      <a:pt x="820" y="436"/>
                    </a:cubicBezTo>
                    <a:cubicBezTo>
                      <a:pt x="854" y="201"/>
                      <a:pt x="720" y="1"/>
                      <a:pt x="5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7"/>
              <p:cNvSpPr/>
              <p:nvPr/>
            </p:nvSpPr>
            <p:spPr>
              <a:xfrm>
                <a:off x="6354663" y="3805100"/>
                <a:ext cx="23025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921" h="788" extrusionOk="0">
                    <a:moveTo>
                      <a:pt x="519" y="0"/>
                    </a:moveTo>
                    <a:cubicBezTo>
                      <a:pt x="285" y="0"/>
                      <a:pt x="68" y="168"/>
                      <a:pt x="34" y="386"/>
                    </a:cubicBezTo>
                    <a:cubicBezTo>
                      <a:pt x="1" y="603"/>
                      <a:pt x="151" y="788"/>
                      <a:pt x="402" y="788"/>
                    </a:cubicBezTo>
                    <a:cubicBezTo>
                      <a:pt x="637" y="788"/>
                      <a:pt x="854" y="603"/>
                      <a:pt x="887" y="386"/>
                    </a:cubicBezTo>
                    <a:cubicBezTo>
                      <a:pt x="920" y="168"/>
                      <a:pt x="753" y="0"/>
                      <a:pt x="5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7"/>
              <p:cNvSpPr/>
              <p:nvPr/>
            </p:nvSpPr>
            <p:spPr>
              <a:xfrm>
                <a:off x="6139213" y="3819750"/>
                <a:ext cx="15525" cy="1297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519" extrusionOk="0">
                    <a:moveTo>
                      <a:pt x="352" y="1"/>
                    </a:moveTo>
                    <a:cubicBezTo>
                      <a:pt x="185" y="1"/>
                      <a:pt x="51" y="117"/>
                      <a:pt x="18" y="269"/>
                    </a:cubicBezTo>
                    <a:cubicBezTo>
                      <a:pt x="0" y="402"/>
                      <a:pt x="101" y="519"/>
                      <a:pt x="268" y="519"/>
                    </a:cubicBezTo>
                    <a:cubicBezTo>
                      <a:pt x="419" y="519"/>
                      <a:pt x="569" y="402"/>
                      <a:pt x="603" y="269"/>
                    </a:cubicBezTo>
                    <a:cubicBezTo>
                      <a:pt x="620" y="117"/>
                      <a:pt x="502" y="1"/>
                      <a:pt x="3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7"/>
              <p:cNvSpPr/>
              <p:nvPr/>
            </p:nvSpPr>
            <p:spPr>
              <a:xfrm>
                <a:off x="5751813" y="3736925"/>
                <a:ext cx="31000" cy="25950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038" extrusionOk="0">
                    <a:moveTo>
                      <a:pt x="704" y="1"/>
                    </a:moveTo>
                    <a:cubicBezTo>
                      <a:pt x="386" y="1"/>
                      <a:pt x="85" y="235"/>
                      <a:pt x="52" y="519"/>
                    </a:cubicBezTo>
                    <a:cubicBezTo>
                      <a:pt x="1" y="804"/>
                      <a:pt x="219" y="1038"/>
                      <a:pt x="536" y="1038"/>
                    </a:cubicBezTo>
                    <a:cubicBezTo>
                      <a:pt x="855" y="1038"/>
                      <a:pt x="1156" y="804"/>
                      <a:pt x="1190" y="519"/>
                    </a:cubicBezTo>
                    <a:cubicBezTo>
                      <a:pt x="1239" y="235"/>
                      <a:pt x="1022" y="1"/>
                      <a:pt x="7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7"/>
              <p:cNvSpPr/>
              <p:nvPr/>
            </p:nvSpPr>
            <p:spPr>
              <a:xfrm>
                <a:off x="5603738" y="3918875"/>
                <a:ext cx="1757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55" extrusionOk="0">
                    <a:moveTo>
                      <a:pt x="402" y="1"/>
                    </a:moveTo>
                    <a:cubicBezTo>
                      <a:pt x="218" y="1"/>
                      <a:pt x="51" y="152"/>
                      <a:pt x="34" y="336"/>
                    </a:cubicBezTo>
                    <a:cubicBezTo>
                      <a:pt x="0" y="520"/>
                      <a:pt x="118" y="654"/>
                      <a:pt x="301" y="654"/>
                    </a:cubicBezTo>
                    <a:cubicBezTo>
                      <a:pt x="486" y="654"/>
                      <a:pt x="653" y="520"/>
                      <a:pt x="669" y="336"/>
                    </a:cubicBezTo>
                    <a:cubicBezTo>
                      <a:pt x="703" y="152"/>
                      <a:pt x="586" y="1"/>
                      <a:pt x="4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7"/>
              <p:cNvSpPr/>
              <p:nvPr/>
            </p:nvSpPr>
            <p:spPr>
              <a:xfrm>
                <a:off x="7361513" y="3871225"/>
                <a:ext cx="48050" cy="31925"/>
              </a:xfrm>
              <a:custGeom>
                <a:avLst/>
                <a:gdLst/>
                <a:ahLst/>
                <a:cxnLst/>
                <a:rect l="l" t="t" r="r" b="b"/>
                <a:pathLst>
                  <a:path w="1922" h="1277" extrusionOk="0">
                    <a:moveTo>
                      <a:pt x="1084" y="1"/>
                    </a:moveTo>
                    <a:cubicBezTo>
                      <a:pt x="496" y="1"/>
                      <a:pt x="1" y="879"/>
                      <a:pt x="323" y="1188"/>
                    </a:cubicBezTo>
                    <a:cubicBezTo>
                      <a:pt x="387" y="1249"/>
                      <a:pt x="473" y="1276"/>
                      <a:pt x="571" y="1276"/>
                    </a:cubicBezTo>
                    <a:cubicBezTo>
                      <a:pt x="1086" y="1276"/>
                      <a:pt x="1921" y="535"/>
                      <a:pt x="1528" y="184"/>
                    </a:cubicBezTo>
                    <a:cubicBezTo>
                      <a:pt x="1381" y="54"/>
                      <a:pt x="1230" y="1"/>
                      <a:pt x="10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7"/>
              <p:cNvSpPr/>
              <p:nvPr/>
            </p:nvSpPr>
            <p:spPr>
              <a:xfrm>
                <a:off x="7672388" y="3698500"/>
                <a:ext cx="45550" cy="34750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1390" extrusionOk="0">
                    <a:moveTo>
                      <a:pt x="976" y="0"/>
                    </a:moveTo>
                    <a:cubicBezTo>
                      <a:pt x="312" y="0"/>
                      <a:pt x="1" y="1135"/>
                      <a:pt x="438" y="1353"/>
                    </a:cubicBezTo>
                    <a:cubicBezTo>
                      <a:pt x="484" y="1378"/>
                      <a:pt x="535" y="1390"/>
                      <a:pt x="588" y="1390"/>
                    </a:cubicBezTo>
                    <a:cubicBezTo>
                      <a:pt x="1091" y="1390"/>
                      <a:pt x="1821" y="339"/>
                      <a:pt x="1291" y="81"/>
                    </a:cubicBezTo>
                    <a:cubicBezTo>
                      <a:pt x="1179" y="25"/>
                      <a:pt x="1073" y="0"/>
                      <a:pt x="9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7"/>
              <p:cNvSpPr/>
              <p:nvPr/>
            </p:nvSpPr>
            <p:spPr>
              <a:xfrm>
                <a:off x="8074163" y="3535625"/>
                <a:ext cx="46775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348" extrusionOk="0">
                    <a:moveTo>
                      <a:pt x="1015" y="0"/>
                    </a:moveTo>
                    <a:cubicBezTo>
                      <a:pt x="392" y="0"/>
                      <a:pt x="0" y="1038"/>
                      <a:pt x="381" y="1292"/>
                    </a:cubicBezTo>
                    <a:cubicBezTo>
                      <a:pt x="435" y="1330"/>
                      <a:pt x="499" y="1347"/>
                      <a:pt x="568" y="1347"/>
                    </a:cubicBezTo>
                    <a:cubicBezTo>
                      <a:pt x="1074" y="1347"/>
                      <a:pt x="1871" y="429"/>
                      <a:pt x="1385" y="121"/>
                    </a:cubicBezTo>
                    <a:cubicBezTo>
                      <a:pt x="1256" y="37"/>
                      <a:pt x="1131" y="0"/>
                      <a:pt x="10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7"/>
              <p:cNvSpPr/>
              <p:nvPr/>
            </p:nvSpPr>
            <p:spPr>
              <a:xfrm>
                <a:off x="8373338" y="3558825"/>
                <a:ext cx="45150" cy="26325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053" extrusionOk="0">
                    <a:moveTo>
                      <a:pt x="1075" y="0"/>
                    </a:moveTo>
                    <a:cubicBezTo>
                      <a:pt x="579" y="0"/>
                      <a:pt x="0" y="439"/>
                      <a:pt x="111" y="782"/>
                    </a:cubicBezTo>
                    <a:cubicBezTo>
                      <a:pt x="172" y="970"/>
                      <a:pt x="422" y="1053"/>
                      <a:pt x="705" y="1053"/>
                    </a:cubicBezTo>
                    <a:cubicBezTo>
                      <a:pt x="1203" y="1053"/>
                      <a:pt x="1806" y="798"/>
                      <a:pt x="1667" y="414"/>
                    </a:cubicBezTo>
                    <a:cubicBezTo>
                      <a:pt x="1559" y="114"/>
                      <a:pt x="1328" y="0"/>
                      <a:pt x="10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7"/>
              <p:cNvSpPr/>
              <p:nvPr/>
            </p:nvSpPr>
            <p:spPr>
              <a:xfrm>
                <a:off x="7611563" y="3765700"/>
                <a:ext cx="38700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1148" extrusionOk="0">
                    <a:moveTo>
                      <a:pt x="833" y="0"/>
                    </a:moveTo>
                    <a:cubicBezTo>
                      <a:pt x="292" y="0"/>
                      <a:pt x="1" y="908"/>
                      <a:pt x="344" y="1108"/>
                    </a:cubicBezTo>
                    <a:cubicBezTo>
                      <a:pt x="386" y="1136"/>
                      <a:pt x="434" y="1148"/>
                      <a:pt x="486" y="1148"/>
                    </a:cubicBezTo>
                    <a:cubicBezTo>
                      <a:pt x="904" y="1148"/>
                      <a:pt x="1548" y="326"/>
                      <a:pt x="1131" y="88"/>
                    </a:cubicBezTo>
                    <a:cubicBezTo>
                      <a:pt x="1026" y="27"/>
                      <a:pt x="926" y="0"/>
                      <a:pt x="8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7"/>
              <p:cNvSpPr/>
              <p:nvPr/>
            </p:nvSpPr>
            <p:spPr>
              <a:xfrm>
                <a:off x="7911488" y="3604350"/>
                <a:ext cx="39175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156" extrusionOk="0">
                    <a:moveTo>
                      <a:pt x="846" y="0"/>
                    </a:moveTo>
                    <a:cubicBezTo>
                      <a:pt x="308" y="0"/>
                      <a:pt x="1" y="904"/>
                      <a:pt x="345" y="1120"/>
                    </a:cubicBezTo>
                    <a:cubicBezTo>
                      <a:pt x="387" y="1144"/>
                      <a:pt x="433" y="1155"/>
                      <a:pt x="482" y="1155"/>
                    </a:cubicBezTo>
                    <a:cubicBezTo>
                      <a:pt x="912" y="1155"/>
                      <a:pt x="1567" y="323"/>
                      <a:pt x="1131" y="83"/>
                    </a:cubicBezTo>
                    <a:cubicBezTo>
                      <a:pt x="1031" y="25"/>
                      <a:pt x="935" y="0"/>
                      <a:pt x="8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37"/>
              <p:cNvSpPr/>
              <p:nvPr/>
            </p:nvSpPr>
            <p:spPr>
              <a:xfrm>
                <a:off x="8277063" y="3536050"/>
                <a:ext cx="383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892" extrusionOk="0">
                    <a:moveTo>
                      <a:pt x="907" y="1"/>
                    </a:moveTo>
                    <a:cubicBezTo>
                      <a:pt x="484" y="1"/>
                      <a:pt x="0" y="406"/>
                      <a:pt x="113" y="689"/>
                    </a:cubicBezTo>
                    <a:cubicBezTo>
                      <a:pt x="164" y="831"/>
                      <a:pt x="351" y="892"/>
                      <a:pt x="569" y="892"/>
                    </a:cubicBezTo>
                    <a:cubicBezTo>
                      <a:pt x="993" y="892"/>
                      <a:pt x="1534" y="659"/>
                      <a:pt x="1401" y="338"/>
                    </a:cubicBezTo>
                    <a:cubicBezTo>
                      <a:pt x="1298" y="94"/>
                      <a:pt x="1110" y="1"/>
                      <a:pt x="9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37"/>
              <p:cNvSpPr/>
              <p:nvPr/>
            </p:nvSpPr>
            <p:spPr>
              <a:xfrm>
                <a:off x="7464838" y="3857550"/>
                <a:ext cx="26000" cy="1795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718" extrusionOk="0">
                    <a:moveTo>
                      <a:pt x="548" y="1"/>
                    </a:moveTo>
                    <a:cubicBezTo>
                      <a:pt x="260" y="1"/>
                      <a:pt x="1" y="353"/>
                      <a:pt x="155" y="597"/>
                    </a:cubicBezTo>
                    <a:cubicBezTo>
                      <a:pt x="213" y="682"/>
                      <a:pt x="296" y="717"/>
                      <a:pt x="384" y="717"/>
                    </a:cubicBezTo>
                    <a:cubicBezTo>
                      <a:pt x="678" y="717"/>
                      <a:pt x="1040" y="330"/>
                      <a:pt x="808" y="111"/>
                    </a:cubicBezTo>
                    <a:cubicBezTo>
                      <a:pt x="726" y="33"/>
                      <a:pt x="636" y="1"/>
                      <a:pt x="5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7"/>
              <p:cNvSpPr/>
              <p:nvPr/>
            </p:nvSpPr>
            <p:spPr>
              <a:xfrm>
                <a:off x="7627163" y="3656250"/>
                <a:ext cx="25975" cy="1832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733" extrusionOk="0">
                    <a:moveTo>
                      <a:pt x="546" y="0"/>
                    </a:moveTo>
                    <a:cubicBezTo>
                      <a:pt x="252" y="0"/>
                      <a:pt x="1" y="381"/>
                      <a:pt x="172" y="617"/>
                    </a:cubicBezTo>
                    <a:cubicBezTo>
                      <a:pt x="232" y="699"/>
                      <a:pt x="311" y="733"/>
                      <a:pt x="395" y="733"/>
                    </a:cubicBezTo>
                    <a:cubicBezTo>
                      <a:pt x="689" y="733"/>
                      <a:pt x="1038" y="319"/>
                      <a:pt x="791" y="98"/>
                    </a:cubicBezTo>
                    <a:cubicBezTo>
                      <a:pt x="711" y="29"/>
                      <a:pt x="627" y="0"/>
                      <a:pt x="5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7"/>
              <p:cNvSpPr/>
              <p:nvPr/>
            </p:nvSpPr>
            <p:spPr>
              <a:xfrm>
                <a:off x="7335013" y="3849850"/>
                <a:ext cx="228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662" extrusionOk="0">
                    <a:moveTo>
                      <a:pt x="473" y="0"/>
                    </a:moveTo>
                    <a:cubicBezTo>
                      <a:pt x="190" y="0"/>
                      <a:pt x="1" y="408"/>
                      <a:pt x="211" y="604"/>
                    </a:cubicBezTo>
                    <a:cubicBezTo>
                      <a:pt x="257" y="644"/>
                      <a:pt x="308" y="662"/>
                      <a:pt x="359" y="662"/>
                    </a:cubicBezTo>
                    <a:cubicBezTo>
                      <a:pt x="626" y="662"/>
                      <a:pt x="913" y="192"/>
                      <a:pt x="646" y="51"/>
                    </a:cubicBezTo>
                    <a:cubicBezTo>
                      <a:pt x="587" y="16"/>
                      <a:pt x="528" y="0"/>
                      <a:pt x="4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7"/>
              <p:cNvSpPr/>
              <p:nvPr/>
            </p:nvSpPr>
            <p:spPr>
              <a:xfrm>
                <a:off x="7717913" y="3638750"/>
                <a:ext cx="22950" cy="1590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636" extrusionOk="0">
                    <a:moveTo>
                      <a:pt x="483" y="0"/>
                    </a:moveTo>
                    <a:cubicBezTo>
                      <a:pt x="218" y="0"/>
                      <a:pt x="0" y="347"/>
                      <a:pt x="173" y="547"/>
                    </a:cubicBezTo>
                    <a:cubicBezTo>
                      <a:pt x="221" y="609"/>
                      <a:pt x="283" y="635"/>
                      <a:pt x="349" y="635"/>
                    </a:cubicBezTo>
                    <a:cubicBezTo>
                      <a:pt x="605" y="635"/>
                      <a:pt x="917" y="251"/>
                      <a:pt x="692" y="79"/>
                    </a:cubicBezTo>
                    <a:cubicBezTo>
                      <a:pt x="623" y="24"/>
                      <a:pt x="552" y="0"/>
                      <a:pt x="4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7"/>
              <p:cNvSpPr/>
              <p:nvPr/>
            </p:nvSpPr>
            <p:spPr>
              <a:xfrm>
                <a:off x="8080938" y="3485650"/>
                <a:ext cx="22625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905" h="651" extrusionOk="0">
                    <a:moveTo>
                      <a:pt x="472" y="0"/>
                    </a:moveTo>
                    <a:cubicBezTo>
                      <a:pt x="211" y="0"/>
                      <a:pt x="1" y="350"/>
                      <a:pt x="160" y="563"/>
                    </a:cubicBezTo>
                    <a:cubicBezTo>
                      <a:pt x="209" y="625"/>
                      <a:pt x="271" y="651"/>
                      <a:pt x="337" y="651"/>
                    </a:cubicBezTo>
                    <a:cubicBezTo>
                      <a:pt x="593" y="651"/>
                      <a:pt x="905" y="264"/>
                      <a:pt x="678" y="78"/>
                    </a:cubicBezTo>
                    <a:cubicBezTo>
                      <a:pt x="610" y="23"/>
                      <a:pt x="539" y="0"/>
                      <a:pt x="4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7"/>
              <p:cNvSpPr/>
              <p:nvPr/>
            </p:nvSpPr>
            <p:spPr>
              <a:xfrm>
                <a:off x="8434038" y="3516600"/>
                <a:ext cx="226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904" h="642" extrusionOk="0">
                    <a:moveTo>
                      <a:pt x="470" y="0"/>
                    </a:moveTo>
                    <a:cubicBezTo>
                      <a:pt x="210" y="0"/>
                      <a:pt x="0" y="347"/>
                      <a:pt x="160" y="547"/>
                    </a:cubicBezTo>
                    <a:cubicBezTo>
                      <a:pt x="209" y="614"/>
                      <a:pt x="273" y="641"/>
                      <a:pt x="340" y="641"/>
                    </a:cubicBezTo>
                    <a:cubicBezTo>
                      <a:pt x="595" y="641"/>
                      <a:pt x="903" y="250"/>
                      <a:pt x="678" y="79"/>
                    </a:cubicBezTo>
                    <a:cubicBezTo>
                      <a:pt x="609" y="23"/>
                      <a:pt x="538" y="0"/>
                      <a:pt x="4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7"/>
              <p:cNvSpPr/>
              <p:nvPr/>
            </p:nvSpPr>
            <p:spPr>
              <a:xfrm>
                <a:off x="7682063" y="3766425"/>
                <a:ext cx="17275" cy="120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480" extrusionOk="0">
                    <a:moveTo>
                      <a:pt x="364" y="1"/>
                    </a:moveTo>
                    <a:cubicBezTo>
                      <a:pt x="164" y="1"/>
                      <a:pt x="1" y="264"/>
                      <a:pt x="134" y="410"/>
                    </a:cubicBezTo>
                    <a:cubicBezTo>
                      <a:pt x="169" y="459"/>
                      <a:pt x="216" y="479"/>
                      <a:pt x="267" y="479"/>
                    </a:cubicBezTo>
                    <a:cubicBezTo>
                      <a:pt x="455" y="479"/>
                      <a:pt x="691" y="191"/>
                      <a:pt x="520" y="59"/>
                    </a:cubicBezTo>
                    <a:cubicBezTo>
                      <a:pt x="468" y="18"/>
                      <a:pt x="415" y="1"/>
                      <a:pt x="3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7"/>
              <p:cNvSpPr/>
              <p:nvPr/>
            </p:nvSpPr>
            <p:spPr>
              <a:xfrm>
                <a:off x="7856438" y="3666850"/>
                <a:ext cx="17375" cy="1200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480" extrusionOk="0">
                    <a:moveTo>
                      <a:pt x="367" y="1"/>
                    </a:moveTo>
                    <a:cubicBezTo>
                      <a:pt x="167" y="1"/>
                      <a:pt x="1" y="264"/>
                      <a:pt x="120" y="410"/>
                    </a:cubicBezTo>
                    <a:cubicBezTo>
                      <a:pt x="159" y="459"/>
                      <a:pt x="209" y="480"/>
                      <a:pt x="262" y="480"/>
                    </a:cubicBezTo>
                    <a:cubicBezTo>
                      <a:pt x="459" y="480"/>
                      <a:pt x="694" y="191"/>
                      <a:pt x="522" y="59"/>
                    </a:cubicBezTo>
                    <a:cubicBezTo>
                      <a:pt x="471" y="18"/>
                      <a:pt x="418" y="1"/>
                      <a:pt x="3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7"/>
              <p:cNvSpPr/>
              <p:nvPr/>
            </p:nvSpPr>
            <p:spPr>
              <a:xfrm>
                <a:off x="8040638" y="3582300"/>
                <a:ext cx="17225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689" h="482" extrusionOk="0">
                    <a:moveTo>
                      <a:pt x="357" y="1"/>
                    </a:moveTo>
                    <a:cubicBezTo>
                      <a:pt x="160" y="1"/>
                      <a:pt x="0" y="253"/>
                      <a:pt x="132" y="412"/>
                    </a:cubicBezTo>
                    <a:cubicBezTo>
                      <a:pt x="168" y="461"/>
                      <a:pt x="215" y="481"/>
                      <a:pt x="265" y="481"/>
                    </a:cubicBezTo>
                    <a:cubicBezTo>
                      <a:pt x="454" y="481"/>
                      <a:pt x="689" y="193"/>
                      <a:pt x="517" y="61"/>
                    </a:cubicBezTo>
                    <a:cubicBezTo>
                      <a:pt x="464" y="19"/>
                      <a:pt x="409" y="1"/>
                      <a:pt x="3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37"/>
              <p:cNvSpPr/>
              <p:nvPr/>
            </p:nvSpPr>
            <p:spPr>
              <a:xfrm>
                <a:off x="8442113" y="3590300"/>
                <a:ext cx="174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697" h="488" extrusionOk="0">
                    <a:moveTo>
                      <a:pt x="367" y="0"/>
                    </a:moveTo>
                    <a:cubicBezTo>
                      <a:pt x="168" y="0"/>
                      <a:pt x="1" y="266"/>
                      <a:pt x="120" y="426"/>
                    </a:cubicBezTo>
                    <a:cubicBezTo>
                      <a:pt x="157" y="470"/>
                      <a:pt x="204" y="488"/>
                      <a:pt x="253" y="488"/>
                    </a:cubicBezTo>
                    <a:cubicBezTo>
                      <a:pt x="452" y="488"/>
                      <a:pt x="697" y="192"/>
                      <a:pt x="522" y="58"/>
                    </a:cubicBezTo>
                    <a:cubicBezTo>
                      <a:pt x="471" y="17"/>
                      <a:pt x="418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64" name="Google Shape;1564;p37"/>
          <p:cNvSpPr/>
          <p:nvPr/>
        </p:nvSpPr>
        <p:spPr>
          <a:xfrm>
            <a:off x="5452025" y="1644575"/>
            <a:ext cx="412320" cy="425698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37"/>
          <p:cNvSpPr/>
          <p:nvPr/>
        </p:nvSpPr>
        <p:spPr>
          <a:xfrm rot="4269655">
            <a:off x="8367849" y="801111"/>
            <a:ext cx="558047" cy="641151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37"/>
          <p:cNvSpPr/>
          <p:nvPr/>
        </p:nvSpPr>
        <p:spPr>
          <a:xfrm rot="-5244311">
            <a:off x="4918032" y="524181"/>
            <a:ext cx="755032" cy="779488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7" name="Google Shape;1567;p37"/>
          <p:cNvGrpSpPr/>
          <p:nvPr/>
        </p:nvGrpSpPr>
        <p:grpSpPr>
          <a:xfrm>
            <a:off x="5113344" y="926823"/>
            <a:ext cx="4476324" cy="2119650"/>
            <a:chOff x="238125" y="1166025"/>
            <a:chExt cx="7141550" cy="3381700"/>
          </a:xfrm>
        </p:grpSpPr>
        <p:sp>
          <p:nvSpPr>
            <p:cNvPr id="1568" name="Google Shape;1568;p37"/>
            <p:cNvSpPr/>
            <p:nvPr/>
          </p:nvSpPr>
          <p:spPr>
            <a:xfrm>
              <a:off x="238125" y="2949400"/>
              <a:ext cx="11300" cy="404375"/>
            </a:xfrm>
            <a:custGeom>
              <a:avLst/>
              <a:gdLst/>
              <a:ahLst/>
              <a:cxnLst/>
              <a:rect l="l" t="t" r="r" b="b"/>
              <a:pathLst>
                <a:path w="452" h="16175" extrusionOk="0">
                  <a:moveTo>
                    <a:pt x="204" y="1"/>
                  </a:moveTo>
                  <a:cubicBezTo>
                    <a:pt x="181" y="1"/>
                    <a:pt x="181" y="1"/>
                    <a:pt x="181" y="24"/>
                  </a:cubicBezTo>
                  <a:cubicBezTo>
                    <a:pt x="181" y="24"/>
                    <a:pt x="114" y="4043"/>
                    <a:pt x="45" y="8083"/>
                  </a:cubicBezTo>
                  <a:cubicBezTo>
                    <a:pt x="23" y="9099"/>
                    <a:pt x="0" y="10114"/>
                    <a:pt x="0" y="11041"/>
                  </a:cubicBezTo>
                  <a:cubicBezTo>
                    <a:pt x="0" y="11989"/>
                    <a:pt x="23" y="12869"/>
                    <a:pt x="69" y="13636"/>
                  </a:cubicBezTo>
                  <a:cubicBezTo>
                    <a:pt x="114" y="15149"/>
                    <a:pt x="226" y="16164"/>
                    <a:pt x="226" y="16164"/>
                  </a:cubicBezTo>
                  <a:lnTo>
                    <a:pt x="249" y="16164"/>
                  </a:lnTo>
                  <a:cubicBezTo>
                    <a:pt x="249" y="16172"/>
                    <a:pt x="252" y="16175"/>
                    <a:pt x="255" y="16175"/>
                  </a:cubicBezTo>
                  <a:cubicBezTo>
                    <a:pt x="261" y="16175"/>
                    <a:pt x="271" y="16164"/>
                    <a:pt x="271" y="16164"/>
                  </a:cubicBezTo>
                  <a:cubicBezTo>
                    <a:pt x="271" y="16164"/>
                    <a:pt x="361" y="15149"/>
                    <a:pt x="406" y="13636"/>
                  </a:cubicBezTo>
                  <a:cubicBezTo>
                    <a:pt x="430" y="12869"/>
                    <a:pt x="451" y="11989"/>
                    <a:pt x="451" y="11041"/>
                  </a:cubicBezTo>
                  <a:cubicBezTo>
                    <a:pt x="430" y="10114"/>
                    <a:pt x="406" y="9099"/>
                    <a:pt x="385" y="8083"/>
                  </a:cubicBezTo>
                  <a:cubicBezTo>
                    <a:pt x="316" y="4043"/>
                    <a:pt x="226" y="24"/>
                    <a:pt x="226" y="24"/>
                  </a:cubicBezTo>
                  <a:lnTo>
                    <a:pt x="2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7"/>
            <p:cNvSpPr/>
            <p:nvPr/>
          </p:nvSpPr>
          <p:spPr>
            <a:xfrm>
              <a:off x="704875" y="2216325"/>
              <a:ext cx="11850" cy="267525"/>
            </a:xfrm>
            <a:custGeom>
              <a:avLst/>
              <a:gdLst/>
              <a:ahLst/>
              <a:cxnLst/>
              <a:rect l="l" t="t" r="r" b="b"/>
              <a:pathLst>
                <a:path w="474" h="10701" extrusionOk="0">
                  <a:moveTo>
                    <a:pt x="181" y="0"/>
                  </a:moveTo>
                  <a:cubicBezTo>
                    <a:pt x="181" y="0"/>
                    <a:pt x="112" y="2686"/>
                    <a:pt x="45" y="5350"/>
                  </a:cubicBezTo>
                  <a:cubicBezTo>
                    <a:pt x="45" y="6005"/>
                    <a:pt x="22" y="6682"/>
                    <a:pt x="0" y="7291"/>
                  </a:cubicBezTo>
                  <a:cubicBezTo>
                    <a:pt x="22" y="7923"/>
                    <a:pt x="45" y="8510"/>
                    <a:pt x="67" y="9007"/>
                  </a:cubicBezTo>
                  <a:cubicBezTo>
                    <a:pt x="136" y="10000"/>
                    <a:pt x="226" y="10677"/>
                    <a:pt x="226" y="10677"/>
                  </a:cubicBezTo>
                  <a:cubicBezTo>
                    <a:pt x="226" y="10677"/>
                    <a:pt x="248" y="10677"/>
                    <a:pt x="248" y="10701"/>
                  </a:cubicBezTo>
                  <a:cubicBezTo>
                    <a:pt x="271" y="10701"/>
                    <a:pt x="271" y="10677"/>
                    <a:pt x="271" y="10677"/>
                  </a:cubicBezTo>
                  <a:cubicBezTo>
                    <a:pt x="271" y="10677"/>
                    <a:pt x="361" y="10000"/>
                    <a:pt x="428" y="9007"/>
                  </a:cubicBezTo>
                  <a:cubicBezTo>
                    <a:pt x="452" y="8510"/>
                    <a:pt x="473" y="7923"/>
                    <a:pt x="473" y="7291"/>
                  </a:cubicBezTo>
                  <a:cubicBezTo>
                    <a:pt x="452" y="6682"/>
                    <a:pt x="428" y="6005"/>
                    <a:pt x="407" y="5350"/>
                  </a:cubicBezTo>
                  <a:cubicBezTo>
                    <a:pt x="316" y="2686"/>
                    <a:pt x="226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7"/>
            <p:cNvSpPr/>
            <p:nvPr/>
          </p:nvSpPr>
          <p:spPr>
            <a:xfrm>
              <a:off x="640525" y="1512525"/>
              <a:ext cx="11325" cy="267550"/>
            </a:xfrm>
            <a:custGeom>
              <a:avLst/>
              <a:gdLst/>
              <a:ahLst/>
              <a:cxnLst/>
              <a:rect l="l" t="t" r="r" b="b"/>
              <a:pathLst>
                <a:path w="453" h="10702" extrusionOk="0">
                  <a:moveTo>
                    <a:pt x="181" y="1"/>
                  </a:moveTo>
                  <a:lnTo>
                    <a:pt x="158" y="24"/>
                  </a:lnTo>
                  <a:cubicBezTo>
                    <a:pt x="158" y="24"/>
                    <a:pt x="91" y="2688"/>
                    <a:pt x="46" y="5352"/>
                  </a:cubicBezTo>
                  <a:cubicBezTo>
                    <a:pt x="22" y="6029"/>
                    <a:pt x="1" y="6683"/>
                    <a:pt x="1" y="7315"/>
                  </a:cubicBezTo>
                  <a:cubicBezTo>
                    <a:pt x="1" y="7947"/>
                    <a:pt x="22" y="8512"/>
                    <a:pt x="46" y="9031"/>
                  </a:cubicBezTo>
                  <a:cubicBezTo>
                    <a:pt x="113" y="10024"/>
                    <a:pt x="226" y="10680"/>
                    <a:pt x="226" y="10680"/>
                  </a:cubicBezTo>
                  <a:lnTo>
                    <a:pt x="226" y="10701"/>
                  </a:lnTo>
                  <a:cubicBezTo>
                    <a:pt x="248" y="10701"/>
                    <a:pt x="248" y="10701"/>
                    <a:pt x="272" y="10680"/>
                  </a:cubicBezTo>
                  <a:cubicBezTo>
                    <a:pt x="272" y="10680"/>
                    <a:pt x="362" y="10024"/>
                    <a:pt x="407" y="9009"/>
                  </a:cubicBezTo>
                  <a:cubicBezTo>
                    <a:pt x="429" y="8512"/>
                    <a:pt x="452" y="7925"/>
                    <a:pt x="452" y="7315"/>
                  </a:cubicBezTo>
                  <a:cubicBezTo>
                    <a:pt x="429" y="6683"/>
                    <a:pt x="407" y="6029"/>
                    <a:pt x="384" y="5352"/>
                  </a:cubicBezTo>
                  <a:lnTo>
                    <a:pt x="203" y="24"/>
                  </a:lnTo>
                  <a:cubicBezTo>
                    <a:pt x="203" y="24"/>
                    <a:pt x="203" y="1"/>
                    <a:pt x="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7"/>
            <p:cNvSpPr/>
            <p:nvPr/>
          </p:nvSpPr>
          <p:spPr>
            <a:xfrm>
              <a:off x="297925" y="1166025"/>
              <a:ext cx="11900" cy="267525"/>
            </a:xfrm>
            <a:custGeom>
              <a:avLst/>
              <a:gdLst/>
              <a:ahLst/>
              <a:cxnLst/>
              <a:rect l="l" t="t" r="r" b="b"/>
              <a:pathLst>
                <a:path w="476" h="10701" extrusionOk="0">
                  <a:moveTo>
                    <a:pt x="205" y="0"/>
                  </a:moveTo>
                  <a:cubicBezTo>
                    <a:pt x="182" y="0"/>
                    <a:pt x="182" y="0"/>
                    <a:pt x="182" y="23"/>
                  </a:cubicBezTo>
                  <a:lnTo>
                    <a:pt x="46" y="5351"/>
                  </a:lnTo>
                  <a:cubicBezTo>
                    <a:pt x="24" y="6005"/>
                    <a:pt x="24" y="6682"/>
                    <a:pt x="1" y="7314"/>
                  </a:cubicBezTo>
                  <a:cubicBezTo>
                    <a:pt x="1" y="7925"/>
                    <a:pt x="46" y="8512"/>
                    <a:pt x="70" y="9008"/>
                  </a:cubicBezTo>
                  <a:cubicBezTo>
                    <a:pt x="115" y="10001"/>
                    <a:pt x="227" y="10679"/>
                    <a:pt x="227" y="10679"/>
                  </a:cubicBezTo>
                  <a:cubicBezTo>
                    <a:pt x="227" y="10679"/>
                    <a:pt x="227" y="10700"/>
                    <a:pt x="250" y="10700"/>
                  </a:cubicBezTo>
                  <a:lnTo>
                    <a:pt x="272" y="10679"/>
                  </a:lnTo>
                  <a:cubicBezTo>
                    <a:pt x="272" y="10679"/>
                    <a:pt x="362" y="10001"/>
                    <a:pt x="407" y="9008"/>
                  </a:cubicBezTo>
                  <a:cubicBezTo>
                    <a:pt x="431" y="8512"/>
                    <a:pt x="476" y="7925"/>
                    <a:pt x="452" y="7293"/>
                  </a:cubicBezTo>
                  <a:cubicBezTo>
                    <a:pt x="452" y="6682"/>
                    <a:pt x="431" y="6005"/>
                    <a:pt x="407" y="5351"/>
                  </a:cubicBezTo>
                  <a:lnTo>
                    <a:pt x="227" y="23"/>
                  </a:lnTo>
                  <a:cubicBezTo>
                    <a:pt x="227" y="0"/>
                    <a:pt x="227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7"/>
            <p:cNvSpPr/>
            <p:nvPr/>
          </p:nvSpPr>
          <p:spPr>
            <a:xfrm>
              <a:off x="249975" y="1997350"/>
              <a:ext cx="11875" cy="138275"/>
            </a:xfrm>
            <a:custGeom>
              <a:avLst/>
              <a:gdLst/>
              <a:ahLst/>
              <a:cxnLst/>
              <a:rect l="l" t="t" r="r" b="b"/>
              <a:pathLst>
                <a:path w="475" h="5531" extrusionOk="0">
                  <a:moveTo>
                    <a:pt x="227" y="0"/>
                  </a:moveTo>
                  <a:cubicBezTo>
                    <a:pt x="203" y="0"/>
                    <a:pt x="203" y="0"/>
                    <a:pt x="203" y="22"/>
                  </a:cubicBezTo>
                  <a:cubicBezTo>
                    <a:pt x="203" y="22"/>
                    <a:pt x="113" y="1400"/>
                    <a:pt x="68" y="2755"/>
                  </a:cubicBezTo>
                  <a:cubicBezTo>
                    <a:pt x="46" y="3116"/>
                    <a:pt x="23" y="3453"/>
                    <a:pt x="1" y="3769"/>
                  </a:cubicBezTo>
                  <a:cubicBezTo>
                    <a:pt x="23" y="4086"/>
                    <a:pt x="46" y="4402"/>
                    <a:pt x="68" y="4651"/>
                  </a:cubicBezTo>
                  <a:cubicBezTo>
                    <a:pt x="136" y="5169"/>
                    <a:pt x="227" y="5509"/>
                    <a:pt x="227" y="5509"/>
                  </a:cubicBezTo>
                  <a:lnTo>
                    <a:pt x="248" y="5530"/>
                  </a:lnTo>
                  <a:cubicBezTo>
                    <a:pt x="248" y="5530"/>
                    <a:pt x="272" y="5530"/>
                    <a:pt x="272" y="5509"/>
                  </a:cubicBezTo>
                  <a:cubicBezTo>
                    <a:pt x="272" y="5509"/>
                    <a:pt x="362" y="5169"/>
                    <a:pt x="429" y="4651"/>
                  </a:cubicBezTo>
                  <a:cubicBezTo>
                    <a:pt x="452" y="4402"/>
                    <a:pt x="474" y="4086"/>
                    <a:pt x="474" y="3769"/>
                  </a:cubicBezTo>
                  <a:cubicBezTo>
                    <a:pt x="474" y="3453"/>
                    <a:pt x="429" y="3116"/>
                    <a:pt x="407" y="2755"/>
                  </a:cubicBezTo>
                  <a:cubicBezTo>
                    <a:pt x="339" y="1400"/>
                    <a:pt x="248" y="22"/>
                    <a:pt x="248" y="22"/>
                  </a:cubicBezTo>
                  <a:cubicBezTo>
                    <a:pt x="248" y="0"/>
                    <a:pt x="227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7"/>
            <p:cNvSpPr/>
            <p:nvPr/>
          </p:nvSpPr>
          <p:spPr>
            <a:xfrm>
              <a:off x="545125" y="2728500"/>
              <a:ext cx="11900" cy="138250"/>
            </a:xfrm>
            <a:custGeom>
              <a:avLst/>
              <a:gdLst/>
              <a:ahLst/>
              <a:cxnLst/>
              <a:rect l="l" t="t" r="r" b="b"/>
              <a:pathLst>
                <a:path w="476" h="5530" extrusionOk="0">
                  <a:moveTo>
                    <a:pt x="221" y="1"/>
                  </a:moveTo>
                  <a:cubicBezTo>
                    <a:pt x="214" y="1"/>
                    <a:pt x="205" y="11"/>
                    <a:pt x="205" y="11"/>
                  </a:cubicBezTo>
                  <a:cubicBezTo>
                    <a:pt x="205" y="11"/>
                    <a:pt x="114" y="1387"/>
                    <a:pt x="69" y="2765"/>
                  </a:cubicBezTo>
                  <a:cubicBezTo>
                    <a:pt x="46" y="3103"/>
                    <a:pt x="24" y="3464"/>
                    <a:pt x="1" y="3780"/>
                  </a:cubicBezTo>
                  <a:cubicBezTo>
                    <a:pt x="24" y="4096"/>
                    <a:pt x="46" y="4391"/>
                    <a:pt x="69" y="4662"/>
                  </a:cubicBezTo>
                  <a:cubicBezTo>
                    <a:pt x="136" y="5180"/>
                    <a:pt x="226" y="5519"/>
                    <a:pt x="226" y="5519"/>
                  </a:cubicBezTo>
                  <a:lnTo>
                    <a:pt x="250" y="5519"/>
                  </a:lnTo>
                  <a:cubicBezTo>
                    <a:pt x="250" y="5527"/>
                    <a:pt x="252" y="5529"/>
                    <a:pt x="256" y="5529"/>
                  </a:cubicBezTo>
                  <a:cubicBezTo>
                    <a:pt x="262" y="5529"/>
                    <a:pt x="272" y="5519"/>
                    <a:pt x="272" y="5519"/>
                  </a:cubicBezTo>
                  <a:cubicBezTo>
                    <a:pt x="272" y="5519"/>
                    <a:pt x="362" y="5158"/>
                    <a:pt x="431" y="4662"/>
                  </a:cubicBezTo>
                  <a:cubicBezTo>
                    <a:pt x="452" y="4391"/>
                    <a:pt x="476" y="4096"/>
                    <a:pt x="476" y="3780"/>
                  </a:cubicBezTo>
                  <a:cubicBezTo>
                    <a:pt x="476" y="3443"/>
                    <a:pt x="431" y="3103"/>
                    <a:pt x="407" y="2765"/>
                  </a:cubicBezTo>
                  <a:cubicBezTo>
                    <a:pt x="362" y="1387"/>
                    <a:pt x="250" y="11"/>
                    <a:pt x="250" y="11"/>
                  </a:cubicBezTo>
                  <a:lnTo>
                    <a:pt x="226" y="11"/>
                  </a:lnTo>
                  <a:cubicBezTo>
                    <a:pt x="226" y="3"/>
                    <a:pt x="224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7"/>
            <p:cNvSpPr/>
            <p:nvPr/>
          </p:nvSpPr>
          <p:spPr>
            <a:xfrm>
              <a:off x="537225" y="3561775"/>
              <a:ext cx="11900" cy="138275"/>
            </a:xfrm>
            <a:custGeom>
              <a:avLst/>
              <a:gdLst/>
              <a:ahLst/>
              <a:cxnLst/>
              <a:rect l="l" t="t" r="r" b="b"/>
              <a:pathLst>
                <a:path w="476" h="5531" extrusionOk="0">
                  <a:moveTo>
                    <a:pt x="226" y="0"/>
                  </a:moveTo>
                  <a:cubicBezTo>
                    <a:pt x="205" y="0"/>
                    <a:pt x="205" y="22"/>
                    <a:pt x="205" y="22"/>
                  </a:cubicBezTo>
                  <a:cubicBezTo>
                    <a:pt x="205" y="22"/>
                    <a:pt x="114" y="1400"/>
                    <a:pt x="46" y="2776"/>
                  </a:cubicBezTo>
                  <a:cubicBezTo>
                    <a:pt x="24" y="3116"/>
                    <a:pt x="1" y="3453"/>
                    <a:pt x="1" y="3793"/>
                  </a:cubicBezTo>
                  <a:cubicBezTo>
                    <a:pt x="1" y="4109"/>
                    <a:pt x="46" y="4402"/>
                    <a:pt x="69" y="4672"/>
                  </a:cubicBezTo>
                  <a:cubicBezTo>
                    <a:pt x="114" y="5169"/>
                    <a:pt x="226" y="5530"/>
                    <a:pt x="226" y="5530"/>
                  </a:cubicBezTo>
                  <a:lnTo>
                    <a:pt x="272" y="5530"/>
                  </a:lnTo>
                  <a:cubicBezTo>
                    <a:pt x="272" y="5530"/>
                    <a:pt x="362" y="5169"/>
                    <a:pt x="407" y="4651"/>
                  </a:cubicBezTo>
                  <a:cubicBezTo>
                    <a:pt x="430" y="4402"/>
                    <a:pt x="476" y="4109"/>
                    <a:pt x="476" y="3793"/>
                  </a:cubicBezTo>
                  <a:lnTo>
                    <a:pt x="407" y="2776"/>
                  </a:lnTo>
                  <a:cubicBezTo>
                    <a:pt x="340" y="1400"/>
                    <a:pt x="250" y="22"/>
                    <a:pt x="250" y="22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7"/>
            <p:cNvSpPr/>
            <p:nvPr/>
          </p:nvSpPr>
          <p:spPr>
            <a:xfrm>
              <a:off x="1098800" y="3097275"/>
              <a:ext cx="11850" cy="404700"/>
            </a:xfrm>
            <a:custGeom>
              <a:avLst/>
              <a:gdLst/>
              <a:ahLst/>
              <a:cxnLst/>
              <a:rect l="l" t="t" r="r" b="b"/>
              <a:pathLst>
                <a:path w="474" h="16188" extrusionOk="0">
                  <a:moveTo>
                    <a:pt x="203" y="1"/>
                  </a:moveTo>
                  <a:cubicBezTo>
                    <a:pt x="181" y="1"/>
                    <a:pt x="181" y="24"/>
                    <a:pt x="181" y="24"/>
                  </a:cubicBezTo>
                  <a:lnTo>
                    <a:pt x="46" y="8106"/>
                  </a:lnTo>
                  <a:cubicBezTo>
                    <a:pt x="22" y="9099"/>
                    <a:pt x="22" y="10114"/>
                    <a:pt x="0" y="11062"/>
                  </a:cubicBezTo>
                  <a:cubicBezTo>
                    <a:pt x="0" y="12010"/>
                    <a:pt x="46" y="12892"/>
                    <a:pt x="67" y="13636"/>
                  </a:cubicBezTo>
                  <a:cubicBezTo>
                    <a:pt x="136" y="15149"/>
                    <a:pt x="226" y="16164"/>
                    <a:pt x="226" y="16164"/>
                  </a:cubicBezTo>
                  <a:cubicBezTo>
                    <a:pt x="226" y="16164"/>
                    <a:pt x="226" y="16187"/>
                    <a:pt x="248" y="16187"/>
                  </a:cubicBezTo>
                  <a:cubicBezTo>
                    <a:pt x="248" y="16187"/>
                    <a:pt x="271" y="16187"/>
                    <a:pt x="271" y="16164"/>
                  </a:cubicBezTo>
                  <a:cubicBezTo>
                    <a:pt x="271" y="16164"/>
                    <a:pt x="362" y="15149"/>
                    <a:pt x="407" y="13636"/>
                  </a:cubicBezTo>
                  <a:cubicBezTo>
                    <a:pt x="428" y="12892"/>
                    <a:pt x="474" y="12010"/>
                    <a:pt x="474" y="11062"/>
                  </a:cubicBezTo>
                  <a:cubicBezTo>
                    <a:pt x="452" y="10114"/>
                    <a:pt x="428" y="9099"/>
                    <a:pt x="407" y="8106"/>
                  </a:cubicBezTo>
                  <a:lnTo>
                    <a:pt x="226" y="2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7"/>
            <p:cNvSpPr/>
            <p:nvPr/>
          </p:nvSpPr>
          <p:spPr>
            <a:xfrm>
              <a:off x="1602750" y="3234450"/>
              <a:ext cx="11900" cy="267525"/>
            </a:xfrm>
            <a:custGeom>
              <a:avLst/>
              <a:gdLst/>
              <a:ahLst/>
              <a:cxnLst/>
              <a:rect l="l" t="t" r="r" b="b"/>
              <a:pathLst>
                <a:path w="476" h="10701" extrusionOk="0">
                  <a:moveTo>
                    <a:pt x="205" y="0"/>
                  </a:moveTo>
                  <a:cubicBezTo>
                    <a:pt x="181" y="0"/>
                    <a:pt x="181" y="0"/>
                    <a:pt x="181" y="22"/>
                  </a:cubicBezTo>
                  <a:lnTo>
                    <a:pt x="46" y="5349"/>
                  </a:lnTo>
                  <a:cubicBezTo>
                    <a:pt x="46" y="6005"/>
                    <a:pt x="24" y="6682"/>
                    <a:pt x="1" y="7291"/>
                  </a:cubicBezTo>
                  <a:cubicBezTo>
                    <a:pt x="1" y="7923"/>
                    <a:pt x="46" y="8510"/>
                    <a:pt x="69" y="9006"/>
                  </a:cubicBezTo>
                  <a:cubicBezTo>
                    <a:pt x="136" y="10000"/>
                    <a:pt x="227" y="10677"/>
                    <a:pt x="227" y="10677"/>
                  </a:cubicBezTo>
                  <a:lnTo>
                    <a:pt x="250" y="10700"/>
                  </a:lnTo>
                  <a:cubicBezTo>
                    <a:pt x="272" y="10700"/>
                    <a:pt x="272" y="10677"/>
                    <a:pt x="272" y="10677"/>
                  </a:cubicBezTo>
                  <a:cubicBezTo>
                    <a:pt x="272" y="10677"/>
                    <a:pt x="362" y="10000"/>
                    <a:pt x="431" y="9006"/>
                  </a:cubicBezTo>
                  <a:cubicBezTo>
                    <a:pt x="452" y="8510"/>
                    <a:pt x="476" y="7923"/>
                    <a:pt x="476" y="7291"/>
                  </a:cubicBezTo>
                  <a:cubicBezTo>
                    <a:pt x="452" y="6682"/>
                    <a:pt x="431" y="6005"/>
                    <a:pt x="407" y="5349"/>
                  </a:cubicBezTo>
                  <a:lnTo>
                    <a:pt x="227" y="22"/>
                  </a:lnTo>
                  <a:cubicBezTo>
                    <a:pt x="227" y="0"/>
                    <a:pt x="205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7"/>
            <p:cNvSpPr/>
            <p:nvPr/>
          </p:nvSpPr>
          <p:spPr>
            <a:xfrm>
              <a:off x="1723000" y="2170050"/>
              <a:ext cx="11850" cy="267525"/>
            </a:xfrm>
            <a:custGeom>
              <a:avLst/>
              <a:gdLst/>
              <a:ahLst/>
              <a:cxnLst/>
              <a:rect l="l" t="t" r="r" b="b"/>
              <a:pathLst>
                <a:path w="474" h="10701" extrusionOk="0">
                  <a:moveTo>
                    <a:pt x="181" y="0"/>
                  </a:moveTo>
                  <a:cubicBezTo>
                    <a:pt x="181" y="0"/>
                    <a:pt x="112" y="2686"/>
                    <a:pt x="45" y="5350"/>
                  </a:cubicBezTo>
                  <a:cubicBezTo>
                    <a:pt x="45" y="6005"/>
                    <a:pt x="22" y="6682"/>
                    <a:pt x="0" y="7291"/>
                  </a:cubicBezTo>
                  <a:cubicBezTo>
                    <a:pt x="22" y="7923"/>
                    <a:pt x="45" y="8510"/>
                    <a:pt x="67" y="9007"/>
                  </a:cubicBezTo>
                  <a:cubicBezTo>
                    <a:pt x="136" y="10000"/>
                    <a:pt x="226" y="10677"/>
                    <a:pt x="226" y="10677"/>
                  </a:cubicBezTo>
                  <a:cubicBezTo>
                    <a:pt x="248" y="10677"/>
                    <a:pt x="248" y="10677"/>
                    <a:pt x="248" y="10701"/>
                  </a:cubicBezTo>
                  <a:cubicBezTo>
                    <a:pt x="271" y="10701"/>
                    <a:pt x="271" y="10677"/>
                    <a:pt x="271" y="10677"/>
                  </a:cubicBezTo>
                  <a:cubicBezTo>
                    <a:pt x="271" y="10677"/>
                    <a:pt x="383" y="10000"/>
                    <a:pt x="428" y="9007"/>
                  </a:cubicBezTo>
                  <a:cubicBezTo>
                    <a:pt x="452" y="8510"/>
                    <a:pt x="473" y="7923"/>
                    <a:pt x="473" y="7291"/>
                  </a:cubicBezTo>
                  <a:cubicBezTo>
                    <a:pt x="452" y="6682"/>
                    <a:pt x="428" y="6005"/>
                    <a:pt x="407" y="5350"/>
                  </a:cubicBezTo>
                  <a:cubicBezTo>
                    <a:pt x="316" y="2686"/>
                    <a:pt x="226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7"/>
            <p:cNvSpPr/>
            <p:nvPr/>
          </p:nvSpPr>
          <p:spPr>
            <a:xfrm>
              <a:off x="1158625" y="1313875"/>
              <a:ext cx="11850" cy="267525"/>
            </a:xfrm>
            <a:custGeom>
              <a:avLst/>
              <a:gdLst/>
              <a:ahLst/>
              <a:cxnLst/>
              <a:rect l="l" t="t" r="r" b="b"/>
              <a:pathLst>
                <a:path w="474" h="10701" extrusionOk="0">
                  <a:moveTo>
                    <a:pt x="203" y="1"/>
                  </a:moveTo>
                  <a:lnTo>
                    <a:pt x="181" y="24"/>
                  </a:lnTo>
                  <a:lnTo>
                    <a:pt x="46" y="5352"/>
                  </a:lnTo>
                  <a:cubicBezTo>
                    <a:pt x="46" y="6029"/>
                    <a:pt x="22" y="6683"/>
                    <a:pt x="0" y="7315"/>
                  </a:cubicBezTo>
                  <a:cubicBezTo>
                    <a:pt x="0" y="7947"/>
                    <a:pt x="46" y="8512"/>
                    <a:pt x="67" y="9030"/>
                  </a:cubicBezTo>
                  <a:cubicBezTo>
                    <a:pt x="136" y="10024"/>
                    <a:pt x="226" y="10679"/>
                    <a:pt x="226" y="10679"/>
                  </a:cubicBezTo>
                  <a:cubicBezTo>
                    <a:pt x="226" y="10701"/>
                    <a:pt x="226" y="10701"/>
                    <a:pt x="248" y="10701"/>
                  </a:cubicBezTo>
                  <a:cubicBezTo>
                    <a:pt x="248" y="10701"/>
                    <a:pt x="271" y="10701"/>
                    <a:pt x="271" y="10679"/>
                  </a:cubicBezTo>
                  <a:cubicBezTo>
                    <a:pt x="271" y="10679"/>
                    <a:pt x="362" y="10024"/>
                    <a:pt x="428" y="9030"/>
                  </a:cubicBezTo>
                  <a:cubicBezTo>
                    <a:pt x="428" y="8512"/>
                    <a:pt x="474" y="7947"/>
                    <a:pt x="474" y="7315"/>
                  </a:cubicBezTo>
                  <a:cubicBezTo>
                    <a:pt x="452" y="6683"/>
                    <a:pt x="428" y="6029"/>
                    <a:pt x="407" y="5352"/>
                  </a:cubicBezTo>
                  <a:lnTo>
                    <a:pt x="226" y="24"/>
                  </a:lnTo>
                  <a:cubicBezTo>
                    <a:pt x="226" y="24"/>
                    <a:pt x="226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7"/>
            <p:cNvSpPr/>
            <p:nvPr/>
          </p:nvSpPr>
          <p:spPr>
            <a:xfrm>
              <a:off x="1862375" y="3711300"/>
              <a:ext cx="11300" cy="267550"/>
            </a:xfrm>
            <a:custGeom>
              <a:avLst/>
              <a:gdLst/>
              <a:ahLst/>
              <a:cxnLst/>
              <a:rect l="l" t="t" r="r" b="b"/>
              <a:pathLst>
                <a:path w="452" h="10702" extrusionOk="0">
                  <a:moveTo>
                    <a:pt x="204" y="1"/>
                  </a:moveTo>
                  <a:cubicBezTo>
                    <a:pt x="181" y="1"/>
                    <a:pt x="181" y="1"/>
                    <a:pt x="181" y="24"/>
                  </a:cubicBezTo>
                  <a:lnTo>
                    <a:pt x="45" y="5352"/>
                  </a:lnTo>
                  <a:cubicBezTo>
                    <a:pt x="24" y="6029"/>
                    <a:pt x="0" y="6683"/>
                    <a:pt x="0" y="7315"/>
                  </a:cubicBezTo>
                  <a:cubicBezTo>
                    <a:pt x="0" y="7925"/>
                    <a:pt x="24" y="8512"/>
                    <a:pt x="45" y="9009"/>
                  </a:cubicBezTo>
                  <a:cubicBezTo>
                    <a:pt x="114" y="10024"/>
                    <a:pt x="204" y="10679"/>
                    <a:pt x="204" y="10679"/>
                  </a:cubicBezTo>
                  <a:cubicBezTo>
                    <a:pt x="226" y="10679"/>
                    <a:pt x="226" y="10701"/>
                    <a:pt x="226" y="10701"/>
                  </a:cubicBezTo>
                  <a:cubicBezTo>
                    <a:pt x="250" y="10701"/>
                    <a:pt x="250" y="10701"/>
                    <a:pt x="250" y="10679"/>
                  </a:cubicBezTo>
                  <a:cubicBezTo>
                    <a:pt x="250" y="10679"/>
                    <a:pt x="361" y="10024"/>
                    <a:pt x="407" y="9009"/>
                  </a:cubicBezTo>
                  <a:cubicBezTo>
                    <a:pt x="430" y="8512"/>
                    <a:pt x="452" y="7925"/>
                    <a:pt x="452" y="7315"/>
                  </a:cubicBezTo>
                  <a:cubicBezTo>
                    <a:pt x="430" y="6683"/>
                    <a:pt x="407" y="6006"/>
                    <a:pt x="385" y="5352"/>
                  </a:cubicBezTo>
                  <a:cubicBezTo>
                    <a:pt x="316" y="2688"/>
                    <a:pt x="226" y="24"/>
                    <a:pt x="226" y="24"/>
                  </a:cubicBezTo>
                  <a:cubicBezTo>
                    <a:pt x="226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7"/>
            <p:cNvSpPr/>
            <p:nvPr/>
          </p:nvSpPr>
          <p:spPr>
            <a:xfrm>
              <a:off x="1111225" y="2145200"/>
              <a:ext cx="11300" cy="138275"/>
            </a:xfrm>
            <a:custGeom>
              <a:avLst/>
              <a:gdLst/>
              <a:ahLst/>
              <a:cxnLst/>
              <a:rect l="l" t="t" r="r" b="b"/>
              <a:pathLst>
                <a:path w="452" h="5531" extrusionOk="0">
                  <a:moveTo>
                    <a:pt x="202" y="1"/>
                  </a:moveTo>
                  <a:cubicBezTo>
                    <a:pt x="181" y="1"/>
                    <a:pt x="181" y="23"/>
                    <a:pt x="181" y="23"/>
                  </a:cubicBezTo>
                  <a:cubicBezTo>
                    <a:pt x="181" y="23"/>
                    <a:pt x="90" y="1401"/>
                    <a:pt x="45" y="2777"/>
                  </a:cubicBezTo>
                  <a:cubicBezTo>
                    <a:pt x="22" y="3116"/>
                    <a:pt x="0" y="3454"/>
                    <a:pt x="0" y="3794"/>
                  </a:cubicBezTo>
                  <a:cubicBezTo>
                    <a:pt x="0" y="4110"/>
                    <a:pt x="22" y="4402"/>
                    <a:pt x="45" y="4673"/>
                  </a:cubicBezTo>
                  <a:cubicBezTo>
                    <a:pt x="112" y="5170"/>
                    <a:pt x="202" y="5509"/>
                    <a:pt x="202" y="5509"/>
                  </a:cubicBezTo>
                  <a:lnTo>
                    <a:pt x="226" y="5531"/>
                  </a:lnTo>
                  <a:cubicBezTo>
                    <a:pt x="248" y="5531"/>
                    <a:pt x="248" y="5531"/>
                    <a:pt x="248" y="5509"/>
                  </a:cubicBezTo>
                  <a:cubicBezTo>
                    <a:pt x="248" y="5509"/>
                    <a:pt x="361" y="5170"/>
                    <a:pt x="406" y="4651"/>
                  </a:cubicBezTo>
                  <a:cubicBezTo>
                    <a:pt x="428" y="4402"/>
                    <a:pt x="452" y="4110"/>
                    <a:pt x="452" y="3770"/>
                  </a:cubicBezTo>
                  <a:cubicBezTo>
                    <a:pt x="452" y="3454"/>
                    <a:pt x="428" y="3116"/>
                    <a:pt x="406" y="2777"/>
                  </a:cubicBezTo>
                  <a:cubicBezTo>
                    <a:pt x="338" y="1401"/>
                    <a:pt x="226" y="23"/>
                    <a:pt x="226" y="23"/>
                  </a:cubicBezTo>
                  <a:cubicBezTo>
                    <a:pt x="226" y="23"/>
                    <a:pt x="226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7"/>
            <p:cNvSpPr/>
            <p:nvPr/>
          </p:nvSpPr>
          <p:spPr>
            <a:xfrm>
              <a:off x="2796975" y="1827450"/>
              <a:ext cx="11900" cy="267525"/>
            </a:xfrm>
            <a:custGeom>
              <a:avLst/>
              <a:gdLst/>
              <a:ahLst/>
              <a:cxnLst/>
              <a:rect l="l" t="t" r="r" b="b"/>
              <a:pathLst>
                <a:path w="476" h="10701" extrusionOk="0">
                  <a:moveTo>
                    <a:pt x="204" y="1"/>
                  </a:moveTo>
                  <a:cubicBezTo>
                    <a:pt x="181" y="1"/>
                    <a:pt x="181" y="1"/>
                    <a:pt x="181" y="24"/>
                  </a:cubicBezTo>
                  <a:lnTo>
                    <a:pt x="45" y="5352"/>
                  </a:lnTo>
                  <a:cubicBezTo>
                    <a:pt x="24" y="6005"/>
                    <a:pt x="24" y="6683"/>
                    <a:pt x="0" y="7315"/>
                  </a:cubicBezTo>
                  <a:cubicBezTo>
                    <a:pt x="0" y="7925"/>
                    <a:pt x="45" y="8512"/>
                    <a:pt x="69" y="9009"/>
                  </a:cubicBezTo>
                  <a:cubicBezTo>
                    <a:pt x="114" y="10002"/>
                    <a:pt x="226" y="10679"/>
                    <a:pt x="226" y="10679"/>
                  </a:cubicBezTo>
                  <a:cubicBezTo>
                    <a:pt x="226" y="10679"/>
                    <a:pt x="226" y="10701"/>
                    <a:pt x="249" y="10701"/>
                  </a:cubicBezTo>
                  <a:lnTo>
                    <a:pt x="271" y="10679"/>
                  </a:lnTo>
                  <a:cubicBezTo>
                    <a:pt x="271" y="10679"/>
                    <a:pt x="361" y="10002"/>
                    <a:pt x="406" y="9009"/>
                  </a:cubicBezTo>
                  <a:cubicBezTo>
                    <a:pt x="430" y="8512"/>
                    <a:pt x="475" y="7925"/>
                    <a:pt x="452" y="7293"/>
                  </a:cubicBezTo>
                  <a:cubicBezTo>
                    <a:pt x="452" y="6683"/>
                    <a:pt x="430" y="6005"/>
                    <a:pt x="406" y="5352"/>
                  </a:cubicBezTo>
                  <a:lnTo>
                    <a:pt x="226" y="24"/>
                  </a:lnTo>
                  <a:cubicBezTo>
                    <a:pt x="226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7"/>
            <p:cNvSpPr/>
            <p:nvPr/>
          </p:nvSpPr>
          <p:spPr>
            <a:xfrm>
              <a:off x="2000675" y="1336450"/>
              <a:ext cx="11850" cy="267800"/>
            </a:xfrm>
            <a:custGeom>
              <a:avLst/>
              <a:gdLst/>
              <a:ahLst/>
              <a:cxnLst/>
              <a:rect l="l" t="t" r="r" b="b"/>
              <a:pathLst>
                <a:path w="474" h="10712" extrusionOk="0">
                  <a:moveTo>
                    <a:pt x="202" y="1"/>
                  </a:moveTo>
                  <a:lnTo>
                    <a:pt x="181" y="24"/>
                  </a:lnTo>
                  <a:cubicBezTo>
                    <a:pt x="181" y="24"/>
                    <a:pt x="112" y="2710"/>
                    <a:pt x="45" y="5373"/>
                  </a:cubicBezTo>
                  <a:cubicBezTo>
                    <a:pt x="45" y="6029"/>
                    <a:pt x="22" y="6706"/>
                    <a:pt x="0" y="7315"/>
                  </a:cubicBezTo>
                  <a:cubicBezTo>
                    <a:pt x="22" y="7947"/>
                    <a:pt x="45" y="8534"/>
                    <a:pt x="67" y="9030"/>
                  </a:cubicBezTo>
                  <a:cubicBezTo>
                    <a:pt x="135" y="10024"/>
                    <a:pt x="226" y="10701"/>
                    <a:pt x="226" y="10701"/>
                  </a:cubicBezTo>
                  <a:lnTo>
                    <a:pt x="247" y="10701"/>
                  </a:lnTo>
                  <a:cubicBezTo>
                    <a:pt x="255" y="10709"/>
                    <a:pt x="260" y="10711"/>
                    <a:pt x="264" y="10711"/>
                  </a:cubicBezTo>
                  <a:cubicBezTo>
                    <a:pt x="271" y="10711"/>
                    <a:pt x="271" y="10701"/>
                    <a:pt x="271" y="10701"/>
                  </a:cubicBezTo>
                  <a:cubicBezTo>
                    <a:pt x="271" y="10701"/>
                    <a:pt x="383" y="10024"/>
                    <a:pt x="428" y="9030"/>
                  </a:cubicBezTo>
                  <a:cubicBezTo>
                    <a:pt x="452" y="8534"/>
                    <a:pt x="473" y="7947"/>
                    <a:pt x="473" y="7315"/>
                  </a:cubicBezTo>
                  <a:cubicBezTo>
                    <a:pt x="452" y="6706"/>
                    <a:pt x="428" y="6029"/>
                    <a:pt x="406" y="5373"/>
                  </a:cubicBezTo>
                  <a:cubicBezTo>
                    <a:pt x="316" y="2688"/>
                    <a:pt x="226" y="24"/>
                    <a:pt x="226" y="24"/>
                  </a:cubicBez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7"/>
            <p:cNvSpPr/>
            <p:nvPr/>
          </p:nvSpPr>
          <p:spPr>
            <a:xfrm>
              <a:off x="2285650" y="4024550"/>
              <a:ext cx="11300" cy="137975"/>
            </a:xfrm>
            <a:custGeom>
              <a:avLst/>
              <a:gdLst/>
              <a:ahLst/>
              <a:cxnLst/>
              <a:rect l="l" t="t" r="r" b="b"/>
              <a:pathLst>
                <a:path w="452" h="5519" extrusionOk="0">
                  <a:moveTo>
                    <a:pt x="181" y="1"/>
                  </a:moveTo>
                  <a:cubicBezTo>
                    <a:pt x="181" y="1"/>
                    <a:pt x="91" y="1377"/>
                    <a:pt x="46" y="2755"/>
                  </a:cubicBezTo>
                  <a:cubicBezTo>
                    <a:pt x="24" y="3092"/>
                    <a:pt x="0" y="3454"/>
                    <a:pt x="0" y="3770"/>
                  </a:cubicBezTo>
                  <a:cubicBezTo>
                    <a:pt x="0" y="4086"/>
                    <a:pt x="24" y="4380"/>
                    <a:pt x="46" y="4651"/>
                  </a:cubicBezTo>
                  <a:cubicBezTo>
                    <a:pt x="114" y="5169"/>
                    <a:pt x="204" y="5509"/>
                    <a:pt x="204" y="5509"/>
                  </a:cubicBezTo>
                  <a:lnTo>
                    <a:pt x="226" y="5509"/>
                  </a:lnTo>
                  <a:cubicBezTo>
                    <a:pt x="234" y="5516"/>
                    <a:pt x="239" y="5518"/>
                    <a:pt x="243" y="5518"/>
                  </a:cubicBezTo>
                  <a:cubicBezTo>
                    <a:pt x="250" y="5518"/>
                    <a:pt x="250" y="5509"/>
                    <a:pt x="250" y="5509"/>
                  </a:cubicBezTo>
                  <a:cubicBezTo>
                    <a:pt x="250" y="5509"/>
                    <a:pt x="362" y="5169"/>
                    <a:pt x="407" y="4651"/>
                  </a:cubicBezTo>
                  <a:cubicBezTo>
                    <a:pt x="430" y="4380"/>
                    <a:pt x="452" y="4086"/>
                    <a:pt x="452" y="3770"/>
                  </a:cubicBezTo>
                  <a:cubicBezTo>
                    <a:pt x="452" y="3432"/>
                    <a:pt x="430" y="3092"/>
                    <a:pt x="407" y="2755"/>
                  </a:cubicBezTo>
                  <a:cubicBezTo>
                    <a:pt x="340" y="1377"/>
                    <a:pt x="226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7"/>
            <p:cNvSpPr/>
            <p:nvPr/>
          </p:nvSpPr>
          <p:spPr>
            <a:xfrm>
              <a:off x="2385575" y="3124950"/>
              <a:ext cx="11300" cy="404650"/>
            </a:xfrm>
            <a:custGeom>
              <a:avLst/>
              <a:gdLst/>
              <a:ahLst/>
              <a:cxnLst/>
              <a:rect l="l" t="t" r="r" b="b"/>
              <a:pathLst>
                <a:path w="452" h="16186" extrusionOk="0">
                  <a:moveTo>
                    <a:pt x="181" y="1"/>
                  </a:moveTo>
                  <a:lnTo>
                    <a:pt x="157" y="22"/>
                  </a:lnTo>
                  <a:cubicBezTo>
                    <a:pt x="157" y="22"/>
                    <a:pt x="112" y="4064"/>
                    <a:pt x="45" y="8104"/>
                  </a:cubicBezTo>
                  <a:cubicBezTo>
                    <a:pt x="22" y="9097"/>
                    <a:pt x="0" y="10114"/>
                    <a:pt x="0" y="11062"/>
                  </a:cubicBezTo>
                  <a:cubicBezTo>
                    <a:pt x="0" y="12010"/>
                    <a:pt x="22" y="12890"/>
                    <a:pt x="45" y="13657"/>
                  </a:cubicBezTo>
                  <a:cubicBezTo>
                    <a:pt x="112" y="15171"/>
                    <a:pt x="226" y="16164"/>
                    <a:pt x="226" y="16164"/>
                  </a:cubicBezTo>
                  <a:cubicBezTo>
                    <a:pt x="226" y="16186"/>
                    <a:pt x="226" y="16186"/>
                    <a:pt x="247" y="16186"/>
                  </a:cubicBezTo>
                  <a:cubicBezTo>
                    <a:pt x="247" y="16186"/>
                    <a:pt x="271" y="16186"/>
                    <a:pt x="271" y="16164"/>
                  </a:cubicBezTo>
                  <a:cubicBezTo>
                    <a:pt x="271" y="16164"/>
                    <a:pt x="361" y="15171"/>
                    <a:pt x="406" y="13636"/>
                  </a:cubicBezTo>
                  <a:cubicBezTo>
                    <a:pt x="428" y="12890"/>
                    <a:pt x="452" y="12010"/>
                    <a:pt x="452" y="11062"/>
                  </a:cubicBezTo>
                  <a:cubicBezTo>
                    <a:pt x="428" y="10114"/>
                    <a:pt x="406" y="9097"/>
                    <a:pt x="383" y="8104"/>
                  </a:cubicBezTo>
                  <a:lnTo>
                    <a:pt x="202" y="22"/>
                  </a:lnTo>
                  <a:cubicBezTo>
                    <a:pt x="202" y="22"/>
                    <a:pt x="202" y="1"/>
                    <a:pt x="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7"/>
            <p:cNvSpPr/>
            <p:nvPr/>
          </p:nvSpPr>
          <p:spPr>
            <a:xfrm>
              <a:off x="2445375" y="1341550"/>
              <a:ext cx="11325" cy="267550"/>
            </a:xfrm>
            <a:custGeom>
              <a:avLst/>
              <a:gdLst/>
              <a:ahLst/>
              <a:cxnLst/>
              <a:rect l="l" t="t" r="r" b="b"/>
              <a:pathLst>
                <a:path w="453" h="10702" extrusionOk="0">
                  <a:moveTo>
                    <a:pt x="203" y="1"/>
                  </a:moveTo>
                  <a:cubicBezTo>
                    <a:pt x="182" y="1"/>
                    <a:pt x="182" y="22"/>
                    <a:pt x="182" y="22"/>
                  </a:cubicBezTo>
                  <a:lnTo>
                    <a:pt x="46" y="5350"/>
                  </a:lnTo>
                  <a:cubicBezTo>
                    <a:pt x="23" y="6027"/>
                    <a:pt x="23" y="6704"/>
                    <a:pt x="1" y="7315"/>
                  </a:cubicBezTo>
                  <a:cubicBezTo>
                    <a:pt x="1" y="7947"/>
                    <a:pt x="23" y="8534"/>
                    <a:pt x="68" y="9030"/>
                  </a:cubicBezTo>
                  <a:cubicBezTo>
                    <a:pt x="113" y="10024"/>
                    <a:pt x="227" y="10701"/>
                    <a:pt x="227" y="10701"/>
                  </a:cubicBezTo>
                  <a:lnTo>
                    <a:pt x="272" y="10701"/>
                  </a:lnTo>
                  <a:cubicBezTo>
                    <a:pt x="272" y="10701"/>
                    <a:pt x="362" y="10024"/>
                    <a:pt x="407" y="9030"/>
                  </a:cubicBezTo>
                  <a:cubicBezTo>
                    <a:pt x="429" y="8534"/>
                    <a:pt x="452" y="7947"/>
                    <a:pt x="452" y="7315"/>
                  </a:cubicBezTo>
                  <a:cubicBezTo>
                    <a:pt x="429" y="6683"/>
                    <a:pt x="429" y="6027"/>
                    <a:pt x="407" y="5350"/>
                  </a:cubicBezTo>
                  <a:lnTo>
                    <a:pt x="227" y="22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7"/>
            <p:cNvSpPr/>
            <p:nvPr/>
          </p:nvSpPr>
          <p:spPr>
            <a:xfrm>
              <a:off x="2564450" y="2367575"/>
              <a:ext cx="11300" cy="138275"/>
            </a:xfrm>
            <a:custGeom>
              <a:avLst/>
              <a:gdLst/>
              <a:ahLst/>
              <a:cxnLst/>
              <a:rect l="l" t="t" r="r" b="b"/>
              <a:pathLst>
                <a:path w="452" h="5531" extrusionOk="0">
                  <a:moveTo>
                    <a:pt x="204" y="0"/>
                  </a:moveTo>
                  <a:cubicBezTo>
                    <a:pt x="181" y="0"/>
                    <a:pt x="181" y="0"/>
                    <a:pt x="181" y="22"/>
                  </a:cubicBezTo>
                  <a:cubicBezTo>
                    <a:pt x="181" y="22"/>
                    <a:pt x="91" y="1400"/>
                    <a:pt x="45" y="2754"/>
                  </a:cubicBezTo>
                  <a:cubicBezTo>
                    <a:pt x="24" y="3116"/>
                    <a:pt x="0" y="3453"/>
                    <a:pt x="0" y="3769"/>
                  </a:cubicBezTo>
                  <a:cubicBezTo>
                    <a:pt x="0" y="4085"/>
                    <a:pt x="24" y="4402"/>
                    <a:pt x="45" y="4651"/>
                  </a:cubicBezTo>
                  <a:cubicBezTo>
                    <a:pt x="114" y="5169"/>
                    <a:pt x="204" y="5509"/>
                    <a:pt x="204" y="5509"/>
                  </a:cubicBezTo>
                  <a:lnTo>
                    <a:pt x="226" y="5530"/>
                  </a:lnTo>
                  <a:cubicBezTo>
                    <a:pt x="250" y="5530"/>
                    <a:pt x="250" y="5530"/>
                    <a:pt x="250" y="5509"/>
                  </a:cubicBezTo>
                  <a:cubicBezTo>
                    <a:pt x="250" y="5509"/>
                    <a:pt x="340" y="5169"/>
                    <a:pt x="407" y="4651"/>
                  </a:cubicBezTo>
                  <a:cubicBezTo>
                    <a:pt x="430" y="4402"/>
                    <a:pt x="452" y="4085"/>
                    <a:pt x="452" y="3769"/>
                  </a:cubicBezTo>
                  <a:cubicBezTo>
                    <a:pt x="452" y="3453"/>
                    <a:pt x="407" y="3116"/>
                    <a:pt x="385" y="2754"/>
                  </a:cubicBezTo>
                  <a:cubicBezTo>
                    <a:pt x="316" y="1400"/>
                    <a:pt x="226" y="22"/>
                    <a:pt x="226" y="22"/>
                  </a:cubicBezTo>
                  <a:cubicBezTo>
                    <a:pt x="226" y="0"/>
                    <a:pt x="204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7"/>
            <p:cNvSpPr/>
            <p:nvPr/>
          </p:nvSpPr>
          <p:spPr>
            <a:xfrm>
              <a:off x="1332450" y="2561725"/>
              <a:ext cx="11300" cy="138250"/>
            </a:xfrm>
            <a:custGeom>
              <a:avLst/>
              <a:gdLst/>
              <a:ahLst/>
              <a:cxnLst/>
              <a:rect l="l" t="t" r="r" b="b"/>
              <a:pathLst>
                <a:path w="452" h="5530" extrusionOk="0">
                  <a:moveTo>
                    <a:pt x="203" y="0"/>
                  </a:moveTo>
                  <a:lnTo>
                    <a:pt x="181" y="22"/>
                  </a:lnTo>
                  <a:cubicBezTo>
                    <a:pt x="181" y="22"/>
                    <a:pt x="91" y="1400"/>
                    <a:pt x="46" y="2776"/>
                  </a:cubicBezTo>
                  <a:cubicBezTo>
                    <a:pt x="22" y="3115"/>
                    <a:pt x="0" y="3453"/>
                    <a:pt x="0" y="3793"/>
                  </a:cubicBezTo>
                  <a:cubicBezTo>
                    <a:pt x="0" y="4109"/>
                    <a:pt x="22" y="4401"/>
                    <a:pt x="46" y="4672"/>
                  </a:cubicBezTo>
                  <a:cubicBezTo>
                    <a:pt x="112" y="5169"/>
                    <a:pt x="203" y="5508"/>
                    <a:pt x="203" y="5508"/>
                  </a:cubicBezTo>
                  <a:cubicBezTo>
                    <a:pt x="203" y="5530"/>
                    <a:pt x="203" y="5530"/>
                    <a:pt x="226" y="5530"/>
                  </a:cubicBezTo>
                  <a:cubicBezTo>
                    <a:pt x="226" y="5530"/>
                    <a:pt x="248" y="5530"/>
                    <a:pt x="248" y="5508"/>
                  </a:cubicBezTo>
                  <a:cubicBezTo>
                    <a:pt x="248" y="5508"/>
                    <a:pt x="338" y="5169"/>
                    <a:pt x="407" y="4650"/>
                  </a:cubicBezTo>
                  <a:cubicBezTo>
                    <a:pt x="428" y="4401"/>
                    <a:pt x="452" y="4109"/>
                    <a:pt x="452" y="3769"/>
                  </a:cubicBezTo>
                  <a:cubicBezTo>
                    <a:pt x="452" y="3453"/>
                    <a:pt x="407" y="3115"/>
                    <a:pt x="383" y="2776"/>
                  </a:cubicBezTo>
                  <a:cubicBezTo>
                    <a:pt x="338" y="1400"/>
                    <a:pt x="226" y="22"/>
                    <a:pt x="226" y="22"/>
                  </a:cubicBezTo>
                  <a:cubicBezTo>
                    <a:pt x="226" y="22"/>
                    <a:pt x="226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7"/>
            <p:cNvSpPr/>
            <p:nvPr/>
          </p:nvSpPr>
          <p:spPr>
            <a:xfrm>
              <a:off x="3352300" y="3262075"/>
              <a:ext cx="11900" cy="267525"/>
            </a:xfrm>
            <a:custGeom>
              <a:avLst/>
              <a:gdLst/>
              <a:ahLst/>
              <a:cxnLst/>
              <a:rect l="l" t="t" r="r" b="b"/>
              <a:pathLst>
                <a:path w="476" h="10701" extrusionOk="0">
                  <a:moveTo>
                    <a:pt x="205" y="0"/>
                  </a:moveTo>
                  <a:cubicBezTo>
                    <a:pt x="181" y="0"/>
                    <a:pt x="181" y="0"/>
                    <a:pt x="181" y="24"/>
                  </a:cubicBezTo>
                  <a:lnTo>
                    <a:pt x="46" y="5351"/>
                  </a:lnTo>
                  <a:cubicBezTo>
                    <a:pt x="24" y="6005"/>
                    <a:pt x="24" y="6682"/>
                    <a:pt x="1" y="7315"/>
                  </a:cubicBezTo>
                  <a:cubicBezTo>
                    <a:pt x="1" y="7925"/>
                    <a:pt x="46" y="8512"/>
                    <a:pt x="69" y="9009"/>
                  </a:cubicBezTo>
                  <a:cubicBezTo>
                    <a:pt x="136" y="10002"/>
                    <a:pt x="226" y="10679"/>
                    <a:pt x="226" y="10679"/>
                  </a:cubicBezTo>
                  <a:cubicBezTo>
                    <a:pt x="226" y="10679"/>
                    <a:pt x="226" y="10701"/>
                    <a:pt x="250" y="10701"/>
                  </a:cubicBezTo>
                  <a:lnTo>
                    <a:pt x="272" y="10679"/>
                  </a:lnTo>
                  <a:cubicBezTo>
                    <a:pt x="272" y="10679"/>
                    <a:pt x="362" y="10002"/>
                    <a:pt x="407" y="9009"/>
                  </a:cubicBezTo>
                  <a:cubicBezTo>
                    <a:pt x="431" y="8512"/>
                    <a:pt x="476" y="7925"/>
                    <a:pt x="452" y="7293"/>
                  </a:cubicBezTo>
                  <a:cubicBezTo>
                    <a:pt x="452" y="6682"/>
                    <a:pt x="431" y="6005"/>
                    <a:pt x="407" y="5351"/>
                  </a:cubicBezTo>
                  <a:lnTo>
                    <a:pt x="226" y="24"/>
                  </a:lnTo>
                  <a:cubicBezTo>
                    <a:pt x="226" y="0"/>
                    <a:pt x="205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7"/>
            <p:cNvSpPr/>
            <p:nvPr/>
          </p:nvSpPr>
          <p:spPr>
            <a:xfrm>
              <a:off x="2954450" y="3752525"/>
              <a:ext cx="11300" cy="267550"/>
            </a:xfrm>
            <a:custGeom>
              <a:avLst/>
              <a:gdLst/>
              <a:ahLst/>
              <a:cxnLst/>
              <a:rect l="l" t="t" r="r" b="b"/>
              <a:pathLst>
                <a:path w="452" h="10702" extrusionOk="0">
                  <a:moveTo>
                    <a:pt x="181" y="1"/>
                  </a:moveTo>
                  <a:cubicBezTo>
                    <a:pt x="181" y="1"/>
                    <a:pt x="158" y="1"/>
                    <a:pt x="158" y="22"/>
                  </a:cubicBezTo>
                  <a:cubicBezTo>
                    <a:pt x="158" y="22"/>
                    <a:pt x="112" y="2686"/>
                    <a:pt x="46" y="5350"/>
                  </a:cubicBezTo>
                  <a:cubicBezTo>
                    <a:pt x="22" y="6027"/>
                    <a:pt x="0" y="6683"/>
                    <a:pt x="0" y="7315"/>
                  </a:cubicBezTo>
                  <a:cubicBezTo>
                    <a:pt x="0" y="7923"/>
                    <a:pt x="22" y="8510"/>
                    <a:pt x="67" y="9007"/>
                  </a:cubicBezTo>
                  <a:cubicBezTo>
                    <a:pt x="112" y="10024"/>
                    <a:pt x="226" y="10678"/>
                    <a:pt x="226" y="10678"/>
                  </a:cubicBezTo>
                  <a:cubicBezTo>
                    <a:pt x="226" y="10701"/>
                    <a:pt x="226" y="10701"/>
                    <a:pt x="248" y="10701"/>
                  </a:cubicBezTo>
                  <a:cubicBezTo>
                    <a:pt x="248" y="10701"/>
                    <a:pt x="271" y="10701"/>
                    <a:pt x="271" y="10678"/>
                  </a:cubicBezTo>
                  <a:cubicBezTo>
                    <a:pt x="271" y="10678"/>
                    <a:pt x="362" y="10024"/>
                    <a:pt x="407" y="9007"/>
                  </a:cubicBezTo>
                  <a:cubicBezTo>
                    <a:pt x="428" y="8510"/>
                    <a:pt x="452" y="7923"/>
                    <a:pt x="452" y="7315"/>
                  </a:cubicBezTo>
                  <a:cubicBezTo>
                    <a:pt x="428" y="6683"/>
                    <a:pt x="407" y="6027"/>
                    <a:pt x="383" y="5350"/>
                  </a:cubicBezTo>
                  <a:lnTo>
                    <a:pt x="203" y="22"/>
                  </a:lnTo>
                  <a:cubicBezTo>
                    <a:pt x="203" y="1"/>
                    <a:pt x="203" y="1"/>
                    <a:pt x="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7"/>
            <p:cNvSpPr/>
            <p:nvPr/>
          </p:nvSpPr>
          <p:spPr>
            <a:xfrm>
              <a:off x="3746225" y="4143075"/>
              <a:ext cx="11325" cy="404650"/>
            </a:xfrm>
            <a:custGeom>
              <a:avLst/>
              <a:gdLst/>
              <a:ahLst/>
              <a:cxnLst/>
              <a:rect l="l" t="t" r="r" b="b"/>
              <a:pathLst>
                <a:path w="453" h="16186" extrusionOk="0">
                  <a:moveTo>
                    <a:pt x="182" y="0"/>
                  </a:moveTo>
                  <a:lnTo>
                    <a:pt x="160" y="22"/>
                  </a:lnTo>
                  <a:cubicBezTo>
                    <a:pt x="160" y="22"/>
                    <a:pt x="91" y="4064"/>
                    <a:pt x="46" y="8104"/>
                  </a:cubicBezTo>
                  <a:cubicBezTo>
                    <a:pt x="24" y="9120"/>
                    <a:pt x="1" y="10114"/>
                    <a:pt x="1" y="11062"/>
                  </a:cubicBezTo>
                  <a:cubicBezTo>
                    <a:pt x="1" y="12010"/>
                    <a:pt x="24" y="12890"/>
                    <a:pt x="46" y="13657"/>
                  </a:cubicBezTo>
                  <a:cubicBezTo>
                    <a:pt x="115" y="15170"/>
                    <a:pt x="227" y="16164"/>
                    <a:pt x="227" y="16164"/>
                  </a:cubicBezTo>
                  <a:lnTo>
                    <a:pt x="227" y="16185"/>
                  </a:lnTo>
                  <a:cubicBezTo>
                    <a:pt x="250" y="16185"/>
                    <a:pt x="250" y="16185"/>
                    <a:pt x="250" y="16164"/>
                  </a:cubicBezTo>
                  <a:cubicBezTo>
                    <a:pt x="250" y="16164"/>
                    <a:pt x="362" y="15170"/>
                    <a:pt x="407" y="13657"/>
                  </a:cubicBezTo>
                  <a:cubicBezTo>
                    <a:pt x="431" y="12890"/>
                    <a:pt x="452" y="12010"/>
                    <a:pt x="452" y="11062"/>
                  </a:cubicBezTo>
                  <a:cubicBezTo>
                    <a:pt x="431" y="10114"/>
                    <a:pt x="407" y="9097"/>
                    <a:pt x="386" y="8104"/>
                  </a:cubicBezTo>
                  <a:lnTo>
                    <a:pt x="205" y="22"/>
                  </a:lnTo>
                  <a:cubicBezTo>
                    <a:pt x="205" y="22"/>
                    <a:pt x="205" y="0"/>
                    <a:pt x="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7"/>
            <p:cNvSpPr/>
            <p:nvPr/>
          </p:nvSpPr>
          <p:spPr>
            <a:xfrm>
              <a:off x="4351825" y="3956250"/>
              <a:ext cx="11850" cy="267525"/>
            </a:xfrm>
            <a:custGeom>
              <a:avLst/>
              <a:gdLst/>
              <a:ahLst/>
              <a:cxnLst/>
              <a:rect l="l" t="t" r="r" b="b"/>
              <a:pathLst>
                <a:path w="474" h="10701" extrusionOk="0">
                  <a:moveTo>
                    <a:pt x="203" y="0"/>
                  </a:moveTo>
                  <a:cubicBezTo>
                    <a:pt x="181" y="0"/>
                    <a:pt x="181" y="0"/>
                    <a:pt x="181" y="24"/>
                  </a:cubicBezTo>
                  <a:lnTo>
                    <a:pt x="46" y="5351"/>
                  </a:lnTo>
                  <a:cubicBezTo>
                    <a:pt x="22" y="6005"/>
                    <a:pt x="22" y="6682"/>
                    <a:pt x="1" y="7314"/>
                  </a:cubicBezTo>
                  <a:cubicBezTo>
                    <a:pt x="1" y="7925"/>
                    <a:pt x="46" y="8512"/>
                    <a:pt x="67" y="9008"/>
                  </a:cubicBezTo>
                  <a:cubicBezTo>
                    <a:pt x="136" y="10002"/>
                    <a:pt x="226" y="10679"/>
                    <a:pt x="226" y="10679"/>
                  </a:cubicBezTo>
                  <a:lnTo>
                    <a:pt x="248" y="10701"/>
                  </a:lnTo>
                  <a:cubicBezTo>
                    <a:pt x="272" y="10701"/>
                    <a:pt x="272" y="10701"/>
                    <a:pt x="272" y="10679"/>
                  </a:cubicBezTo>
                  <a:cubicBezTo>
                    <a:pt x="272" y="10679"/>
                    <a:pt x="362" y="10002"/>
                    <a:pt x="429" y="9008"/>
                  </a:cubicBezTo>
                  <a:cubicBezTo>
                    <a:pt x="452" y="8512"/>
                    <a:pt x="474" y="7925"/>
                    <a:pt x="474" y="7314"/>
                  </a:cubicBezTo>
                  <a:cubicBezTo>
                    <a:pt x="452" y="6682"/>
                    <a:pt x="429" y="6005"/>
                    <a:pt x="407" y="5351"/>
                  </a:cubicBezTo>
                  <a:lnTo>
                    <a:pt x="226" y="24"/>
                  </a:lnTo>
                  <a:cubicBezTo>
                    <a:pt x="226" y="0"/>
                    <a:pt x="203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7"/>
            <p:cNvSpPr/>
            <p:nvPr/>
          </p:nvSpPr>
          <p:spPr>
            <a:xfrm>
              <a:off x="4370425" y="3215800"/>
              <a:ext cx="11900" cy="267525"/>
            </a:xfrm>
            <a:custGeom>
              <a:avLst/>
              <a:gdLst/>
              <a:ahLst/>
              <a:cxnLst/>
              <a:rect l="l" t="t" r="r" b="b"/>
              <a:pathLst>
                <a:path w="476" h="10701" extrusionOk="0">
                  <a:moveTo>
                    <a:pt x="205" y="0"/>
                  </a:moveTo>
                  <a:cubicBezTo>
                    <a:pt x="181" y="0"/>
                    <a:pt x="181" y="0"/>
                    <a:pt x="181" y="24"/>
                  </a:cubicBezTo>
                  <a:lnTo>
                    <a:pt x="46" y="5351"/>
                  </a:lnTo>
                  <a:cubicBezTo>
                    <a:pt x="24" y="6005"/>
                    <a:pt x="24" y="6682"/>
                    <a:pt x="1" y="7314"/>
                  </a:cubicBezTo>
                  <a:cubicBezTo>
                    <a:pt x="1" y="7925"/>
                    <a:pt x="46" y="8512"/>
                    <a:pt x="69" y="9008"/>
                  </a:cubicBezTo>
                  <a:cubicBezTo>
                    <a:pt x="136" y="10002"/>
                    <a:pt x="226" y="10679"/>
                    <a:pt x="226" y="10679"/>
                  </a:cubicBezTo>
                  <a:cubicBezTo>
                    <a:pt x="226" y="10679"/>
                    <a:pt x="226" y="10701"/>
                    <a:pt x="250" y="10701"/>
                  </a:cubicBezTo>
                  <a:lnTo>
                    <a:pt x="272" y="10679"/>
                  </a:lnTo>
                  <a:cubicBezTo>
                    <a:pt x="272" y="10679"/>
                    <a:pt x="362" y="10002"/>
                    <a:pt x="407" y="9008"/>
                  </a:cubicBezTo>
                  <a:cubicBezTo>
                    <a:pt x="431" y="8512"/>
                    <a:pt x="476" y="7925"/>
                    <a:pt x="452" y="7293"/>
                  </a:cubicBezTo>
                  <a:cubicBezTo>
                    <a:pt x="452" y="6682"/>
                    <a:pt x="431" y="6005"/>
                    <a:pt x="407" y="5351"/>
                  </a:cubicBezTo>
                  <a:lnTo>
                    <a:pt x="226" y="24"/>
                  </a:lnTo>
                  <a:cubicBezTo>
                    <a:pt x="226" y="0"/>
                    <a:pt x="205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7"/>
            <p:cNvSpPr/>
            <p:nvPr/>
          </p:nvSpPr>
          <p:spPr>
            <a:xfrm>
              <a:off x="3730425" y="2737800"/>
              <a:ext cx="11900" cy="138275"/>
            </a:xfrm>
            <a:custGeom>
              <a:avLst/>
              <a:gdLst/>
              <a:ahLst/>
              <a:cxnLst/>
              <a:rect l="l" t="t" r="r" b="b"/>
              <a:pathLst>
                <a:path w="476" h="5531" extrusionOk="0">
                  <a:moveTo>
                    <a:pt x="205" y="0"/>
                  </a:moveTo>
                  <a:cubicBezTo>
                    <a:pt x="205" y="0"/>
                    <a:pt x="181" y="0"/>
                    <a:pt x="181" y="22"/>
                  </a:cubicBezTo>
                  <a:cubicBezTo>
                    <a:pt x="181" y="22"/>
                    <a:pt x="91" y="1400"/>
                    <a:pt x="46" y="2776"/>
                  </a:cubicBezTo>
                  <a:cubicBezTo>
                    <a:pt x="24" y="3116"/>
                    <a:pt x="1" y="3453"/>
                    <a:pt x="1" y="3769"/>
                  </a:cubicBezTo>
                  <a:cubicBezTo>
                    <a:pt x="1" y="4085"/>
                    <a:pt x="46" y="4402"/>
                    <a:pt x="69" y="4651"/>
                  </a:cubicBezTo>
                  <a:cubicBezTo>
                    <a:pt x="115" y="5169"/>
                    <a:pt x="227" y="5509"/>
                    <a:pt x="227" y="5509"/>
                  </a:cubicBezTo>
                  <a:lnTo>
                    <a:pt x="227" y="5530"/>
                  </a:lnTo>
                  <a:cubicBezTo>
                    <a:pt x="250" y="5530"/>
                    <a:pt x="272" y="5530"/>
                    <a:pt x="272" y="5509"/>
                  </a:cubicBezTo>
                  <a:cubicBezTo>
                    <a:pt x="272" y="5509"/>
                    <a:pt x="362" y="5169"/>
                    <a:pt x="407" y="4651"/>
                  </a:cubicBezTo>
                  <a:cubicBezTo>
                    <a:pt x="431" y="4402"/>
                    <a:pt x="476" y="4085"/>
                    <a:pt x="476" y="3769"/>
                  </a:cubicBezTo>
                  <a:cubicBezTo>
                    <a:pt x="452" y="3453"/>
                    <a:pt x="431" y="3116"/>
                    <a:pt x="407" y="2754"/>
                  </a:cubicBezTo>
                  <a:cubicBezTo>
                    <a:pt x="340" y="1400"/>
                    <a:pt x="227" y="22"/>
                    <a:pt x="227" y="22"/>
                  </a:cubicBezTo>
                  <a:cubicBezTo>
                    <a:pt x="227" y="0"/>
                    <a:pt x="227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7"/>
            <p:cNvSpPr/>
            <p:nvPr/>
          </p:nvSpPr>
          <p:spPr>
            <a:xfrm>
              <a:off x="3979350" y="3608050"/>
              <a:ext cx="11850" cy="137975"/>
            </a:xfrm>
            <a:custGeom>
              <a:avLst/>
              <a:gdLst/>
              <a:ahLst/>
              <a:cxnLst/>
              <a:rect l="l" t="t" r="r" b="b"/>
              <a:pathLst>
                <a:path w="474" h="5519" extrusionOk="0">
                  <a:moveTo>
                    <a:pt x="203" y="1"/>
                  </a:moveTo>
                  <a:cubicBezTo>
                    <a:pt x="203" y="1"/>
                    <a:pt x="112" y="1377"/>
                    <a:pt x="45" y="2755"/>
                  </a:cubicBezTo>
                  <a:cubicBezTo>
                    <a:pt x="22" y="3092"/>
                    <a:pt x="0" y="3454"/>
                    <a:pt x="0" y="3770"/>
                  </a:cubicBezTo>
                  <a:cubicBezTo>
                    <a:pt x="0" y="4086"/>
                    <a:pt x="45" y="4380"/>
                    <a:pt x="67" y="4651"/>
                  </a:cubicBezTo>
                  <a:cubicBezTo>
                    <a:pt x="112" y="5169"/>
                    <a:pt x="226" y="5509"/>
                    <a:pt x="226" y="5509"/>
                  </a:cubicBezTo>
                  <a:cubicBezTo>
                    <a:pt x="233" y="5516"/>
                    <a:pt x="238" y="5518"/>
                    <a:pt x="242" y="5518"/>
                  </a:cubicBezTo>
                  <a:cubicBezTo>
                    <a:pt x="250" y="5518"/>
                    <a:pt x="255" y="5509"/>
                    <a:pt x="271" y="5509"/>
                  </a:cubicBezTo>
                  <a:cubicBezTo>
                    <a:pt x="271" y="5509"/>
                    <a:pt x="361" y="5169"/>
                    <a:pt x="407" y="4651"/>
                  </a:cubicBezTo>
                  <a:cubicBezTo>
                    <a:pt x="428" y="4380"/>
                    <a:pt x="473" y="4086"/>
                    <a:pt x="473" y="3770"/>
                  </a:cubicBezTo>
                  <a:lnTo>
                    <a:pt x="407" y="2755"/>
                  </a:lnTo>
                  <a:cubicBezTo>
                    <a:pt x="338" y="1377"/>
                    <a:pt x="248" y="1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7"/>
            <p:cNvSpPr/>
            <p:nvPr/>
          </p:nvSpPr>
          <p:spPr>
            <a:xfrm>
              <a:off x="3088775" y="2394075"/>
              <a:ext cx="11850" cy="404375"/>
            </a:xfrm>
            <a:custGeom>
              <a:avLst/>
              <a:gdLst/>
              <a:ahLst/>
              <a:cxnLst/>
              <a:rect l="l" t="t" r="r" b="b"/>
              <a:pathLst>
                <a:path w="474" h="16175" extrusionOk="0">
                  <a:moveTo>
                    <a:pt x="202" y="0"/>
                  </a:moveTo>
                  <a:cubicBezTo>
                    <a:pt x="181" y="0"/>
                    <a:pt x="181" y="0"/>
                    <a:pt x="181" y="24"/>
                  </a:cubicBezTo>
                  <a:cubicBezTo>
                    <a:pt x="181" y="24"/>
                    <a:pt x="112" y="4042"/>
                    <a:pt x="45" y="8082"/>
                  </a:cubicBezTo>
                  <a:cubicBezTo>
                    <a:pt x="22" y="9099"/>
                    <a:pt x="22" y="10114"/>
                    <a:pt x="0" y="11040"/>
                  </a:cubicBezTo>
                  <a:cubicBezTo>
                    <a:pt x="0" y="11989"/>
                    <a:pt x="45" y="12868"/>
                    <a:pt x="67" y="13636"/>
                  </a:cubicBezTo>
                  <a:cubicBezTo>
                    <a:pt x="136" y="15149"/>
                    <a:pt x="226" y="16164"/>
                    <a:pt x="226" y="16164"/>
                  </a:cubicBezTo>
                  <a:lnTo>
                    <a:pt x="248" y="16164"/>
                  </a:lnTo>
                  <a:cubicBezTo>
                    <a:pt x="255" y="16172"/>
                    <a:pt x="261" y="16174"/>
                    <a:pt x="264" y="16174"/>
                  </a:cubicBezTo>
                  <a:cubicBezTo>
                    <a:pt x="271" y="16174"/>
                    <a:pt x="271" y="16164"/>
                    <a:pt x="271" y="16164"/>
                  </a:cubicBezTo>
                  <a:cubicBezTo>
                    <a:pt x="271" y="16164"/>
                    <a:pt x="361" y="15149"/>
                    <a:pt x="428" y="13636"/>
                  </a:cubicBezTo>
                  <a:cubicBezTo>
                    <a:pt x="428" y="12868"/>
                    <a:pt x="473" y="11989"/>
                    <a:pt x="473" y="11040"/>
                  </a:cubicBezTo>
                  <a:cubicBezTo>
                    <a:pt x="452" y="10092"/>
                    <a:pt x="428" y="9099"/>
                    <a:pt x="407" y="8082"/>
                  </a:cubicBezTo>
                  <a:cubicBezTo>
                    <a:pt x="316" y="4042"/>
                    <a:pt x="226" y="24"/>
                    <a:pt x="226" y="24"/>
                  </a:cubicBezTo>
                  <a:cubicBezTo>
                    <a:pt x="226" y="0"/>
                    <a:pt x="202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7"/>
            <p:cNvSpPr/>
            <p:nvPr/>
          </p:nvSpPr>
          <p:spPr>
            <a:xfrm>
              <a:off x="3713500" y="1466250"/>
              <a:ext cx="11325" cy="267550"/>
            </a:xfrm>
            <a:custGeom>
              <a:avLst/>
              <a:gdLst/>
              <a:ahLst/>
              <a:cxnLst/>
              <a:rect l="l" t="t" r="r" b="b"/>
              <a:pathLst>
                <a:path w="453" h="10702" extrusionOk="0">
                  <a:moveTo>
                    <a:pt x="181" y="1"/>
                  </a:moveTo>
                  <a:lnTo>
                    <a:pt x="160" y="24"/>
                  </a:lnTo>
                  <a:cubicBezTo>
                    <a:pt x="160" y="24"/>
                    <a:pt x="91" y="2688"/>
                    <a:pt x="46" y="5352"/>
                  </a:cubicBezTo>
                  <a:cubicBezTo>
                    <a:pt x="24" y="6029"/>
                    <a:pt x="1" y="6683"/>
                    <a:pt x="1" y="7315"/>
                  </a:cubicBezTo>
                  <a:cubicBezTo>
                    <a:pt x="1" y="7947"/>
                    <a:pt x="24" y="8512"/>
                    <a:pt x="46" y="9031"/>
                  </a:cubicBezTo>
                  <a:cubicBezTo>
                    <a:pt x="114" y="10024"/>
                    <a:pt x="226" y="10679"/>
                    <a:pt x="226" y="10679"/>
                  </a:cubicBezTo>
                  <a:lnTo>
                    <a:pt x="226" y="10701"/>
                  </a:lnTo>
                  <a:cubicBezTo>
                    <a:pt x="250" y="10701"/>
                    <a:pt x="250" y="10701"/>
                    <a:pt x="272" y="10679"/>
                  </a:cubicBezTo>
                  <a:cubicBezTo>
                    <a:pt x="272" y="10679"/>
                    <a:pt x="362" y="10024"/>
                    <a:pt x="407" y="9009"/>
                  </a:cubicBezTo>
                  <a:cubicBezTo>
                    <a:pt x="430" y="8512"/>
                    <a:pt x="452" y="7925"/>
                    <a:pt x="452" y="7315"/>
                  </a:cubicBezTo>
                  <a:cubicBezTo>
                    <a:pt x="430" y="6683"/>
                    <a:pt x="407" y="6029"/>
                    <a:pt x="385" y="5352"/>
                  </a:cubicBezTo>
                  <a:lnTo>
                    <a:pt x="205" y="24"/>
                  </a:lnTo>
                  <a:cubicBezTo>
                    <a:pt x="205" y="24"/>
                    <a:pt x="205" y="1"/>
                    <a:pt x="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7"/>
            <p:cNvSpPr/>
            <p:nvPr/>
          </p:nvSpPr>
          <p:spPr>
            <a:xfrm>
              <a:off x="3101175" y="1442000"/>
              <a:ext cx="11325" cy="138275"/>
            </a:xfrm>
            <a:custGeom>
              <a:avLst/>
              <a:gdLst/>
              <a:ahLst/>
              <a:cxnLst/>
              <a:rect l="l" t="t" r="r" b="b"/>
              <a:pathLst>
                <a:path w="453" h="5531" extrusionOk="0">
                  <a:moveTo>
                    <a:pt x="203" y="1"/>
                  </a:moveTo>
                  <a:cubicBezTo>
                    <a:pt x="203" y="1"/>
                    <a:pt x="181" y="1"/>
                    <a:pt x="181" y="23"/>
                  </a:cubicBezTo>
                  <a:cubicBezTo>
                    <a:pt x="181" y="23"/>
                    <a:pt x="91" y="1401"/>
                    <a:pt x="46" y="2755"/>
                  </a:cubicBezTo>
                  <a:cubicBezTo>
                    <a:pt x="23" y="3116"/>
                    <a:pt x="1" y="3454"/>
                    <a:pt x="1" y="3770"/>
                  </a:cubicBezTo>
                  <a:cubicBezTo>
                    <a:pt x="1" y="4086"/>
                    <a:pt x="23" y="4402"/>
                    <a:pt x="46" y="4651"/>
                  </a:cubicBezTo>
                  <a:cubicBezTo>
                    <a:pt x="113" y="5170"/>
                    <a:pt x="203" y="5509"/>
                    <a:pt x="203" y="5509"/>
                  </a:cubicBezTo>
                  <a:cubicBezTo>
                    <a:pt x="227" y="5509"/>
                    <a:pt x="227" y="5531"/>
                    <a:pt x="227" y="5531"/>
                  </a:cubicBezTo>
                  <a:cubicBezTo>
                    <a:pt x="248" y="5531"/>
                    <a:pt x="248" y="5531"/>
                    <a:pt x="248" y="5509"/>
                  </a:cubicBezTo>
                  <a:cubicBezTo>
                    <a:pt x="248" y="5509"/>
                    <a:pt x="362" y="5170"/>
                    <a:pt x="407" y="4651"/>
                  </a:cubicBezTo>
                  <a:cubicBezTo>
                    <a:pt x="429" y="4402"/>
                    <a:pt x="452" y="4086"/>
                    <a:pt x="452" y="3770"/>
                  </a:cubicBezTo>
                  <a:cubicBezTo>
                    <a:pt x="452" y="3454"/>
                    <a:pt x="429" y="3116"/>
                    <a:pt x="407" y="2755"/>
                  </a:cubicBezTo>
                  <a:cubicBezTo>
                    <a:pt x="339" y="1401"/>
                    <a:pt x="227" y="23"/>
                    <a:pt x="227" y="23"/>
                  </a:cubicBezTo>
                  <a:cubicBezTo>
                    <a:pt x="227" y="1"/>
                    <a:pt x="227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7"/>
            <p:cNvSpPr/>
            <p:nvPr/>
          </p:nvSpPr>
          <p:spPr>
            <a:xfrm>
              <a:off x="4786925" y="1355100"/>
              <a:ext cx="11900" cy="267525"/>
            </a:xfrm>
            <a:custGeom>
              <a:avLst/>
              <a:gdLst/>
              <a:ahLst/>
              <a:cxnLst/>
              <a:rect l="l" t="t" r="r" b="b"/>
              <a:pathLst>
                <a:path w="476" h="10701" extrusionOk="0">
                  <a:moveTo>
                    <a:pt x="205" y="0"/>
                  </a:moveTo>
                  <a:cubicBezTo>
                    <a:pt x="181" y="0"/>
                    <a:pt x="181" y="22"/>
                    <a:pt x="181" y="22"/>
                  </a:cubicBezTo>
                  <a:lnTo>
                    <a:pt x="46" y="5350"/>
                  </a:lnTo>
                  <a:cubicBezTo>
                    <a:pt x="24" y="6027"/>
                    <a:pt x="24" y="6683"/>
                    <a:pt x="1" y="7315"/>
                  </a:cubicBezTo>
                  <a:cubicBezTo>
                    <a:pt x="1" y="7947"/>
                    <a:pt x="46" y="8534"/>
                    <a:pt x="70" y="9030"/>
                  </a:cubicBezTo>
                  <a:cubicBezTo>
                    <a:pt x="136" y="10024"/>
                    <a:pt x="227" y="10677"/>
                    <a:pt x="227" y="10677"/>
                  </a:cubicBezTo>
                  <a:cubicBezTo>
                    <a:pt x="227" y="10701"/>
                    <a:pt x="227" y="10701"/>
                    <a:pt x="250" y="10701"/>
                  </a:cubicBezTo>
                  <a:cubicBezTo>
                    <a:pt x="250" y="10701"/>
                    <a:pt x="272" y="10701"/>
                    <a:pt x="272" y="10677"/>
                  </a:cubicBezTo>
                  <a:cubicBezTo>
                    <a:pt x="272" y="10677"/>
                    <a:pt x="362" y="10024"/>
                    <a:pt x="407" y="9030"/>
                  </a:cubicBezTo>
                  <a:cubicBezTo>
                    <a:pt x="431" y="8510"/>
                    <a:pt x="476" y="7947"/>
                    <a:pt x="452" y="7315"/>
                  </a:cubicBezTo>
                  <a:cubicBezTo>
                    <a:pt x="452" y="6683"/>
                    <a:pt x="431" y="6027"/>
                    <a:pt x="407" y="5350"/>
                  </a:cubicBezTo>
                  <a:lnTo>
                    <a:pt x="227" y="2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7"/>
            <p:cNvSpPr/>
            <p:nvPr/>
          </p:nvSpPr>
          <p:spPr>
            <a:xfrm>
              <a:off x="4106900" y="1857375"/>
              <a:ext cx="11850" cy="404125"/>
            </a:xfrm>
            <a:custGeom>
              <a:avLst/>
              <a:gdLst/>
              <a:ahLst/>
              <a:cxnLst/>
              <a:rect l="l" t="t" r="r" b="b"/>
              <a:pathLst>
                <a:path w="474" h="16165" extrusionOk="0">
                  <a:moveTo>
                    <a:pt x="202" y="1"/>
                  </a:moveTo>
                  <a:cubicBezTo>
                    <a:pt x="181" y="1"/>
                    <a:pt x="181" y="1"/>
                    <a:pt x="181" y="23"/>
                  </a:cubicBezTo>
                  <a:cubicBezTo>
                    <a:pt x="181" y="23"/>
                    <a:pt x="112" y="4041"/>
                    <a:pt x="45" y="8083"/>
                  </a:cubicBezTo>
                  <a:cubicBezTo>
                    <a:pt x="22" y="9098"/>
                    <a:pt x="22" y="10091"/>
                    <a:pt x="0" y="11039"/>
                  </a:cubicBezTo>
                  <a:cubicBezTo>
                    <a:pt x="0" y="11987"/>
                    <a:pt x="45" y="12868"/>
                    <a:pt x="67" y="13636"/>
                  </a:cubicBezTo>
                  <a:cubicBezTo>
                    <a:pt x="136" y="15148"/>
                    <a:pt x="226" y="16141"/>
                    <a:pt x="226" y="16141"/>
                  </a:cubicBezTo>
                  <a:cubicBezTo>
                    <a:pt x="226" y="16164"/>
                    <a:pt x="248" y="16164"/>
                    <a:pt x="248" y="16164"/>
                  </a:cubicBezTo>
                  <a:cubicBezTo>
                    <a:pt x="271" y="16164"/>
                    <a:pt x="271" y="16164"/>
                    <a:pt x="271" y="16141"/>
                  </a:cubicBezTo>
                  <a:cubicBezTo>
                    <a:pt x="271" y="16141"/>
                    <a:pt x="361" y="15148"/>
                    <a:pt x="428" y="13636"/>
                  </a:cubicBezTo>
                  <a:cubicBezTo>
                    <a:pt x="452" y="12868"/>
                    <a:pt x="473" y="11987"/>
                    <a:pt x="473" y="11039"/>
                  </a:cubicBezTo>
                  <a:cubicBezTo>
                    <a:pt x="452" y="10091"/>
                    <a:pt x="428" y="9098"/>
                    <a:pt x="407" y="8083"/>
                  </a:cubicBezTo>
                  <a:cubicBezTo>
                    <a:pt x="316" y="4041"/>
                    <a:pt x="226" y="23"/>
                    <a:pt x="226" y="23"/>
                  </a:cubicBezTo>
                  <a:cubicBezTo>
                    <a:pt x="226" y="1"/>
                    <a:pt x="202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7"/>
            <p:cNvSpPr/>
            <p:nvPr/>
          </p:nvSpPr>
          <p:spPr>
            <a:xfrm>
              <a:off x="5647625" y="1493925"/>
              <a:ext cx="11850" cy="267550"/>
            </a:xfrm>
            <a:custGeom>
              <a:avLst/>
              <a:gdLst/>
              <a:ahLst/>
              <a:cxnLst/>
              <a:rect l="l" t="t" r="r" b="b"/>
              <a:pathLst>
                <a:path w="474" h="10702" extrusionOk="0">
                  <a:moveTo>
                    <a:pt x="203" y="1"/>
                  </a:moveTo>
                  <a:cubicBezTo>
                    <a:pt x="181" y="1"/>
                    <a:pt x="181" y="22"/>
                    <a:pt x="181" y="22"/>
                  </a:cubicBezTo>
                  <a:lnTo>
                    <a:pt x="46" y="5350"/>
                  </a:lnTo>
                  <a:cubicBezTo>
                    <a:pt x="46" y="6027"/>
                    <a:pt x="22" y="6683"/>
                    <a:pt x="0" y="7315"/>
                  </a:cubicBezTo>
                  <a:cubicBezTo>
                    <a:pt x="0" y="7947"/>
                    <a:pt x="46" y="8534"/>
                    <a:pt x="67" y="9031"/>
                  </a:cubicBezTo>
                  <a:cubicBezTo>
                    <a:pt x="136" y="10024"/>
                    <a:pt x="226" y="10678"/>
                    <a:pt x="226" y="10678"/>
                  </a:cubicBezTo>
                  <a:cubicBezTo>
                    <a:pt x="226" y="10701"/>
                    <a:pt x="248" y="10701"/>
                    <a:pt x="248" y="10701"/>
                  </a:cubicBezTo>
                  <a:cubicBezTo>
                    <a:pt x="271" y="10701"/>
                    <a:pt x="271" y="10701"/>
                    <a:pt x="271" y="10678"/>
                  </a:cubicBezTo>
                  <a:cubicBezTo>
                    <a:pt x="271" y="10678"/>
                    <a:pt x="362" y="10024"/>
                    <a:pt x="428" y="9031"/>
                  </a:cubicBezTo>
                  <a:cubicBezTo>
                    <a:pt x="452" y="8511"/>
                    <a:pt x="474" y="7947"/>
                    <a:pt x="474" y="7315"/>
                  </a:cubicBezTo>
                  <a:cubicBezTo>
                    <a:pt x="452" y="6683"/>
                    <a:pt x="428" y="6027"/>
                    <a:pt x="407" y="5350"/>
                  </a:cubicBezTo>
                  <a:lnTo>
                    <a:pt x="226" y="22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7"/>
            <p:cNvSpPr/>
            <p:nvPr/>
          </p:nvSpPr>
          <p:spPr>
            <a:xfrm>
              <a:off x="6041550" y="1885025"/>
              <a:ext cx="11325" cy="404100"/>
            </a:xfrm>
            <a:custGeom>
              <a:avLst/>
              <a:gdLst/>
              <a:ahLst/>
              <a:cxnLst/>
              <a:rect l="l" t="t" r="r" b="b"/>
              <a:pathLst>
                <a:path w="453" h="16164" extrusionOk="0">
                  <a:moveTo>
                    <a:pt x="203" y="0"/>
                  </a:moveTo>
                  <a:cubicBezTo>
                    <a:pt x="181" y="0"/>
                    <a:pt x="181" y="0"/>
                    <a:pt x="181" y="24"/>
                  </a:cubicBezTo>
                  <a:cubicBezTo>
                    <a:pt x="181" y="24"/>
                    <a:pt x="113" y="4042"/>
                    <a:pt x="46" y="8082"/>
                  </a:cubicBezTo>
                  <a:cubicBezTo>
                    <a:pt x="22" y="9099"/>
                    <a:pt x="1" y="10114"/>
                    <a:pt x="1" y="11040"/>
                  </a:cubicBezTo>
                  <a:cubicBezTo>
                    <a:pt x="1" y="11988"/>
                    <a:pt x="46" y="12868"/>
                    <a:pt x="67" y="13635"/>
                  </a:cubicBezTo>
                  <a:cubicBezTo>
                    <a:pt x="113" y="15149"/>
                    <a:pt x="226" y="16164"/>
                    <a:pt x="226" y="16164"/>
                  </a:cubicBezTo>
                  <a:lnTo>
                    <a:pt x="271" y="16164"/>
                  </a:lnTo>
                  <a:cubicBezTo>
                    <a:pt x="271" y="16164"/>
                    <a:pt x="362" y="15149"/>
                    <a:pt x="407" y="13635"/>
                  </a:cubicBezTo>
                  <a:cubicBezTo>
                    <a:pt x="429" y="12868"/>
                    <a:pt x="452" y="11988"/>
                    <a:pt x="452" y="11040"/>
                  </a:cubicBezTo>
                  <a:cubicBezTo>
                    <a:pt x="429" y="10092"/>
                    <a:pt x="429" y="9099"/>
                    <a:pt x="407" y="8082"/>
                  </a:cubicBezTo>
                  <a:cubicBezTo>
                    <a:pt x="317" y="4042"/>
                    <a:pt x="226" y="24"/>
                    <a:pt x="226" y="24"/>
                  </a:cubicBezTo>
                  <a:cubicBezTo>
                    <a:pt x="226" y="0"/>
                    <a:pt x="203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7"/>
            <p:cNvSpPr/>
            <p:nvPr/>
          </p:nvSpPr>
          <p:spPr>
            <a:xfrm>
              <a:off x="4276750" y="1182950"/>
              <a:ext cx="11300" cy="138300"/>
            </a:xfrm>
            <a:custGeom>
              <a:avLst/>
              <a:gdLst/>
              <a:ahLst/>
              <a:cxnLst/>
              <a:rect l="l" t="t" r="r" b="b"/>
              <a:pathLst>
                <a:path w="452" h="5532" extrusionOk="0">
                  <a:moveTo>
                    <a:pt x="204" y="0"/>
                  </a:moveTo>
                  <a:cubicBezTo>
                    <a:pt x="181" y="0"/>
                    <a:pt x="181" y="0"/>
                    <a:pt x="181" y="24"/>
                  </a:cubicBezTo>
                  <a:cubicBezTo>
                    <a:pt x="181" y="24"/>
                    <a:pt x="91" y="1378"/>
                    <a:pt x="45" y="2754"/>
                  </a:cubicBezTo>
                  <a:cubicBezTo>
                    <a:pt x="24" y="3094"/>
                    <a:pt x="0" y="3455"/>
                    <a:pt x="0" y="3771"/>
                  </a:cubicBezTo>
                  <a:cubicBezTo>
                    <a:pt x="0" y="4087"/>
                    <a:pt x="24" y="4380"/>
                    <a:pt x="45" y="4651"/>
                  </a:cubicBezTo>
                  <a:cubicBezTo>
                    <a:pt x="114" y="5171"/>
                    <a:pt x="204" y="5508"/>
                    <a:pt x="204" y="5508"/>
                  </a:cubicBezTo>
                  <a:cubicBezTo>
                    <a:pt x="204" y="5508"/>
                    <a:pt x="226" y="5508"/>
                    <a:pt x="226" y="5532"/>
                  </a:cubicBezTo>
                  <a:cubicBezTo>
                    <a:pt x="249" y="5532"/>
                    <a:pt x="249" y="5508"/>
                    <a:pt x="249" y="5508"/>
                  </a:cubicBezTo>
                  <a:cubicBezTo>
                    <a:pt x="249" y="5508"/>
                    <a:pt x="340" y="5171"/>
                    <a:pt x="407" y="4651"/>
                  </a:cubicBezTo>
                  <a:cubicBezTo>
                    <a:pt x="430" y="4380"/>
                    <a:pt x="452" y="4087"/>
                    <a:pt x="452" y="3771"/>
                  </a:cubicBezTo>
                  <a:cubicBezTo>
                    <a:pt x="452" y="3455"/>
                    <a:pt x="407" y="3094"/>
                    <a:pt x="385" y="2754"/>
                  </a:cubicBezTo>
                  <a:cubicBezTo>
                    <a:pt x="340" y="1378"/>
                    <a:pt x="226" y="24"/>
                    <a:pt x="226" y="24"/>
                  </a:cubicBezTo>
                  <a:cubicBezTo>
                    <a:pt x="226" y="0"/>
                    <a:pt x="204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7"/>
            <p:cNvSpPr/>
            <p:nvPr/>
          </p:nvSpPr>
          <p:spPr>
            <a:xfrm>
              <a:off x="3322425" y="1858525"/>
              <a:ext cx="11300" cy="138250"/>
            </a:xfrm>
            <a:custGeom>
              <a:avLst/>
              <a:gdLst/>
              <a:ahLst/>
              <a:cxnLst/>
              <a:rect l="l" t="t" r="r" b="b"/>
              <a:pathLst>
                <a:path w="452" h="5530" extrusionOk="0">
                  <a:moveTo>
                    <a:pt x="202" y="0"/>
                  </a:moveTo>
                  <a:cubicBezTo>
                    <a:pt x="202" y="0"/>
                    <a:pt x="181" y="0"/>
                    <a:pt x="181" y="22"/>
                  </a:cubicBezTo>
                  <a:cubicBezTo>
                    <a:pt x="181" y="22"/>
                    <a:pt x="90" y="1400"/>
                    <a:pt x="45" y="2754"/>
                  </a:cubicBezTo>
                  <a:cubicBezTo>
                    <a:pt x="22" y="3115"/>
                    <a:pt x="0" y="3453"/>
                    <a:pt x="0" y="3769"/>
                  </a:cubicBezTo>
                  <a:cubicBezTo>
                    <a:pt x="0" y="4085"/>
                    <a:pt x="22" y="4401"/>
                    <a:pt x="45" y="4650"/>
                  </a:cubicBezTo>
                  <a:cubicBezTo>
                    <a:pt x="112" y="5169"/>
                    <a:pt x="202" y="5508"/>
                    <a:pt x="202" y="5508"/>
                  </a:cubicBezTo>
                  <a:lnTo>
                    <a:pt x="226" y="5530"/>
                  </a:lnTo>
                  <a:cubicBezTo>
                    <a:pt x="226" y="5530"/>
                    <a:pt x="248" y="5530"/>
                    <a:pt x="248" y="5508"/>
                  </a:cubicBezTo>
                  <a:cubicBezTo>
                    <a:pt x="248" y="5508"/>
                    <a:pt x="338" y="5169"/>
                    <a:pt x="407" y="4650"/>
                  </a:cubicBezTo>
                  <a:cubicBezTo>
                    <a:pt x="428" y="4401"/>
                    <a:pt x="452" y="4085"/>
                    <a:pt x="452" y="3769"/>
                  </a:cubicBezTo>
                  <a:cubicBezTo>
                    <a:pt x="452" y="3453"/>
                    <a:pt x="428" y="3115"/>
                    <a:pt x="407" y="2754"/>
                  </a:cubicBezTo>
                  <a:cubicBezTo>
                    <a:pt x="338" y="1400"/>
                    <a:pt x="226" y="22"/>
                    <a:pt x="226" y="22"/>
                  </a:cubicBezTo>
                  <a:cubicBezTo>
                    <a:pt x="226" y="0"/>
                    <a:pt x="226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7"/>
            <p:cNvSpPr/>
            <p:nvPr/>
          </p:nvSpPr>
          <p:spPr>
            <a:xfrm>
              <a:off x="6434350" y="1577450"/>
              <a:ext cx="11850" cy="267550"/>
            </a:xfrm>
            <a:custGeom>
              <a:avLst/>
              <a:gdLst/>
              <a:ahLst/>
              <a:cxnLst/>
              <a:rect l="l" t="t" r="r" b="b"/>
              <a:pathLst>
                <a:path w="474" h="10702" extrusionOk="0">
                  <a:moveTo>
                    <a:pt x="203" y="1"/>
                  </a:moveTo>
                  <a:cubicBezTo>
                    <a:pt x="181" y="1"/>
                    <a:pt x="181" y="1"/>
                    <a:pt x="181" y="23"/>
                  </a:cubicBezTo>
                  <a:lnTo>
                    <a:pt x="46" y="5350"/>
                  </a:lnTo>
                  <a:cubicBezTo>
                    <a:pt x="46" y="6027"/>
                    <a:pt x="22" y="6683"/>
                    <a:pt x="1" y="7315"/>
                  </a:cubicBezTo>
                  <a:cubicBezTo>
                    <a:pt x="1" y="7924"/>
                    <a:pt x="46" y="8511"/>
                    <a:pt x="67" y="9007"/>
                  </a:cubicBezTo>
                  <a:cubicBezTo>
                    <a:pt x="136" y="10024"/>
                    <a:pt x="226" y="10678"/>
                    <a:pt x="226" y="10678"/>
                  </a:cubicBezTo>
                  <a:lnTo>
                    <a:pt x="248" y="10701"/>
                  </a:lnTo>
                  <a:cubicBezTo>
                    <a:pt x="272" y="10701"/>
                    <a:pt x="272" y="10701"/>
                    <a:pt x="272" y="10678"/>
                  </a:cubicBezTo>
                  <a:cubicBezTo>
                    <a:pt x="272" y="10678"/>
                    <a:pt x="362" y="10024"/>
                    <a:pt x="429" y="9007"/>
                  </a:cubicBezTo>
                  <a:cubicBezTo>
                    <a:pt x="452" y="8511"/>
                    <a:pt x="474" y="7924"/>
                    <a:pt x="474" y="7315"/>
                  </a:cubicBezTo>
                  <a:cubicBezTo>
                    <a:pt x="452" y="6683"/>
                    <a:pt x="429" y="6006"/>
                    <a:pt x="407" y="5350"/>
                  </a:cubicBezTo>
                  <a:lnTo>
                    <a:pt x="226" y="23"/>
                  </a:lnTo>
                  <a:cubicBezTo>
                    <a:pt x="226" y="1"/>
                    <a:pt x="226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7"/>
            <p:cNvSpPr/>
            <p:nvPr/>
          </p:nvSpPr>
          <p:spPr>
            <a:xfrm>
              <a:off x="6182050" y="1339850"/>
              <a:ext cx="11900" cy="138300"/>
            </a:xfrm>
            <a:custGeom>
              <a:avLst/>
              <a:gdLst/>
              <a:ahLst/>
              <a:cxnLst/>
              <a:rect l="l" t="t" r="r" b="b"/>
              <a:pathLst>
                <a:path w="476" h="5532" extrusionOk="0">
                  <a:moveTo>
                    <a:pt x="227" y="0"/>
                  </a:moveTo>
                  <a:cubicBezTo>
                    <a:pt x="205" y="0"/>
                    <a:pt x="205" y="23"/>
                    <a:pt x="181" y="23"/>
                  </a:cubicBezTo>
                  <a:cubicBezTo>
                    <a:pt x="181" y="23"/>
                    <a:pt x="91" y="1400"/>
                    <a:pt x="46" y="2778"/>
                  </a:cubicBezTo>
                  <a:cubicBezTo>
                    <a:pt x="46" y="3115"/>
                    <a:pt x="1" y="3455"/>
                    <a:pt x="1" y="3793"/>
                  </a:cubicBezTo>
                  <a:cubicBezTo>
                    <a:pt x="1" y="4109"/>
                    <a:pt x="46" y="4403"/>
                    <a:pt x="69" y="4674"/>
                  </a:cubicBezTo>
                  <a:cubicBezTo>
                    <a:pt x="136" y="5171"/>
                    <a:pt x="227" y="5532"/>
                    <a:pt x="227" y="5532"/>
                  </a:cubicBezTo>
                  <a:lnTo>
                    <a:pt x="272" y="5532"/>
                  </a:lnTo>
                  <a:cubicBezTo>
                    <a:pt x="272" y="5532"/>
                    <a:pt x="362" y="5171"/>
                    <a:pt x="407" y="4674"/>
                  </a:cubicBezTo>
                  <a:cubicBezTo>
                    <a:pt x="431" y="4403"/>
                    <a:pt x="476" y="4109"/>
                    <a:pt x="476" y="3793"/>
                  </a:cubicBezTo>
                  <a:lnTo>
                    <a:pt x="407" y="2778"/>
                  </a:lnTo>
                  <a:cubicBezTo>
                    <a:pt x="340" y="1400"/>
                    <a:pt x="227" y="23"/>
                    <a:pt x="227" y="23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7"/>
            <p:cNvSpPr/>
            <p:nvPr/>
          </p:nvSpPr>
          <p:spPr>
            <a:xfrm>
              <a:off x="7367825" y="2487750"/>
              <a:ext cx="11850" cy="138325"/>
            </a:xfrm>
            <a:custGeom>
              <a:avLst/>
              <a:gdLst/>
              <a:ahLst/>
              <a:cxnLst/>
              <a:rect l="l" t="t" r="r" b="b"/>
              <a:pathLst>
                <a:path w="474" h="5533" extrusionOk="0">
                  <a:moveTo>
                    <a:pt x="226" y="1"/>
                  </a:moveTo>
                  <a:cubicBezTo>
                    <a:pt x="203" y="1"/>
                    <a:pt x="203" y="1"/>
                    <a:pt x="203" y="24"/>
                  </a:cubicBezTo>
                  <a:cubicBezTo>
                    <a:pt x="203" y="24"/>
                    <a:pt x="112" y="1401"/>
                    <a:pt x="46" y="2778"/>
                  </a:cubicBezTo>
                  <a:cubicBezTo>
                    <a:pt x="46" y="3116"/>
                    <a:pt x="22" y="3456"/>
                    <a:pt x="0" y="3772"/>
                  </a:cubicBezTo>
                  <a:cubicBezTo>
                    <a:pt x="0" y="4109"/>
                    <a:pt x="46" y="4404"/>
                    <a:pt x="67" y="4651"/>
                  </a:cubicBezTo>
                  <a:cubicBezTo>
                    <a:pt x="136" y="5171"/>
                    <a:pt x="226" y="5509"/>
                    <a:pt x="226" y="5509"/>
                  </a:cubicBezTo>
                  <a:cubicBezTo>
                    <a:pt x="226" y="5533"/>
                    <a:pt x="226" y="5533"/>
                    <a:pt x="248" y="5533"/>
                  </a:cubicBezTo>
                  <a:cubicBezTo>
                    <a:pt x="248" y="5533"/>
                    <a:pt x="271" y="5533"/>
                    <a:pt x="271" y="5509"/>
                  </a:cubicBezTo>
                  <a:cubicBezTo>
                    <a:pt x="271" y="5509"/>
                    <a:pt x="362" y="5171"/>
                    <a:pt x="428" y="4651"/>
                  </a:cubicBezTo>
                  <a:cubicBezTo>
                    <a:pt x="452" y="4404"/>
                    <a:pt x="474" y="4109"/>
                    <a:pt x="474" y="3772"/>
                  </a:cubicBezTo>
                  <a:cubicBezTo>
                    <a:pt x="452" y="3456"/>
                    <a:pt x="428" y="3116"/>
                    <a:pt x="407" y="2778"/>
                  </a:cubicBezTo>
                  <a:cubicBezTo>
                    <a:pt x="338" y="1401"/>
                    <a:pt x="248" y="24"/>
                    <a:pt x="248" y="24"/>
                  </a:cubicBezTo>
                  <a:lnTo>
                    <a:pt x="2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7"/>
            <p:cNvSpPr/>
            <p:nvPr/>
          </p:nvSpPr>
          <p:spPr>
            <a:xfrm>
              <a:off x="6831075" y="3034075"/>
              <a:ext cx="11900" cy="138300"/>
            </a:xfrm>
            <a:custGeom>
              <a:avLst/>
              <a:gdLst/>
              <a:ahLst/>
              <a:cxnLst/>
              <a:rect l="l" t="t" r="r" b="b"/>
              <a:pathLst>
                <a:path w="476" h="5532" extrusionOk="0">
                  <a:moveTo>
                    <a:pt x="205" y="0"/>
                  </a:moveTo>
                  <a:cubicBezTo>
                    <a:pt x="205" y="0"/>
                    <a:pt x="181" y="0"/>
                    <a:pt x="181" y="24"/>
                  </a:cubicBezTo>
                  <a:cubicBezTo>
                    <a:pt x="181" y="24"/>
                    <a:pt x="91" y="1378"/>
                    <a:pt x="46" y="2754"/>
                  </a:cubicBezTo>
                  <a:cubicBezTo>
                    <a:pt x="24" y="3115"/>
                    <a:pt x="1" y="3455"/>
                    <a:pt x="1" y="3771"/>
                  </a:cubicBezTo>
                  <a:cubicBezTo>
                    <a:pt x="1" y="4087"/>
                    <a:pt x="46" y="4403"/>
                    <a:pt x="69" y="4651"/>
                  </a:cubicBezTo>
                  <a:cubicBezTo>
                    <a:pt x="136" y="5171"/>
                    <a:pt x="227" y="5508"/>
                    <a:pt x="227" y="5508"/>
                  </a:cubicBezTo>
                  <a:cubicBezTo>
                    <a:pt x="227" y="5508"/>
                    <a:pt x="227" y="5532"/>
                    <a:pt x="250" y="5532"/>
                  </a:cubicBezTo>
                  <a:lnTo>
                    <a:pt x="272" y="5508"/>
                  </a:lnTo>
                  <a:cubicBezTo>
                    <a:pt x="272" y="5508"/>
                    <a:pt x="362" y="5171"/>
                    <a:pt x="407" y="4651"/>
                  </a:cubicBezTo>
                  <a:cubicBezTo>
                    <a:pt x="431" y="4380"/>
                    <a:pt x="476" y="4087"/>
                    <a:pt x="476" y="3771"/>
                  </a:cubicBezTo>
                  <a:cubicBezTo>
                    <a:pt x="452" y="3455"/>
                    <a:pt x="431" y="3094"/>
                    <a:pt x="407" y="2754"/>
                  </a:cubicBezTo>
                  <a:cubicBezTo>
                    <a:pt x="340" y="1378"/>
                    <a:pt x="227" y="24"/>
                    <a:pt x="227" y="24"/>
                  </a:cubicBezTo>
                  <a:cubicBezTo>
                    <a:pt x="227" y="0"/>
                    <a:pt x="227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7"/>
            <p:cNvSpPr/>
            <p:nvPr/>
          </p:nvSpPr>
          <p:spPr>
            <a:xfrm>
              <a:off x="6748150" y="3533550"/>
              <a:ext cx="11300" cy="138275"/>
            </a:xfrm>
            <a:custGeom>
              <a:avLst/>
              <a:gdLst/>
              <a:ahLst/>
              <a:cxnLst/>
              <a:rect l="l" t="t" r="r" b="b"/>
              <a:pathLst>
                <a:path w="452" h="5531" extrusionOk="0">
                  <a:moveTo>
                    <a:pt x="202" y="1"/>
                  </a:moveTo>
                  <a:cubicBezTo>
                    <a:pt x="181" y="1"/>
                    <a:pt x="181" y="22"/>
                    <a:pt x="181" y="22"/>
                  </a:cubicBezTo>
                  <a:cubicBezTo>
                    <a:pt x="181" y="22"/>
                    <a:pt x="91" y="1400"/>
                    <a:pt x="45" y="2776"/>
                  </a:cubicBezTo>
                  <a:cubicBezTo>
                    <a:pt x="22" y="3116"/>
                    <a:pt x="0" y="3454"/>
                    <a:pt x="0" y="3793"/>
                  </a:cubicBezTo>
                  <a:cubicBezTo>
                    <a:pt x="0" y="4109"/>
                    <a:pt x="22" y="4402"/>
                    <a:pt x="45" y="4673"/>
                  </a:cubicBezTo>
                  <a:cubicBezTo>
                    <a:pt x="112" y="5169"/>
                    <a:pt x="202" y="5531"/>
                    <a:pt x="202" y="5531"/>
                  </a:cubicBezTo>
                  <a:lnTo>
                    <a:pt x="248" y="5531"/>
                  </a:lnTo>
                  <a:cubicBezTo>
                    <a:pt x="248" y="5531"/>
                    <a:pt x="338" y="5169"/>
                    <a:pt x="407" y="4651"/>
                  </a:cubicBezTo>
                  <a:cubicBezTo>
                    <a:pt x="428" y="4402"/>
                    <a:pt x="452" y="4109"/>
                    <a:pt x="452" y="3770"/>
                  </a:cubicBezTo>
                  <a:cubicBezTo>
                    <a:pt x="452" y="3454"/>
                    <a:pt x="407" y="3116"/>
                    <a:pt x="383" y="2776"/>
                  </a:cubicBezTo>
                  <a:cubicBezTo>
                    <a:pt x="316" y="1400"/>
                    <a:pt x="226" y="22"/>
                    <a:pt x="226" y="22"/>
                  </a:cubicBez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7"/>
            <p:cNvSpPr/>
            <p:nvPr/>
          </p:nvSpPr>
          <p:spPr>
            <a:xfrm>
              <a:off x="6726100" y="2144075"/>
              <a:ext cx="11900" cy="404650"/>
            </a:xfrm>
            <a:custGeom>
              <a:avLst/>
              <a:gdLst/>
              <a:ahLst/>
              <a:cxnLst/>
              <a:rect l="l" t="t" r="r" b="b"/>
              <a:pathLst>
                <a:path w="476" h="16186" extrusionOk="0">
                  <a:moveTo>
                    <a:pt x="205" y="1"/>
                  </a:moveTo>
                  <a:cubicBezTo>
                    <a:pt x="205" y="1"/>
                    <a:pt x="182" y="1"/>
                    <a:pt x="182" y="22"/>
                  </a:cubicBezTo>
                  <a:cubicBezTo>
                    <a:pt x="182" y="22"/>
                    <a:pt x="115" y="4064"/>
                    <a:pt x="46" y="8083"/>
                  </a:cubicBezTo>
                  <a:cubicBezTo>
                    <a:pt x="46" y="9098"/>
                    <a:pt x="24" y="10114"/>
                    <a:pt x="1" y="11062"/>
                  </a:cubicBezTo>
                  <a:cubicBezTo>
                    <a:pt x="24" y="11987"/>
                    <a:pt x="46" y="12890"/>
                    <a:pt x="70" y="13636"/>
                  </a:cubicBezTo>
                  <a:cubicBezTo>
                    <a:pt x="136" y="15148"/>
                    <a:pt x="227" y="16164"/>
                    <a:pt x="227" y="16164"/>
                  </a:cubicBezTo>
                  <a:lnTo>
                    <a:pt x="250" y="16186"/>
                  </a:lnTo>
                  <a:cubicBezTo>
                    <a:pt x="272" y="16186"/>
                    <a:pt x="272" y="16164"/>
                    <a:pt x="272" y="16164"/>
                  </a:cubicBezTo>
                  <a:cubicBezTo>
                    <a:pt x="272" y="16164"/>
                    <a:pt x="386" y="15148"/>
                    <a:pt x="431" y="13636"/>
                  </a:cubicBezTo>
                  <a:cubicBezTo>
                    <a:pt x="452" y="12890"/>
                    <a:pt x="476" y="11987"/>
                    <a:pt x="476" y="11062"/>
                  </a:cubicBezTo>
                  <a:cubicBezTo>
                    <a:pt x="452" y="10114"/>
                    <a:pt x="431" y="9098"/>
                    <a:pt x="407" y="8083"/>
                  </a:cubicBezTo>
                  <a:cubicBezTo>
                    <a:pt x="317" y="4064"/>
                    <a:pt x="227" y="22"/>
                    <a:pt x="227" y="22"/>
                  </a:cubicBezTo>
                  <a:cubicBezTo>
                    <a:pt x="227" y="1"/>
                    <a:pt x="227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7"/>
            <p:cNvSpPr/>
            <p:nvPr/>
          </p:nvSpPr>
          <p:spPr>
            <a:xfrm>
              <a:off x="6513375" y="3041975"/>
              <a:ext cx="11850" cy="404375"/>
            </a:xfrm>
            <a:custGeom>
              <a:avLst/>
              <a:gdLst/>
              <a:ahLst/>
              <a:cxnLst/>
              <a:rect l="l" t="t" r="r" b="b"/>
              <a:pathLst>
                <a:path w="474" h="16175" extrusionOk="0">
                  <a:moveTo>
                    <a:pt x="202" y="0"/>
                  </a:moveTo>
                  <a:cubicBezTo>
                    <a:pt x="181" y="0"/>
                    <a:pt x="181" y="0"/>
                    <a:pt x="181" y="24"/>
                  </a:cubicBezTo>
                  <a:cubicBezTo>
                    <a:pt x="181" y="24"/>
                    <a:pt x="112" y="4042"/>
                    <a:pt x="45" y="8082"/>
                  </a:cubicBezTo>
                  <a:cubicBezTo>
                    <a:pt x="45" y="9099"/>
                    <a:pt x="22" y="10114"/>
                    <a:pt x="0" y="11040"/>
                  </a:cubicBezTo>
                  <a:cubicBezTo>
                    <a:pt x="0" y="11988"/>
                    <a:pt x="45" y="12868"/>
                    <a:pt x="67" y="13635"/>
                  </a:cubicBezTo>
                  <a:cubicBezTo>
                    <a:pt x="136" y="15149"/>
                    <a:pt x="226" y="16164"/>
                    <a:pt x="226" y="16164"/>
                  </a:cubicBezTo>
                  <a:lnTo>
                    <a:pt x="248" y="16164"/>
                  </a:lnTo>
                  <a:cubicBezTo>
                    <a:pt x="255" y="16172"/>
                    <a:pt x="261" y="16174"/>
                    <a:pt x="264" y="16174"/>
                  </a:cubicBezTo>
                  <a:cubicBezTo>
                    <a:pt x="271" y="16174"/>
                    <a:pt x="271" y="16164"/>
                    <a:pt x="271" y="16164"/>
                  </a:cubicBezTo>
                  <a:cubicBezTo>
                    <a:pt x="271" y="16164"/>
                    <a:pt x="361" y="15149"/>
                    <a:pt x="428" y="13635"/>
                  </a:cubicBezTo>
                  <a:cubicBezTo>
                    <a:pt x="452" y="12868"/>
                    <a:pt x="473" y="11988"/>
                    <a:pt x="473" y="11040"/>
                  </a:cubicBezTo>
                  <a:cubicBezTo>
                    <a:pt x="452" y="10114"/>
                    <a:pt x="428" y="9099"/>
                    <a:pt x="406" y="8082"/>
                  </a:cubicBezTo>
                  <a:cubicBezTo>
                    <a:pt x="316" y="4042"/>
                    <a:pt x="226" y="24"/>
                    <a:pt x="226" y="24"/>
                  </a:cubicBezTo>
                  <a:cubicBezTo>
                    <a:pt x="226" y="0"/>
                    <a:pt x="226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7"/>
            <p:cNvSpPr/>
            <p:nvPr/>
          </p:nvSpPr>
          <p:spPr>
            <a:xfrm>
              <a:off x="7328325" y="3208475"/>
              <a:ext cx="11300" cy="404650"/>
            </a:xfrm>
            <a:custGeom>
              <a:avLst/>
              <a:gdLst/>
              <a:ahLst/>
              <a:cxnLst/>
              <a:rect l="l" t="t" r="r" b="b"/>
              <a:pathLst>
                <a:path w="452" h="16186" extrusionOk="0">
                  <a:moveTo>
                    <a:pt x="181" y="1"/>
                  </a:moveTo>
                  <a:cubicBezTo>
                    <a:pt x="181" y="1"/>
                    <a:pt x="157" y="1"/>
                    <a:pt x="157" y="22"/>
                  </a:cubicBezTo>
                  <a:cubicBezTo>
                    <a:pt x="157" y="22"/>
                    <a:pt x="90" y="4064"/>
                    <a:pt x="22" y="8082"/>
                  </a:cubicBezTo>
                  <a:cubicBezTo>
                    <a:pt x="22" y="9097"/>
                    <a:pt x="0" y="10114"/>
                    <a:pt x="0" y="11062"/>
                  </a:cubicBezTo>
                  <a:cubicBezTo>
                    <a:pt x="0" y="12010"/>
                    <a:pt x="22" y="12890"/>
                    <a:pt x="45" y="13636"/>
                  </a:cubicBezTo>
                  <a:cubicBezTo>
                    <a:pt x="112" y="15147"/>
                    <a:pt x="202" y="16164"/>
                    <a:pt x="202" y="16164"/>
                  </a:cubicBezTo>
                  <a:cubicBezTo>
                    <a:pt x="226" y="16164"/>
                    <a:pt x="226" y="16186"/>
                    <a:pt x="226" y="16186"/>
                  </a:cubicBezTo>
                  <a:cubicBezTo>
                    <a:pt x="248" y="16186"/>
                    <a:pt x="248" y="16164"/>
                    <a:pt x="248" y="16164"/>
                  </a:cubicBezTo>
                  <a:cubicBezTo>
                    <a:pt x="248" y="16164"/>
                    <a:pt x="361" y="15147"/>
                    <a:pt x="406" y="13636"/>
                  </a:cubicBezTo>
                  <a:cubicBezTo>
                    <a:pt x="428" y="12890"/>
                    <a:pt x="452" y="11987"/>
                    <a:pt x="452" y="11062"/>
                  </a:cubicBezTo>
                  <a:cubicBezTo>
                    <a:pt x="428" y="10114"/>
                    <a:pt x="406" y="9097"/>
                    <a:pt x="383" y="8082"/>
                  </a:cubicBezTo>
                  <a:cubicBezTo>
                    <a:pt x="293" y="4064"/>
                    <a:pt x="202" y="22"/>
                    <a:pt x="202" y="22"/>
                  </a:cubicBezTo>
                  <a:cubicBezTo>
                    <a:pt x="202" y="1"/>
                    <a:pt x="202" y="1"/>
                    <a:pt x="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7"/>
            <p:cNvSpPr/>
            <p:nvPr/>
          </p:nvSpPr>
          <p:spPr>
            <a:xfrm>
              <a:off x="7350900" y="1216275"/>
              <a:ext cx="11850" cy="267525"/>
            </a:xfrm>
            <a:custGeom>
              <a:avLst/>
              <a:gdLst/>
              <a:ahLst/>
              <a:cxnLst/>
              <a:rect l="l" t="t" r="r" b="b"/>
              <a:pathLst>
                <a:path w="474" h="10701" extrusionOk="0">
                  <a:moveTo>
                    <a:pt x="202" y="0"/>
                  </a:moveTo>
                  <a:cubicBezTo>
                    <a:pt x="181" y="0"/>
                    <a:pt x="181" y="22"/>
                    <a:pt x="181" y="22"/>
                  </a:cubicBezTo>
                  <a:lnTo>
                    <a:pt x="45" y="5349"/>
                  </a:lnTo>
                  <a:cubicBezTo>
                    <a:pt x="22" y="6027"/>
                    <a:pt x="22" y="6682"/>
                    <a:pt x="0" y="7314"/>
                  </a:cubicBezTo>
                  <a:cubicBezTo>
                    <a:pt x="0" y="7946"/>
                    <a:pt x="45" y="8533"/>
                    <a:pt x="67" y="9030"/>
                  </a:cubicBezTo>
                  <a:cubicBezTo>
                    <a:pt x="112" y="10023"/>
                    <a:pt x="226" y="10677"/>
                    <a:pt x="226" y="10677"/>
                  </a:cubicBezTo>
                  <a:cubicBezTo>
                    <a:pt x="226" y="10700"/>
                    <a:pt x="226" y="10700"/>
                    <a:pt x="248" y="10700"/>
                  </a:cubicBezTo>
                  <a:cubicBezTo>
                    <a:pt x="248" y="10700"/>
                    <a:pt x="271" y="10700"/>
                    <a:pt x="271" y="10677"/>
                  </a:cubicBezTo>
                  <a:cubicBezTo>
                    <a:pt x="271" y="10677"/>
                    <a:pt x="361" y="10023"/>
                    <a:pt x="406" y="9030"/>
                  </a:cubicBezTo>
                  <a:cubicBezTo>
                    <a:pt x="428" y="8510"/>
                    <a:pt x="473" y="7946"/>
                    <a:pt x="452" y="7314"/>
                  </a:cubicBezTo>
                  <a:cubicBezTo>
                    <a:pt x="452" y="6682"/>
                    <a:pt x="428" y="6027"/>
                    <a:pt x="406" y="5349"/>
                  </a:cubicBezTo>
                  <a:lnTo>
                    <a:pt x="226" y="22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7"/>
            <p:cNvSpPr/>
            <p:nvPr/>
          </p:nvSpPr>
          <p:spPr>
            <a:xfrm>
              <a:off x="5971575" y="2762050"/>
              <a:ext cx="11850" cy="267525"/>
            </a:xfrm>
            <a:custGeom>
              <a:avLst/>
              <a:gdLst/>
              <a:ahLst/>
              <a:cxnLst/>
              <a:rect l="l" t="t" r="r" b="b"/>
              <a:pathLst>
                <a:path w="474" h="10701" extrusionOk="0">
                  <a:moveTo>
                    <a:pt x="203" y="0"/>
                  </a:moveTo>
                  <a:cubicBezTo>
                    <a:pt x="181" y="0"/>
                    <a:pt x="181" y="24"/>
                    <a:pt x="181" y="24"/>
                  </a:cubicBezTo>
                  <a:lnTo>
                    <a:pt x="45" y="5351"/>
                  </a:lnTo>
                  <a:cubicBezTo>
                    <a:pt x="45" y="6029"/>
                    <a:pt x="22" y="6682"/>
                    <a:pt x="0" y="7314"/>
                  </a:cubicBezTo>
                  <a:cubicBezTo>
                    <a:pt x="0" y="7946"/>
                    <a:pt x="45" y="8512"/>
                    <a:pt x="67" y="9030"/>
                  </a:cubicBezTo>
                  <a:cubicBezTo>
                    <a:pt x="136" y="10023"/>
                    <a:pt x="226" y="10679"/>
                    <a:pt x="226" y="10679"/>
                  </a:cubicBezTo>
                  <a:cubicBezTo>
                    <a:pt x="226" y="10701"/>
                    <a:pt x="248" y="10701"/>
                    <a:pt x="248" y="10701"/>
                  </a:cubicBezTo>
                  <a:cubicBezTo>
                    <a:pt x="271" y="10701"/>
                    <a:pt x="271" y="10701"/>
                    <a:pt x="271" y="10679"/>
                  </a:cubicBezTo>
                  <a:cubicBezTo>
                    <a:pt x="271" y="10679"/>
                    <a:pt x="361" y="10023"/>
                    <a:pt x="428" y="9008"/>
                  </a:cubicBezTo>
                  <a:cubicBezTo>
                    <a:pt x="452" y="8512"/>
                    <a:pt x="473" y="7946"/>
                    <a:pt x="473" y="7314"/>
                  </a:cubicBezTo>
                  <a:cubicBezTo>
                    <a:pt x="452" y="6682"/>
                    <a:pt x="428" y="6029"/>
                    <a:pt x="407" y="5351"/>
                  </a:cubicBezTo>
                  <a:lnTo>
                    <a:pt x="226" y="2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7"/>
            <p:cNvSpPr/>
            <p:nvPr/>
          </p:nvSpPr>
          <p:spPr>
            <a:xfrm>
              <a:off x="6959750" y="1608475"/>
              <a:ext cx="11900" cy="138325"/>
            </a:xfrm>
            <a:custGeom>
              <a:avLst/>
              <a:gdLst/>
              <a:ahLst/>
              <a:cxnLst/>
              <a:rect l="l" t="t" r="r" b="b"/>
              <a:pathLst>
                <a:path w="476" h="5533" extrusionOk="0">
                  <a:moveTo>
                    <a:pt x="227" y="1"/>
                  </a:moveTo>
                  <a:cubicBezTo>
                    <a:pt x="205" y="1"/>
                    <a:pt x="205" y="1"/>
                    <a:pt x="205" y="24"/>
                  </a:cubicBezTo>
                  <a:cubicBezTo>
                    <a:pt x="205" y="24"/>
                    <a:pt x="115" y="1400"/>
                    <a:pt x="46" y="2778"/>
                  </a:cubicBezTo>
                  <a:cubicBezTo>
                    <a:pt x="24" y="3116"/>
                    <a:pt x="1" y="3455"/>
                    <a:pt x="1" y="3771"/>
                  </a:cubicBezTo>
                  <a:cubicBezTo>
                    <a:pt x="1" y="4109"/>
                    <a:pt x="24" y="4404"/>
                    <a:pt x="69" y="4651"/>
                  </a:cubicBezTo>
                  <a:cubicBezTo>
                    <a:pt x="115" y="5171"/>
                    <a:pt x="227" y="5509"/>
                    <a:pt x="227" y="5509"/>
                  </a:cubicBezTo>
                  <a:lnTo>
                    <a:pt x="227" y="5532"/>
                  </a:lnTo>
                  <a:cubicBezTo>
                    <a:pt x="250" y="5532"/>
                    <a:pt x="250" y="5532"/>
                    <a:pt x="272" y="5509"/>
                  </a:cubicBezTo>
                  <a:cubicBezTo>
                    <a:pt x="272" y="5509"/>
                    <a:pt x="362" y="5171"/>
                    <a:pt x="407" y="4651"/>
                  </a:cubicBezTo>
                  <a:cubicBezTo>
                    <a:pt x="431" y="4404"/>
                    <a:pt x="476" y="4087"/>
                    <a:pt x="452" y="3771"/>
                  </a:cubicBezTo>
                  <a:cubicBezTo>
                    <a:pt x="452" y="3455"/>
                    <a:pt x="431" y="3116"/>
                    <a:pt x="407" y="2778"/>
                  </a:cubicBezTo>
                  <a:cubicBezTo>
                    <a:pt x="340" y="1400"/>
                    <a:pt x="250" y="24"/>
                    <a:pt x="250" y="24"/>
                  </a:cubicBezTo>
                  <a:cubicBezTo>
                    <a:pt x="250" y="1"/>
                    <a:pt x="227" y="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7"/>
            <p:cNvSpPr/>
            <p:nvPr/>
          </p:nvSpPr>
          <p:spPr>
            <a:xfrm>
              <a:off x="5396450" y="3885725"/>
              <a:ext cx="11900" cy="137975"/>
            </a:xfrm>
            <a:custGeom>
              <a:avLst/>
              <a:gdLst/>
              <a:ahLst/>
              <a:cxnLst/>
              <a:rect l="l" t="t" r="r" b="b"/>
              <a:pathLst>
                <a:path w="476" h="5519" extrusionOk="0">
                  <a:moveTo>
                    <a:pt x="181" y="0"/>
                  </a:moveTo>
                  <a:cubicBezTo>
                    <a:pt x="181" y="0"/>
                    <a:pt x="91" y="1376"/>
                    <a:pt x="46" y="2754"/>
                  </a:cubicBezTo>
                  <a:cubicBezTo>
                    <a:pt x="24" y="3092"/>
                    <a:pt x="1" y="3453"/>
                    <a:pt x="1" y="3769"/>
                  </a:cubicBezTo>
                  <a:cubicBezTo>
                    <a:pt x="1" y="4085"/>
                    <a:pt x="46" y="4380"/>
                    <a:pt x="69" y="4651"/>
                  </a:cubicBezTo>
                  <a:cubicBezTo>
                    <a:pt x="114" y="5169"/>
                    <a:pt x="226" y="5508"/>
                    <a:pt x="226" y="5508"/>
                  </a:cubicBezTo>
                  <a:lnTo>
                    <a:pt x="250" y="5508"/>
                  </a:lnTo>
                  <a:cubicBezTo>
                    <a:pt x="250" y="5516"/>
                    <a:pt x="252" y="5518"/>
                    <a:pt x="256" y="5518"/>
                  </a:cubicBezTo>
                  <a:cubicBezTo>
                    <a:pt x="262" y="5518"/>
                    <a:pt x="272" y="5508"/>
                    <a:pt x="272" y="5508"/>
                  </a:cubicBezTo>
                  <a:cubicBezTo>
                    <a:pt x="272" y="5508"/>
                    <a:pt x="362" y="5169"/>
                    <a:pt x="407" y="4651"/>
                  </a:cubicBezTo>
                  <a:cubicBezTo>
                    <a:pt x="430" y="4380"/>
                    <a:pt x="476" y="4085"/>
                    <a:pt x="476" y="3769"/>
                  </a:cubicBezTo>
                  <a:lnTo>
                    <a:pt x="407" y="2754"/>
                  </a:lnTo>
                  <a:cubicBezTo>
                    <a:pt x="340" y="1376"/>
                    <a:pt x="226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7"/>
            <p:cNvSpPr/>
            <p:nvPr/>
          </p:nvSpPr>
          <p:spPr>
            <a:xfrm>
              <a:off x="4754800" y="3541450"/>
              <a:ext cx="11850" cy="404650"/>
            </a:xfrm>
            <a:custGeom>
              <a:avLst/>
              <a:gdLst/>
              <a:ahLst/>
              <a:cxnLst/>
              <a:rect l="l" t="t" r="r" b="b"/>
              <a:pathLst>
                <a:path w="474" h="16186" extrusionOk="0">
                  <a:moveTo>
                    <a:pt x="202" y="1"/>
                  </a:moveTo>
                  <a:cubicBezTo>
                    <a:pt x="181" y="1"/>
                    <a:pt x="181" y="22"/>
                    <a:pt x="181" y="22"/>
                  </a:cubicBezTo>
                  <a:lnTo>
                    <a:pt x="45" y="8104"/>
                  </a:lnTo>
                  <a:cubicBezTo>
                    <a:pt x="22" y="9121"/>
                    <a:pt x="22" y="10114"/>
                    <a:pt x="0" y="11062"/>
                  </a:cubicBezTo>
                  <a:cubicBezTo>
                    <a:pt x="0" y="12010"/>
                    <a:pt x="45" y="12890"/>
                    <a:pt x="67" y="13657"/>
                  </a:cubicBezTo>
                  <a:cubicBezTo>
                    <a:pt x="135" y="15171"/>
                    <a:pt x="226" y="16164"/>
                    <a:pt x="226" y="16164"/>
                  </a:cubicBezTo>
                  <a:cubicBezTo>
                    <a:pt x="226" y="16186"/>
                    <a:pt x="247" y="16186"/>
                    <a:pt x="247" y="16186"/>
                  </a:cubicBezTo>
                  <a:cubicBezTo>
                    <a:pt x="271" y="16186"/>
                    <a:pt x="271" y="16186"/>
                    <a:pt x="271" y="16164"/>
                  </a:cubicBezTo>
                  <a:cubicBezTo>
                    <a:pt x="271" y="16164"/>
                    <a:pt x="361" y="15171"/>
                    <a:pt x="428" y="13657"/>
                  </a:cubicBezTo>
                  <a:cubicBezTo>
                    <a:pt x="452" y="12890"/>
                    <a:pt x="473" y="12010"/>
                    <a:pt x="473" y="11062"/>
                  </a:cubicBezTo>
                  <a:cubicBezTo>
                    <a:pt x="452" y="10114"/>
                    <a:pt x="428" y="9097"/>
                    <a:pt x="406" y="8104"/>
                  </a:cubicBezTo>
                  <a:lnTo>
                    <a:pt x="226" y="22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7"/>
            <p:cNvSpPr/>
            <p:nvPr/>
          </p:nvSpPr>
          <p:spPr>
            <a:xfrm>
              <a:off x="5379525" y="2614175"/>
              <a:ext cx="11300" cy="267525"/>
            </a:xfrm>
            <a:custGeom>
              <a:avLst/>
              <a:gdLst/>
              <a:ahLst/>
              <a:cxnLst/>
              <a:rect l="l" t="t" r="r" b="b"/>
              <a:pathLst>
                <a:path w="452" h="10701" extrusionOk="0">
                  <a:moveTo>
                    <a:pt x="181" y="1"/>
                  </a:moveTo>
                  <a:cubicBezTo>
                    <a:pt x="181" y="1"/>
                    <a:pt x="159" y="1"/>
                    <a:pt x="159" y="24"/>
                  </a:cubicBezTo>
                  <a:cubicBezTo>
                    <a:pt x="159" y="24"/>
                    <a:pt x="91" y="2688"/>
                    <a:pt x="46" y="5352"/>
                  </a:cubicBezTo>
                  <a:cubicBezTo>
                    <a:pt x="24" y="6005"/>
                    <a:pt x="0" y="6683"/>
                    <a:pt x="0" y="7315"/>
                  </a:cubicBezTo>
                  <a:cubicBezTo>
                    <a:pt x="0" y="7925"/>
                    <a:pt x="24" y="8512"/>
                    <a:pt x="46" y="9009"/>
                  </a:cubicBezTo>
                  <a:cubicBezTo>
                    <a:pt x="114" y="10002"/>
                    <a:pt x="226" y="10679"/>
                    <a:pt x="226" y="10679"/>
                  </a:cubicBezTo>
                  <a:lnTo>
                    <a:pt x="226" y="10701"/>
                  </a:lnTo>
                  <a:cubicBezTo>
                    <a:pt x="250" y="10701"/>
                    <a:pt x="271" y="10679"/>
                    <a:pt x="271" y="10679"/>
                  </a:cubicBezTo>
                  <a:cubicBezTo>
                    <a:pt x="271" y="10679"/>
                    <a:pt x="362" y="10002"/>
                    <a:pt x="407" y="9009"/>
                  </a:cubicBezTo>
                  <a:cubicBezTo>
                    <a:pt x="430" y="8512"/>
                    <a:pt x="452" y="7925"/>
                    <a:pt x="452" y="7293"/>
                  </a:cubicBezTo>
                  <a:cubicBezTo>
                    <a:pt x="430" y="6683"/>
                    <a:pt x="407" y="6005"/>
                    <a:pt x="385" y="5352"/>
                  </a:cubicBezTo>
                  <a:lnTo>
                    <a:pt x="205" y="24"/>
                  </a:lnTo>
                  <a:cubicBezTo>
                    <a:pt x="205" y="1"/>
                    <a:pt x="205" y="1"/>
                    <a:pt x="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7"/>
            <p:cNvSpPr/>
            <p:nvPr/>
          </p:nvSpPr>
          <p:spPr>
            <a:xfrm>
              <a:off x="4988425" y="3006175"/>
              <a:ext cx="11325" cy="138225"/>
            </a:xfrm>
            <a:custGeom>
              <a:avLst/>
              <a:gdLst/>
              <a:ahLst/>
              <a:cxnLst/>
              <a:rect l="l" t="t" r="r" b="b"/>
              <a:pathLst>
                <a:path w="453" h="5529" extrusionOk="0">
                  <a:moveTo>
                    <a:pt x="198" y="0"/>
                  </a:moveTo>
                  <a:cubicBezTo>
                    <a:pt x="191" y="0"/>
                    <a:pt x="182" y="11"/>
                    <a:pt x="182" y="11"/>
                  </a:cubicBezTo>
                  <a:cubicBezTo>
                    <a:pt x="182" y="11"/>
                    <a:pt x="91" y="1387"/>
                    <a:pt x="46" y="2765"/>
                  </a:cubicBezTo>
                  <a:cubicBezTo>
                    <a:pt x="23" y="3103"/>
                    <a:pt x="1" y="3464"/>
                    <a:pt x="1" y="3780"/>
                  </a:cubicBezTo>
                  <a:cubicBezTo>
                    <a:pt x="1" y="4096"/>
                    <a:pt x="23" y="4390"/>
                    <a:pt x="46" y="4661"/>
                  </a:cubicBezTo>
                  <a:cubicBezTo>
                    <a:pt x="113" y="5180"/>
                    <a:pt x="203" y="5519"/>
                    <a:pt x="203" y="5519"/>
                  </a:cubicBezTo>
                  <a:lnTo>
                    <a:pt x="227" y="5519"/>
                  </a:lnTo>
                  <a:cubicBezTo>
                    <a:pt x="234" y="5526"/>
                    <a:pt x="239" y="5529"/>
                    <a:pt x="242" y="5529"/>
                  </a:cubicBezTo>
                  <a:cubicBezTo>
                    <a:pt x="248" y="5529"/>
                    <a:pt x="248" y="5519"/>
                    <a:pt x="248" y="5519"/>
                  </a:cubicBezTo>
                  <a:cubicBezTo>
                    <a:pt x="248" y="5519"/>
                    <a:pt x="339" y="5158"/>
                    <a:pt x="407" y="4661"/>
                  </a:cubicBezTo>
                  <a:cubicBezTo>
                    <a:pt x="429" y="4390"/>
                    <a:pt x="452" y="4096"/>
                    <a:pt x="452" y="3780"/>
                  </a:cubicBezTo>
                  <a:cubicBezTo>
                    <a:pt x="452" y="3442"/>
                    <a:pt x="429" y="3103"/>
                    <a:pt x="407" y="2765"/>
                  </a:cubicBezTo>
                  <a:cubicBezTo>
                    <a:pt x="339" y="1387"/>
                    <a:pt x="227" y="11"/>
                    <a:pt x="227" y="11"/>
                  </a:cubicBezTo>
                  <a:lnTo>
                    <a:pt x="203" y="11"/>
                  </a:lnTo>
                  <a:cubicBezTo>
                    <a:pt x="203" y="3"/>
                    <a:pt x="201" y="0"/>
                    <a:pt x="1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7"/>
            <p:cNvSpPr/>
            <p:nvPr/>
          </p:nvSpPr>
          <p:spPr>
            <a:xfrm>
              <a:off x="5127275" y="1774975"/>
              <a:ext cx="11300" cy="138275"/>
            </a:xfrm>
            <a:custGeom>
              <a:avLst/>
              <a:gdLst/>
              <a:ahLst/>
              <a:cxnLst/>
              <a:rect l="l" t="t" r="r" b="b"/>
              <a:pathLst>
                <a:path w="452" h="5531" extrusionOk="0">
                  <a:moveTo>
                    <a:pt x="203" y="1"/>
                  </a:moveTo>
                  <a:lnTo>
                    <a:pt x="181" y="23"/>
                  </a:lnTo>
                  <a:cubicBezTo>
                    <a:pt x="181" y="23"/>
                    <a:pt x="91" y="1401"/>
                    <a:pt x="46" y="2777"/>
                  </a:cubicBezTo>
                  <a:cubicBezTo>
                    <a:pt x="22" y="3116"/>
                    <a:pt x="0" y="3454"/>
                    <a:pt x="0" y="3794"/>
                  </a:cubicBezTo>
                  <a:cubicBezTo>
                    <a:pt x="0" y="4110"/>
                    <a:pt x="22" y="4402"/>
                    <a:pt x="46" y="4651"/>
                  </a:cubicBezTo>
                  <a:cubicBezTo>
                    <a:pt x="112" y="5170"/>
                    <a:pt x="203" y="5509"/>
                    <a:pt x="203" y="5509"/>
                  </a:cubicBezTo>
                  <a:cubicBezTo>
                    <a:pt x="203" y="5531"/>
                    <a:pt x="226" y="5531"/>
                    <a:pt x="226" y="5531"/>
                  </a:cubicBezTo>
                  <a:cubicBezTo>
                    <a:pt x="248" y="5531"/>
                    <a:pt x="248" y="5531"/>
                    <a:pt x="248" y="5509"/>
                  </a:cubicBezTo>
                  <a:cubicBezTo>
                    <a:pt x="248" y="5509"/>
                    <a:pt x="338" y="5170"/>
                    <a:pt x="407" y="4651"/>
                  </a:cubicBezTo>
                  <a:cubicBezTo>
                    <a:pt x="428" y="4402"/>
                    <a:pt x="452" y="4110"/>
                    <a:pt x="452" y="3770"/>
                  </a:cubicBezTo>
                  <a:cubicBezTo>
                    <a:pt x="452" y="3454"/>
                    <a:pt x="428" y="3116"/>
                    <a:pt x="407" y="2777"/>
                  </a:cubicBezTo>
                  <a:cubicBezTo>
                    <a:pt x="338" y="1401"/>
                    <a:pt x="226" y="23"/>
                    <a:pt x="226" y="23"/>
                  </a:cubicBezTo>
                  <a:cubicBezTo>
                    <a:pt x="226" y="23"/>
                    <a:pt x="226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7"/>
            <p:cNvSpPr/>
            <p:nvPr/>
          </p:nvSpPr>
          <p:spPr>
            <a:xfrm>
              <a:off x="4580950" y="2098925"/>
              <a:ext cx="11875" cy="138275"/>
            </a:xfrm>
            <a:custGeom>
              <a:avLst/>
              <a:gdLst/>
              <a:ahLst/>
              <a:cxnLst/>
              <a:rect l="l" t="t" r="r" b="b"/>
              <a:pathLst>
                <a:path w="475" h="5531" extrusionOk="0">
                  <a:moveTo>
                    <a:pt x="227" y="1"/>
                  </a:moveTo>
                  <a:cubicBezTo>
                    <a:pt x="203" y="1"/>
                    <a:pt x="203" y="23"/>
                    <a:pt x="203" y="23"/>
                  </a:cubicBezTo>
                  <a:cubicBezTo>
                    <a:pt x="203" y="23"/>
                    <a:pt x="113" y="1400"/>
                    <a:pt x="46" y="2777"/>
                  </a:cubicBezTo>
                  <a:cubicBezTo>
                    <a:pt x="23" y="3116"/>
                    <a:pt x="1" y="3454"/>
                    <a:pt x="1" y="3793"/>
                  </a:cubicBezTo>
                  <a:cubicBezTo>
                    <a:pt x="1" y="4109"/>
                    <a:pt x="46" y="4402"/>
                    <a:pt x="68" y="4651"/>
                  </a:cubicBezTo>
                  <a:cubicBezTo>
                    <a:pt x="113" y="5170"/>
                    <a:pt x="227" y="5509"/>
                    <a:pt x="227" y="5509"/>
                  </a:cubicBezTo>
                  <a:lnTo>
                    <a:pt x="227" y="5531"/>
                  </a:lnTo>
                  <a:cubicBezTo>
                    <a:pt x="248" y="5531"/>
                    <a:pt x="248" y="5531"/>
                    <a:pt x="272" y="5509"/>
                  </a:cubicBezTo>
                  <a:cubicBezTo>
                    <a:pt x="272" y="5509"/>
                    <a:pt x="362" y="5170"/>
                    <a:pt x="407" y="4651"/>
                  </a:cubicBezTo>
                  <a:cubicBezTo>
                    <a:pt x="429" y="4402"/>
                    <a:pt x="474" y="4109"/>
                    <a:pt x="474" y="3770"/>
                  </a:cubicBezTo>
                  <a:cubicBezTo>
                    <a:pt x="452" y="3454"/>
                    <a:pt x="429" y="3116"/>
                    <a:pt x="407" y="2777"/>
                  </a:cubicBezTo>
                  <a:cubicBezTo>
                    <a:pt x="339" y="1400"/>
                    <a:pt x="248" y="23"/>
                    <a:pt x="248" y="23"/>
                  </a:cubicBezTo>
                  <a:lnTo>
                    <a:pt x="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7"/>
            <p:cNvSpPr/>
            <p:nvPr/>
          </p:nvSpPr>
          <p:spPr>
            <a:xfrm>
              <a:off x="1397925" y="3710175"/>
              <a:ext cx="11850" cy="138325"/>
            </a:xfrm>
            <a:custGeom>
              <a:avLst/>
              <a:gdLst/>
              <a:ahLst/>
              <a:cxnLst/>
              <a:rect l="l" t="t" r="r" b="b"/>
              <a:pathLst>
                <a:path w="474" h="5533" extrusionOk="0">
                  <a:moveTo>
                    <a:pt x="226" y="1"/>
                  </a:moveTo>
                  <a:cubicBezTo>
                    <a:pt x="202" y="1"/>
                    <a:pt x="202" y="1"/>
                    <a:pt x="202" y="24"/>
                  </a:cubicBezTo>
                  <a:cubicBezTo>
                    <a:pt x="202" y="24"/>
                    <a:pt x="112" y="1379"/>
                    <a:pt x="45" y="2755"/>
                  </a:cubicBezTo>
                  <a:cubicBezTo>
                    <a:pt x="45" y="3116"/>
                    <a:pt x="22" y="3455"/>
                    <a:pt x="0" y="3772"/>
                  </a:cubicBezTo>
                  <a:cubicBezTo>
                    <a:pt x="0" y="4088"/>
                    <a:pt x="45" y="4404"/>
                    <a:pt x="67" y="4651"/>
                  </a:cubicBezTo>
                  <a:cubicBezTo>
                    <a:pt x="112" y="5171"/>
                    <a:pt x="226" y="5509"/>
                    <a:pt x="226" y="5509"/>
                  </a:cubicBezTo>
                  <a:cubicBezTo>
                    <a:pt x="226" y="5509"/>
                    <a:pt x="226" y="5532"/>
                    <a:pt x="248" y="5532"/>
                  </a:cubicBezTo>
                  <a:lnTo>
                    <a:pt x="271" y="5509"/>
                  </a:lnTo>
                  <a:cubicBezTo>
                    <a:pt x="271" y="5509"/>
                    <a:pt x="361" y="5171"/>
                    <a:pt x="406" y="4651"/>
                  </a:cubicBezTo>
                  <a:cubicBezTo>
                    <a:pt x="428" y="4380"/>
                    <a:pt x="473" y="4088"/>
                    <a:pt x="473" y="3772"/>
                  </a:cubicBezTo>
                  <a:cubicBezTo>
                    <a:pt x="452" y="3455"/>
                    <a:pt x="428" y="3094"/>
                    <a:pt x="406" y="2755"/>
                  </a:cubicBezTo>
                  <a:cubicBezTo>
                    <a:pt x="338" y="1379"/>
                    <a:pt x="248" y="24"/>
                    <a:pt x="248" y="24"/>
                  </a:cubicBezTo>
                  <a:cubicBezTo>
                    <a:pt x="248" y="1"/>
                    <a:pt x="226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2" name="Google Shape;1622;p37"/>
          <p:cNvSpPr/>
          <p:nvPr/>
        </p:nvSpPr>
        <p:spPr>
          <a:xfrm rot="1131217">
            <a:off x="5105977" y="3529340"/>
            <a:ext cx="854315" cy="538755"/>
          </a:xfrm>
          <a:custGeom>
            <a:avLst/>
            <a:gdLst/>
            <a:ahLst/>
            <a:cxnLst/>
            <a:rect l="l" t="t" r="r" b="b"/>
            <a:pathLst>
              <a:path w="58927" h="37161" extrusionOk="0">
                <a:moveTo>
                  <a:pt x="22751" y="0"/>
                </a:moveTo>
                <a:cubicBezTo>
                  <a:pt x="17471" y="0"/>
                  <a:pt x="12652" y="1613"/>
                  <a:pt x="9255" y="5589"/>
                </a:cubicBezTo>
                <a:cubicBezTo>
                  <a:pt x="3141" y="12726"/>
                  <a:pt x="0" y="33588"/>
                  <a:pt x="19841" y="36468"/>
                </a:cubicBezTo>
                <a:cubicBezTo>
                  <a:pt x="23115" y="36942"/>
                  <a:pt x="26201" y="37161"/>
                  <a:pt x="29088" y="37161"/>
                </a:cubicBezTo>
                <a:cubicBezTo>
                  <a:pt x="45019" y="37161"/>
                  <a:pt x="54879" y="30507"/>
                  <a:pt x="56692" y="23479"/>
                </a:cubicBezTo>
                <a:cubicBezTo>
                  <a:pt x="58926" y="14770"/>
                  <a:pt x="38729" y="0"/>
                  <a:pt x="22751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37"/>
          <p:cNvSpPr/>
          <p:nvPr/>
        </p:nvSpPr>
        <p:spPr>
          <a:xfrm rot="7395545">
            <a:off x="4499569" y="4253199"/>
            <a:ext cx="809349" cy="779382"/>
          </a:xfrm>
          <a:custGeom>
            <a:avLst/>
            <a:gdLst/>
            <a:ahLst/>
            <a:cxnLst/>
            <a:rect l="l" t="t" r="r" b="b"/>
            <a:pathLst>
              <a:path w="58927" h="37161" extrusionOk="0">
                <a:moveTo>
                  <a:pt x="22751" y="0"/>
                </a:moveTo>
                <a:cubicBezTo>
                  <a:pt x="17471" y="0"/>
                  <a:pt x="12652" y="1613"/>
                  <a:pt x="9255" y="5589"/>
                </a:cubicBezTo>
                <a:cubicBezTo>
                  <a:pt x="3141" y="12726"/>
                  <a:pt x="0" y="33588"/>
                  <a:pt x="19841" y="36468"/>
                </a:cubicBezTo>
                <a:cubicBezTo>
                  <a:pt x="23115" y="36942"/>
                  <a:pt x="26201" y="37161"/>
                  <a:pt x="29088" y="37161"/>
                </a:cubicBezTo>
                <a:cubicBezTo>
                  <a:pt x="45019" y="37161"/>
                  <a:pt x="54879" y="30507"/>
                  <a:pt x="56692" y="23479"/>
                </a:cubicBezTo>
                <a:cubicBezTo>
                  <a:pt x="58926" y="14770"/>
                  <a:pt x="38729" y="0"/>
                  <a:pt x="2275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645CAE-C7C7-5B10-AC0E-F1A1B3D72CE6}"/>
              </a:ext>
            </a:extLst>
          </p:cNvPr>
          <p:cNvSpPr txBox="1"/>
          <p:nvPr/>
        </p:nvSpPr>
        <p:spPr>
          <a:xfrm>
            <a:off x="115910" y="3712668"/>
            <a:ext cx="3219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Aman Raj - ENG21CT0003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Ankit Singh – ENG21CT0004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Faizal – ENG21CT0026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Raja Sharma </a:t>
            </a: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– ENG21CT0033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8BB4FF7-FE58-BC6D-E1D1-D9A667C97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632" y="101003"/>
            <a:ext cx="3800100" cy="2974200"/>
          </a:xfrm>
        </p:spPr>
        <p:txBody>
          <a:bodyPr/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8: Predict Flooding on New Data</a:t>
            </a: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model for predictions on new images.</a:t>
            </a:r>
          </a:p>
          <a:p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predict_image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image_path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model):</a:t>
            </a: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image = cv2.imread(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image_path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image = cv2.resize(image, (224, 224)) / 255.0</a:t>
            </a: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image = 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np.expand_dims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(image, axis=0)</a:t>
            </a: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prediction = 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model.predict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(image)</a:t>
            </a: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categories[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np.argmax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(prediction)]</a:t>
            </a:r>
          </a:p>
          <a:p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 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predict_image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("path_to_new_image.jpg", model)</a:t>
            </a: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f"Prediction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{result}")</a:t>
            </a:r>
          </a:p>
          <a:p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DBB9F08-6C0A-2FDF-5BE7-4158CDE24BDA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43734" y="169896"/>
            <a:ext cx="4271897" cy="4683940"/>
          </a:xfrm>
        </p:spPr>
        <p:txBody>
          <a:bodyPr/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Evaluate and Save the Model</a:t>
            </a: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model:</a:t>
            </a:r>
          </a:p>
          <a:p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loss, accuracy = 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model.evaluate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f"Test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Accuracy: {accuracy}")</a:t>
            </a:r>
          </a:p>
          <a:p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the model:</a:t>
            </a:r>
          </a:p>
          <a:p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model.save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("flood_detection_model.h5")</a:t>
            </a:r>
          </a:p>
          <a:p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7: Visualize Results</a:t>
            </a: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the training and validation accuracy and loss.</a:t>
            </a:r>
          </a:p>
          <a:p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history.history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['accuracy'], label='Accuracy')</a:t>
            </a:r>
          </a:p>
          <a:p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history.history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val_accuracy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'], label='Validation Accuracy')</a:t>
            </a:r>
          </a:p>
          <a:p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('Epochs')</a:t>
            </a:r>
          </a:p>
          <a:p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('Accuracy')</a:t>
            </a:r>
          </a:p>
          <a:p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plt.legend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980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BA30-375F-3EE2-704B-9C63D94F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14" y="44192"/>
            <a:ext cx="7704000" cy="572700"/>
          </a:xfrm>
        </p:spPr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0E688E-E83C-80B3-EE92-75D9CC623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27" y="690049"/>
            <a:ext cx="7983545" cy="418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64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Images - Free Download on Freepik">
            <a:extLst>
              <a:ext uri="{FF2B5EF4-FFF2-40B4-BE49-F238E27FC236}">
                <a16:creationId xmlns:a16="http://schemas.microsoft.com/office/drawing/2014/main" id="{C57CC2AC-B1BB-7685-993C-2FDE9633D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32" y="382045"/>
            <a:ext cx="7885135" cy="394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13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42"/>
          <p:cNvSpPr txBox="1">
            <a:spLocks noGrp="1"/>
          </p:cNvSpPr>
          <p:nvPr>
            <p:ph type="title"/>
          </p:nvPr>
        </p:nvSpPr>
        <p:spPr>
          <a:xfrm>
            <a:off x="512832" y="30929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757" name="Google Shape;1757;p42"/>
          <p:cNvSpPr txBox="1">
            <a:spLocks noGrp="1"/>
          </p:cNvSpPr>
          <p:nvPr>
            <p:ph type="subTitle" idx="2"/>
          </p:nvPr>
        </p:nvSpPr>
        <p:spPr>
          <a:xfrm>
            <a:off x="427106" y="1084650"/>
            <a:ext cx="7916793" cy="29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300" b="1" dirty="0"/>
              <a:t>Devastating Impact of Floods: </a:t>
            </a:r>
            <a:r>
              <a:rPr lang="en-US" sz="1300" dirty="0"/>
              <a:t>Floods are one of the most destructive natural disasters, causing widespread damage to infrastructure, displacing communities, and leading to loss of life.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300" dirty="0"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300" b="1" dirty="0"/>
              <a:t>Technological Advancements for Flood Management: </a:t>
            </a:r>
            <a:r>
              <a:rPr lang="en-US" sz="1300" dirty="0"/>
              <a:t>Recent advancements in satellite imagery and AI have significantly improved flood prediction, monitoring, and management capabilities.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300" dirty="0"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300" b="1" dirty="0"/>
              <a:t>Satellite Imagery and AI Revolutionize Flood Prediction: </a:t>
            </a:r>
            <a:r>
              <a:rPr lang="en-US" sz="1300" dirty="0"/>
              <a:t>By analyzing satellite data, AI algorithms can accurately predict the occurrence and severity of floods, enabling timely warnings and evacuations.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300" dirty="0"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300" b="1" dirty="0"/>
              <a:t>Satellite Imagery and AI Enhance Flood Monitoring and Management</a:t>
            </a:r>
            <a:r>
              <a:rPr lang="en-US" sz="1300" dirty="0"/>
              <a:t>: Real-time satellite imagery and AI-powered tools allow for efficient monitoring of flood-affected areas, facilitating effective response and recovery efforts.</a:t>
            </a:r>
            <a:endParaRPr sz="1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4">
          <a:extLst>
            <a:ext uri="{FF2B5EF4-FFF2-40B4-BE49-F238E27FC236}">
              <a16:creationId xmlns:a16="http://schemas.microsoft.com/office/drawing/2014/main" id="{C00C27EE-F375-B318-D83E-BC68E1D6D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42">
            <a:extLst>
              <a:ext uri="{FF2B5EF4-FFF2-40B4-BE49-F238E27FC236}">
                <a16:creationId xmlns:a16="http://schemas.microsoft.com/office/drawing/2014/main" id="{93D2C807-611F-D3BF-3BEF-D0A2FFDB26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1382" y="1307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Literature Survey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93DF8E-AD5E-9BE1-1844-F023EBC4F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338" y="771525"/>
            <a:ext cx="5850731" cy="434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3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4">
          <a:extLst>
            <a:ext uri="{FF2B5EF4-FFF2-40B4-BE49-F238E27FC236}">
              <a16:creationId xmlns:a16="http://schemas.microsoft.com/office/drawing/2014/main" id="{67377E65-C9E0-22F6-DC66-247C07826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42">
            <a:extLst>
              <a:ext uri="{FF2B5EF4-FFF2-40B4-BE49-F238E27FC236}">
                <a16:creationId xmlns:a16="http://schemas.microsoft.com/office/drawing/2014/main" id="{DCE0ACEE-84B1-124F-17A5-A0579D2072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1382" y="1307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Literature Survey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71DB8D-9A5E-8852-316B-791AD90EA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75" y="792956"/>
            <a:ext cx="5257800" cy="435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97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4">
          <a:extLst>
            <a:ext uri="{FF2B5EF4-FFF2-40B4-BE49-F238E27FC236}">
              <a16:creationId xmlns:a16="http://schemas.microsoft.com/office/drawing/2014/main" id="{108E5237-103E-01A5-477A-134C22783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42">
            <a:extLst>
              <a:ext uri="{FF2B5EF4-FFF2-40B4-BE49-F238E27FC236}">
                <a16:creationId xmlns:a16="http://schemas.microsoft.com/office/drawing/2014/main" id="{EBEF1ABA-64E6-0578-FF7A-80358A706F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1382" y="1307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Literature Survey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7B86B2-A897-4BB0-7FE8-DBED30792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936" y="1271588"/>
            <a:ext cx="5549074" cy="222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72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p6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Objective</a:t>
            </a:r>
            <a:endParaRPr dirty="0"/>
          </a:p>
        </p:txBody>
      </p:sp>
      <p:sp>
        <p:nvSpPr>
          <p:cNvPr id="2525" name="Google Shape;2525;p60"/>
          <p:cNvSpPr/>
          <p:nvPr/>
        </p:nvSpPr>
        <p:spPr>
          <a:xfrm>
            <a:off x="945888" y="1351050"/>
            <a:ext cx="1274700" cy="1274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6" name="Google Shape;2526;p60"/>
          <p:cNvSpPr txBox="1"/>
          <p:nvPr/>
        </p:nvSpPr>
        <p:spPr>
          <a:xfrm>
            <a:off x="719850" y="3387950"/>
            <a:ext cx="1726800" cy="8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Track flood events using satellite data</a:t>
            </a:r>
            <a:endParaRPr dirty="0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527" name="Google Shape;2527;p60"/>
          <p:cNvSpPr txBox="1"/>
          <p:nvPr/>
        </p:nvSpPr>
        <p:spPr>
          <a:xfrm>
            <a:off x="719872" y="2982650"/>
            <a:ext cx="17268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6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Real-time Flood Monitoring</a:t>
            </a:r>
          </a:p>
        </p:txBody>
      </p:sp>
      <p:cxnSp>
        <p:nvCxnSpPr>
          <p:cNvPr id="2528" name="Google Shape;2528;p60"/>
          <p:cNvCxnSpPr>
            <a:stCxn id="2525" idx="6"/>
            <a:endCxn id="2529" idx="2"/>
          </p:cNvCxnSpPr>
          <p:nvPr/>
        </p:nvCxnSpPr>
        <p:spPr>
          <a:xfrm>
            <a:off x="2220588" y="1988400"/>
            <a:ext cx="717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0" name="Google Shape;2530;p60"/>
          <p:cNvCxnSpPr>
            <a:stCxn id="2529" idx="6"/>
            <a:endCxn id="2531" idx="2"/>
          </p:cNvCxnSpPr>
          <p:nvPr/>
        </p:nvCxnSpPr>
        <p:spPr>
          <a:xfrm>
            <a:off x="4213025" y="1988400"/>
            <a:ext cx="717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9" name="Google Shape;2529;p60"/>
          <p:cNvSpPr/>
          <p:nvPr/>
        </p:nvSpPr>
        <p:spPr>
          <a:xfrm>
            <a:off x="2938325" y="1351050"/>
            <a:ext cx="1274700" cy="1274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2" name="Google Shape;2532;p60"/>
          <p:cNvSpPr txBox="1"/>
          <p:nvPr/>
        </p:nvSpPr>
        <p:spPr>
          <a:xfrm>
            <a:off x="2712292" y="3387950"/>
            <a:ext cx="1726800" cy="8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Provide user-friendly tools for effective response.</a:t>
            </a:r>
            <a:endParaRPr dirty="0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533" name="Google Shape;2533;p60"/>
          <p:cNvSpPr txBox="1"/>
          <p:nvPr/>
        </p:nvSpPr>
        <p:spPr>
          <a:xfrm>
            <a:off x="2712284" y="2982650"/>
            <a:ext cx="17268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6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User-Friendly Tools</a:t>
            </a:r>
            <a:endParaRPr sz="16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2534" name="Google Shape;2534;p60"/>
          <p:cNvCxnSpPr>
            <a:stCxn id="2531" idx="6"/>
            <a:endCxn id="2535" idx="2"/>
          </p:cNvCxnSpPr>
          <p:nvPr/>
        </p:nvCxnSpPr>
        <p:spPr>
          <a:xfrm>
            <a:off x="6205463" y="1988400"/>
            <a:ext cx="715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31" name="Google Shape;2531;p60"/>
          <p:cNvSpPr/>
          <p:nvPr/>
        </p:nvSpPr>
        <p:spPr>
          <a:xfrm>
            <a:off x="4930763" y="1351050"/>
            <a:ext cx="1274700" cy="1274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2536;p60"/>
          <p:cNvSpPr txBox="1"/>
          <p:nvPr/>
        </p:nvSpPr>
        <p:spPr>
          <a:xfrm>
            <a:off x="4704733" y="3387950"/>
            <a:ext cx="1726800" cy="8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Predict future floods</a:t>
            </a:r>
            <a:endParaRPr dirty="0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537" name="Google Shape;2537;p60"/>
          <p:cNvSpPr txBox="1"/>
          <p:nvPr/>
        </p:nvSpPr>
        <p:spPr>
          <a:xfrm>
            <a:off x="4704726" y="2982650"/>
            <a:ext cx="17268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6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Predictive Flood Modelling</a:t>
            </a:r>
            <a:endParaRPr sz="16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535" name="Google Shape;2535;p60"/>
          <p:cNvSpPr/>
          <p:nvPr/>
        </p:nvSpPr>
        <p:spPr>
          <a:xfrm>
            <a:off x="6920588" y="1351050"/>
            <a:ext cx="1274700" cy="1274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60"/>
          <p:cNvSpPr txBox="1"/>
          <p:nvPr/>
        </p:nvSpPr>
        <p:spPr>
          <a:xfrm>
            <a:off x="6697175" y="3387950"/>
            <a:ext cx="1726800" cy="8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Assess flood damage with AI.</a:t>
            </a:r>
            <a:endParaRPr dirty="0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539" name="Google Shape;2539;p60"/>
          <p:cNvSpPr txBox="1"/>
          <p:nvPr/>
        </p:nvSpPr>
        <p:spPr>
          <a:xfrm>
            <a:off x="6697168" y="2982650"/>
            <a:ext cx="17268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6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Accurate Damage Assessment</a:t>
            </a:r>
            <a:endParaRPr sz="16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2540" name="Google Shape;2540;p60"/>
          <p:cNvGrpSpPr/>
          <p:nvPr/>
        </p:nvGrpSpPr>
        <p:grpSpPr>
          <a:xfrm>
            <a:off x="1230865" y="1631305"/>
            <a:ext cx="715200" cy="714188"/>
            <a:chOff x="1758925" y="3801925"/>
            <a:chExt cx="353325" cy="352825"/>
          </a:xfrm>
        </p:grpSpPr>
        <p:sp>
          <p:nvSpPr>
            <p:cNvPr id="2541" name="Google Shape;2541;p60"/>
            <p:cNvSpPr/>
            <p:nvPr/>
          </p:nvSpPr>
          <p:spPr>
            <a:xfrm>
              <a:off x="1758925" y="3801925"/>
              <a:ext cx="353325" cy="352825"/>
            </a:xfrm>
            <a:custGeom>
              <a:avLst/>
              <a:gdLst/>
              <a:ahLst/>
              <a:cxnLst/>
              <a:rect l="l" t="t" r="r" b="b"/>
              <a:pathLst>
                <a:path w="14133" h="14113" extrusionOk="0">
                  <a:moveTo>
                    <a:pt x="6884" y="0"/>
                  </a:moveTo>
                  <a:cubicBezTo>
                    <a:pt x="3682" y="0"/>
                    <a:pt x="1094" y="2589"/>
                    <a:pt x="1094" y="5791"/>
                  </a:cubicBezTo>
                  <a:cubicBezTo>
                    <a:pt x="1094" y="7171"/>
                    <a:pt x="1592" y="8457"/>
                    <a:pt x="2398" y="9454"/>
                  </a:cubicBezTo>
                  <a:cubicBezTo>
                    <a:pt x="2545" y="9631"/>
                    <a:pt x="2397" y="9842"/>
                    <a:pt x="2225" y="9842"/>
                  </a:cubicBezTo>
                  <a:cubicBezTo>
                    <a:pt x="2173" y="9842"/>
                    <a:pt x="2120" y="9823"/>
                    <a:pt x="2071" y="9779"/>
                  </a:cubicBezTo>
                  <a:cubicBezTo>
                    <a:pt x="1132" y="8994"/>
                    <a:pt x="442" y="7920"/>
                    <a:pt x="154" y="6693"/>
                  </a:cubicBezTo>
                  <a:cubicBezTo>
                    <a:pt x="144" y="6654"/>
                    <a:pt x="116" y="6635"/>
                    <a:pt x="87" y="6635"/>
                  </a:cubicBezTo>
                  <a:cubicBezTo>
                    <a:pt x="58" y="6635"/>
                    <a:pt x="29" y="6654"/>
                    <a:pt x="20" y="6693"/>
                  </a:cubicBezTo>
                  <a:cubicBezTo>
                    <a:pt x="20" y="6864"/>
                    <a:pt x="0" y="7056"/>
                    <a:pt x="0" y="7230"/>
                  </a:cubicBezTo>
                  <a:cubicBezTo>
                    <a:pt x="0" y="10431"/>
                    <a:pt x="2589" y="13020"/>
                    <a:pt x="5791" y="13020"/>
                  </a:cubicBezTo>
                  <a:cubicBezTo>
                    <a:pt x="7191" y="13020"/>
                    <a:pt x="8457" y="12540"/>
                    <a:pt x="9454" y="11716"/>
                  </a:cubicBezTo>
                  <a:cubicBezTo>
                    <a:pt x="9503" y="11679"/>
                    <a:pt x="9555" y="11663"/>
                    <a:pt x="9606" y="11663"/>
                  </a:cubicBezTo>
                  <a:cubicBezTo>
                    <a:pt x="9792" y="11663"/>
                    <a:pt x="9950" y="11880"/>
                    <a:pt x="9799" y="12061"/>
                  </a:cubicBezTo>
                  <a:cubicBezTo>
                    <a:pt x="9012" y="12982"/>
                    <a:pt x="7920" y="13672"/>
                    <a:pt x="6693" y="13959"/>
                  </a:cubicBezTo>
                  <a:cubicBezTo>
                    <a:pt x="6616" y="13979"/>
                    <a:pt x="6634" y="14094"/>
                    <a:pt x="6693" y="14094"/>
                  </a:cubicBezTo>
                  <a:cubicBezTo>
                    <a:pt x="6884" y="14112"/>
                    <a:pt x="7056" y="14112"/>
                    <a:pt x="7248" y="14112"/>
                  </a:cubicBezTo>
                  <a:cubicBezTo>
                    <a:pt x="10431" y="14112"/>
                    <a:pt x="13038" y="11524"/>
                    <a:pt x="13038" y="8322"/>
                  </a:cubicBezTo>
                  <a:cubicBezTo>
                    <a:pt x="13038" y="6923"/>
                    <a:pt x="12540" y="5657"/>
                    <a:pt x="11735" y="4660"/>
                  </a:cubicBezTo>
                  <a:cubicBezTo>
                    <a:pt x="11587" y="4483"/>
                    <a:pt x="11735" y="4271"/>
                    <a:pt x="11908" y="4271"/>
                  </a:cubicBezTo>
                  <a:cubicBezTo>
                    <a:pt x="11959" y="4271"/>
                    <a:pt x="12013" y="4290"/>
                    <a:pt x="12061" y="4333"/>
                  </a:cubicBezTo>
                  <a:cubicBezTo>
                    <a:pt x="13000" y="5120"/>
                    <a:pt x="13690" y="6194"/>
                    <a:pt x="13979" y="7421"/>
                  </a:cubicBezTo>
                  <a:cubicBezTo>
                    <a:pt x="13988" y="7460"/>
                    <a:pt x="14017" y="7479"/>
                    <a:pt x="14043" y="7479"/>
                  </a:cubicBezTo>
                  <a:cubicBezTo>
                    <a:pt x="14070" y="7479"/>
                    <a:pt x="14094" y="7460"/>
                    <a:pt x="14094" y="7421"/>
                  </a:cubicBezTo>
                  <a:cubicBezTo>
                    <a:pt x="14112" y="7248"/>
                    <a:pt x="14132" y="7056"/>
                    <a:pt x="14132" y="6884"/>
                  </a:cubicBezTo>
                  <a:cubicBezTo>
                    <a:pt x="14132" y="3682"/>
                    <a:pt x="11524" y="1094"/>
                    <a:pt x="8342" y="1094"/>
                  </a:cubicBezTo>
                  <a:cubicBezTo>
                    <a:pt x="6941" y="1094"/>
                    <a:pt x="5657" y="1572"/>
                    <a:pt x="4660" y="2398"/>
                  </a:cubicBezTo>
                  <a:cubicBezTo>
                    <a:pt x="4615" y="2434"/>
                    <a:pt x="4566" y="2450"/>
                    <a:pt x="4518" y="2450"/>
                  </a:cubicBezTo>
                  <a:cubicBezTo>
                    <a:pt x="4341" y="2450"/>
                    <a:pt x="4183" y="2234"/>
                    <a:pt x="4333" y="2053"/>
                  </a:cubicBezTo>
                  <a:cubicBezTo>
                    <a:pt x="5120" y="1112"/>
                    <a:pt x="6213" y="442"/>
                    <a:pt x="7440" y="154"/>
                  </a:cubicBezTo>
                  <a:cubicBezTo>
                    <a:pt x="7516" y="135"/>
                    <a:pt x="7498" y="20"/>
                    <a:pt x="7421" y="20"/>
                  </a:cubicBezTo>
                  <a:cubicBezTo>
                    <a:pt x="7248" y="0"/>
                    <a:pt x="7076" y="0"/>
                    <a:pt x="68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0"/>
            <p:cNvSpPr/>
            <p:nvPr/>
          </p:nvSpPr>
          <p:spPr>
            <a:xfrm>
              <a:off x="1870625" y="3874325"/>
              <a:ext cx="98275" cy="98275"/>
            </a:xfrm>
            <a:custGeom>
              <a:avLst/>
              <a:gdLst/>
              <a:ahLst/>
              <a:cxnLst/>
              <a:rect l="l" t="t" r="r" b="b"/>
              <a:pathLst>
                <a:path w="3931" h="3931" extrusionOk="0">
                  <a:moveTo>
                    <a:pt x="3720" y="0"/>
                  </a:moveTo>
                  <a:cubicBezTo>
                    <a:pt x="1668" y="0"/>
                    <a:pt x="0" y="1668"/>
                    <a:pt x="0" y="3720"/>
                  </a:cubicBezTo>
                  <a:cubicBezTo>
                    <a:pt x="0" y="3835"/>
                    <a:pt x="77" y="3930"/>
                    <a:pt x="211" y="3930"/>
                  </a:cubicBezTo>
                  <a:cubicBezTo>
                    <a:pt x="326" y="3930"/>
                    <a:pt x="422" y="3835"/>
                    <a:pt x="422" y="3720"/>
                  </a:cubicBezTo>
                  <a:cubicBezTo>
                    <a:pt x="422" y="1898"/>
                    <a:pt x="1898" y="422"/>
                    <a:pt x="3720" y="422"/>
                  </a:cubicBezTo>
                  <a:cubicBezTo>
                    <a:pt x="3835" y="422"/>
                    <a:pt x="3930" y="325"/>
                    <a:pt x="3930" y="210"/>
                  </a:cubicBezTo>
                  <a:cubicBezTo>
                    <a:pt x="3930" y="95"/>
                    <a:pt x="3835" y="0"/>
                    <a:pt x="3720" y="0"/>
                  </a:cubicBezTo>
                  <a:close/>
                </a:path>
              </a:pathLst>
            </a:custGeom>
            <a:solidFill>
              <a:srgbClr val="1B3A4E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60"/>
            <p:cNvSpPr/>
            <p:nvPr/>
          </p:nvSpPr>
          <p:spPr>
            <a:xfrm>
              <a:off x="1957875" y="3905700"/>
              <a:ext cx="85350" cy="119150"/>
            </a:xfrm>
            <a:custGeom>
              <a:avLst/>
              <a:gdLst/>
              <a:ahLst/>
              <a:cxnLst/>
              <a:rect l="l" t="t" r="r" b="b"/>
              <a:pathLst>
                <a:path w="3414" h="4766" extrusionOk="0">
                  <a:moveTo>
                    <a:pt x="226" y="1"/>
                  </a:moveTo>
                  <a:cubicBezTo>
                    <a:pt x="134" y="1"/>
                    <a:pt x="50" y="69"/>
                    <a:pt x="19" y="164"/>
                  </a:cubicBezTo>
                  <a:cubicBezTo>
                    <a:pt x="0" y="259"/>
                    <a:pt x="57" y="394"/>
                    <a:pt x="172" y="413"/>
                  </a:cubicBezTo>
                  <a:cubicBezTo>
                    <a:pt x="1918" y="911"/>
                    <a:pt x="2933" y="2752"/>
                    <a:pt x="2434" y="4497"/>
                  </a:cubicBezTo>
                  <a:cubicBezTo>
                    <a:pt x="2396" y="4612"/>
                    <a:pt x="2473" y="4727"/>
                    <a:pt x="2569" y="4766"/>
                  </a:cubicBezTo>
                  <a:lnTo>
                    <a:pt x="2646" y="4766"/>
                  </a:lnTo>
                  <a:cubicBezTo>
                    <a:pt x="2723" y="4766"/>
                    <a:pt x="2818" y="4708"/>
                    <a:pt x="2838" y="4612"/>
                  </a:cubicBezTo>
                  <a:cubicBezTo>
                    <a:pt x="3413" y="2637"/>
                    <a:pt x="2263" y="566"/>
                    <a:pt x="287" y="11"/>
                  </a:cubicBezTo>
                  <a:cubicBezTo>
                    <a:pt x="267" y="4"/>
                    <a:pt x="246" y="1"/>
                    <a:pt x="226" y="1"/>
                  </a:cubicBezTo>
                  <a:close/>
                </a:path>
              </a:pathLst>
            </a:custGeom>
            <a:solidFill>
              <a:srgbClr val="1B3A4E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60"/>
            <p:cNvSpPr/>
            <p:nvPr/>
          </p:nvSpPr>
          <p:spPr>
            <a:xfrm>
              <a:off x="1902250" y="3984075"/>
              <a:ext cx="98275" cy="98300"/>
            </a:xfrm>
            <a:custGeom>
              <a:avLst/>
              <a:gdLst/>
              <a:ahLst/>
              <a:cxnLst/>
              <a:rect l="l" t="t" r="r" b="b"/>
              <a:pathLst>
                <a:path w="3931" h="3932" extrusionOk="0">
                  <a:moveTo>
                    <a:pt x="3721" y="0"/>
                  </a:moveTo>
                  <a:cubicBezTo>
                    <a:pt x="3606" y="0"/>
                    <a:pt x="3509" y="97"/>
                    <a:pt x="3509" y="212"/>
                  </a:cubicBezTo>
                  <a:cubicBezTo>
                    <a:pt x="3509" y="2033"/>
                    <a:pt x="2033" y="3510"/>
                    <a:pt x="211" y="3510"/>
                  </a:cubicBezTo>
                  <a:cubicBezTo>
                    <a:pt x="96" y="3510"/>
                    <a:pt x="1" y="3605"/>
                    <a:pt x="1" y="3720"/>
                  </a:cubicBezTo>
                  <a:cubicBezTo>
                    <a:pt x="1" y="3835"/>
                    <a:pt x="96" y="3932"/>
                    <a:pt x="211" y="3932"/>
                  </a:cubicBezTo>
                  <a:cubicBezTo>
                    <a:pt x="2263" y="3932"/>
                    <a:pt x="3931" y="2263"/>
                    <a:pt x="3931" y="212"/>
                  </a:cubicBezTo>
                  <a:cubicBezTo>
                    <a:pt x="3931" y="97"/>
                    <a:pt x="3836" y="0"/>
                    <a:pt x="3721" y="0"/>
                  </a:cubicBezTo>
                  <a:close/>
                </a:path>
              </a:pathLst>
            </a:custGeom>
            <a:solidFill>
              <a:srgbClr val="1B3A4E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60"/>
            <p:cNvSpPr/>
            <p:nvPr/>
          </p:nvSpPr>
          <p:spPr>
            <a:xfrm>
              <a:off x="1827950" y="3931600"/>
              <a:ext cx="85350" cy="119150"/>
            </a:xfrm>
            <a:custGeom>
              <a:avLst/>
              <a:gdLst/>
              <a:ahLst/>
              <a:cxnLst/>
              <a:rect l="l" t="t" r="r" b="b"/>
              <a:pathLst>
                <a:path w="3414" h="4766" extrusionOk="0">
                  <a:moveTo>
                    <a:pt x="765" y="0"/>
                  </a:moveTo>
                  <a:cubicBezTo>
                    <a:pt x="673" y="0"/>
                    <a:pt x="592" y="69"/>
                    <a:pt x="575" y="163"/>
                  </a:cubicBezTo>
                  <a:cubicBezTo>
                    <a:pt x="0" y="2138"/>
                    <a:pt x="1151" y="4190"/>
                    <a:pt x="3126" y="4765"/>
                  </a:cubicBezTo>
                  <a:lnTo>
                    <a:pt x="3183" y="4765"/>
                  </a:lnTo>
                  <a:cubicBezTo>
                    <a:pt x="3280" y="4765"/>
                    <a:pt x="3356" y="4707"/>
                    <a:pt x="3395" y="4612"/>
                  </a:cubicBezTo>
                  <a:cubicBezTo>
                    <a:pt x="3413" y="4497"/>
                    <a:pt x="3356" y="4382"/>
                    <a:pt x="3241" y="4343"/>
                  </a:cubicBezTo>
                  <a:cubicBezTo>
                    <a:pt x="1496" y="3845"/>
                    <a:pt x="480" y="2023"/>
                    <a:pt x="979" y="279"/>
                  </a:cubicBezTo>
                  <a:cubicBezTo>
                    <a:pt x="1017" y="163"/>
                    <a:pt x="941" y="48"/>
                    <a:pt x="825" y="10"/>
                  </a:cubicBezTo>
                  <a:cubicBezTo>
                    <a:pt x="805" y="3"/>
                    <a:pt x="785" y="0"/>
                    <a:pt x="765" y="0"/>
                  </a:cubicBezTo>
                  <a:close/>
                </a:path>
              </a:pathLst>
            </a:custGeom>
            <a:solidFill>
              <a:srgbClr val="1B3A4E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60"/>
            <p:cNvSpPr/>
            <p:nvPr/>
          </p:nvSpPr>
          <p:spPr>
            <a:xfrm>
              <a:off x="1924300" y="3829250"/>
              <a:ext cx="187950" cy="325500"/>
            </a:xfrm>
            <a:custGeom>
              <a:avLst/>
              <a:gdLst/>
              <a:ahLst/>
              <a:cxnLst/>
              <a:rect l="l" t="t" r="r" b="b"/>
              <a:pathLst>
                <a:path w="7518" h="13020" extrusionOk="0">
                  <a:moveTo>
                    <a:pt x="1553" y="1"/>
                  </a:moveTo>
                  <a:cubicBezTo>
                    <a:pt x="3529" y="1246"/>
                    <a:pt x="4871" y="3452"/>
                    <a:pt x="4833" y="5963"/>
                  </a:cubicBezTo>
                  <a:cubicBezTo>
                    <a:pt x="4774" y="9069"/>
                    <a:pt x="3299" y="10815"/>
                    <a:pt x="3184" y="10968"/>
                  </a:cubicBezTo>
                  <a:cubicBezTo>
                    <a:pt x="2397" y="11889"/>
                    <a:pt x="1305" y="12579"/>
                    <a:pt x="78" y="12866"/>
                  </a:cubicBezTo>
                  <a:cubicBezTo>
                    <a:pt x="1" y="12886"/>
                    <a:pt x="19" y="13001"/>
                    <a:pt x="78" y="13001"/>
                  </a:cubicBezTo>
                  <a:cubicBezTo>
                    <a:pt x="269" y="13019"/>
                    <a:pt x="441" y="13019"/>
                    <a:pt x="633" y="13019"/>
                  </a:cubicBezTo>
                  <a:cubicBezTo>
                    <a:pt x="3816" y="13019"/>
                    <a:pt x="6423" y="10431"/>
                    <a:pt x="6423" y="7229"/>
                  </a:cubicBezTo>
                  <a:cubicBezTo>
                    <a:pt x="6423" y="5830"/>
                    <a:pt x="5925" y="4564"/>
                    <a:pt x="5120" y="3567"/>
                  </a:cubicBezTo>
                  <a:cubicBezTo>
                    <a:pt x="4972" y="3390"/>
                    <a:pt x="5120" y="3178"/>
                    <a:pt x="5293" y="3178"/>
                  </a:cubicBezTo>
                  <a:cubicBezTo>
                    <a:pt x="5344" y="3178"/>
                    <a:pt x="5398" y="3197"/>
                    <a:pt x="5446" y="3240"/>
                  </a:cubicBezTo>
                  <a:cubicBezTo>
                    <a:pt x="6385" y="4027"/>
                    <a:pt x="7075" y="5101"/>
                    <a:pt x="7364" y="6328"/>
                  </a:cubicBezTo>
                  <a:cubicBezTo>
                    <a:pt x="7373" y="6367"/>
                    <a:pt x="7402" y="6386"/>
                    <a:pt x="7428" y="6386"/>
                  </a:cubicBezTo>
                  <a:cubicBezTo>
                    <a:pt x="7455" y="6386"/>
                    <a:pt x="7479" y="6367"/>
                    <a:pt x="7479" y="6328"/>
                  </a:cubicBezTo>
                  <a:cubicBezTo>
                    <a:pt x="7497" y="6155"/>
                    <a:pt x="7517" y="5963"/>
                    <a:pt x="7517" y="5791"/>
                  </a:cubicBezTo>
                  <a:cubicBezTo>
                    <a:pt x="7517" y="2589"/>
                    <a:pt x="4909" y="1"/>
                    <a:pt x="1727" y="1"/>
                  </a:cubicBezTo>
                  <a:close/>
                </a:path>
              </a:pathLst>
            </a:custGeom>
            <a:solidFill>
              <a:srgbClr val="1B3A4E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47" name="Google Shape;2547;p60"/>
          <p:cNvCxnSpPr>
            <a:stCxn id="2525" idx="4"/>
            <a:endCxn id="2527" idx="0"/>
          </p:cNvCxnSpPr>
          <p:nvPr/>
        </p:nvCxnSpPr>
        <p:spPr>
          <a:xfrm>
            <a:off x="1583238" y="2625750"/>
            <a:ext cx="0" cy="357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48" name="Google Shape;2548;p60"/>
          <p:cNvCxnSpPr>
            <a:stCxn id="2529" idx="4"/>
            <a:endCxn id="2533" idx="0"/>
          </p:cNvCxnSpPr>
          <p:nvPr/>
        </p:nvCxnSpPr>
        <p:spPr>
          <a:xfrm>
            <a:off x="3575675" y="2625750"/>
            <a:ext cx="0" cy="357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49" name="Google Shape;2549;p60"/>
          <p:cNvCxnSpPr>
            <a:stCxn id="2531" idx="4"/>
            <a:endCxn id="2537" idx="0"/>
          </p:cNvCxnSpPr>
          <p:nvPr/>
        </p:nvCxnSpPr>
        <p:spPr>
          <a:xfrm>
            <a:off x="5568113" y="2625750"/>
            <a:ext cx="0" cy="357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50" name="Google Shape;2550;p60"/>
          <p:cNvCxnSpPr>
            <a:stCxn id="2535" idx="4"/>
            <a:endCxn id="2539" idx="0"/>
          </p:cNvCxnSpPr>
          <p:nvPr/>
        </p:nvCxnSpPr>
        <p:spPr>
          <a:xfrm>
            <a:off x="7557938" y="2625750"/>
            <a:ext cx="2700" cy="357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551" name="Google Shape;2551;p60"/>
          <p:cNvGrpSpPr/>
          <p:nvPr/>
        </p:nvGrpSpPr>
        <p:grpSpPr>
          <a:xfrm>
            <a:off x="7200504" y="1632098"/>
            <a:ext cx="715205" cy="666212"/>
            <a:chOff x="7031300" y="1579450"/>
            <a:chExt cx="353275" cy="329075"/>
          </a:xfrm>
        </p:grpSpPr>
        <p:sp>
          <p:nvSpPr>
            <p:cNvPr id="2552" name="Google Shape;2552;p60"/>
            <p:cNvSpPr/>
            <p:nvPr/>
          </p:nvSpPr>
          <p:spPr>
            <a:xfrm>
              <a:off x="7031300" y="1820300"/>
              <a:ext cx="353275" cy="88225"/>
            </a:xfrm>
            <a:custGeom>
              <a:avLst/>
              <a:gdLst/>
              <a:ahLst/>
              <a:cxnLst/>
              <a:rect l="l" t="t" r="r" b="b"/>
              <a:pathLst>
                <a:path w="14131" h="3529" extrusionOk="0">
                  <a:moveTo>
                    <a:pt x="154" y="0"/>
                  </a:moveTo>
                  <a:cubicBezTo>
                    <a:pt x="77" y="0"/>
                    <a:pt x="0" y="59"/>
                    <a:pt x="0" y="135"/>
                  </a:cubicBezTo>
                  <a:lnTo>
                    <a:pt x="0" y="3222"/>
                  </a:lnTo>
                  <a:cubicBezTo>
                    <a:pt x="0" y="3395"/>
                    <a:pt x="154" y="3528"/>
                    <a:pt x="307" y="3528"/>
                  </a:cubicBezTo>
                  <a:lnTo>
                    <a:pt x="13824" y="3528"/>
                  </a:lnTo>
                  <a:cubicBezTo>
                    <a:pt x="13977" y="3528"/>
                    <a:pt x="14131" y="3395"/>
                    <a:pt x="14131" y="3222"/>
                  </a:cubicBezTo>
                  <a:lnTo>
                    <a:pt x="14112" y="135"/>
                  </a:lnTo>
                  <a:cubicBezTo>
                    <a:pt x="14112" y="59"/>
                    <a:pt x="14054" y="0"/>
                    <a:pt x="13977" y="0"/>
                  </a:cubicBezTo>
                  <a:cubicBezTo>
                    <a:pt x="13402" y="39"/>
                    <a:pt x="13364" y="345"/>
                    <a:pt x="12712" y="345"/>
                  </a:cubicBezTo>
                  <a:cubicBezTo>
                    <a:pt x="12003" y="345"/>
                    <a:pt x="12003" y="0"/>
                    <a:pt x="11293" y="0"/>
                  </a:cubicBezTo>
                  <a:cubicBezTo>
                    <a:pt x="10584" y="0"/>
                    <a:pt x="10584" y="345"/>
                    <a:pt x="9874" y="345"/>
                  </a:cubicBezTo>
                  <a:cubicBezTo>
                    <a:pt x="9184" y="345"/>
                    <a:pt x="9184" y="0"/>
                    <a:pt x="8475" y="0"/>
                  </a:cubicBezTo>
                  <a:cubicBezTo>
                    <a:pt x="7765" y="0"/>
                    <a:pt x="7765" y="345"/>
                    <a:pt x="7056" y="345"/>
                  </a:cubicBezTo>
                  <a:cubicBezTo>
                    <a:pt x="6346" y="345"/>
                    <a:pt x="6346" y="0"/>
                    <a:pt x="5656" y="0"/>
                  </a:cubicBezTo>
                  <a:cubicBezTo>
                    <a:pt x="4947" y="0"/>
                    <a:pt x="4947" y="345"/>
                    <a:pt x="4237" y="345"/>
                  </a:cubicBezTo>
                  <a:cubicBezTo>
                    <a:pt x="3528" y="345"/>
                    <a:pt x="3528" y="0"/>
                    <a:pt x="2818" y="0"/>
                  </a:cubicBezTo>
                  <a:cubicBezTo>
                    <a:pt x="2128" y="0"/>
                    <a:pt x="2128" y="345"/>
                    <a:pt x="1419" y="345"/>
                  </a:cubicBezTo>
                  <a:cubicBezTo>
                    <a:pt x="767" y="345"/>
                    <a:pt x="709" y="39"/>
                    <a:pt x="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60"/>
            <p:cNvSpPr/>
            <p:nvPr/>
          </p:nvSpPr>
          <p:spPr>
            <a:xfrm>
              <a:off x="7167425" y="1734500"/>
              <a:ext cx="192725" cy="128500"/>
            </a:xfrm>
            <a:custGeom>
              <a:avLst/>
              <a:gdLst/>
              <a:ahLst/>
              <a:cxnLst/>
              <a:rect l="l" t="t" r="r" b="b"/>
              <a:pathLst>
                <a:path w="7709" h="5140" extrusionOk="0">
                  <a:moveTo>
                    <a:pt x="1" y="1"/>
                  </a:moveTo>
                  <a:lnTo>
                    <a:pt x="1" y="5140"/>
                  </a:lnTo>
                  <a:lnTo>
                    <a:pt x="7708" y="5140"/>
                  </a:lnTo>
                  <a:lnTo>
                    <a:pt x="7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60"/>
            <p:cNvSpPr/>
            <p:nvPr/>
          </p:nvSpPr>
          <p:spPr>
            <a:xfrm>
              <a:off x="7315525" y="1734500"/>
              <a:ext cx="44625" cy="128500"/>
            </a:xfrm>
            <a:custGeom>
              <a:avLst/>
              <a:gdLst/>
              <a:ahLst/>
              <a:cxnLst/>
              <a:rect l="l" t="t" r="r" b="b"/>
              <a:pathLst>
                <a:path w="1785" h="5140" extrusionOk="0">
                  <a:moveTo>
                    <a:pt x="0" y="1"/>
                  </a:moveTo>
                  <a:lnTo>
                    <a:pt x="0" y="5140"/>
                  </a:lnTo>
                  <a:lnTo>
                    <a:pt x="1784" y="5140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rgbClr val="1B3A4E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60"/>
            <p:cNvSpPr/>
            <p:nvPr/>
          </p:nvSpPr>
          <p:spPr>
            <a:xfrm>
              <a:off x="7231150" y="1701925"/>
              <a:ext cx="149600" cy="38825"/>
            </a:xfrm>
            <a:custGeom>
              <a:avLst/>
              <a:gdLst/>
              <a:ahLst/>
              <a:cxnLst/>
              <a:rect l="l" t="t" r="r" b="b"/>
              <a:pathLst>
                <a:path w="5984" h="1553" extrusionOk="0">
                  <a:moveTo>
                    <a:pt x="1" y="0"/>
                  </a:moveTo>
                  <a:lnTo>
                    <a:pt x="1" y="1552"/>
                  </a:lnTo>
                  <a:lnTo>
                    <a:pt x="5735" y="1552"/>
                  </a:lnTo>
                  <a:cubicBezTo>
                    <a:pt x="5888" y="1552"/>
                    <a:pt x="5983" y="1381"/>
                    <a:pt x="5906" y="1246"/>
                  </a:cubicBezTo>
                  <a:lnTo>
                    <a:pt x="5198" y="95"/>
                  </a:lnTo>
                  <a:cubicBezTo>
                    <a:pt x="5159" y="38"/>
                    <a:pt x="5101" y="0"/>
                    <a:pt x="5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60"/>
            <p:cNvSpPr/>
            <p:nvPr/>
          </p:nvSpPr>
          <p:spPr>
            <a:xfrm>
              <a:off x="7053350" y="1592125"/>
              <a:ext cx="183575" cy="270875"/>
            </a:xfrm>
            <a:custGeom>
              <a:avLst/>
              <a:gdLst/>
              <a:ahLst/>
              <a:cxnLst/>
              <a:rect l="l" t="t" r="r" b="b"/>
              <a:pathLst>
                <a:path w="7343" h="10835" extrusionOk="0">
                  <a:moveTo>
                    <a:pt x="3662" y="1"/>
                  </a:moveTo>
                  <a:lnTo>
                    <a:pt x="0" y="2436"/>
                  </a:lnTo>
                  <a:lnTo>
                    <a:pt x="0" y="10835"/>
                  </a:lnTo>
                  <a:lnTo>
                    <a:pt x="7343" y="10835"/>
                  </a:lnTo>
                  <a:lnTo>
                    <a:pt x="7343" y="2436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60"/>
            <p:cNvSpPr/>
            <p:nvPr/>
          </p:nvSpPr>
          <p:spPr>
            <a:xfrm>
              <a:off x="7122825" y="1592125"/>
              <a:ext cx="114100" cy="270875"/>
            </a:xfrm>
            <a:custGeom>
              <a:avLst/>
              <a:gdLst/>
              <a:ahLst/>
              <a:cxnLst/>
              <a:rect l="l" t="t" r="r" b="b"/>
              <a:pathLst>
                <a:path w="4564" h="10835" extrusionOk="0">
                  <a:moveTo>
                    <a:pt x="883" y="1"/>
                  </a:moveTo>
                  <a:lnTo>
                    <a:pt x="1" y="596"/>
                  </a:lnTo>
                  <a:lnTo>
                    <a:pt x="2551" y="2283"/>
                  </a:lnTo>
                  <a:cubicBezTo>
                    <a:pt x="2685" y="2378"/>
                    <a:pt x="2782" y="2531"/>
                    <a:pt x="2782" y="2705"/>
                  </a:cubicBezTo>
                  <a:lnTo>
                    <a:pt x="2782" y="10835"/>
                  </a:lnTo>
                  <a:lnTo>
                    <a:pt x="4564" y="10835"/>
                  </a:lnTo>
                  <a:lnTo>
                    <a:pt x="4564" y="2436"/>
                  </a:lnTo>
                  <a:lnTo>
                    <a:pt x="883" y="1"/>
                  </a:lnTo>
                  <a:close/>
                </a:path>
              </a:pathLst>
            </a:custGeom>
            <a:solidFill>
              <a:srgbClr val="1B3A4E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0"/>
            <p:cNvSpPr/>
            <p:nvPr/>
          </p:nvSpPr>
          <p:spPr>
            <a:xfrm>
              <a:off x="7031750" y="1579450"/>
              <a:ext cx="226775" cy="90275"/>
            </a:xfrm>
            <a:custGeom>
              <a:avLst/>
              <a:gdLst/>
              <a:ahLst/>
              <a:cxnLst/>
              <a:rect l="l" t="t" r="r" b="b"/>
              <a:pathLst>
                <a:path w="9071" h="3611" extrusionOk="0">
                  <a:moveTo>
                    <a:pt x="4526" y="0"/>
                  </a:moveTo>
                  <a:cubicBezTo>
                    <a:pt x="4492" y="0"/>
                    <a:pt x="4459" y="10"/>
                    <a:pt x="4430" y="29"/>
                  </a:cubicBezTo>
                  <a:lnTo>
                    <a:pt x="192" y="2847"/>
                  </a:lnTo>
                  <a:cubicBezTo>
                    <a:pt x="77" y="2923"/>
                    <a:pt x="1" y="3058"/>
                    <a:pt x="1" y="3192"/>
                  </a:cubicBezTo>
                  <a:cubicBezTo>
                    <a:pt x="1" y="3433"/>
                    <a:pt x="199" y="3610"/>
                    <a:pt x="418" y="3610"/>
                  </a:cubicBezTo>
                  <a:cubicBezTo>
                    <a:pt x="496" y="3610"/>
                    <a:pt x="577" y="3587"/>
                    <a:pt x="652" y="3537"/>
                  </a:cubicBezTo>
                  <a:lnTo>
                    <a:pt x="4430" y="1026"/>
                  </a:lnTo>
                  <a:cubicBezTo>
                    <a:pt x="4459" y="1007"/>
                    <a:pt x="4492" y="997"/>
                    <a:pt x="4526" y="997"/>
                  </a:cubicBezTo>
                  <a:cubicBezTo>
                    <a:pt x="4559" y="997"/>
                    <a:pt x="4593" y="1007"/>
                    <a:pt x="4622" y="1026"/>
                  </a:cubicBezTo>
                  <a:lnTo>
                    <a:pt x="8419" y="3537"/>
                  </a:lnTo>
                  <a:cubicBezTo>
                    <a:pt x="8489" y="3587"/>
                    <a:pt x="8568" y="3610"/>
                    <a:pt x="8645" y="3610"/>
                  </a:cubicBezTo>
                  <a:cubicBezTo>
                    <a:pt x="8862" y="3610"/>
                    <a:pt x="9071" y="3433"/>
                    <a:pt x="9071" y="3192"/>
                  </a:cubicBezTo>
                  <a:cubicBezTo>
                    <a:pt x="9071" y="3058"/>
                    <a:pt x="8994" y="2923"/>
                    <a:pt x="8879" y="2847"/>
                  </a:cubicBezTo>
                  <a:lnTo>
                    <a:pt x="4622" y="29"/>
                  </a:lnTo>
                  <a:cubicBezTo>
                    <a:pt x="4593" y="10"/>
                    <a:pt x="4559" y="0"/>
                    <a:pt x="4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60"/>
            <p:cNvSpPr/>
            <p:nvPr/>
          </p:nvSpPr>
          <p:spPr>
            <a:xfrm>
              <a:off x="7159250" y="1756550"/>
              <a:ext cx="56600" cy="47000"/>
            </a:xfrm>
            <a:custGeom>
              <a:avLst/>
              <a:gdLst/>
              <a:ahLst/>
              <a:cxnLst/>
              <a:rect l="l" t="t" r="r" b="b"/>
              <a:pathLst>
                <a:path w="2264" h="1880" extrusionOk="0">
                  <a:moveTo>
                    <a:pt x="289" y="1"/>
                  </a:moveTo>
                  <a:cubicBezTo>
                    <a:pt x="136" y="1"/>
                    <a:pt x="1" y="134"/>
                    <a:pt x="1" y="288"/>
                  </a:cubicBezTo>
                  <a:lnTo>
                    <a:pt x="1" y="1592"/>
                  </a:lnTo>
                  <a:cubicBezTo>
                    <a:pt x="1" y="1745"/>
                    <a:pt x="136" y="1880"/>
                    <a:pt x="289" y="1880"/>
                  </a:cubicBezTo>
                  <a:lnTo>
                    <a:pt x="1976" y="1880"/>
                  </a:lnTo>
                  <a:cubicBezTo>
                    <a:pt x="2148" y="1880"/>
                    <a:pt x="2263" y="1745"/>
                    <a:pt x="2263" y="1592"/>
                  </a:cubicBezTo>
                  <a:lnTo>
                    <a:pt x="2263" y="288"/>
                  </a:lnTo>
                  <a:cubicBezTo>
                    <a:pt x="2263" y="134"/>
                    <a:pt x="2148" y="1"/>
                    <a:pt x="19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60"/>
            <p:cNvSpPr/>
            <p:nvPr/>
          </p:nvSpPr>
          <p:spPr>
            <a:xfrm>
              <a:off x="7078725" y="1756550"/>
              <a:ext cx="56125" cy="106450"/>
            </a:xfrm>
            <a:custGeom>
              <a:avLst/>
              <a:gdLst/>
              <a:ahLst/>
              <a:cxnLst/>
              <a:rect l="l" t="t" r="r" b="b"/>
              <a:pathLst>
                <a:path w="2245" h="4258" extrusionOk="0">
                  <a:moveTo>
                    <a:pt x="212" y="1"/>
                  </a:moveTo>
                  <a:cubicBezTo>
                    <a:pt x="97" y="1"/>
                    <a:pt x="1" y="96"/>
                    <a:pt x="1" y="211"/>
                  </a:cubicBezTo>
                  <a:lnTo>
                    <a:pt x="1" y="4258"/>
                  </a:lnTo>
                  <a:lnTo>
                    <a:pt x="2245" y="4258"/>
                  </a:lnTo>
                  <a:lnTo>
                    <a:pt x="2245" y="211"/>
                  </a:lnTo>
                  <a:cubicBezTo>
                    <a:pt x="2245" y="96"/>
                    <a:pt x="2148" y="1"/>
                    <a:pt x="20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60"/>
            <p:cNvSpPr/>
            <p:nvPr/>
          </p:nvSpPr>
          <p:spPr>
            <a:xfrm>
              <a:off x="7261850" y="1767575"/>
              <a:ext cx="76700" cy="95425"/>
            </a:xfrm>
            <a:custGeom>
              <a:avLst/>
              <a:gdLst/>
              <a:ahLst/>
              <a:cxnLst/>
              <a:rect l="l" t="t" r="r" b="b"/>
              <a:pathLst>
                <a:path w="3068" h="3817" extrusionOk="0">
                  <a:moveTo>
                    <a:pt x="192" y="0"/>
                  </a:moveTo>
                  <a:cubicBezTo>
                    <a:pt x="77" y="0"/>
                    <a:pt x="0" y="97"/>
                    <a:pt x="0" y="212"/>
                  </a:cubicBezTo>
                  <a:lnTo>
                    <a:pt x="0" y="3817"/>
                  </a:lnTo>
                  <a:lnTo>
                    <a:pt x="3068" y="3817"/>
                  </a:lnTo>
                  <a:lnTo>
                    <a:pt x="3068" y="212"/>
                  </a:lnTo>
                  <a:cubicBezTo>
                    <a:pt x="3068" y="97"/>
                    <a:pt x="2973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60"/>
            <p:cNvSpPr/>
            <p:nvPr/>
          </p:nvSpPr>
          <p:spPr>
            <a:xfrm>
              <a:off x="7261850" y="1767575"/>
              <a:ext cx="76700" cy="21100"/>
            </a:xfrm>
            <a:custGeom>
              <a:avLst/>
              <a:gdLst/>
              <a:ahLst/>
              <a:cxnLst/>
              <a:rect l="l" t="t" r="r" b="b"/>
              <a:pathLst>
                <a:path w="3068" h="844" extrusionOk="0">
                  <a:moveTo>
                    <a:pt x="192" y="0"/>
                  </a:moveTo>
                  <a:cubicBezTo>
                    <a:pt x="77" y="0"/>
                    <a:pt x="0" y="97"/>
                    <a:pt x="0" y="212"/>
                  </a:cubicBezTo>
                  <a:lnTo>
                    <a:pt x="0" y="844"/>
                  </a:lnTo>
                  <a:lnTo>
                    <a:pt x="3068" y="844"/>
                  </a:lnTo>
                  <a:lnTo>
                    <a:pt x="3068" y="212"/>
                  </a:lnTo>
                  <a:cubicBezTo>
                    <a:pt x="3068" y="97"/>
                    <a:pt x="2973" y="0"/>
                    <a:pt x="2858" y="0"/>
                  </a:cubicBezTo>
                  <a:close/>
                </a:path>
              </a:pathLst>
            </a:custGeom>
            <a:solidFill>
              <a:srgbClr val="1B3A4E">
                <a:alpha val="22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60"/>
            <p:cNvSpPr/>
            <p:nvPr/>
          </p:nvSpPr>
          <p:spPr>
            <a:xfrm>
              <a:off x="7117075" y="1653025"/>
              <a:ext cx="55625" cy="55125"/>
            </a:xfrm>
            <a:custGeom>
              <a:avLst/>
              <a:gdLst/>
              <a:ahLst/>
              <a:cxnLst/>
              <a:rect l="l" t="t" r="r" b="b"/>
              <a:pathLst>
                <a:path w="2225" h="2205" extrusionOk="0">
                  <a:moveTo>
                    <a:pt x="1113" y="0"/>
                  </a:moveTo>
                  <a:cubicBezTo>
                    <a:pt x="499" y="0"/>
                    <a:pt x="0" y="479"/>
                    <a:pt x="0" y="1093"/>
                  </a:cubicBezTo>
                  <a:cubicBezTo>
                    <a:pt x="0" y="1706"/>
                    <a:pt x="499" y="2205"/>
                    <a:pt x="1113" y="2205"/>
                  </a:cubicBezTo>
                  <a:cubicBezTo>
                    <a:pt x="1726" y="2205"/>
                    <a:pt x="2225" y="1706"/>
                    <a:pt x="2225" y="1093"/>
                  </a:cubicBezTo>
                  <a:cubicBezTo>
                    <a:pt x="2225" y="479"/>
                    <a:pt x="1726" y="0"/>
                    <a:pt x="1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60"/>
            <p:cNvSpPr/>
            <p:nvPr/>
          </p:nvSpPr>
          <p:spPr>
            <a:xfrm>
              <a:off x="7031300" y="1848100"/>
              <a:ext cx="353275" cy="60425"/>
            </a:xfrm>
            <a:custGeom>
              <a:avLst/>
              <a:gdLst/>
              <a:ahLst/>
              <a:cxnLst/>
              <a:rect l="l" t="t" r="r" b="b"/>
              <a:pathLst>
                <a:path w="14131" h="2417" extrusionOk="0">
                  <a:moveTo>
                    <a:pt x="0" y="0"/>
                  </a:moveTo>
                  <a:lnTo>
                    <a:pt x="0" y="2110"/>
                  </a:lnTo>
                  <a:cubicBezTo>
                    <a:pt x="0" y="2283"/>
                    <a:pt x="154" y="2416"/>
                    <a:pt x="307" y="2416"/>
                  </a:cubicBezTo>
                  <a:lnTo>
                    <a:pt x="13824" y="2416"/>
                  </a:lnTo>
                  <a:cubicBezTo>
                    <a:pt x="13977" y="2416"/>
                    <a:pt x="14131" y="2283"/>
                    <a:pt x="14131" y="2110"/>
                  </a:cubicBezTo>
                  <a:lnTo>
                    <a:pt x="14112" y="0"/>
                  </a:lnTo>
                  <a:cubicBezTo>
                    <a:pt x="13402" y="0"/>
                    <a:pt x="13402" y="346"/>
                    <a:pt x="12712" y="346"/>
                  </a:cubicBezTo>
                  <a:cubicBezTo>
                    <a:pt x="12003" y="346"/>
                    <a:pt x="12003" y="0"/>
                    <a:pt x="11293" y="0"/>
                  </a:cubicBezTo>
                  <a:cubicBezTo>
                    <a:pt x="10584" y="0"/>
                    <a:pt x="10584" y="346"/>
                    <a:pt x="9874" y="346"/>
                  </a:cubicBezTo>
                  <a:cubicBezTo>
                    <a:pt x="9184" y="346"/>
                    <a:pt x="9184" y="0"/>
                    <a:pt x="8475" y="0"/>
                  </a:cubicBezTo>
                  <a:cubicBezTo>
                    <a:pt x="7765" y="0"/>
                    <a:pt x="7765" y="346"/>
                    <a:pt x="7056" y="346"/>
                  </a:cubicBezTo>
                  <a:cubicBezTo>
                    <a:pt x="6346" y="346"/>
                    <a:pt x="6346" y="0"/>
                    <a:pt x="5656" y="0"/>
                  </a:cubicBezTo>
                  <a:cubicBezTo>
                    <a:pt x="4947" y="0"/>
                    <a:pt x="4947" y="346"/>
                    <a:pt x="4237" y="346"/>
                  </a:cubicBezTo>
                  <a:cubicBezTo>
                    <a:pt x="3528" y="346"/>
                    <a:pt x="3528" y="0"/>
                    <a:pt x="2818" y="0"/>
                  </a:cubicBezTo>
                  <a:cubicBezTo>
                    <a:pt x="2128" y="0"/>
                    <a:pt x="2128" y="346"/>
                    <a:pt x="1419" y="346"/>
                  </a:cubicBezTo>
                  <a:cubicBezTo>
                    <a:pt x="709" y="346"/>
                    <a:pt x="709" y="0"/>
                    <a:pt x="0" y="0"/>
                  </a:cubicBezTo>
                  <a:close/>
                </a:path>
              </a:pathLst>
            </a:custGeom>
            <a:solidFill>
              <a:srgbClr val="40AAB3">
                <a:alpha val="2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60"/>
            <p:cNvSpPr/>
            <p:nvPr/>
          </p:nvSpPr>
          <p:spPr>
            <a:xfrm>
              <a:off x="7031300" y="1875900"/>
              <a:ext cx="353275" cy="32625"/>
            </a:xfrm>
            <a:custGeom>
              <a:avLst/>
              <a:gdLst/>
              <a:ahLst/>
              <a:cxnLst/>
              <a:rect l="l" t="t" r="r" b="b"/>
              <a:pathLst>
                <a:path w="14131" h="1305" extrusionOk="0">
                  <a:moveTo>
                    <a:pt x="0" y="0"/>
                  </a:moveTo>
                  <a:lnTo>
                    <a:pt x="0" y="998"/>
                  </a:lnTo>
                  <a:cubicBezTo>
                    <a:pt x="0" y="1171"/>
                    <a:pt x="154" y="1304"/>
                    <a:pt x="307" y="1304"/>
                  </a:cubicBezTo>
                  <a:lnTo>
                    <a:pt x="13824" y="1304"/>
                  </a:lnTo>
                  <a:cubicBezTo>
                    <a:pt x="13977" y="1304"/>
                    <a:pt x="14131" y="1171"/>
                    <a:pt x="14131" y="998"/>
                  </a:cubicBezTo>
                  <a:lnTo>
                    <a:pt x="14131" y="0"/>
                  </a:lnTo>
                  <a:lnTo>
                    <a:pt x="14112" y="0"/>
                  </a:lnTo>
                  <a:cubicBezTo>
                    <a:pt x="13402" y="0"/>
                    <a:pt x="13402" y="346"/>
                    <a:pt x="12712" y="346"/>
                  </a:cubicBezTo>
                  <a:cubicBezTo>
                    <a:pt x="12003" y="346"/>
                    <a:pt x="12003" y="0"/>
                    <a:pt x="11293" y="0"/>
                  </a:cubicBezTo>
                  <a:cubicBezTo>
                    <a:pt x="10584" y="0"/>
                    <a:pt x="10584" y="346"/>
                    <a:pt x="9874" y="346"/>
                  </a:cubicBezTo>
                  <a:cubicBezTo>
                    <a:pt x="9184" y="346"/>
                    <a:pt x="9184" y="0"/>
                    <a:pt x="8475" y="0"/>
                  </a:cubicBezTo>
                  <a:cubicBezTo>
                    <a:pt x="7765" y="0"/>
                    <a:pt x="7765" y="346"/>
                    <a:pt x="7056" y="346"/>
                  </a:cubicBezTo>
                  <a:cubicBezTo>
                    <a:pt x="6346" y="346"/>
                    <a:pt x="6346" y="0"/>
                    <a:pt x="5656" y="0"/>
                  </a:cubicBezTo>
                  <a:cubicBezTo>
                    <a:pt x="4947" y="0"/>
                    <a:pt x="4947" y="346"/>
                    <a:pt x="4237" y="346"/>
                  </a:cubicBezTo>
                  <a:cubicBezTo>
                    <a:pt x="3528" y="346"/>
                    <a:pt x="3528" y="0"/>
                    <a:pt x="2818" y="0"/>
                  </a:cubicBezTo>
                  <a:cubicBezTo>
                    <a:pt x="2128" y="0"/>
                    <a:pt x="2128" y="346"/>
                    <a:pt x="1419" y="346"/>
                  </a:cubicBezTo>
                  <a:cubicBezTo>
                    <a:pt x="709" y="346"/>
                    <a:pt x="709" y="0"/>
                    <a:pt x="0" y="0"/>
                  </a:cubicBezTo>
                  <a:close/>
                </a:path>
              </a:pathLst>
            </a:custGeom>
            <a:solidFill>
              <a:srgbClr val="40AAB3">
                <a:alpha val="2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60"/>
            <p:cNvSpPr/>
            <p:nvPr/>
          </p:nvSpPr>
          <p:spPr>
            <a:xfrm>
              <a:off x="7117075" y="1653025"/>
              <a:ext cx="55625" cy="55125"/>
            </a:xfrm>
            <a:custGeom>
              <a:avLst/>
              <a:gdLst/>
              <a:ahLst/>
              <a:cxnLst/>
              <a:rect l="l" t="t" r="r" b="b"/>
              <a:pathLst>
                <a:path w="2225" h="2205" extrusionOk="0">
                  <a:moveTo>
                    <a:pt x="1113" y="0"/>
                  </a:moveTo>
                  <a:cubicBezTo>
                    <a:pt x="1036" y="0"/>
                    <a:pt x="979" y="0"/>
                    <a:pt x="902" y="19"/>
                  </a:cubicBezTo>
                  <a:lnTo>
                    <a:pt x="902" y="844"/>
                  </a:lnTo>
                  <a:lnTo>
                    <a:pt x="39" y="844"/>
                  </a:lnTo>
                  <a:cubicBezTo>
                    <a:pt x="20" y="939"/>
                    <a:pt x="0" y="1016"/>
                    <a:pt x="0" y="1093"/>
                  </a:cubicBezTo>
                  <a:cubicBezTo>
                    <a:pt x="0" y="1169"/>
                    <a:pt x="20" y="1228"/>
                    <a:pt x="20" y="1284"/>
                  </a:cubicBezTo>
                  <a:lnTo>
                    <a:pt x="902" y="1284"/>
                  </a:lnTo>
                  <a:lnTo>
                    <a:pt x="902" y="2186"/>
                  </a:lnTo>
                  <a:cubicBezTo>
                    <a:pt x="979" y="2205"/>
                    <a:pt x="1036" y="2205"/>
                    <a:pt x="1113" y="2205"/>
                  </a:cubicBezTo>
                  <a:cubicBezTo>
                    <a:pt x="1189" y="2205"/>
                    <a:pt x="1266" y="2205"/>
                    <a:pt x="1324" y="2186"/>
                  </a:cubicBezTo>
                  <a:lnTo>
                    <a:pt x="1324" y="1284"/>
                  </a:lnTo>
                  <a:lnTo>
                    <a:pt x="2206" y="1284"/>
                  </a:lnTo>
                  <a:cubicBezTo>
                    <a:pt x="2225" y="1228"/>
                    <a:pt x="2225" y="1169"/>
                    <a:pt x="2225" y="1093"/>
                  </a:cubicBezTo>
                  <a:cubicBezTo>
                    <a:pt x="2225" y="1016"/>
                    <a:pt x="2225" y="939"/>
                    <a:pt x="2206" y="844"/>
                  </a:cubicBezTo>
                  <a:lnTo>
                    <a:pt x="1324" y="844"/>
                  </a:lnTo>
                  <a:lnTo>
                    <a:pt x="1324" y="19"/>
                  </a:lnTo>
                  <a:cubicBezTo>
                    <a:pt x="1266" y="0"/>
                    <a:pt x="1189" y="0"/>
                    <a:pt x="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7" name="Google Shape;2567;p60"/>
          <p:cNvGrpSpPr/>
          <p:nvPr/>
        </p:nvGrpSpPr>
        <p:grpSpPr>
          <a:xfrm>
            <a:off x="5210460" y="1693716"/>
            <a:ext cx="715192" cy="589403"/>
            <a:chOff x="1744075" y="1587700"/>
            <a:chExt cx="359050" cy="295900"/>
          </a:xfrm>
        </p:grpSpPr>
        <p:sp>
          <p:nvSpPr>
            <p:cNvPr id="2568" name="Google Shape;2568;p60"/>
            <p:cNvSpPr/>
            <p:nvPr/>
          </p:nvSpPr>
          <p:spPr>
            <a:xfrm>
              <a:off x="1946350" y="1668825"/>
              <a:ext cx="119875" cy="36950"/>
            </a:xfrm>
            <a:custGeom>
              <a:avLst/>
              <a:gdLst/>
              <a:ahLst/>
              <a:cxnLst/>
              <a:rect l="l" t="t" r="r" b="b"/>
              <a:pathLst>
                <a:path w="4795" h="1478" extrusionOk="0">
                  <a:moveTo>
                    <a:pt x="4046" y="0"/>
                  </a:moveTo>
                  <a:cubicBezTo>
                    <a:pt x="3931" y="0"/>
                    <a:pt x="3836" y="97"/>
                    <a:pt x="3836" y="212"/>
                  </a:cubicBezTo>
                  <a:cubicBezTo>
                    <a:pt x="3836" y="327"/>
                    <a:pt x="3931" y="422"/>
                    <a:pt x="4046" y="422"/>
                  </a:cubicBezTo>
                  <a:cubicBezTo>
                    <a:pt x="4238" y="422"/>
                    <a:pt x="4373" y="576"/>
                    <a:pt x="4373" y="749"/>
                  </a:cubicBezTo>
                  <a:cubicBezTo>
                    <a:pt x="4373" y="921"/>
                    <a:pt x="4238" y="1056"/>
                    <a:pt x="4046" y="1056"/>
                  </a:cubicBezTo>
                  <a:lnTo>
                    <a:pt x="211" y="1056"/>
                  </a:lnTo>
                  <a:cubicBezTo>
                    <a:pt x="96" y="1056"/>
                    <a:pt x="1" y="1151"/>
                    <a:pt x="1" y="1266"/>
                  </a:cubicBezTo>
                  <a:cubicBezTo>
                    <a:pt x="1" y="1381"/>
                    <a:pt x="96" y="1478"/>
                    <a:pt x="211" y="1478"/>
                  </a:cubicBezTo>
                  <a:lnTo>
                    <a:pt x="4046" y="1478"/>
                  </a:lnTo>
                  <a:cubicBezTo>
                    <a:pt x="4468" y="1478"/>
                    <a:pt x="4794" y="1151"/>
                    <a:pt x="4794" y="749"/>
                  </a:cubicBezTo>
                  <a:cubicBezTo>
                    <a:pt x="4794" y="345"/>
                    <a:pt x="4468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60"/>
            <p:cNvSpPr/>
            <p:nvPr/>
          </p:nvSpPr>
          <p:spPr>
            <a:xfrm>
              <a:off x="1958325" y="1739775"/>
              <a:ext cx="144800" cy="36950"/>
            </a:xfrm>
            <a:custGeom>
              <a:avLst/>
              <a:gdLst/>
              <a:ahLst/>
              <a:cxnLst/>
              <a:rect l="l" t="t" r="r" b="b"/>
              <a:pathLst>
                <a:path w="5792" h="1478" extrusionOk="0">
                  <a:moveTo>
                    <a:pt x="212" y="0"/>
                  </a:moveTo>
                  <a:cubicBezTo>
                    <a:pt x="97" y="0"/>
                    <a:pt x="1" y="97"/>
                    <a:pt x="1" y="212"/>
                  </a:cubicBezTo>
                  <a:cubicBezTo>
                    <a:pt x="1" y="327"/>
                    <a:pt x="97" y="422"/>
                    <a:pt x="212" y="422"/>
                  </a:cubicBezTo>
                  <a:lnTo>
                    <a:pt x="5044" y="422"/>
                  </a:lnTo>
                  <a:cubicBezTo>
                    <a:pt x="5236" y="422"/>
                    <a:pt x="5369" y="557"/>
                    <a:pt x="5369" y="729"/>
                  </a:cubicBezTo>
                  <a:cubicBezTo>
                    <a:pt x="5369" y="902"/>
                    <a:pt x="5236" y="1055"/>
                    <a:pt x="5044" y="1055"/>
                  </a:cubicBezTo>
                  <a:cubicBezTo>
                    <a:pt x="4929" y="1055"/>
                    <a:pt x="4832" y="1151"/>
                    <a:pt x="4832" y="1266"/>
                  </a:cubicBezTo>
                  <a:cubicBezTo>
                    <a:pt x="4832" y="1381"/>
                    <a:pt x="4929" y="1477"/>
                    <a:pt x="5044" y="1477"/>
                  </a:cubicBezTo>
                  <a:cubicBezTo>
                    <a:pt x="5466" y="1477"/>
                    <a:pt x="5791" y="1132"/>
                    <a:pt x="5791" y="729"/>
                  </a:cubicBezTo>
                  <a:cubicBezTo>
                    <a:pt x="5791" y="327"/>
                    <a:pt x="5466" y="0"/>
                    <a:pt x="50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0"/>
            <p:cNvSpPr/>
            <p:nvPr/>
          </p:nvSpPr>
          <p:spPr>
            <a:xfrm>
              <a:off x="1921900" y="1716750"/>
              <a:ext cx="99725" cy="10575"/>
            </a:xfrm>
            <a:custGeom>
              <a:avLst/>
              <a:gdLst/>
              <a:ahLst/>
              <a:cxnLst/>
              <a:rect l="l" t="t" r="r" b="b"/>
              <a:pathLst>
                <a:path w="3989" h="423" extrusionOk="0">
                  <a:moveTo>
                    <a:pt x="212" y="1"/>
                  </a:moveTo>
                  <a:cubicBezTo>
                    <a:pt x="97" y="1"/>
                    <a:pt x="0" y="97"/>
                    <a:pt x="0" y="212"/>
                  </a:cubicBezTo>
                  <a:cubicBezTo>
                    <a:pt x="0" y="327"/>
                    <a:pt x="97" y="423"/>
                    <a:pt x="212" y="423"/>
                  </a:cubicBezTo>
                  <a:lnTo>
                    <a:pt x="3778" y="423"/>
                  </a:lnTo>
                  <a:cubicBezTo>
                    <a:pt x="3893" y="423"/>
                    <a:pt x="3988" y="327"/>
                    <a:pt x="3988" y="212"/>
                  </a:cubicBezTo>
                  <a:cubicBezTo>
                    <a:pt x="3988" y="97"/>
                    <a:pt x="3893" y="1"/>
                    <a:pt x="37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60"/>
            <p:cNvSpPr/>
            <p:nvPr/>
          </p:nvSpPr>
          <p:spPr>
            <a:xfrm>
              <a:off x="1744075" y="1587700"/>
              <a:ext cx="255050" cy="236950"/>
            </a:xfrm>
            <a:custGeom>
              <a:avLst/>
              <a:gdLst/>
              <a:ahLst/>
              <a:cxnLst/>
              <a:rect l="l" t="t" r="r" b="b"/>
              <a:pathLst>
                <a:path w="10202" h="9478" extrusionOk="0">
                  <a:moveTo>
                    <a:pt x="7726" y="1"/>
                  </a:moveTo>
                  <a:cubicBezTo>
                    <a:pt x="6251" y="1"/>
                    <a:pt x="4771" y="309"/>
                    <a:pt x="3547" y="1156"/>
                  </a:cubicBezTo>
                  <a:cubicBezTo>
                    <a:pt x="1" y="3534"/>
                    <a:pt x="249" y="8806"/>
                    <a:pt x="249" y="8806"/>
                  </a:cubicBezTo>
                  <a:lnTo>
                    <a:pt x="249" y="9478"/>
                  </a:lnTo>
                  <a:lnTo>
                    <a:pt x="7267" y="9439"/>
                  </a:lnTo>
                  <a:lnTo>
                    <a:pt x="7267" y="8806"/>
                  </a:lnTo>
                  <a:cubicBezTo>
                    <a:pt x="7267" y="8806"/>
                    <a:pt x="5886" y="5968"/>
                    <a:pt x="6443" y="3380"/>
                  </a:cubicBezTo>
                  <a:cubicBezTo>
                    <a:pt x="6653" y="3360"/>
                    <a:pt x="6826" y="3265"/>
                    <a:pt x="6960" y="3092"/>
                  </a:cubicBezTo>
                  <a:cubicBezTo>
                    <a:pt x="7113" y="3227"/>
                    <a:pt x="7305" y="3284"/>
                    <a:pt x="7497" y="3284"/>
                  </a:cubicBezTo>
                  <a:cubicBezTo>
                    <a:pt x="7747" y="3284"/>
                    <a:pt x="7977" y="3169"/>
                    <a:pt x="8149" y="2977"/>
                  </a:cubicBezTo>
                  <a:cubicBezTo>
                    <a:pt x="8340" y="3169"/>
                    <a:pt x="8609" y="3284"/>
                    <a:pt x="8877" y="3284"/>
                  </a:cubicBezTo>
                  <a:cubicBezTo>
                    <a:pt x="9511" y="3284"/>
                    <a:pt x="10086" y="2670"/>
                    <a:pt x="10163" y="1923"/>
                  </a:cubicBezTo>
                  <a:cubicBezTo>
                    <a:pt x="10201" y="1366"/>
                    <a:pt x="10104" y="964"/>
                    <a:pt x="9818" y="619"/>
                  </a:cubicBezTo>
                  <a:cubicBezTo>
                    <a:pt x="9549" y="274"/>
                    <a:pt x="9127" y="82"/>
                    <a:pt x="8706" y="44"/>
                  </a:cubicBezTo>
                  <a:cubicBezTo>
                    <a:pt x="8381" y="16"/>
                    <a:pt x="8054" y="1"/>
                    <a:pt x="7726" y="1"/>
                  </a:cubicBezTo>
                  <a:close/>
                </a:path>
              </a:pathLst>
            </a:custGeom>
            <a:solidFill>
              <a:srgbClr val="7FC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60"/>
            <p:cNvSpPr/>
            <p:nvPr/>
          </p:nvSpPr>
          <p:spPr>
            <a:xfrm>
              <a:off x="1744075" y="1587700"/>
              <a:ext cx="255050" cy="236950"/>
            </a:xfrm>
            <a:custGeom>
              <a:avLst/>
              <a:gdLst/>
              <a:ahLst/>
              <a:cxnLst/>
              <a:rect l="l" t="t" r="r" b="b"/>
              <a:pathLst>
                <a:path w="10202" h="9478" extrusionOk="0">
                  <a:moveTo>
                    <a:pt x="7726" y="1"/>
                  </a:moveTo>
                  <a:cubicBezTo>
                    <a:pt x="6251" y="1"/>
                    <a:pt x="4771" y="309"/>
                    <a:pt x="3547" y="1156"/>
                  </a:cubicBezTo>
                  <a:cubicBezTo>
                    <a:pt x="1" y="3534"/>
                    <a:pt x="249" y="8806"/>
                    <a:pt x="249" y="8806"/>
                  </a:cubicBezTo>
                  <a:lnTo>
                    <a:pt x="249" y="9478"/>
                  </a:lnTo>
                  <a:lnTo>
                    <a:pt x="7267" y="9439"/>
                  </a:lnTo>
                  <a:lnTo>
                    <a:pt x="7267" y="8806"/>
                  </a:lnTo>
                  <a:cubicBezTo>
                    <a:pt x="7267" y="8806"/>
                    <a:pt x="5886" y="5968"/>
                    <a:pt x="6443" y="3380"/>
                  </a:cubicBezTo>
                  <a:cubicBezTo>
                    <a:pt x="6653" y="3360"/>
                    <a:pt x="6826" y="3265"/>
                    <a:pt x="6960" y="3092"/>
                  </a:cubicBezTo>
                  <a:cubicBezTo>
                    <a:pt x="7113" y="3227"/>
                    <a:pt x="7305" y="3284"/>
                    <a:pt x="7497" y="3284"/>
                  </a:cubicBezTo>
                  <a:cubicBezTo>
                    <a:pt x="7747" y="3284"/>
                    <a:pt x="7977" y="3169"/>
                    <a:pt x="8149" y="2977"/>
                  </a:cubicBezTo>
                  <a:cubicBezTo>
                    <a:pt x="8340" y="3169"/>
                    <a:pt x="8609" y="3284"/>
                    <a:pt x="8877" y="3284"/>
                  </a:cubicBezTo>
                  <a:cubicBezTo>
                    <a:pt x="9511" y="3284"/>
                    <a:pt x="10086" y="2670"/>
                    <a:pt x="10163" y="1923"/>
                  </a:cubicBezTo>
                  <a:cubicBezTo>
                    <a:pt x="10201" y="1366"/>
                    <a:pt x="10104" y="964"/>
                    <a:pt x="9818" y="619"/>
                  </a:cubicBezTo>
                  <a:cubicBezTo>
                    <a:pt x="9549" y="274"/>
                    <a:pt x="9127" y="82"/>
                    <a:pt x="8706" y="44"/>
                  </a:cubicBezTo>
                  <a:cubicBezTo>
                    <a:pt x="8381" y="16"/>
                    <a:pt x="8054" y="1"/>
                    <a:pt x="77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0"/>
            <p:cNvSpPr/>
            <p:nvPr/>
          </p:nvSpPr>
          <p:spPr>
            <a:xfrm>
              <a:off x="1820775" y="1587700"/>
              <a:ext cx="178350" cy="236000"/>
            </a:xfrm>
            <a:custGeom>
              <a:avLst/>
              <a:gdLst/>
              <a:ahLst/>
              <a:cxnLst/>
              <a:rect l="l" t="t" r="r" b="b"/>
              <a:pathLst>
                <a:path w="7134" h="9440" extrusionOk="0">
                  <a:moveTo>
                    <a:pt x="4658" y="1"/>
                  </a:moveTo>
                  <a:cubicBezTo>
                    <a:pt x="3183" y="1"/>
                    <a:pt x="1703" y="309"/>
                    <a:pt x="479" y="1156"/>
                  </a:cubicBezTo>
                  <a:cubicBezTo>
                    <a:pt x="307" y="1271"/>
                    <a:pt x="154" y="1386"/>
                    <a:pt x="0" y="1520"/>
                  </a:cubicBezTo>
                  <a:cubicBezTo>
                    <a:pt x="115" y="2000"/>
                    <a:pt x="461" y="2613"/>
                    <a:pt x="1151" y="2767"/>
                  </a:cubicBezTo>
                  <a:cubicBezTo>
                    <a:pt x="1228" y="3169"/>
                    <a:pt x="1514" y="3457"/>
                    <a:pt x="1879" y="3457"/>
                  </a:cubicBezTo>
                  <a:cubicBezTo>
                    <a:pt x="1994" y="3457"/>
                    <a:pt x="2090" y="3437"/>
                    <a:pt x="2186" y="3380"/>
                  </a:cubicBezTo>
                  <a:cubicBezTo>
                    <a:pt x="2205" y="3399"/>
                    <a:pt x="2225" y="3437"/>
                    <a:pt x="2243" y="3457"/>
                  </a:cubicBezTo>
                  <a:cubicBezTo>
                    <a:pt x="1668" y="5815"/>
                    <a:pt x="2263" y="8442"/>
                    <a:pt x="2685" y="9439"/>
                  </a:cubicBezTo>
                  <a:lnTo>
                    <a:pt x="4199" y="9439"/>
                  </a:lnTo>
                  <a:lnTo>
                    <a:pt x="4199" y="8806"/>
                  </a:lnTo>
                  <a:cubicBezTo>
                    <a:pt x="4199" y="8806"/>
                    <a:pt x="2953" y="6256"/>
                    <a:pt x="3298" y="3782"/>
                  </a:cubicBezTo>
                  <a:cubicBezTo>
                    <a:pt x="3317" y="3649"/>
                    <a:pt x="3337" y="3514"/>
                    <a:pt x="3375" y="3380"/>
                  </a:cubicBezTo>
                  <a:cubicBezTo>
                    <a:pt x="3585" y="3360"/>
                    <a:pt x="3758" y="3265"/>
                    <a:pt x="3892" y="3092"/>
                  </a:cubicBezTo>
                  <a:cubicBezTo>
                    <a:pt x="4045" y="3227"/>
                    <a:pt x="4237" y="3284"/>
                    <a:pt x="4429" y="3284"/>
                  </a:cubicBezTo>
                  <a:cubicBezTo>
                    <a:pt x="4679" y="3284"/>
                    <a:pt x="4909" y="3169"/>
                    <a:pt x="5081" y="2977"/>
                  </a:cubicBezTo>
                  <a:cubicBezTo>
                    <a:pt x="5272" y="3169"/>
                    <a:pt x="5541" y="3284"/>
                    <a:pt x="5809" y="3284"/>
                  </a:cubicBezTo>
                  <a:cubicBezTo>
                    <a:pt x="6443" y="3284"/>
                    <a:pt x="7018" y="2670"/>
                    <a:pt x="7095" y="1923"/>
                  </a:cubicBezTo>
                  <a:cubicBezTo>
                    <a:pt x="7133" y="1366"/>
                    <a:pt x="7036" y="964"/>
                    <a:pt x="6750" y="619"/>
                  </a:cubicBezTo>
                  <a:cubicBezTo>
                    <a:pt x="6481" y="274"/>
                    <a:pt x="6059" y="82"/>
                    <a:pt x="5638" y="44"/>
                  </a:cubicBezTo>
                  <a:cubicBezTo>
                    <a:pt x="5313" y="16"/>
                    <a:pt x="4986" y="1"/>
                    <a:pt x="4658" y="1"/>
                  </a:cubicBezTo>
                  <a:close/>
                </a:path>
              </a:pathLst>
            </a:custGeom>
            <a:solidFill>
              <a:srgbClr val="40AAB3">
                <a:alpha val="2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0"/>
            <p:cNvSpPr/>
            <p:nvPr/>
          </p:nvSpPr>
          <p:spPr>
            <a:xfrm>
              <a:off x="1832725" y="1587700"/>
              <a:ext cx="166400" cy="84625"/>
            </a:xfrm>
            <a:custGeom>
              <a:avLst/>
              <a:gdLst/>
              <a:ahLst/>
              <a:cxnLst/>
              <a:rect l="l" t="t" r="r" b="b"/>
              <a:pathLst>
                <a:path w="6656" h="3385" extrusionOk="0">
                  <a:moveTo>
                    <a:pt x="4180" y="1"/>
                  </a:moveTo>
                  <a:cubicBezTo>
                    <a:pt x="2705" y="1"/>
                    <a:pt x="1225" y="309"/>
                    <a:pt x="1" y="1156"/>
                  </a:cubicBezTo>
                  <a:cubicBezTo>
                    <a:pt x="1" y="1596"/>
                    <a:pt x="174" y="2172"/>
                    <a:pt x="1075" y="2363"/>
                  </a:cubicBezTo>
                  <a:cubicBezTo>
                    <a:pt x="1133" y="2767"/>
                    <a:pt x="1440" y="3054"/>
                    <a:pt x="1803" y="3054"/>
                  </a:cubicBezTo>
                  <a:cubicBezTo>
                    <a:pt x="1918" y="3054"/>
                    <a:pt x="2015" y="3035"/>
                    <a:pt x="2110" y="2977"/>
                  </a:cubicBezTo>
                  <a:cubicBezTo>
                    <a:pt x="2192" y="3321"/>
                    <a:pt x="2664" y="3385"/>
                    <a:pt x="2837" y="3385"/>
                  </a:cubicBezTo>
                  <a:cubicBezTo>
                    <a:pt x="2867" y="3385"/>
                    <a:pt x="2888" y="3383"/>
                    <a:pt x="2897" y="3380"/>
                  </a:cubicBezTo>
                  <a:cubicBezTo>
                    <a:pt x="3107" y="3360"/>
                    <a:pt x="3280" y="3265"/>
                    <a:pt x="3414" y="3092"/>
                  </a:cubicBezTo>
                  <a:cubicBezTo>
                    <a:pt x="3567" y="3227"/>
                    <a:pt x="3759" y="3284"/>
                    <a:pt x="3951" y="3284"/>
                  </a:cubicBezTo>
                  <a:cubicBezTo>
                    <a:pt x="4201" y="3284"/>
                    <a:pt x="4431" y="3169"/>
                    <a:pt x="4603" y="2977"/>
                  </a:cubicBezTo>
                  <a:cubicBezTo>
                    <a:pt x="4794" y="3169"/>
                    <a:pt x="5063" y="3284"/>
                    <a:pt x="5331" y="3284"/>
                  </a:cubicBezTo>
                  <a:cubicBezTo>
                    <a:pt x="5965" y="3284"/>
                    <a:pt x="6540" y="2670"/>
                    <a:pt x="6617" y="1923"/>
                  </a:cubicBezTo>
                  <a:cubicBezTo>
                    <a:pt x="6655" y="1366"/>
                    <a:pt x="6558" y="964"/>
                    <a:pt x="6272" y="619"/>
                  </a:cubicBezTo>
                  <a:cubicBezTo>
                    <a:pt x="6003" y="274"/>
                    <a:pt x="5581" y="82"/>
                    <a:pt x="5160" y="44"/>
                  </a:cubicBezTo>
                  <a:cubicBezTo>
                    <a:pt x="4835" y="16"/>
                    <a:pt x="4508" y="1"/>
                    <a:pt x="4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0"/>
            <p:cNvSpPr/>
            <p:nvPr/>
          </p:nvSpPr>
          <p:spPr>
            <a:xfrm>
              <a:off x="1749825" y="1797775"/>
              <a:ext cx="353300" cy="85825"/>
            </a:xfrm>
            <a:custGeom>
              <a:avLst/>
              <a:gdLst/>
              <a:ahLst/>
              <a:cxnLst/>
              <a:rect l="l" t="t" r="r" b="b"/>
              <a:pathLst>
                <a:path w="14132" h="3433" extrusionOk="0">
                  <a:moveTo>
                    <a:pt x="2838" y="1"/>
                  </a:moveTo>
                  <a:cubicBezTo>
                    <a:pt x="2128" y="1"/>
                    <a:pt x="2128" y="288"/>
                    <a:pt x="1420" y="288"/>
                  </a:cubicBezTo>
                  <a:cubicBezTo>
                    <a:pt x="786" y="288"/>
                    <a:pt x="729" y="58"/>
                    <a:pt x="211" y="19"/>
                  </a:cubicBezTo>
                  <a:cubicBezTo>
                    <a:pt x="199" y="17"/>
                    <a:pt x="188" y="17"/>
                    <a:pt x="177" y="17"/>
                  </a:cubicBezTo>
                  <a:cubicBezTo>
                    <a:pt x="78" y="17"/>
                    <a:pt x="1" y="89"/>
                    <a:pt x="1" y="193"/>
                  </a:cubicBezTo>
                  <a:lnTo>
                    <a:pt x="1" y="3202"/>
                  </a:lnTo>
                  <a:cubicBezTo>
                    <a:pt x="1" y="3337"/>
                    <a:pt x="116" y="3432"/>
                    <a:pt x="231" y="3432"/>
                  </a:cubicBezTo>
                  <a:lnTo>
                    <a:pt x="13921" y="3432"/>
                  </a:lnTo>
                  <a:cubicBezTo>
                    <a:pt x="14036" y="3432"/>
                    <a:pt x="14131" y="3337"/>
                    <a:pt x="14131" y="3202"/>
                  </a:cubicBezTo>
                  <a:lnTo>
                    <a:pt x="14131" y="193"/>
                  </a:lnTo>
                  <a:cubicBezTo>
                    <a:pt x="14131" y="89"/>
                    <a:pt x="14054" y="17"/>
                    <a:pt x="13955" y="17"/>
                  </a:cubicBezTo>
                  <a:cubicBezTo>
                    <a:pt x="13944" y="17"/>
                    <a:pt x="13932" y="17"/>
                    <a:pt x="13921" y="19"/>
                  </a:cubicBezTo>
                  <a:cubicBezTo>
                    <a:pt x="13422" y="58"/>
                    <a:pt x="13346" y="288"/>
                    <a:pt x="12712" y="288"/>
                  </a:cubicBezTo>
                  <a:cubicBezTo>
                    <a:pt x="12004" y="288"/>
                    <a:pt x="12004" y="1"/>
                    <a:pt x="11313" y="1"/>
                  </a:cubicBezTo>
                  <a:cubicBezTo>
                    <a:pt x="10603" y="1"/>
                    <a:pt x="10603" y="288"/>
                    <a:pt x="9894" y="288"/>
                  </a:cubicBezTo>
                  <a:cubicBezTo>
                    <a:pt x="9184" y="288"/>
                    <a:pt x="9184" y="1"/>
                    <a:pt x="8476" y="1"/>
                  </a:cubicBezTo>
                  <a:cubicBezTo>
                    <a:pt x="7765" y="1"/>
                    <a:pt x="7765" y="288"/>
                    <a:pt x="7075" y="288"/>
                  </a:cubicBezTo>
                  <a:cubicBezTo>
                    <a:pt x="6366" y="288"/>
                    <a:pt x="6366" y="1"/>
                    <a:pt x="5656" y="1"/>
                  </a:cubicBezTo>
                  <a:cubicBezTo>
                    <a:pt x="4948" y="1"/>
                    <a:pt x="4948" y="288"/>
                    <a:pt x="4237" y="288"/>
                  </a:cubicBezTo>
                  <a:cubicBezTo>
                    <a:pt x="3547" y="288"/>
                    <a:pt x="3547" y="1"/>
                    <a:pt x="2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0"/>
            <p:cNvSpPr/>
            <p:nvPr/>
          </p:nvSpPr>
          <p:spPr>
            <a:xfrm>
              <a:off x="1749825" y="1824625"/>
              <a:ext cx="353300" cy="58975"/>
            </a:xfrm>
            <a:custGeom>
              <a:avLst/>
              <a:gdLst/>
              <a:ahLst/>
              <a:cxnLst/>
              <a:rect l="l" t="t" r="r" b="b"/>
              <a:pathLst>
                <a:path w="14132" h="2359" extrusionOk="0">
                  <a:moveTo>
                    <a:pt x="1" y="1"/>
                  </a:moveTo>
                  <a:lnTo>
                    <a:pt x="1" y="2128"/>
                  </a:lnTo>
                  <a:cubicBezTo>
                    <a:pt x="1" y="2263"/>
                    <a:pt x="116" y="2358"/>
                    <a:pt x="231" y="2358"/>
                  </a:cubicBezTo>
                  <a:lnTo>
                    <a:pt x="13921" y="2358"/>
                  </a:lnTo>
                  <a:cubicBezTo>
                    <a:pt x="14036" y="2358"/>
                    <a:pt x="14131" y="2263"/>
                    <a:pt x="14131" y="2128"/>
                  </a:cubicBezTo>
                  <a:lnTo>
                    <a:pt x="14131" y="1"/>
                  </a:lnTo>
                  <a:cubicBezTo>
                    <a:pt x="13422" y="1"/>
                    <a:pt x="13422" y="287"/>
                    <a:pt x="12712" y="287"/>
                  </a:cubicBezTo>
                  <a:cubicBezTo>
                    <a:pt x="12004" y="287"/>
                    <a:pt x="12004" y="1"/>
                    <a:pt x="11313" y="1"/>
                  </a:cubicBezTo>
                  <a:cubicBezTo>
                    <a:pt x="10603" y="1"/>
                    <a:pt x="10603" y="287"/>
                    <a:pt x="9894" y="287"/>
                  </a:cubicBezTo>
                  <a:cubicBezTo>
                    <a:pt x="9184" y="287"/>
                    <a:pt x="9184" y="1"/>
                    <a:pt x="8476" y="1"/>
                  </a:cubicBezTo>
                  <a:cubicBezTo>
                    <a:pt x="7765" y="1"/>
                    <a:pt x="7765" y="287"/>
                    <a:pt x="7075" y="287"/>
                  </a:cubicBezTo>
                  <a:cubicBezTo>
                    <a:pt x="6366" y="287"/>
                    <a:pt x="6366" y="1"/>
                    <a:pt x="5656" y="1"/>
                  </a:cubicBezTo>
                  <a:cubicBezTo>
                    <a:pt x="4948" y="1"/>
                    <a:pt x="4948" y="287"/>
                    <a:pt x="4237" y="287"/>
                  </a:cubicBezTo>
                  <a:cubicBezTo>
                    <a:pt x="3547" y="287"/>
                    <a:pt x="3547" y="1"/>
                    <a:pt x="2838" y="1"/>
                  </a:cubicBezTo>
                  <a:cubicBezTo>
                    <a:pt x="2128" y="1"/>
                    <a:pt x="2128" y="287"/>
                    <a:pt x="1420" y="287"/>
                  </a:cubicBezTo>
                  <a:cubicBezTo>
                    <a:pt x="709" y="287"/>
                    <a:pt x="709" y="1"/>
                    <a:pt x="1" y="1"/>
                  </a:cubicBezTo>
                  <a:close/>
                </a:path>
              </a:pathLst>
            </a:custGeom>
            <a:solidFill>
              <a:srgbClr val="40AAB3">
                <a:alpha val="2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0"/>
            <p:cNvSpPr/>
            <p:nvPr/>
          </p:nvSpPr>
          <p:spPr>
            <a:xfrm>
              <a:off x="1749825" y="1852900"/>
              <a:ext cx="353300" cy="30700"/>
            </a:xfrm>
            <a:custGeom>
              <a:avLst/>
              <a:gdLst/>
              <a:ahLst/>
              <a:cxnLst/>
              <a:rect l="l" t="t" r="r" b="b"/>
              <a:pathLst>
                <a:path w="14132" h="1228" extrusionOk="0">
                  <a:moveTo>
                    <a:pt x="1" y="0"/>
                  </a:moveTo>
                  <a:lnTo>
                    <a:pt x="1" y="997"/>
                  </a:lnTo>
                  <a:cubicBezTo>
                    <a:pt x="1" y="1132"/>
                    <a:pt x="116" y="1227"/>
                    <a:pt x="231" y="1227"/>
                  </a:cubicBezTo>
                  <a:lnTo>
                    <a:pt x="13921" y="1227"/>
                  </a:lnTo>
                  <a:cubicBezTo>
                    <a:pt x="14036" y="1227"/>
                    <a:pt x="14131" y="1132"/>
                    <a:pt x="14131" y="997"/>
                  </a:cubicBezTo>
                  <a:lnTo>
                    <a:pt x="14131" y="0"/>
                  </a:lnTo>
                  <a:cubicBezTo>
                    <a:pt x="13422" y="0"/>
                    <a:pt x="13422" y="288"/>
                    <a:pt x="12712" y="288"/>
                  </a:cubicBezTo>
                  <a:cubicBezTo>
                    <a:pt x="12004" y="288"/>
                    <a:pt x="12004" y="0"/>
                    <a:pt x="11313" y="0"/>
                  </a:cubicBezTo>
                  <a:cubicBezTo>
                    <a:pt x="10603" y="0"/>
                    <a:pt x="10603" y="288"/>
                    <a:pt x="9894" y="288"/>
                  </a:cubicBezTo>
                  <a:cubicBezTo>
                    <a:pt x="9184" y="288"/>
                    <a:pt x="9184" y="0"/>
                    <a:pt x="8476" y="0"/>
                  </a:cubicBezTo>
                  <a:cubicBezTo>
                    <a:pt x="7765" y="0"/>
                    <a:pt x="7765" y="288"/>
                    <a:pt x="7075" y="288"/>
                  </a:cubicBezTo>
                  <a:cubicBezTo>
                    <a:pt x="6366" y="288"/>
                    <a:pt x="6366" y="0"/>
                    <a:pt x="5656" y="0"/>
                  </a:cubicBezTo>
                  <a:cubicBezTo>
                    <a:pt x="4948" y="0"/>
                    <a:pt x="4948" y="288"/>
                    <a:pt x="4237" y="288"/>
                  </a:cubicBezTo>
                  <a:cubicBezTo>
                    <a:pt x="3547" y="288"/>
                    <a:pt x="3547" y="0"/>
                    <a:pt x="2838" y="0"/>
                  </a:cubicBezTo>
                  <a:cubicBezTo>
                    <a:pt x="2128" y="0"/>
                    <a:pt x="2128" y="288"/>
                    <a:pt x="1420" y="288"/>
                  </a:cubicBezTo>
                  <a:cubicBezTo>
                    <a:pt x="709" y="288"/>
                    <a:pt x="709" y="0"/>
                    <a:pt x="1" y="0"/>
                  </a:cubicBezTo>
                  <a:close/>
                </a:path>
              </a:pathLst>
            </a:custGeom>
            <a:solidFill>
              <a:srgbClr val="40AAB3">
                <a:alpha val="2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8" name="Google Shape;2578;p60"/>
          <p:cNvGrpSpPr/>
          <p:nvPr/>
        </p:nvGrpSpPr>
        <p:grpSpPr>
          <a:xfrm>
            <a:off x="3218007" y="1663356"/>
            <a:ext cx="715212" cy="650091"/>
            <a:chOff x="2493775" y="3241575"/>
            <a:chExt cx="352825" cy="320700"/>
          </a:xfrm>
        </p:grpSpPr>
        <p:sp>
          <p:nvSpPr>
            <p:cNvPr id="2579" name="Google Shape;2579;p60"/>
            <p:cNvSpPr/>
            <p:nvPr/>
          </p:nvSpPr>
          <p:spPr>
            <a:xfrm>
              <a:off x="2535000" y="3464600"/>
              <a:ext cx="15825" cy="20025"/>
            </a:xfrm>
            <a:custGeom>
              <a:avLst/>
              <a:gdLst/>
              <a:ahLst/>
              <a:cxnLst/>
              <a:rect l="l" t="t" r="r" b="b"/>
              <a:pathLst>
                <a:path w="633" h="801" extrusionOk="0">
                  <a:moveTo>
                    <a:pt x="394" y="0"/>
                  </a:moveTo>
                  <a:cubicBezTo>
                    <a:pt x="311" y="0"/>
                    <a:pt x="239" y="43"/>
                    <a:pt x="211" y="130"/>
                  </a:cubicBezTo>
                  <a:lnTo>
                    <a:pt x="39" y="493"/>
                  </a:lnTo>
                  <a:cubicBezTo>
                    <a:pt x="1" y="608"/>
                    <a:pt x="57" y="723"/>
                    <a:pt x="154" y="782"/>
                  </a:cubicBezTo>
                  <a:cubicBezTo>
                    <a:pt x="192" y="782"/>
                    <a:pt x="211" y="800"/>
                    <a:pt x="249" y="800"/>
                  </a:cubicBezTo>
                  <a:cubicBezTo>
                    <a:pt x="326" y="800"/>
                    <a:pt x="402" y="743"/>
                    <a:pt x="441" y="667"/>
                  </a:cubicBezTo>
                  <a:lnTo>
                    <a:pt x="594" y="302"/>
                  </a:lnTo>
                  <a:cubicBezTo>
                    <a:pt x="633" y="186"/>
                    <a:pt x="594" y="71"/>
                    <a:pt x="479" y="15"/>
                  </a:cubicBezTo>
                  <a:cubicBezTo>
                    <a:pt x="450" y="5"/>
                    <a:pt x="422" y="0"/>
                    <a:pt x="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0"/>
            <p:cNvSpPr/>
            <p:nvPr/>
          </p:nvSpPr>
          <p:spPr>
            <a:xfrm>
              <a:off x="2516300" y="3498900"/>
              <a:ext cx="20150" cy="29350"/>
            </a:xfrm>
            <a:custGeom>
              <a:avLst/>
              <a:gdLst/>
              <a:ahLst/>
              <a:cxnLst/>
              <a:rect l="l" t="t" r="r" b="b"/>
              <a:pathLst>
                <a:path w="806" h="1174" extrusionOk="0">
                  <a:moveTo>
                    <a:pt x="557" y="0"/>
                  </a:moveTo>
                  <a:cubicBezTo>
                    <a:pt x="472" y="0"/>
                    <a:pt x="393" y="54"/>
                    <a:pt x="365" y="138"/>
                  </a:cubicBezTo>
                  <a:lnTo>
                    <a:pt x="38" y="885"/>
                  </a:lnTo>
                  <a:cubicBezTo>
                    <a:pt x="0" y="982"/>
                    <a:pt x="58" y="1115"/>
                    <a:pt x="153" y="1154"/>
                  </a:cubicBezTo>
                  <a:cubicBezTo>
                    <a:pt x="192" y="1174"/>
                    <a:pt x="212" y="1174"/>
                    <a:pt x="250" y="1174"/>
                  </a:cubicBezTo>
                  <a:cubicBezTo>
                    <a:pt x="327" y="1174"/>
                    <a:pt x="403" y="1115"/>
                    <a:pt x="442" y="1039"/>
                  </a:cubicBezTo>
                  <a:lnTo>
                    <a:pt x="749" y="292"/>
                  </a:lnTo>
                  <a:cubicBezTo>
                    <a:pt x="805" y="195"/>
                    <a:pt x="749" y="62"/>
                    <a:pt x="652" y="23"/>
                  </a:cubicBezTo>
                  <a:cubicBezTo>
                    <a:pt x="621" y="8"/>
                    <a:pt x="589" y="0"/>
                    <a:pt x="5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0"/>
            <p:cNvSpPr/>
            <p:nvPr/>
          </p:nvSpPr>
          <p:spPr>
            <a:xfrm>
              <a:off x="2501900" y="3542700"/>
              <a:ext cx="15875" cy="19575"/>
            </a:xfrm>
            <a:custGeom>
              <a:avLst/>
              <a:gdLst/>
              <a:ahLst/>
              <a:cxnLst/>
              <a:rect l="l" t="t" r="r" b="b"/>
              <a:pathLst>
                <a:path w="635" h="783" extrusionOk="0">
                  <a:moveTo>
                    <a:pt x="393" y="1"/>
                  </a:moveTo>
                  <a:cubicBezTo>
                    <a:pt x="304" y="1"/>
                    <a:pt x="221" y="44"/>
                    <a:pt x="193" y="130"/>
                  </a:cubicBezTo>
                  <a:lnTo>
                    <a:pt x="39" y="495"/>
                  </a:lnTo>
                  <a:cubicBezTo>
                    <a:pt x="1" y="610"/>
                    <a:pt x="39" y="725"/>
                    <a:pt x="154" y="782"/>
                  </a:cubicBezTo>
                  <a:lnTo>
                    <a:pt x="231" y="782"/>
                  </a:lnTo>
                  <a:cubicBezTo>
                    <a:pt x="328" y="782"/>
                    <a:pt x="404" y="744"/>
                    <a:pt x="423" y="667"/>
                  </a:cubicBezTo>
                  <a:lnTo>
                    <a:pt x="596" y="304"/>
                  </a:lnTo>
                  <a:cubicBezTo>
                    <a:pt x="634" y="189"/>
                    <a:pt x="576" y="74"/>
                    <a:pt x="481" y="15"/>
                  </a:cubicBezTo>
                  <a:cubicBezTo>
                    <a:pt x="452" y="6"/>
                    <a:pt x="422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0"/>
            <p:cNvSpPr/>
            <p:nvPr/>
          </p:nvSpPr>
          <p:spPr>
            <a:xfrm>
              <a:off x="2598725" y="3464600"/>
              <a:ext cx="15875" cy="20025"/>
            </a:xfrm>
            <a:custGeom>
              <a:avLst/>
              <a:gdLst/>
              <a:ahLst/>
              <a:cxnLst/>
              <a:rect l="l" t="t" r="r" b="b"/>
              <a:pathLst>
                <a:path w="635" h="801" extrusionOk="0">
                  <a:moveTo>
                    <a:pt x="396" y="0"/>
                  </a:moveTo>
                  <a:cubicBezTo>
                    <a:pt x="312" y="0"/>
                    <a:pt x="236" y="43"/>
                    <a:pt x="193" y="130"/>
                  </a:cubicBezTo>
                  <a:lnTo>
                    <a:pt x="39" y="493"/>
                  </a:lnTo>
                  <a:cubicBezTo>
                    <a:pt x="1" y="608"/>
                    <a:pt x="59" y="723"/>
                    <a:pt x="154" y="782"/>
                  </a:cubicBezTo>
                  <a:cubicBezTo>
                    <a:pt x="193" y="782"/>
                    <a:pt x="213" y="800"/>
                    <a:pt x="251" y="800"/>
                  </a:cubicBezTo>
                  <a:cubicBezTo>
                    <a:pt x="328" y="800"/>
                    <a:pt x="404" y="743"/>
                    <a:pt x="443" y="667"/>
                  </a:cubicBezTo>
                  <a:lnTo>
                    <a:pt x="596" y="302"/>
                  </a:lnTo>
                  <a:cubicBezTo>
                    <a:pt x="634" y="186"/>
                    <a:pt x="596" y="71"/>
                    <a:pt x="481" y="15"/>
                  </a:cubicBezTo>
                  <a:cubicBezTo>
                    <a:pt x="452" y="5"/>
                    <a:pt x="424" y="0"/>
                    <a:pt x="3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0"/>
            <p:cNvSpPr/>
            <p:nvPr/>
          </p:nvSpPr>
          <p:spPr>
            <a:xfrm>
              <a:off x="2580050" y="3498900"/>
              <a:ext cx="20175" cy="29350"/>
            </a:xfrm>
            <a:custGeom>
              <a:avLst/>
              <a:gdLst/>
              <a:ahLst/>
              <a:cxnLst/>
              <a:rect l="l" t="t" r="r" b="b"/>
              <a:pathLst>
                <a:path w="807" h="1174" extrusionOk="0">
                  <a:moveTo>
                    <a:pt x="550" y="0"/>
                  </a:moveTo>
                  <a:cubicBezTo>
                    <a:pt x="472" y="0"/>
                    <a:pt x="392" y="54"/>
                    <a:pt x="364" y="138"/>
                  </a:cubicBezTo>
                  <a:lnTo>
                    <a:pt x="39" y="885"/>
                  </a:lnTo>
                  <a:cubicBezTo>
                    <a:pt x="1" y="982"/>
                    <a:pt x="58" y="1115"/>
                    <a:pt x="154" y="1154"/>
                  </a:cubicBezTo>
                  <a:cubicBezTo>
                    <a:pt x="193" y="1174"/>
                    <a:pt x="211" y="1174"/>
                    <a:pt x="249" y="1174"/>
                  </a:cubicBezTo>
                  <a:cubicBezTo>
                    <a:pt x="326" y="1174"/>
                    <a:pt x="403" y="1115"/>
                    <a:pt x="441" y="1039"/>
                  </a:cubicBezTo>
                  <a:lnTo>
                    <a:pt x="748" y="292"/>
                  </a:lnTo>
                  <a:cubicBezTo>
                    <a:pt x="806" y="195"/>
                    <a:pt x="748" y="62"/>
                    <a:pt x="633" y="23"/>
                  </a:cubicBezTo>
                  <a:cubicBezTo>
                    <a:pt x="607" y="8"/>
                    <a:pt x="579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0"/>
            <p:cNvSpPr/>
            <p:nvPr/>
          </p:nvSpPr>
          <p:spPr>
            <a:xfrm>
              <a:off x="2565175" y="3542700"/>
              <a:ext cx="16325" cy="19575"/>
            </a:xfrm>
            <a:custGeom>
              <a:avLst/>
              <a:gdLst/>
              <a:ahLst/>
              <a:cxnLst/>
              <a:rect l="l" t="t" r="r" b="b"/>
              <a:pathLst>
                <a:path w="653" h="783" extrusionOk="0">
                  <a:moveTo>
                    <a:pt x="411" y="1"/>
                  </a:moveTo>
                  <a:cubicBezTo>
                    <a:pt x="323" y="1"/>
                    <a:pt x="241" y="44"/>
                    <a:pt x="212" y="130"/>
                  </a:cubicBezTo>
                  <a:lnTo>
                    <a:pt x="59" y="495"/>
                  </a:lnTo>
                  <a:cubicBezTo>
                    <a:pt x="1" y="610"/>
                    <a:pt x="59" y="725"/>
                    <a:pt x="174" y="782"/>
                  </a:cubicBezTo>
                  <a:lnTo>
                    <a:pt x="251" y="782"/>
                  </a:lnTo>
                  <a:cubicBezTo>
                    <a:pt x="327" y="782"/>
                    <a:pt x="404" y="744"/>
                    <a:pt x="443" y="667"/>
                  </a:cubicBezTo>
                  <a:lnTo>
                    <a:pt x="596" y="304"/>
                  </a:lnTo>
                  <a:cubicBezTo>
                    <a:pt x="653" y="189"/>
                    <a:pt x="596" y="74"/>
                    <a:pt x="499" y="15"/>
                  </a:cubicBezTo>
                  <a:cubicBezTo>
                    <a:pt x="471" y="6"/>
                    <a:pt x="441" y="1"/>
                    <a:pt x="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0"/>
            <p:cNvSpPr/>
            <p:nvPr/>
          </p:nvSpPr>
          <p:spPr>
            <a:xfrm>
              <a:off x="2662500" y="3464600"/>
              <a:ext cx="15825" cy="20025"/>
            </a:xfrm>
            <a:custGeom>
              <a:avLst/>
              <a:gdLst/>
              <a:ahLst/>
              <a:cxnLst/>
              <a:rect l="l" t="t" r="r" b="b"/>
              <a:pathLst>
                <a:path w="633" h="801" extrusionOk="0">
                  <a:moveTo>
                    <a:pt x="394" y="0"/>
                  </a:moveTo>
                  <a:cubicBezTo>
                    <a:pt x="310" y="0"/>
                    <a:pt x="235" y="43"/>
                    <a:pt x="193" y="130"/>
                  </a:cubicBezTo>
                  <a:lnTo>
                    <a:pt x="39" y="493"/>
                  </a:lnTo>
                  <a:cubicBezTo>
                    <a:pt x="1" y="608"/>
                    <a:pt x="39" y="723"/>
                    <a:pt x="154" y="782"/>
                  </a:cubicBezTo>
                  <a:cubicBezTo>
                    <a:pt x="173" y="782"/>
                    <a:pt x="211" y="800"/>
                    <a:pt x="231" y="800"/>
                  </a:cubicBezTo>
                  <a:cubicBezTo>
                    <a:pt x="326" y="800"/>
                    <a:pt x="403" y="743"/>
                    <a:pt x="441" y="667"/>
                  </a:cubicBezTo>
                  <a:lnTo>
                    <a:pt x="594" y="302"/>
                  </a:lnTo>
                  <a:cubicBezTo>
                    <a:pt x="633" y="186"/>
                    <a:pt x="594" y="71"/>
                    <a:pt x="479" y="15"/>
                  </a:cubicBezTo>
                  <a:cubicBezTo>
                    <a:pt x="451" y="5"/>
                    <a:pt x="422" y="0"/>
                    <a:pt x="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60"/>
            <p:cNvSpPr/>
            <p:nvPr/>
          </p:nvSpPr>
          <p:spPr>
            <a:xfrm>
              <a:off x="2643800" y="3498900"/>
              <a:ext cx="20150" cy="29350"/>
            </a:xfrm>
            <a:custGeom>
              <a:avLst/>
              <a:gdLst/>
              <a:ahLst/>
              <a:cxnLst/>
              <a:rect l="l" t="t" r="r" b="b"/>
              <a:pathLst>
                <a:path w="806" h="1174" extrusionOk="0">
                  <a:moveTo>
                    <a:pt x="551" y="0"/>
                  </a:moveTo>
                  <a:cubicBezTo>
                    <a:pt x="472" y="0"/>
                    <a:pt x="393" y="54"/>
                    <a:pt x="365" y="138"/>
                  </a:cubicBezTo>
                  <a:lnTo>
                    <a:pt x="39" y="885"/>
                  </a:lnTo>
                  <a:cubicBezTo>
                    <a:pt x="0" y="982"/>
                    <a:pt x="39" y="1115"/>
                    <a:pt x="154" y="1154"/>
                  </a:cubicBezTo>
                  <a:cubicBezTo>
                    <a:pt x="174" y="1174"/>
                    <a:pt x="212" y="1174"/>
                    <a:pt x="230" y="1174"/>
                  </a:cubicBezTo>
                  <a:cubicBezTo>
                    <a:pt x="327" y="1174"/>
                    <a:pt x="404" y="1115"/>
                    <a:pt x="442" y="1039"/>
                  </a:cubicBezTo>
                  <a:lnTo>
                    <a:pt x="749" y="292"/>
                  </a:lnTo>
                  <a:cubicBezTo>
                    <a:pt x="806" y="195"/>
                    <a:pt x="749" y="62"/>
                    <a:pt x="634" y="23"/>
                  </a:cubicBezTo>
                  <a:cubicBezTo>
                    <a:pt x="608" y="8"/>
                    <a:pt x="579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60"/>
            <p:cNvSpPr/>
            <p:nvPr/>
          </p:nvSpPr>
          <p:spPr>
            <a:xfrm>
              <a:off x="2628950" y="3542700"/>
              <a:ext cx="16325" cy="19575"/>
            </a:xfrm>
            <a:custGeom>
              <a:avLst/>
              <a:gdLst/>
              <a:ahLst/>
              <a:cxnLst/>
              <a:rect l="l" t="t" r="r" b="b"/>
              <a:pathLst>
                <a:path w="653" h="783" extrusionOk="0">
                  <a:moveTo>
                    <a:pt x="403" y="1"/>
                  </a:moveTo>
                  <a:cubicBezTo>
                    <a:pt x="323" y="1"/>
                    <a:pt x="240" y="44"/>
                    <a:pt x="211" y="130"/>
                  </a:cubicBezTo>
                  <a:lnTo>
                    <a:pt x="57" y="495"/>
                  </a:lnTo>
                  <a:cubicBezTo>
                    <a:pt x="1" y="610"/>
                    <a:pt x="57" y="725"/>
                    <a:pt x="172" y="782"/>
                  </a:cubicBezTo>
                  <a:lnTo>
                    <a:pt x="249" y="782"/>
                  </a:lnTo>
                  <a:cubicBezTo>
                    <a:pt x="326" y="782"/>
                    <a:pt x="403" y="744"/>
                    <a:pt x="441" y="667"/>
                  </a:cubicBezTo>
                  <a:lnTo>
                    <a:pt x="594" y="304"/>
                  </a:lnTo>
                  <a:cubicBezTo>
                    <a:pt x="653" y="189"/>
                    <a:pt x="594" y="74"/>
                    <a:pt x="479" y="15"/>
                  </a:cubicBezTo>
                  <a:cubicBezTo>
                    <a:pt x="455" y="6"/>
                    <a:pt x="429" y="1"/>
                    <a:pt x="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0"/>
            <p:cNvSpPr/>
            <p:nvPr/>
          </p:nvSpPr>
          <p:spPr>
            <a:xfrm>
              <a:off x="2726250" y="3464600"/>
              <a:ext cx="15850" cy="20025"/>
            </a:xfrm>
            <a:custGeom>
              <a:avLst/>
              <a:gdLst/>
              <a:ahLst/>
              <a:cxnLst/>
              <a:rect l="l" t="t" r="r" b="b"/>
              <a:pathLst>
                <a:path w="634" h="801" extrusionOk="0">
                  <a:moveTo>
                    <a:pt x="395" y="0"/>
                  </a:moveTo>
                  <a:cubicBezTo>
                    <a:pt x="311" y="0"/>
                    <a:pt x="236" y="43"/>
                    <a:pt x="192" y="130"/>
                  </a:cubicBezTo>
                  <a:lnTo>
                    <a:pt x="39" y="493"/>
                  </a:lnTo>
                  <a:cubicBezTo>
                    <a:pt x="0" y="608"/>
                    <a:pt x="39" y="723"/>
                    <a:pt x="154" y="782"/>
                  </a:cubicBezTo>
                  <a:cubicBezTo>
                    <a:pt x="174" y="782"/>
                    <a:pt x="212" y="800"/>
                    <a:pt x="230" y="800"/>
                  </a:cubicBezTo>
                  <a:cubicBezTo>
                    <a:pt x="327" y="800"/>
                    <a:pt x="404" y="743"/>
                    <a:pt x="422" y="667"/>
                  </a:cubicBezTo>
                  <a:lnTo>
                    <a:pt x="595" y="302"/>
                  </a:lnTo>
                  <a:cubicBezTo>
                    <a:pt x="634" y="186"/>
                    <a:pt x="575" y="71"/>
                    <a:pt x="480" y="15"/>
                  </a:cubicBezTo>
                  <a:cubicBezTo>
                    <a:pt x="452" y="5"/>
                    <a:pt x="423" y="0"/>
                    <a:pt x="3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0"/>
            <p:cNvSpPr/>
            <p:nvPr/>
          </p:nvSpPr>
          <p:spPr>
            <a:xfrm>
              <a:off x="2707575" y="3498900"/>
              <a:ext cx="19650" cy="29350"/>
            </a:xfrm>
            <a:custGeom>
              <a:avLst/>
              <a:gdLst/>
              <a:ahLst/>
              <a:cxnLst/>
              <a:rect l="l" t="t" r="r" b="b"/>
              <a:pathLst>
                <a:path w="786" h="1174" extrusionOk="0">
                  <a:moveTo>
                    <a:pt x="550" y="0"/>
                  </a:moveTo>
                  <a:cubicBezTo>
                    <a:pt x="472" y="0"/>
                    <a:pt x="392" y="54"/>
                    <a:pt x="364" y="138"/>
                  </a:cubicBezTo>
                  <a:lnTo>
                    <a:pt x="39" y="885"/>
                  </a:lnTo>
                  <a:cubicBezTo>
                    <a:pt x="0" y="982"/>
                    <a:pt x="39" y="1115"/>
                    <a:pt x="154" y="1154"/>
                  </a:cubicBezTo>
                  <a:cubicBezTo>
                    <a:pt x="172" y="1174"/>
                    <a:pt x="210" y="1174"/>
                    <a:pt x="230" y="1174"/>
                  </a:cubicBezTo>
                  <a:cubicBezTo>
                    <a:pt x="325" y="1174"/>
                    <a:pt x="402" y="1115"/>
                    <a:pt x="422" y="1039"/>
                  </a:cubicBezTo>
                  <a:lnTo>
                    <a:pt x="747" y="292"/>
                  </a:lnTo>
                  <a:cubicBezTo>
                    <a:pt x="786" y="195"/>
                    <a:pt x="747" y="62"/>
                    <a:pt x="632" y="23"/>
                  </a:cubicBezTo>
                  <a:cubicBezTo>
                    <a:pt x="607" y="8"/>
                    <a:pt x="578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0"/>
            <p:cNvSpPr/>
            <p:nvPr/>
          </p:nvSpPr>
          <p:spPr>
            <a:xfrm>
              <a:off x="2692700" y="3542700"/>
              <a:ext cx="16300" cy="19575"/>
            </a:xfrm>
            <a:custGeom>
              <a:avLst/>
              <a:gdLst/>
              <a:ahLst/>
              <a:cxnLst/>
              <a:rect l="l" t="t" r="r" b="b"/>
              <a:pathLst>
                <a:path w="652" h="783" extrusionOk="0">
                  <a:moveTo>
                    <a:pt x="403" y="1"/>
                  </a:moveTo>
                  <a:cubicBezTo>
                    <a:pt x="323" y="1"/>
                    <a:pt x="240" y="44"/>
                    <a:pt x="212" y="130"/>
                  </a:cubicBezTo>
                  <a:lnTo>
                    <a:pt x="58" y="495"/>
                  </a:lnTo>
                  <a:cubicBezTo>
                    <a:pt x="0" y="610"/>
                    <a:pt x="58" y="725"/>
                    <a:pt x="153" y="782"/>
                  </a:cubicBezTo>
                  <a:lnTo>
                    <a:pt x="250" y="782"/>
                  </a:lnTo>
                  <a:cubicBezTo>
                    <a:pt x="327" y="782"/>
                    <a:pt x="403" y="744"/>
                    <a:pt x="442" y="667"/>
                  </a:cubicBezTo>
                  <a:lnTo>
                    <a:pt x="595" y="304"/>
                  </a:lnTo>
                  <a:cubicBezTo>
                    <a:pt x="652" y="189"/>
                    <a:pt x="595" y="74"/>
                    <a:pt x="480" y="15"/>
                  </a:cubicBezTo>
                  <a:cubicBezTo>
                    <a:pt x="456" y="6"/>
                    <a:pt x="430" y="1"/>
                    <a:pt x="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0"/>
            <p:cNvSpPr/>
            <p:nvPr/>
          </p:nvSpPr>
          <p:spPr>
            <a:xfrm>
              <a:off x="2789525" y="3464600"/>
              <a:ext cx="16325" cy="20025"/>
            </a:xfrm>
            <a:custGeom>
              <a:avLst/>
              <a:gdLst/>
              <a:ahLst/>
              <a:cxnLst/>
              <a:rect l="l" t="t" r="r" b="b"/>
              <a:pathLst>
                <a:path w="653" h="801" extrusionOk="0">
                  <a:moveTo>
                    <a:pt x="411" y="0"/>
                  </a:moveTo>
                  <a:cubicBezTo>
                    <a:pt x="323" y="0"/>
                    <a:pt x="241" y="43"/>
                    <a:pt x="212" y="130"/>
                  </a:cubicBezTo>
                  <a:lnTo>
                    <a:pt x="58" y="493"/>
                  </a:lnTo>
                  <a:cubicBezTo>
                    <a:pt x="0" y="608"/>
                    <a:pt x="58" y="723"/>
                    <a:pt x="173" y="782"/>
                  </a:cubicBezTo>
                  <a:cubicBezTo>
                    <a:pt x="192" y="782"/>
                    <a:pt x="230" y="800"/>
                    <a:pt x="250" y="800"/>
                  </a:cubicBezTo>
                  <a:cubicBezTo>
                    <a:pt x="327" y="800"/>
                    <a:pt x="422" y="743"/>
                    <a:pt x="442" y="667"/>
                  </a:cubicBezTo>
                  <a:lnTo>
                    <a:pt x="595" y="302"/>
                  </a:lnTo>
                  <a:cubicBezTo>
                    <a:pt x="652" y="186"/>
                    <a:pt x="595" y="71"/>
                    <a:pt x="499" y="15"/>
                  </a:cubicBezTo>
                  <a:cubicBezTo>
                    <a:pt x="470" y="5"/>
                    <a:pt x="440" y="0"/>
                    <a:pt x="4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0"/>
            <p:cNvSpPr/>
            <p:nvPr/>
          </p:nvSpPr>
          <p:spPr>
            <a:xfrm>
              <a:off x="2771300" y="3498900"/>
              <a:ext cx="19700" cy="29350"/>
            </a:xfrm>
            <a:custGeom>
              <a:avLst/>
              <a:gdLst/>
              <a:ahLst/>
              <a:cxnLst/>
              <a:rect l="l" t="t" r="r" b="b"/>
              <a:pathLst>
                <a:path w="788" h="1174" extrusionOk="0">
                  <a:moveTo>
                    <a:pt x="542" y="0"/>
                  </a:moveTo>
                  <a:cubicBezTo>
                    <a:pt x="461" y="0"/>
                    <a:pt x="388" y="54"/>
                    <a:pt x="346" y="138"/>
                  </a:cubicBezTo>
                  <a:lnTo>
                    <a:pt x="39" y="885"/>
                  </a:lnTo>
                  <a:cubicBezTo>
                    <a:pt x="1" y="982"/>
                    <a:pt x="39" y="1115"/>
                    <a:pt x="154" y="1154"/>
                  </a:cubicBezTo>
                  <a:cubicBezTo>
                    <a:pt x="174" y="1174"/>
                    <a:pt x="212" y="1174"/>
                    <a:pt x="231" y="1174"/>
                  </a:cubicBezTo>
                  <a:cubicBezTo>
                    <a:pt x="307" y="1174"/>
                    <a:pt x="404" y="1115"/>
                    <a:pt x="422" y="1039"/>
                  </a:cubicBezTo>
                  <a:lnTo>
                    <a:pt x="749" y="292"/>
                  </a:lnTo>
                  <a:cubicBezTo>
                    <a:pt x="787" y="195"/>
                    <a:pt x="749" y="62"/>
                    <a:pt x="634" y="23"/>
                  </a:cubicBezTo>
                  <a:cubicBezTo>
                    <a:pt x="603" y="8"/>
                    <a:pt x="572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0"/>
            <p:cNvSpPr/>
            <p:nvPr/>
          </p:nvSpPr>
          <p:spPr>
            <a:xfrm>
              <a:off x="2756450" y="3542700"/>
              <a:ext cx="15825" cy="19575"/>
            </a:xfrm>
            <a:custGeom>
              <a:avLst/>
              <a:gdLst/>
              <a:ahLst/>
              <a:cxnLst/>
              <a:rect l="l" t="t" r="r" b="b"/>
              <a:pathLst>
                <a:path w="633" h="783" extrusionOk="0">
                  <a:moveTo>
                    <a:pt x="394" y="1"/>
                  </a:moveTo>
                  <a:cubicBezTo>
                    <a:pt x="312" y="1"/>
                    <a:pt x="240" y="44"/>
                    <a:pt x="211" y="130"/>
                  </a:cubicBezTo>
                  <a:lnTo>
                    <a:pt x="39" y="495"/>
                  </a:lnTo>
                  <a:cubicBezTo>
                    <a:pt x="1" y="610"/>
                    <a:pt x="58" y="725"/>
                    <a:pt x="154" y="782"/>
                  </a:cubicBezTo>
                  <a:lnTo>
                    <a:pt x="249" y="782"/>
                  </a:lnTo>
                  <a:cubicBezTo>
                    <a:pt x="326" y="782"/>
                    <a:pt x="403" y="744"/>
                    <a:pt x="441" y="667"/>
                  </a:cubicBezTo>
                  <a:lnTo>
                    <a:pt x="595" y="304"/>
                  </a:lnTo>
                  <a:cubicBezTo>
                    <a:pt x="633" y="189"/>
                    <a:pt x="595" y="74"/>
                    <a:pt x="479" y="15"/>
                  </a:cubicBezTo>
                  <a:cubicBezTo>
                    <a:pt x="451" y="6"/>
                    <a:pt x="422" y="1"/>
                    <a:pt x="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0"/>
            <p:cNvSpPr/>
            <p:nvPr/>
          </p:nvSpPr>
          <p:spPr>
            <a:xfrm>
              <a:off x="2493775" y="3241575"/>
              <a:ext cx="352825" cy="186025"/>
            </a:xfrm>
            <a:custGeom>
              <a:avLst/>
              <a:gdLst/>
              <a:ahLst/>
              <a:cxnLst/>
              <a:rect l="l" t="t" r="r" b="b"/>
              <a:pathLst>
                <a:path w="14113" h="7441" extrusionOk="0">
                  <a:moveTo>
                    <a:pt x="6175" y="1"/>
                  </a:moveTo>
                  <a:cubicBezTo>
                    <a:pt x="4161" y="1"/>
                    <a:pt x="2512" y="1591"/>
                    <a:pt x="2301" y="3624"/>
                  </a:cubicBezTo>
                  <a:lnTo>
                    <a:pt x="2166" y="3624"/>
                  </a:lnTo>
                  <a:cubicBezTo>
                    <a:pt x="978" y="3624"/>
                    <a:pt x="1" y="4641"/>
                    <a:pt x="1" y="5886"/>
                  </a:cubicBezTo>
                  <a:lnTo>
                    <a:pt x="1" y="5906"/>
                  </a:lnTo>
                  <a:cubicBezTo>
                    <a:pt x="1" y="6750"/>
                    <a:pt x="691" y="7440"/>
                    <a:pt x="1553" y="7440"/>
                  </a:cubicBezTo>
                  <a:lnTo>
                    <a:pt x="12559" y="7440"/>
                  </a:lnTo>
                  <a:cubicBezTo>
                    <a:pt x="13422" y="7440"/>
                    <a:pt x="14113" y="6750"/>
                    <a:pt x="14113" y="5906"/>
                  </a:cubicBezTo>
                  <a:lnTo>
                    <a:pt x="14113" y="5886"/>
                  </a:lnTo>
                  <a:cubicBezTo>
                    <a:pt x="14113" y="4813"/>
                    <a:pt x="13384" y="3892"/>
                    <a:pt x="12405" y="3682"/>
                  </a:cubicBezTo>
                  <a:cubicBezTo>
                    <a:pt x="12502" y="3010"/>
                    <a:pt x="12252" y="2302"/>
                    <a:pt x="11697" y="1880"/>
                  </a:cubicBezTo>
                  <a:cubicBezTo>
                    <a:pt x="11373" y="1630"/>
                    <a:pt x="10997" y="1510"/>
                    <a:pt x="10625" y="1510"/>
                  </a:cubicBezTo>
                  <a:cubicBezTo>
                    <a:pt x="10224" y="1510"/>
                    <a:pt x="9829" y="1649"/>
                    <a:pt x="9511" y="1918"/>
                  </a:cubicBezTo>
                  <a:cubicBezTo>
                    <a:pt x="8821" y="768"/>
                    <a:pt x="7593" y="1"/>
                    <a:pt x="61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0"/>
            <p:cNvSpPr/>
            <p:nvPr/>
          </p:nvSpPr>
          <p:spPr>
            <a:xfrm>
              <a:off x="2626075" y="3241575"/>
              <a:ext cx="105475" cy="47975"/>
            </a:xfrm>
            <a:custGeom>
              <a:avLst/>
              <a:gdLst/>
              <a:ahLst/>
              <a:cxnLst/>
              <a:rect l="l" t="t" r="r" b="b"/>
              <a:pathLst>
                <a:path w="4219" h="1919" extrusionOk="0">
                  <a:moveTo>
                    <a:pt x="883" y="1"/>
                  </a:moveTo>
                  <a:cubicBezTo>
                    <a:pt x="576" y="1"/>
                    <a:pt x="287" y="39"/>
                    <a:pt x="1" y="96"/>
                  </a:cubicBezTo>
                  <a:cubicBezTo>
                    <a:pt x="863" y="307"/>
                    <a:pt x="1630" y="824"/>
                    <a:pt x="2166" y="1535"/>
                  </a:cubicBezTo>
                  <a:cubicBezTo>
                    <a:pt x="2298" y="1715"/>
                    <a:pt x="2514" y="1811"/>
                    <a:pt x="2741" y="1811"/>
                  </a:cubicBezTo>
                  <a:cubicBezTo>
                    <a:pt x="2780" y="1811"/>
                    <a:pt x="2818" y="1809"/>
                    <a:pt x="2857" y="1803"/>
                  </a:cubicBezTo>
                  <a:cubicBezTo>
                    <a:pt x="2989" y="1783"/>
                    <a:pt x="3125" y="1775"/>
                    <a:pt x="3259" y="1775"/>
                  </a:cubicBezTo>
                  <a:cubicBezTo>
                    <a:pt x="3649" y="1775"/>
                    <a:pt x="4019" y="1846"/>
                    <a:pt x="4219" y="1918"/>
                  </a:cubicBezTo>
                  <a:cubicBezTo>
                    <a:pt x="3529" y="768"/>
                    <a:pt x="2301" y="1"/>
                    <a:pt x="883" y="1"/>
                  </a:cubicBezTo>
                  <a:close/>
                </a:path>
              </a:pathLst>
            </a:custGeom>
            <a:solidFill>
              <a:srgbClr val="40AAB3">
                <a:alpha val="2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0"/>
            <p:cNvSpPr/>
            <p:nvPr/>
          </p:nvSpPr>
          <p:spPr>
            <a:xfrm>
              <a:off x="2731525" y="3279300"/>
              <a:ext cx="115075" cy="148300"/>
            </a:xfrm>
            <a:custGeom>
              <a:avLst/>
              <a:gdLst/>
              <a:ahLst/>
              <a:cxnLst/>
              <a:rect l="l" t="t" r="r" b="b"/>
              <a:pathLst>
                <a:path w="4603" h="5932" extrusionOk="0">
                  <a:moveTo>
                    <a:pt x="1115" y="1"/>
                  </a:moveTo>
                  <a:cubicBezTo>
                    <a:pt x="714" y="1"/>
                    <a:pt x="319" y="140"/>
                    <a:pt x="1" y="409"/>
                  </a:cubicBezTo>
                  <a:cubicBezTo>
                    <a:pt x="1" y="409"/>
                    <a:pt x="1131" y="831"/>
                    <a:pt x="1190" y="1713"/>
                  </a:cubicBezTo>
                  <a:cubicBezTo>
                    <a:pt x="1208" y="1981"/>
                    <a:pt x="1343" y="2211"/>
                    <a:pt x="1592" y="2326"/>
                  </a:cubicBezTo>
                  <a:cubicBezTo>
                    <a:pt x="2320" y="2690"/>
                    <a:pt x="2819" y="3477"/>
                    <a:pt x="2819" y="4377"/>
                  </a:cubicBezTo>
                  <a:lnTo>
                    <a:pt x="2819" y="4397"/>
                  </a:lnTo>
                  <a:cubicBezTo>
                    <a:pt x="2819" y="5241"/>
                    <a:pt x="2128" y="5931"/>
                    <a:pt x="1285" y="5931"/>
                  </a:cubicBezTo>
                  <a:lnTo>
                    <a:pt x="3049" y="5931"/>
                  </a:lnTo>
                  <a:cubicBezTo>
                    <a:pt x="3912" y="5931"/>
                    <a:pt x="4603" y="5241"/>
                    <a:pt x="4603" y="4397"/>
                  </a:cubicBezTo>
                  <a:lnTo>
                    <a:pt x="4603" y="4377"/>
                  </a:lnTo>
                  <a:cubicBezTo>
                    <a:pt x="4603" y="3304"/>
                    <a:pt x="3874" y="2383"/>
                    <a:pt x="2895" y="2173"/>
                  </a:cubicBezTo>
                  <a:cubicBezTo>
                    <a:pt x="2992" y="1501"/>
                    <a:pt x="2742" y="793"/>
                    <a:pt x="2187" y="371"/>
                  </a:cubicBezTo>
                  <a:cubicBezTo>
                    <a:pt x="1863" y="121"/>
                    <a:pt x="1487" y="1"/>
                    <a:pt x="1115" y="1"/>
                  </a:cubicBezTo>
                  <a:close/>
                </a:path>
              </a:pathLst>
            </a:custGeom>
            <a:solidFill>
              <a:srgbClr val="40AAB3">
                <a:alpha val="2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4">
          <a:extLst>
            <a:ext uri="{FF2B5EF4-FFF2-40B4-BE49-F238E27FC236}">
              <a16:creationId xmlns:a16="http://schemas.microsoft.com/office/drawing/2014/main" id="{92E1FDC7-77E7-F8F8-A4EB-93A8305F2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42">
            <a:extLst>
              <a:ext uri="{FF2B5EF4-FFF2-40B4-BE49-F238E27FC236}">
                <a16:creationId xmlns:a16="http://schemas.microsoft.com/office/drawing/2014/main" id="{2B1CE446-58F0-F1AF-E2E4-D479FC9E57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2832" y="30929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Methodology</a:t>
            </a:r>
            <a:endParaRPr dirty="0"/>
          </a:p>
        </p:txBody>
      </p:sp>
      <p:sp>
        <p:nvSpPr>
          <p:cNvPr id="1757" name="Google Shape;1757;p42">
            <a:extLst>
              <a:ext uri="{FF2B5EF4-FFF2-40B4-BE49-F238E27FC236}">
                <a16:creationId xmlns:a16="http://schemas.microsoft.com/office/drawing/2014/main" id="{645FEB84-E8E6-8CAD-95D7-1FA82D1FF5B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27106" y="1084649"/>
            <a:ext cx="8447584" cy="38380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&amp; Preprocessing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real-time and historical flood-related data, such as rainfall intensity, water levels, and weather patterns.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 data, handle missing values, and ensure data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quality.Model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deep learning models like Convolutional Neural Networks (CNN) for geospatial image analysis or Recurrent Neural Networks (RNN) for time-series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data.Transfer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pre-trained models such as VGG16 and fine-tune for flood-specific tasks.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 Leverage TensorFlow (model training), Pandas/NumPy (data handling), and Matplotlib (visualizations).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EvaluationMetrics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accuracy, precision, recall, and F1-score.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cross-validation for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robustness.Integration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Meteo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Flood API: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API to fetch real-time precipitation forecasts and hydrological data.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API: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the model with the backend for real-time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predictions.DeploymentCloud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Hosting: Deploy the model and API integrations for global accessibility.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361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6583E-28B1-CE2C-E707-98022F1F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51" y="75507"/>
            <a:ext cx="7704000" cy="572700"/>
          </a:xfrm>
        </p:spPr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C190D-71EC-888E-E717-D644E36E6C6C}"/>
              </a:ext>
            </a:extLst>
          </p:cNvPr>
          <p:cNvSpPr txBox="1"/>
          <p:nvPr/>
        </p:nvSpPr>
        <p:spPr>
          <a:xfrm>
            <a:off x="203680" y="648207"/>
            <a:ext cx="423953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Set Up the Environment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the necessary libraries for your project. Use the following command: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pandas scikit-learn matplotlib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-python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Import Libraries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by importing the required Python libraries.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tensorflow.keras.models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Model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tensorflow.keras.applications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tensorflow.keras.layers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Dense, GlobalAveragePooling2D, Dropout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tensorflow.keras.preprocessing.image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ImageDataGenerator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sklearn.model_selection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cv2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ADFEB0-8F3A-D19F-369F-093DBFA72769}"/>
              </a:ext>
            </a:extLst>
          </p:cNvPr>
          <p:cNvSpPr txBox="1"/>
          <p:nvPr/>
        </p:nvSpPr>
        <p:spPr>
          <a:xfrm>
            <a:off x="4528140" y="300477"/>
            <a:ext cx="445324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Prepare the Dataset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Images: Organize the images in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labeled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folders (e.g., Flooded and Non-Flooded).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Data: Ensure weather data is stored in a CSV file with features (e.g., temperature, rainfall) and a label column.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Load image paths and labels</a:t>
            </a:r>
          </a:p>
          <a:p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image_dir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path_to_image_dataset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= ["Flooded", "Non-Flooded"]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= []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category in categories: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path =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os.path.join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image_dir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category)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label =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categories.index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(category)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os.listdir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(path):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img_path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os.path.join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(path,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image = cv2.imread(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img_path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image = cv2.resize(image, (224, 224))  #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size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data.append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([image, label])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Convert to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images, labels = zip(*data)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=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(images) / 255.0  # Normalize images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 =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(labels)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Weather and Image Data (if necessary):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weather data and merge it with image labels.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45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BD4D6A7-3B01-A540-C9EC-1BD5FFE75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0581" y="75951"/>
            <a:ext cx="4415946" cy="4984564"/>
          </a:xfrm>
        </p:spPr>
        <p:txBody>
          <a:bodyPr/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Create the full model</a:t>
            </a:r>
          </a:p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= Model(inputs=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base_model.input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outputs=predictions)</a:t>
            </a: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Freeze base layers</a:t>
            </a:r>
          </a:p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layer in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base_model.layers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layer.trainable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Compile and Train the Model</a:t>
            </a:r>
          </a:p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 the model:</a:t>
            </a:r>
          </a:p>
          <a:p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model.compile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(optimizer='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loss='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sparse_categorical_crossentropy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metrics=['accuracy'])</a:t>
            </a:r>
          </a:p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data augmentation to improve generalization:</a:t>
            </a:r>
          </a:p>
          <a:p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datagen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ImageDataGenerator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rotation_range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=20,</a:t>
            </a:r>
          </a:p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width_shift_range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=0.2,</a:t>
            </a:r>
          </a:p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height_shift_range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=0.2,</a:t>
            </a:r>
          </a:p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shear_range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=0.2,</a:t>
            </a:r>
          </a:p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zoom_range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=0.2,</a:t>
            </a:r>
          </a:p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horizontal_flip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</a:t>
            </a:r>
          </a:p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datagen.fit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the model:</a:t>
            </a:r>
          </a:p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code</a:t>
            </a:r>
          </a:p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=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model.fit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datagen.flow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=32), </a:t>
            </a:r>
          </a:p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validation_data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epochs=10)</a:t>
            </a: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FA7B615-5FDC-1BCC-B8D3-40050C437F1E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37473" y="144843"/>
            <a:ext cx="4253108" cy="4840515"/>
          </a:xfrm>
        </p:spPr>
        <p:txBody>
          <a:bodyPr/>
          <a:lstStyle/>
          <a:p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Load weather data</a:t>
            </a:r>
          </a:p>
          <a:p>
            <a:r>
              <a:rPr lang="en-IN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weather_data</a:t>
            </a:r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("path_to_weather_data.csv")</a:t>
            </a:r>
          </a:p>
          <a:p>
            <a:r>
              <a:rPr lang="en-IN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X_weather</a:t>
            </a:r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weather_data.drop</a:t>
            </a:r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(columns=["label"]).values</a:t>
            </a:r>
          </a:p>
          <a:p>
            <a:r>
              <a:rPr lang="en-IN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y_weather</a:t>
            </a:r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weather_data</a:t>
            </a:r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["label"].values</a:t>
            </a:r>
          </a:p>
          <a:p>
            <a:endParaRPr lang="en-IN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Optionally combine weather features with image features for advanced </a:t>
            </a:r>
            <a:r>
              <a:rPr lang="en-IN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en-IN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dataset:</a:t>
            </a:r>
          </a:p>
          <a:p>
            <a:r>
              <a:rPr lang="en-IN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(images, labels, </a:t>
            </a:r>
            <a:r>
              <a:rPr lang="en-IN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test_size</a:t>
            </a:r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=0.2, </a:t>
            </a:r>
            <a:r>
              <a:rPr lang="en-IN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=42)</a:t>
            </a:r>
          </a:p>
          <a:p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4: Load and Fine-Tune </a:t>
            </a:r>
            <a:r>
              <a:rPr lang="en-IN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endParaRPr lang="en-IN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a pretrained </a:t>
            </a:r>
            <a:r>
              <a:rPr lang="en-IN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as the base and fine-tune it.</a:t>
            </a:r>
          </a:p>
          <a:p>
            <a:endParaRPr lang="en-IN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Load </a:t>
            </a:r>
            <a:r>
              <a:rPr lang="en-IN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without the top layers</a:t>
            </a:r>
          </a:p>
          <a:p>
            <a:r>
              <a:rPr lang="en-IN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base_model</a:t>
            </a:r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(weights='</a:t>
            </a:r>
            <a:r>
              <a:rPr lang="en-IN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IN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include_top</a:t>
            </a:r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=False, </a:t>
            </a:r>
            <a:r>
              <a:rPr lang="en-IN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input_shape</a:t>
            </a:r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=(224, 224, 3))</a:t>
            </a:r>
          </a:p>
          <a:p>
            <a:endParaRPr lang="en-IN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Add custom layers on top</a:t>
            </a:r>
          </a:p>
          <a:p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IN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base_model.output</a:t>
            </a:r>
            <a:endParaRPr lang="en-IN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GlobalAveragePooling2D()(x)</a:t>
            </a:r>
          </a:p>
          <a:p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Dense(128, activation='</a:t>
            </a:r>
            <a:r>
              <a:rPr lang="en-IN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')(x)</a:t>
            </a:r>
          </a:p>
          <a:p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Dropout(0.5)(x)</a:t>
            </a:r>
          </a:p>
          <a:p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predictions = Dense(</a:t>
            </a:r>
            <a:r>
              <a:rPr lang="en-IN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(categories), activation='</a:t>
            </a:r>
            <a:r>
              <a:rPr lang="en-IN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I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')(x)</a:t>
            </a:r>
          </a:p>
        </p:txBody>
      </p:sp>
    </p:spTree>
    <p:extLst>
      <p:ext uri="{BB962C8B-B14F-4D97-AF65-F5344CB8AC3E}">
        <p14:creationId xmlns:p14="http://schemas.microsoft.com/office/powerpoint/2010/main" val="2084118423"/>
      </p:ext>
    </p:extLst>
  </p:cSld>
  <p:clrMapOvr>
    <a:masterClrMapping/>
  </p:clrMapOvr>
</p:sld>
</file>

<file path=ppt/theme/theme1.xml><?xml version="1.0" encoding="utf-8"?>
<a:theme xmlns:a="http://schemas.openxmlformats.org/drawingml/2006/main" name="Causes of Flooding by Slidesgo">
  <a:themeElements>
    <a:clrScheme name="Simple Light">
      <a:dk1>
        <a:srgbClr val="1B3A4E"/>
      </a:dk1>
      <a:lt1>
        <a:srgbClr val="FFFFFF"/>
      </a:lt1>
      <a:dk2>
        <a:srgbClr val="90BDDB"/>
      </a:dk2>
      <a:lt2>
        <a:srgbClr val="AAE4E9"/>
      </a:lt2>
      <a:accent1>
        <a:srgbClr val="40AAB3"/>
      </a:accent1>
      <a:accent2>
        <a:srgbClr val="9FB541"/>
      </a:accent2>
      <a:accent3>
        <a:srgbClr val="EAC357"/>
      </a:accent3>
      <a:accent4>
        <a:srgbClr val="EFE6C2"/>
      </a:accent4>
      <a:accent5>
        <a:srgbClr val="A7A696"/>
      </a:accent5>
      <a:accent6>
        <a:srgbClr val="717065"/>
      </a:accent6>
      <a:hlink>
        <a:srgbClr val="293D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1325</Words>
  <Application>Microsoft Office PowerPoint</Application>
  <PresentationFormat>On-screen Show (16:9)</PresentationFormat>
  <Paragraphs>159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Archivo</vt:lpstr>
      <vt:lpstr>Arial</vt:lpstr>
      <vt:lpstr>Figtree</vt:lpstr>
      <vt:lpstr>Times New Roman</vt:lpstr>
      <vt:lpstr>Archivo Light</vt:lpstr>
      <vt:lpstr>Causes of Flooding by Slidesgo</vt:lpstr>
      <vt:lpstr>Satellite Imagery &amp; AI for Prediction &amp; Detection of Natural Disasters</vt:lpstr>
      <vt:lpstr>Introduction</vt:lpstr>
      <vt:lpstr>Literature Survey</vt:lpstr>
      <vt:lpstr>Literature Survey</vt:lpstr>
      <vt:lpstr>Literature Survey</vt:lpstr>
      <vt:lpstr>Objective</vt:lpstr>
      <vt:lpstr>Methodology</vt:lpstr>
      <vt:lpstr>Implementation</vt:lpstr>
      <vt:lpstr>PowerPoint Presentation</vt:lpstr>
      <vt:lpstr>PowerPoint Presentation</vt:lpstr>
      <vt:lpstr>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Aman Raj</dc:creator>
  <cp:lastModifiedBy>amanraj4011@gmail.com</cp:lastModifiedBy>
  <cp:revision>6</cp:revision>
  <dcterms:modified xsi:type="dcterms:W3CDTF">2024-12-24T05:59:59Z</dcterms:modified>
</cp:coreProperties>
</file>