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01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21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31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06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65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13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82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58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93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6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07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348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4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16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3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8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34A247-90CA-4CB3-A670-32F4E4DE0C4E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F77186-8D27-4B66-A0EC-0E3D080FA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302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E3413-E469-46F7-ACC5-B2F1B6C1E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Port Lotniczy Warszawa-Radom</a:t>
            </a:r>
          </a:p>
        </p:txBody>
      </p:sp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D1B1E08A-CAAB-4551-9E80-1FDA0D6D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54" y="3332825"/>
            <a:ext cx="5830111" cy="21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F4E6A3-C3F2-4D8E-853D-71106454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dirty="0"/>
              <a:t>Port Lotniczy Warszawa-Radom im. Bohaterów Radomskiego Czerwca 1976  - cywilny port lotniczy w Radomiu, położony ok. 4 km od jego centrum.</a:t>
            </a:r>
          </a:p>
          <a:p>
            <a:pPr marL="36900" indent="0">
              <a:buNone/>
            </a:pPr>
            <a:r>
              <a:rPr lang="pl-PL" dirty="0"/>
              <a:t>Lotnisko na Sadkowie jest wykorzystywane głównie przez wojsko. W 2012 rozpoczęto dostosowywanie lotniska dla potrzeb cywilnych. W maju 2014 radomskie lotnisko zostało wpisane do krajowego rejestru lotnisk cywilnych. Od 29 maja 2014 podmiotem zarządzającym lotniskiem jest spółka akcyjna Port Lotniczy Radom.</a:t>
            </a:r>
          </a:p>
          <a:p>
            <a:pPr marL="36900" indent="0">
              <a:buNone/>
            </a:pPr>
            <a:r>
              <a:rPr lang="pl-PL" dirty="0"/>
              <a:t>W październiku 2018 roku Przedsiębiorstwo Państwowe "Porty Lotnicze" przejęło lotnisko w Radomiu w celu przygotowania go do obsługi ruchu lotniczego.</a:t>
            </a:r>
          </a:p>
          <a:p>
            <a:pPr marL="36900" indent="0">
              <a:buNone/>
            </a:pPr>
            <a:r>
              <a:rPr lang="pl-PL" dirty="0"/>
              <a:t>W związku z nieuniknioną modernizacją lotniska przedstawiam pomysł na bazę danych która będzie mogła być wykorzystana na tym lotnisku. </a:t>
            </a:r>
          </a:p>
        </p:txBody>
      </p:sp>
    </p:spTree>
    <p:extLst>
      <p:ext uri="{BB962C8B-B14F-4D97-AF65-F5344CB8AC3E}">
        <p14:creationId xmlns:p14="http://schemas.microsoft.com/office/powerpoint/2010/main" val="46954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3B253-C8F0-4CC9-867F-CF4B6D8E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C4292D-721B-48C6-898C-FAC72AE7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Baza danych składa się z 10 tabel. Każda z nich jest w relacji z przynajmniej jedną inną tabelą. W tabelach obecnie znajduje się w sumie jest 230 rekordów. Oczywistym jest, że w prawdziwym zastosowaniu ta liczba będzie znacznie większa, a baza może zostać poszerzona o kolejne tabele według potrzeb. </a:t>
            </a:r>
          </a:p>
        </p:txBody>
      </p:sp>
    </p:spTree>
    <p:extLst>
      <p:ext uri="{BB962C8B-B14F-4D97-AF65-F5344CB8AC3E}">
        <p14:creationId xmlns:p14="http://schemas.microsoft.com/office/powerpoint/2010/main" val="290178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68F4C-8BF9-43EF-B61C-6930013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 kogo?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BE16C5-D726-45FB-BC24-847ABA19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Osobami korzystającymi z tej bazy będą przede wszystkim pracownicy lotniska tacy jak: kontrolerzy, ochrona, osoby pracujące na wieży kontroli lotów. Osoby korzystające z tej bazy powinny być odpowiednio przeszkolone pod kątem ochrony danych osobowych, ponieważ niektóre z rekordów zawierają prywatne dane (np.: numery paszportów). Istnieje możliwość udostepnienia części bazy zwykłym osobą. Będą one wtedy zdolne do zgłębienia informacji na temat swojego lotu. Poza datą, godziną, bramką, terminalem i linią lotniczą osoby będą w stanie dowiedzieć się takich informacji jak np.: model i producent samolotu czy z jakim pilotem będą mieli uprzejmość podróżować. </a:t>
            </a:r>
          </a:p>
        </p:txBody>
      </p:sp>
    </p:spTree>
    <p:extLst>
      <p:ext uri="{BB962C8B-B14F-4D97-AF65-F5344CB8AC3E}">
        <p14:creationId xmlns:p14="http://schemas.microsoft.com/office/powerpoint/2010/main" val="338602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36A2A-04C5-4881-88AA-F239D79D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6FB055-C332-4F44-85B9-CB55FBAA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Osoby pracujące na lotnisku korzystając z proponowanej bazy są w stanie bardzo szybko znajdować najpotrzebniejsze informacji takie jak loty przylatujące na dany terminal czy bramkę, czy osoby podróżujące wybranymi lotami. Jeżeli chodzi o negatywne konsekwencje wdrożenia tej bazy to nie jestem w stanie obecnie ich znaleźć jednak podejrzewam, że mogą one być związane z rozmiarem tej bazy, ponieważ nie dla każdego pracownika informacje zawarte w niej mogą być wystarczające, jednak jak pisałem wcześniej wraz z dalszym rozwojem lotniska baza może być rozbudowywana. </a:t>
            </a:r>
          </a:p>
        </p:txBody>
      </p:sp>
    </p:spTree>
    <p:extLst>
      <p:ext uri="{BB962C8B-B14F-4D97-AF65-F5344CB8AC3E}">
        <p14:creationId xmlns:p14="http://schemas.microsoft.com/office/powerpoint/2010/main" val="4356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zewnętrzne, samolot, transport, pas startowy&#10;&#10;Opis wygenerowany automatycznie">
            <a:extLst>
              <a:ext uri="{FF2B5EF4-FFF2-40B4-BE49-F238E27FC236}">
                <a16:creationId xmlns:a16="http://schemas.microsoft.com/office/drawing/2014/main" id="{2F936099-7BBB-4700-A44B-678A79E1C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92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F9948C8-9E51-42C0-91EF-07FA7F2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Dziękuję za uwagę, Filip Ręka</a:t>
            </a:r>
          </a:p>
        </p:txBody>
      </p:sp>
    </p:spTree>
    <p:extLst>
      <p:ext uri="{BB962C8B-B14F-4D97-AF65-F5344CB8AC3E}">
        <p14:creationId xmlns:p14="http://schemas.microsoft.com/office/powerpoint/2010/main" val="650549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378</Words>
  <Application>Microsoft Office PowerPoint</Application>
  <PresentationFormat>Panoramiczny</PresentationFormat>
  <Paragraphs>12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Łupek</vt:lpstr>
      <vt:lpstr>Port Lotniczy Warszawa-Radom</vt:lpstr>
      <vt:lpstr>Prezentacja programu PowerPoint</vt:lpstr>
      <vt:lpstr>Baza danych</vt:lpstr>
      <vt:lpstr>Dla kogo?</vt:lpstr>
      <vt:lpstr>Korzyści </vt:lpstr>
      <vt:lpstr>Dziękuję za uwagę, Filip Ręka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Lotniczy Warszawa-Radom</dc:title>
  <dc:creator>Filip Hand</dc:creator>
  <cp:lastModifiedBy>Filip Hand</cp:lastModifiedBy>
  <cp:revision>1</cp:revision>
  <dcterms:created xsi:type="dcterms:W3CDTF">2020-06-13T13:25:20Z</dcterms:created>
  <dcterms:modified xsi:type="dcterms:W3CDTF">2020-06-13T13:28:46Z</dcterms:modified>
</cp:coreProperties>
</file>