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58" r:id="rId8"/>
    <p:sldId id="262" r:id="rId9"/>
    <p:sldId id="266" r:id="rId10"/>
    <p:sldId id="267" r:id="rId11"/>
    <p:sldId id="268" r:id="rId12"/>
    <p:sldId id="269" r:id="rId13"/>
    <p:sldId id="270" r:id="rId14"/>
    <p:sldId id="264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9FBA0-04FB-4AE1-94DC-BFB6E55A1AEB}" v="195" dt="2019-05-23T15:16:3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Luz" userId="4f51271f41fe1698" providerId="LiveId" clId="{3CA9FBA0-04FB-4AE1-94DC-BFB6E55A1AEB}"/>
    <pc:docChg chg="undo redo custSel mod addSld delSld modSld sldOrd">
      <pc:chgData name="filipe Luz" userId="4f51271f41fe1698" providerId="LiveId" clId="{3CA9FBA0-04FB-4AE1-94DC-BFB6E55A1AEB}" dt="2019-05-23T15:56:31.509" v="4149" actId="20577"/>
      <pc:docMkLst>
        <pc:docMk/>
      </pc:docMkLst>
      <pc:sldChg chg="addSp delSp modSp">
        <pc:chgData name="filipe Luz" userId="4f51271f41fe1698" providerId="LiveId" clId="{3CA9FBA0-04FB-4AE1-94DC-BFB6E55A1AEB}" dt="2019-05-23T04:04:32.101" v="4075" actId="1076"/>
        <pc:sldMkLst>
          <pc:docMk/>
          <pc:sldMk cId="3763634011" sldId="256"/>
        </pc:sldMkLst>
        <pc:spChg chg="mod">
          <ac:chgData name="filipe Luz" userId="4f51271f41fe1698" providerId="LiveId" clId="{3CA9FBA0-04FB-4AE1-94DC-BFB6E55A1AEB}" dt="2019-05-23T04:04:32.101" v="4075" actId="1076"/>
          <ac:spMkLst>
            <pc:docMk/>
            <pc:sldMk cId="3763634011" sldId="256"/>
            <ac:spMk id="2" creationId="{6E8CDA7C-C181-4F18-BF2A-E308B6718EF0}"/>
          </ac:spMkLst>
        </pc:spChg>
        <pc:picChg chg="add del mod">
          <ac:chgData name="filipe Luz" userId="4f51271f41fe1698" providerId="LiveId" clId="{3CA9FBA0-04FB-4AE1-94DC-BFB6E55A1AEB}" dt="2019-05-23T04:04:18.456" v="4073" actId="478"/>
          <ac:picMkLst>
            <pc:docMk/>
            <pc:sldMk cId="3763634011" sldId="256"/>
            <ac:picMk id="4" creationId="{92A242F7-9154-4CBA-86C9-0E857119CA76}"/>
          </ac:picMkLst>
        </pc:picChg>
        <pc:picChg chg="mod">
          <ac:chgData name="filipe Luz" userId="4f51271f41fe1698" providerId="LiveId" clId="{3CA9FBA0-04FB-4AE1-94DC-BFB6E55A1AEB}" dt="2019-05-23T03:47:31.219" v="3840" actId="14100"/>
          <ac:picMkLst>
            <pc:docMk/>
            <pc:sldMk cId="3763634011" sldId="256"/>
            <ac:picMk id="5" creationId="{9FA466A4-916D-485C-839F-FC4E6406246A}"/>
          </ac:picMkLst>
        </pc:picChg>
        <pc:picChg chg="add del mod">
          <ac:chgData name="filipe Luz" userId="4f51271f41fe1698" providerId="LiveId" clId="{3CA9FBA0-04FB-4AE1-94DC-BFB6E55A1AEB}" dt="2019-05-23T04:04:18.456" v="4073" actId="478"/>
          <ac:picMkLst>
            <pc:docMk/>
            <pc:sldMk cId="3763634011" sldId="256"/>
            <ac:picMk id="7" creationId="{DEEC56F7-F07E-491F-8E47-D024AF2CEB4B}"/>
          </ac:picMkLst>
        </pc:picChg>
        <pc:picChg chg="add del mod">
          <ac:chgData name="filipe Luz" userId="4f51271f41fe1698" providerId="LiveId" clId="{3CA9FBA0-04FB-4AE1-94DC-BFB6E55A1AEB}" dt="2019-05-23T04:04:18.456" v="4073" actId="478"/>
          <ac:picMkLst>
            <pc:docMk/>
            <pc:sldMk cId="3763634011" sldId="256"/>
            <ac:picMk id="9" creationId="{F187EDF3-59C8-44FC-B89B-345D00CD10B0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3" creationId="{24EA1E06-8983-4011-B3AA-6EDC3B82F451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4" creationId="{32D187E1-36FA-45C5-8B93-C629995C7171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5" creationId="{D98580A1-5D8F-47CF-9AF4-9F1BEA065631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6" creationId="{189B4536-2B20-47A2-9D3E-2AC29C45C0E2}"/>
          </ac:picMkLst>
        </pc:picChg>
      </pc:sldChg>
      <pc:sldChg chg="addSp delSp modSp">
        <pc:chgData name="filipe Luz" userId="4f51271f41fe1698" providerId="LiveId" clId="{3CA9FBA0-04FB-4AE1-94DC-BFB6E55A1AEB}" dt="2019-05-23T03:57:47.197" v="3981" actId="478"/>
        <pc:sldMkLst>
          <pc:docMk/>
          <pc:sldMk cId="2573520892" sldId="257"/>
        </pc:sldMkLst>
        <pc:spChg chg="mod">
          <ac:chgData name="filipe Luz" userId="4f51271f41fe1698" providerId="LiveId" clId="{3CA9FBA0-04FB-4AE1-94DC-BFB6E55A1AEB}" dt="2019-05-23T03:43:23.654" v="3774" actId="20577"/>
          <ac:spMkLst>
            <pc:docMk/>
            <pc:sldMk cId="2573520892" sldId="257"/>
            <ac:spMk id="13" creationId="{69747335-ADCE-49E1-BD54-70ACCF70BC50}"/>
          </ac:spMkLst>
        </pc:spChg>
        <pc:spChg chg="mod">
          <ac:chgData name="filipe Luz" userId="4f51271f41fe1698" providerId="LiveId" clId="{3CA9FBA0-04FB-4AE1-94DC-BFB6E55A1AEB}" dt="2019-05-23T03:36:22.595" v="3612" actId="14100"/>
          <ac:spMkLst>
            <pc:docMk/>
            <pc:sldMk cId="2573520892" sldId="257"/>
            <ac:spMk id="74" creationId="{8A1E1F70-63A1-4679-9D98-81122BB64EFE}"/>
          </ac:spMkLst>
        </pc:spChg>
        <pc:spChg chg="add del">
          <ac:chgData name="filipe Luz" userId="4f51271f41fe1698" providerId="LiveId" clId="{3CA9FBA0-04FB-4AE1-94DC-BFB6E55A1AEB}" dt="2019-05-23T03:32:10.769" v="3569" actId="478"/>
          <ac:spMkLst>
            <pc:docMk/>
            <pc:sldMk cId="2573520892" sldId="257"/>
            <ac:spMk id="83" creationId="{AE79E2A9-C6E3-460F-8557-02168CDA1D1F}"/>
          </ac:spMkLst>
        </pc:spChg>
        <pc:spChg chg="add del">
          <ac:chgData name="filipe Luz" userId="4f51271f41fe1698" providerId="LiveId" clId="{3CA9FBA0-04FB-4AE1-94DC-BFB6E55A1AEB}" dt="2019-05-23T03:32:11.730" v="3570" actId="478"/>
          <ac:spMkLst>
            <pc:docMk/>
            <pc:sldMk cId="2573520892" sldId="257"/>
            <ac:spMk id="84" creationId="{0BE94FE4-A912-46EC-85FD-9375DFE8FD58}"/>
          </ac:spMkLst>
        </pc:spChg>
        <pc:picChg chg="add del">
          <ac:chgData name="filipe Luz" userId="4f51271f41fe1698" providerId="LiveId" clId="{3CA9FBA0-04FB-4AE1-94DC-BFB6E55A1AEB}" dt="2019-05-23T03:29:24.482" v="3448"/>
          <ac:picMkLst>
            <pc:docMk/>
            <pc:sldMk cId="2573520892" sldId="257"/>
            <ac:picMk id="12" creationId="{EB52C903-0ED6-4AE2-BA4D-236C9731BE58}"/>
          </ac:picMkLst>
        </pc:picChg>
        <pc:picChg chg="add del mod">
          <ac:chgData name="filipe Luz" userId="4f51271f41fe1698" providerId="LiveId" clId="{3CA9FBA0-04FB-4AE1-94DC-BFB6E55A1AEB}" dt="2019-05-23T03:57:47.197" v="3981" actId="478"/>
          <ac:picMkLst>
            <pc:docMk/>
            <pc:sldMk cId="2573520892" sldId="257"/>
            <ac:picMk id="14" creationId="{2A2CFBC6-B61E-4140-86D8-4927595F9874}"/>
          </ac:picMkLst>
        </pc:picChg>
        <pc:picChg chg="mod">
          <ac:chgData name="filipe Luz" userId="4f51271f41fe1698" providerId="LiveId" clId="{3CA9FBA0-04FB-4AE1-94DC-BFB6E55A1AEB}" dt="2019-05-23T03:33:25.589" v="3575" actId="29295"/>
          <ac:picMkLst>
            <pc:docMk/>
            <pc:sldMk cId="2573520892" sldId="257"/>
            <ac:picMk id="76" creationId="{17DEB503-077E-4D36-9C3A-E7EDC013699A}"/>
          </ac:picMkLst>
        </pc:picChg>
        <pc:picChg chg="add del mod">
          <ac:chgData name="filipe Luz" userId="4f51271f41fe1698" providerId="LiveId" clId="{3CA9FBA0-04FB-4AE1-94DC-BFB6E55A1AEB}" dt="2019-05-23T03:33:44.996" v="3578"/>
          <ac:picMkLst>
            <pc:docMk/>
            <pc:sldMk cId="2573520892" sldId="257"/>
            <ac:picMk id="85" creationId="{6C1CDB4B-86D2-42E7-84C6-74635D1085FB}"/>
          </ac:picMkLst>
        </pc:picChg>
      </pc:sldChg>
      <pc:sldChg chg="addSp delSp modSp ord">
        <pc:chgData name="filipe Luz" userId="4f51271f41fe1698" providerId="LiveId" clId="{3CA9FBA0-04FB-4AE1-94DC-BFB6E55A1AEB}" dt="2019-05-23T03:35:56.986" v="3607" actId="14100"/>
        <pc:sldMkLst>
          <pc:docMk/>
          <pc:sldMk cId="2077077565" sldId="258"/>
        </pc:sldMkLst>
        <pc:spChg chg="mod">
          <ac:chgData name="filipe Luz" userId="4f51271f41fe1698" providerId="LiveId" clId="{3CA9FBA0-04FB-4AE1-94DC-BFB6E55A1AEB}" dt="2019-05-22T03:39:13.591" v="20" actId="1076"/>
          <ac:spMkLst>
            <pc:docMk/>
            <pc:sldMk cId="2077077565" sldId="258"/>
            <ac:spMk id="2" creationId="{3B005007-AC2E-4BFE-9855-3F34E327607E}"/>
          </ac:spMkLst>
        </pc:spChg>
        <pc:spChg chg="mod">
          <ac:chgData name="filipe Luz" userId="4f51271f41fe1698" providerId="LiveId" clId="{3CA9FBA0-04FB-4AE1-94DC-BFB6E55A1AEB}" dt="2019-05-22T03:39:13.591" v="20" actId="1076"/>
          <ac:spMkLst>
            <pc:docMk/>
            <pc:sldMk cId="2077077565" sldId="258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3T03:35:56.986" v="3607" actId="14100"/>
          <ac:spMkLst>
            <pc:docMk/>
            <pc:sldMk cId="2077077565" sldId="258"/>
            <ac:spMk id="74" creationId="{8A1E1F70-63A1-4679-9D98-81122BB64EFE}"/>
          </ac:spMkLst>
        </pc:spChg>
        <pc:picChg chg="mod">
          <ac:chgData name="filipe Luz" userId="4f51271f41fe1698" providerId="LiveId" clId="{3CA9FBA0-04FB-4AE1-94DC-BFB6E55A1AEB}" dt="2019-05-22T03:38:58.640" v="19" actId="1076"/>
          <ac:picMkLst>
            <pc:docMk/>
            <pc:sldMk cId="2077077565" sldId="258"/>
            <ac:picMk id="8" creationId="{68912DA6-8ED1-46BB-9CA0-7ACC309DA9D5}"/>
          </ac:picMkLst>
        </pc:picChg>
        <pc:picChg chg="add">
          <ac:chgData name="filipe Luz" userId="4f51271f41fe1698" providerId="LiveId" clId="{3CA9FBA0-04FB-4AE1-94DC-BFB6E55A1AEB}" dt="2019-05-23T03:34:30.234" v="3588"/>
          <ac:picMkLst>
            <pc:docMk/>
            <pc:sldMk cId="2077077565" sldId="258"/>
            <ac:picMk id="14" creationId="{B086D91D-FEED-4B94-93DA-2CD5481C216A}"/>
          </ac:picMkLst>
        </pc:picChg>
        <pc:picChg chg="add">
          <ac:chgData name="filipe Luz" userId="4f51271f41fe1698" providerId="LiveId" clId="{3CA9FBA0-04FB-4AE1-94DC-BFB6E55A1AEB}" dt="2019-05-23T03:34:30.234" v="3588"/>
          <ac:picMkLst>
            <pc:docMk/>
            <pc:sldMk cId="2077077565" sldId="258"/>
            <ac:picMk id="15" creationId="{74BDAD38-8472-4629-9A61-342B5D847655}"/>
          </ac:picMkLst>
        </pc:picChg>
        <pc:picChg chg="del">
          <ac:chgData name="filipe Luz" userId="4f51271f41fe1698" providerId="LiveId" clId="{3CA9FBA0-04FB-4AE1-94DC-BFB6E55A1AEB}" dt="2019-05-23T03:34:29.465" v="3587" actId="478"/>
          <ac:picMkLst>
            <pc:docMk/>
            <pc:sldMk cId="2077077565" sldId="258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29.465" v="3587" actId="478"/>
          <ac:picMkLst>
            <pc:docMk/>
            <pc:sldMk cId="2077077565" sldId="258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03:49:00.848" v="3882" actId="1076"/>
        <pc:sldMkLst>
          <pc:docMk/>
          <pc:sldMk cId="1676713595" sldId="259"/>
        </pc:sldMkLst>
        <pc:spChg chg="mod">
          <ac:chgData name="filipe Luz" userId="4f51271f41fe1698" providerId="LiveId" clId="{3CA9FBA0-04FB-4AE1-94DC-BFB6E55A1AEB}" dt="2019-05-22T03:58:50.202" v="359" actId="1036"/>
          <ac:spMkLst>
            <pc:docMk/>
            <pc:sldMk cId="1676713595" sldId="259"/>
            <ac:spMk id="2" creationId="{3B005007-AC2E-4BFE-9855-3F34E327607E}"/>
          </ac:spMkLst>
        </pc:spChg>
        <pc:spChg chg="mod">
          <ac:chgData name="filipe Luz" userId="4f51271f41fe1698" providerId="LiveId" clId="{3CA9FBA0-04FB-4AE1-94DC-BFB6E55A1AEB}" dt="2019-05-23T02:34:57.162" v="2660" actId="20577"/>
          <ac:spMkLst>
            <pc:docMk/>
            <pc:sldMk cId="1676713595" sldId="259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2T03:55:01.636" v="198" actId="1076"/>
          <ac:spMkLst>
            <pc:docMk/>
            <pc:sldMk cId="1676713595" sldId="259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3T03:49:00.848" v="3882" actId="1076"/>
          <ac:spMkLst>
            <pc:docMk/>
            <pc:sldMk cId="1676713595" sldId="259"/>
            <ac:spMk id="16" creationId="{D1E95AEA-5072-49B6-B4AB-A79BEEE02DA7}"/>
          </ac:spMkLst>
        </pc:spChg>
        <pc:spChg chg="mod">
          <ac:chgData name="filipe Luz" userId="4f51271f41fe1698" providerId="LiveId" clId="{3CA9FBA0-04FB-4AE1-94DC-BFB6E55A1AEB}" dt="2019-05-23T03:48:54.879" v="3881" actId="1076"/>
          <ac:spMkLst>
            <pc:docMk/>
            <pc:sldMk cId="1676713595" sldId="259"/>
            <ac:spMk id="74" creationId="{8A1E1F70-63A1-4679-9D98-81122BB64EFE}"/>
          </ac:spMkLst>
        </pc:spChg>
        <pc:picChg chg="add del mod">
          <ac:chgData name="filipe Luz" userId="4f51271f41fe1698" providerId="LiveId" clId="{3CA9FBA0-04FB-4AE1-94DC-BFB6E55A1AEB}" dt="2019-05-22T03:54:19.866" v="155" actId="478"/>
          <ac:picMkLst>
            <pc:docMk/>
            <pc:sldMk cId="1676713595" sldId="259"/>
            <ac:picMk id="4" creationId="{C99A813B-78A2-4A3F-B591-210CD69E0986}"/>
          </ac:picMkLst>
        </pc:picChg>
        <pc:picChg chg="add del mod">
          <ac:chgData name="filipe Luz" userId="4f51271f41fe1698" providerId="LiveId" clId="{3CA9FBA0-04FB-4AE1-94DC-BFB6E55A1AEB}" dt="2019-05-22T03:58:35.841" v="325" actId="478"/>
          <ac:picMkLst>
            <pc:docMk/>
            <pc:sldMk cId="1676713595" sldId="259"/>
            <ac:picMk id="6" creationId="{4C6F4570-07EE-4673-9028-80A07F9561E0}"/>
          </ac:picMkLst>
        </pc:picChg>
        <pc:picChg chg="del">
          <ac:chgData name="filipe Luz" userId="4f51271f41fe1698" providerId="LiveId" clId="{3CA9FBA0-04FB-4AE1-94DC-BFB6E55A1AEB}" dt="2019-05-22T03:54:06.891" v="153" actId="478"/>
          <ac:picMkLst>
            <pc:docMk/>
            <pc:sldMk cId="1676713595" sldId="259"/>
            <ac:picMk id="8" creationId="{68912DA6-8ED1-46BB-9CA0-7ACC309DA9D5}"/>
          </ac:picMkLst>
        </pc:picChg>
        <pc:picChg chg="add">
          <ac:chgData name="filipe Luz" userId="4f51271f41fe1698" providerId="LiveId" clId="{3CA9FBA0-04FB-4AE1-94DC-BFB6E55A1AEB}" dt="2019-05-23T03:34:00.226" v="3581"/>
          <ac:picMkLst>
            <pc:docMk/>
            <pc:sldMk cId="1676713595" sldId="259"/>
            <ac:picMk id="14" creationId="{26E28F09-E81F-43E6-AEA0-148C1629D30A}"/>
          </ac:picMkLst>
        </pc:picChg>
        <pc:picChg chg="add">
          <ac:chgData name="filipe Luz" userId="4f51271f41fe1698" providerId="LiveId" clId="{3CA9FBA0-04FB-4AE1-94DC-BFB6E55A1AEB}" dt="2019-05-23T03:34:00.226" v="3581"/>
          <ac:picMkLst>
            <pc:docMk/>
            <pc:sldMk cId="1676713595" sldId="259"/>
            <ac:picMk id="15" creationId="{80365C39-F8AB-499F-B225-51B55A9969E6}"/>
          </ac:picMkLst>
        </pc:picChg>
        <pc:picChg chg="del">
          <ac:chgData name="filipe Luz" userId="4f51271f41fe1698" providerId="LiveId" clId="{3CA9FBA0-04FB-4AE1-94DC-BFB6E55A1AEB}" dt="2019-05-23T03:33:56.591" v="3579" actId="478"/>
          <ac:picMkLst>
            <pc:docMk/>
            <pc:sldMk cId="1676713595" sldId="259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3:59.498" v="3580" actId="478"/>
          <ac:picMkLst>
            <pc:docMk/>
            <pc:sldMk cId="1676713595" sldId="259"/>
            <ac:picMk id="85" creationId="{6C1CDB4B-86D2-42E7-84C6-74635D1085FB}"/>
          </ac:picMkLst>
        </pc:picChg>
      </pc:sldChg>
      <pc:sldChg chg="add del setBg">
        <pc:chgData name="filipe Luz" userId="4f51271f41fe1698" providerId="LiveId" clId="{3CA9FBA0-04FB-4AE1-94DC-BFB6E55A1AEB}" dt="2019-05-22T03:39:36.821" v="22"/>
        <pc:sldMkLst>
          <pc:docMk/>
          <pc:sldMk cId="1867511193" sldId="259"/>
        </pc:sldMkLst>
      </pc:sldChg>
      <pc:sldChg chg="addSp delSp modSp add">
        <pc:chgData name="filipe Luz" userId="4f51271f41fe1698" providerId="LiveId" clId="{3CA9FBA0-04FB-4AE1-94DC-BFB6E55A1AEB}" dt="2019-05-23T15:54:30.021" v="4099" actId="20577"/>
        <pc:sldMkLst>
          <pc:docMk/>
          <pc:sldMk cId="657995395" sldId="260"/>
        </pc:sldMkLst>
        <pc:spChg chg="del">
          <ac:chgData name="filipe Luz" userId="4f51271f41fe1698" providerId="LiveId" clId="{3CA9FBA0-04FB-4AE1-94DC-BFB6E55A1AEB}" dt="2019-05-22T04:01:27.883" v="406" actId="478"/>
          <ac:spMkLst>
            <pc:docMk/>
            <pc:sldMk cId="657995395" sldId="260"/>
            <ac:spMk id="2" creationId="{3B005007-AC2E-4BFE-9855-3F34E327607E}"/>
          </ac:spMkLst>
        </pc:spChg>
        <pc:spChg chg="mod">
          <ac:chgData name="filipe Luz" userId="4f51271f41fe1698" providerId="LiveId" clId="{3CA9FBA0-04FB-4AE1-94DC-BFB6E55A1AEB}" dt="2019-05-22T04:01:32.746" v="407" actId="1076"/>
          <ac:spMkLst>
            <pc:docMk/>
            <pc:sldMk cId="657995395" sldId="260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3T15:54:30.021" v="4099" actId="20577"/>
          <ac:spMkLst>
            <pc:docMk/>
            <pc:sldMk cId="657995395" sldId="260"/>
            <ac:spMk id="13" creationId="{69747335-ADCE-49E1-BD54-70ACCF70BC50}"/>
          </ac:spMkLst>
        </pc:spChg>
        <pc:spChg chg="del mod">
          <ac:chgData name="filipe Luz" userId="4f51271f41fe1698" providerId="LiveId" clId="{3CA9FBA0-04FB-4AE1-94DC-BFB6E55A1AEB}" dt="2019-05-22T04:02:59.165" v="534" actId="478"/>
          <ac:spMkLst>
            <pc:docMk/>
            <pc:sldMk cId="657995395" sldId="260"/>
            <ac:spMk id="16" creationId="{D1E95AEA-5072-49B6-B4AB-A79BEEE02DA7}"/>
          </ac:spMkLst>
        </pc:spChg>
        <pc:spChg chg="mod">
          <ac:chgData name="filipe Luz" userId="4f51271f41fe1698" providerId="LiveId" clId="{3CA9FBA0-04FB-4AE1-94DC-BFB6E55A1AEB}" dt="2019-05-23T03:36:09.707" v="3609" actId="14100"/>
          <ac:spMkLst>
            <pc:docMk/>
            <pc:sldMk cId="657995395" sldId="260"/>
            <ac:spMk id="74" creationId="{8A1E1F70-63A1-4679-9D98-81122BB64EFE}"/>
          </ac:spMkLst>
        </pc:spChg>
        <pc:picChg chg="add del mod">
          <ac:chgData name="filipe Luz" userId="4f51271f41fe1698" providerId="LiveId" clId="{3CA9FBA0-04FB-4AE1-94DC-BFB6E55A1AEB}" dt="2019-05-23T02:35:31.886" v="2665" actId="478"/>
          <ac:picMkLst>
            <pc:docMk/>
            <pc:sldMk cId="657995395" sldId="260"/>
            <ac:picMk id="14" creationId="{BC658391-CD6F-45D2-B586-E13236B1E6C7}"/>
          </ac:picMkLst>
        </pc:picChg>
        <pc:picChg chg="add">
          <ac:chgData name="filipe Luz" userId="4f51271f41fe1698" providerId="LiveId" clId="{3CA9FBA0-04FB-4AE1-94DC-BFB6E55A1AEB}" dt="2019-05-23T03:34:08.516" v="3584"/>
          <ac:picMkLst>
            <pc:docMk/>
            <pc:sldMk cId="657995395" sldId="260"/>
            <ac:picMk id="15" creationId="{A02DF44E-6642-4509-9065-117ED0817604}"/>
          </ac:picMkLst>
        </pc:picChg>
        <pc:picChg chg="add">
          <ac:chgData name="filipe Luz" userId="4f51271f41fe1698" providerId="LiveId" clId="{3CA9FBA0-04FB-4AE1-94DC-BFB6E55A1AEB}" dt="2019-05-23T03:34:08.516" v="3584"/>
          <ac:picMkLst>
            <pc:docMk/>
            <pc:sldMk cId="657995395" sldId="260"/>
            <ac:picMk id="16" creationId="{6734CC04-D315-4F53-9766-101AC4991576}"/>
          </ac:picMkLst>
        </pc:picChg>
        <pc:picChg chg="del">
          <ac:chgData name="filipe Luz" userId="4f51271f41fe1698" providerId="LiveId" clId="{3CA9FBA0-04FB-4AE1-94DC-BFB6E55A1AEB}" dt="2019-05-23T03:34:04.635" v="3582" actId="478"/>
          <ac:picMkLst>
            <pc:docMk/>
            <pc:sldMk cId="657995395" sldId="260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07.711" v="3583" actId="478"/>
          <ac:picMkLst>
            <pc:docMk/>
            <pc:sldMk cId="657995395" sldId="260"/>
            <ac:picMk id="85" creationId="{6C1CDB4B-86D2-42E7-84C6-74635D1085FB}"/>
          </ac:picMkLst>
        </pc:picChg>
      </pc:sldChg>
      <pc:sldChg chg="add del setBg">
        <pc:chgData name="filipe Luz" userId="4f51271f41fe1698" providerId="LiveId" clId="{3CA9FBA0-04FB-4AE1-94DC-BFB6E55A1AEB}" dt="2019-05-22T03:55:12.002" v="200"/>
        <pc:sldMkLst>
          <pc:docMk/>
          <pc:sldMk cId="2084484958" sldId="260"/>
        </pc:sldMkLst>
      </pc:sldChg>
      <pc:sldChg chg="add del setBg">
        <pc:chgData name="filipe Luz" userId="4f51271f41fe1698" providerId="LiveId" clId="{3CA9FBA0-04FB-4AE1-94DC-BFB6E55A1AEB}" dt="2019-05-22T04:00:37.181" v="361"/>
        <pc:sldMkLst>
          <pc:docMk/>
          <pc:sldMk cId="3572661504" sldId="260"/>
        </pc:sldMkLst>
      </pc:sldChg>
      <pc:sldChg chg="addSp delSp modSp add">
        <pc:chgData name="filipe Luz" userId="4f51271f41fe1698" providerId="LiveId" clId="{3CA9FBA0-04FB-4AE1-94DC-BFB6E55A1AEB}" dt="2019-05-23T15:56:31.509" v="4149" actId="20577"/>
        <pc:sldMkLst>
          <pc:docMk/>
          <pc:sldMk cId="943704770" sldId="261"/>
        </pc:sldMkLst>
        <pc:spChg chg="mod">
          <ac:chgData name="filipe Luz" userId="4f51271f41fe1698" providerId="LiveId" clId="{3CA9FBA0-04FB-4AE1-94DC-BFB6E55A1AEB}" dt="2019-05-23T15:56:31.509" v="4149" actId="20577"/>
          <ac:spMkLst>
            <pc:docMk/>
            <pc:sldMk cId="943704770" sldId="261"/>
            <ac:spMk id="13" creationId="{69747335-ADCE-49E1-BD54-70ACCF70BC50}"/>
          </ac:spMkLst>
        </pc:spChg>
        <pc:spChg chg="mod">
          <ac:chgData name="filipe Luz" userId="4f51271f41fe1698" providerId="LiveId" clId="{3CA9FBA0-04FB-4AE1-94DC-BFB6E55A1AEB}" dt="2019-05-23T03:36:04.787" v="3608" actId="14100"/>
          <ac:spMkLst>
            <pc:docMk/>
            <pc:sldMk cId="943704770" sldId="261"/>
            <ac:spMk id="74" creationId="{8A1E1F70-63A1-4679-9D98-81122BB64EFE}"/>
          </ac:spMkLst>
        </pc:spChg>
        <pc:picChg chg="add">
          <ac:chgData name="filipe Luz" userId="4f51271f41fe1698" providerId="LiveId" clId="{3CA9FBA0-04FB-4AE1-94DC-BFB6E55A1AEB}" dt="2019-05-23T03:34:18.640" v="3586"/>
          <ac:picMkLst>
            <pc:docMk/>
            <pc:sldMk cId="943704770" sldId="261"/>
            <ac:picMk id="14" creationId="{7BA932F3-561C-44AC-9C3B-6B83F07EF9B4}"/>
          </ac:picMkLst>
        </pc:picChg>
        <pc:picChg chg="add">
          <ac:chgData name="filipe Luz" userId="4f51271f41fe1698" providerId="LiveId" clId="{3CA9FBA0-04FB-4AE1-94DC-BFB6E55A1AEB}" dt="2019-05-23T03:34:18.640" v="3586"/>
          <ac:picMkLst>
            <pc:docMk/>
            <pc:sldMk cId="943704770" sldId="261"/>
            <ac:picMk id="15" creationId="{78B1C21E-3527-4BFB-B95A-03612A9B21BA}"/>
          </ac:picMkLst>
        </pc:picChg>
        <pc:picChg chg="del">
          <ac:chgData name="filipe Luz" userId="4f51271f41fe1698" providerId="LiveId" clId="{3CA9FBA0-04FB-4AE1-94DC-BFB6E55A1AEB}" dt="2019-05-23T03:34:17.902" v="3585" actId="478"/>
          <ac:picMkLst>
            <pc:docMk/>
            <pc:sldMk cId="943704770" sldId="261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17.902" v="3585" actId="478"/>
          <ac:picMkLst>
            <pc:docMk/>
            <pc:sldMk cId="943704770" sldId="261"/>
            <ac:picMk id="85" creationId="{6C1CDB4B-86D2-42E7-84C6-74635D1085FB}"/>
          </ac:picMkLst>
        </pc:picChg>
      </pc:sldChg>
      <pc:sldChg chg="add del setBg">
        <pc:chgData name="filipe Luz" userId="4f51271f41fe1698" providerId="LiveId" clId="{3CA9FBA0-04FB-4AE1-94DC-BFB6E55A1AEB}" dt="2019-05-22T04:11:03.203" v="1410"/>
        <pc:sldMkLst>
          <pc:docMk/>
          <pc:sldMk cId="1967916648" sldId="262"/>
        </pc:sldMkLst>
      </pc:sldChg>
      <pc:sldChg chg="addSp delSp modSp add">
        <pc:chgData name="filipe Luz" userId="4f51271f41fe1698" providerId="LiveId" clId="{3CA9FBA0-04FB-4AE1-94DC-BFB6E55A1AEB}" dt="2019-05-23T03:35:47.986" v="3605" actId="14100"/>
        <pc:sldMkLst>
          <pc:docMk/>
          <pc:sldMk cId="2635099078" sldId="262"/>
        </pc:sldMkLst>
        <pc:spChg chg="del mod">
          <ac:chgData name="filipe Luz" userId="4f51271f41fe1698" providerId="LiveId" clId="{3CA9FBA0-04FB-4AE1-94DC-BFB6E55A1AEB}" dt="2019-05-22T04:19:07.832" v="1427" actId="478"/>
          <ac:spMkLst>
            <pc:docMk/>
            <pc:sldMk cId="2635099078" sldId="262"/>
            <ac:spMk id="2" creationId="{3B005007-AC2E-4BFE-9855-3F34E327607E}"/>
          </ac:spMkLst>
        </pc:spChg>
        <pc:spChg chg="add mod">
          <ac:chgData name="filipe Luz" userId="4f51271f41fe1698" providerId="LiveId" clId="{3CA9FBA0-04FB-4AE1-94DC-BFB6E55A1AEB}" dt="2019-05-22T04:21:14.184" v="1498" actId="1076"/>
          <ac:spMkLst>
            <pc:docMk/>
            <pc:sldMk cId="2635099078" sldId="262"/>
            <ac:spMk id="5" creationId="{80E982B4-359E-478C-A102-35E433EE5EEE}"/>
          </ac:spMkLst>
        </pc:spChg>
        <pc:spChg chg="mod">
          <ac:chgData name="filipe Luz" userId="4f51271f41fe1698" providerId="LiveId" clId="{3CA9FBA0-04FB-4AE1-94DC-BFB6E55A1AEB}" dt="2019-05-22T04:20:05.488" v="1483" actId="1076"/>
          <ac:spMkLst>
            <pc:docMk/>
            <pc:sldMk cId="2635099078" sldId="262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2T04:31:05.289" v="1987" actId="14100"/>
          <ac:spMkLst>
            <pc:docMk/>
            <pc:sldMk cId="2635099078" sldId="262"/>
            <ac:spMk id="13" creationId="{69747335-ADCE-49E1-BD54-70ACCF70BC50}"/>
          </ac:spMkLst>
        </pc:spChg>
        <pc:spChg chg="add del mod">
          <ac:chgData name="filipe Luz" userId="4f51271f41fe1698" providerId="LiveId" clId="{3CA9FBA0-04FB-4AE1-94DC-BFB6E55A1AEB}" dt="2019-05-23T03:35:47.986" v="3605" actId="14100"/>
          <ac:spMkLst>
            <pc:docMk/>
            <pc:sldMk cId="2635099078" sldId="262"/>
            <ac:spMk id="74" creationId="{8A1E1F70-63A1-4679-9D98-81122BB64EFE}"/>
          </ac:spMkLst>
        </pc:spChg>
        <pc:picChg chg="add mod">
          <ac:chgData name="filipe Luz" userId="4f51271f41fe1698" providerId="LiveId" clId="{3CA9FBA0-04FB-4AE1-94DC-BFB6E55A1AEB}" dt="2019-05-22T04:19:12.449" v="1428" actId="1076"/>
          <ac:picMkLst>
            <pc:docMk/>
            <pc:sldMk cId="2635099078" sldId="262"/>
            <ac:picMk id="4" creationId="{1911AD8E-2BC2-40E9-995E-8E9DDC9ED8AB}"/>
          </ac:picMkLst>
        </pc:picChg>
        <pc:picChg chg="del">
          <ac:chgData name="filipe Luz" userId="4f51271f41fe1698" providerId="LiveId" clId="{3CA9FBA0-04FB-4AE1-94DC-BFB6E55A1AEB}" dt="2019-05-22T04:18:59.903" v="1422" actId="478"/>
          <ac:picMkLst>
            <pc:docMk/>
            <pc:sldMk cId="2635099078" sldId="262"/>
            <ac:picMk id="8" creationId="{68912DA6-8ED1-46BB-9CA0-7ACC309DA9D5}"/>
          </ac:picMkLst>
        </pc:picChg>
        <pc:picChg chg="add">
          <ac:chgData name="filipe Luz" userId="4f51271f41fe1698" providerId="LiveId" clId="{3CA9FBA0-04FB-4AE1-94DC-BFB6E55A1AEB}" dt="2019-05-23T03:34:37.664" v="3590"/>
          <ac:picMkLst>
            <pc:docMk/>
            <pc:sldMk cId="2635099078" sldId="262"/>
            <ac:picMk id="14" creationId="{F73BE3D5-96D4-45D6-B29E-A86DDEDF7EF8}"/>
          </ac:picMkLst>
        </pc:picChg>
        <pc:picChg chg="add">
          <ac:chgData name="filipe Luz" userId="4f51271f41fe1698" providerId="LiveId" clId="{3CA9FBA0-04FB-4AE1-94DC-BFB6E55A1AEB}" dt="2019-05-23T03:34:37.664" v="3590"/>
          <ac:picMkLst>
            <pc:docMk/>
            <pc:sldMk cId="2635099078" sldId="262"/>
            <ac:picMk id="15" creationId="{B1B59400-6036-4547-96B9-0F936FFE1400}"/>
          </ac:picMkLst>
        </pc:picChg>
        <pc:picChg chg="del">
          <ac:chgData name="filipe Luz" userId="4f51271f41fe1698" providerId="LiveId" clId="{3CA9FBA0-04FB-4AE1-94DC-BFB6E55A1AEB}" dt="2019-05-23T03:34:36.682" v="3589" actId="478"/>
          <ac:picMkLst>
            <pc:docMk/>
            <pc:sldMk cId="2635099078" sldId="262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36.682" v="3589" actId="478"/>
          <ac:picMkLst>
            <pc:docMk/>
            <pc:sldMk cId="2635099078" sldId="262"/>
            <ac:picMk id="85" creationId="{6C1CDB4B-86D2-42E7-84C6-74635D1085FB}"/>
          </ac:picMkLst>
        </pc:picChg>
      </pc:sldChg>
      <pc:sldChg chg="addSp delSp modSp add del">
        <pc:chgData name="filipe Luz" userId="4f51271f41fe1698" providerId="LiveId" clId="{3CA9FBA0-04FB-4AE1-94DC-BFB6E55A1AEB}" dt="2019-05-23T02:46:12.058" v="2852" actId="2696"/>
        <pc:sldMkLst>
          <pc:docMk/>
          <pc:sldMk cId="424417755" sldId="263"/>
        </pc:sldMkLst>
        <pc:spChg chg="add del mod">
          <ac:chgData name="filipe Luz" userId="4f51271f41fe1698" providerId="LiveId" clId="{3CA9FBA0-04FB-4AE1-94DC-BFB6E55A1AEB}" dt="2019-05-22T04:34:39.241" v="2005" actId="478"/>
          <ac:spMkLst>
            <pc:docMk/>
            <pc:sldMk cId="424417755" sldId="263"/>
            <ac:spMk id="3" creationId="{95BDBA61-D45F-4B0A-B15C-F65BD283B1BE}"/>
          </ac:spMkLst>
        </pc:spChg>
        <pc:spChg chg="del">
          <ac:chgData name="filipe Luz" userId="4f51271f41fe1698" providerId="LiveId" clId="{3CA9FBA0-04FB-4AE1-94DC-BFB6E55A1AEB}" dt="2019-05-22T04:34:30.062" v="2002" actId="478"/>
          <ac:spMkLst>
            <pc:docMk/>
            <pc:sldMk cId="424417755" sldId="263"/>
            <ac:spMk id="5" creationId="{80E982B4-359E-478C-A102-35E433EE5EEE}"/>
          </ac:spMkLst>
        </pc:spChg>
        <pc:spChg chg="del">
          <ac:chgData name="filipe Luz" userId="4f51271f41fe1698" providerId="LiveId" clId="{3CA9FBA0-04FB-4AE1-94DC-BFB6E55A1AEB}" dt="2019-05-22T04:34:27.635" v="2001" actId="478"/>
          <ac:spMkLst>
            <pc:docMk/>
            <pc:sldMk cId="424417755" sldId="263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2T04:34:36.657" v="2004" actId="478"/>
          <ac:spMkLst>
            <pc:docMk/>
            <pc:sldMk cId="424417755" sldId="263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2T04:49:58.562" v="2120" actId="14100"/>
          <ac:spMkLst>
            <pc:docMk/>
            <pc:sldMk cId="424417755" sldId="263"/>
            <ac:spMk id="22" creationId="{A8E2B130-8C0B-4FC2-AEC7-0F4B35C41BC5}"/>
          </ac:spMkLst>
        </pc:spChg>
        <pc:spChg chg="del mod">
          <ac:chgData name="filipe Luz" userId="4f51271f41fe1698" providerId="LiveId" clId="{3CA9FBA0-04FB-4AE1-94DC-BFB6E55A1AEB}" dt="2019-05-22T04:44:48.225" v="2030" actId="478"/>
          <ac:spMkLst>
            <pc:docMk/>
            <pc:sldMk cId="424417755" sldId="263"/>
            <ac:spMk id="74" creationId="{8A1E1F70-63A1-4679-9D98-81122BB64EFE}"/>
          </ac:spMkLst>
        </pc:spChg>
        <pc:picChg chg="del">
          <ac:chgData name="filipe Luz" userId="4f51271f41fe1698" providerId="LiveId" clId="{3CA9FBA0-04FB-4AE1-94DC-BFB6E55A1AEB}" dt="2019-05-22T04:34:25.215" v="2000" actId="478"/>
          <ac:picMkLst>
            <pc:docMk/>
            <pc:sldMk cId="424417755" sldId="263"/>
            <ac:picMk id="4" creationId="{1911AD8E-2BC2-40E9-995E-8E9DDC9ED8AB}"/>
          </ac:picMkLst>
        </pc:picChg>
        <pc:picChg chg="add del mod">
          <ac:chgData name="filipe Luz" userId="4f51271f41fe1698" providerId="LiveId" clId="{3CA9FBA0-04FB-4AE1-94DC-BFB6E55A1AEB}" dt="2019-05-22T04:35:28.878" v="2021" actId="478"/>
          <ac:picMkLst>
            <pc:docMk/>
            <pc:sldMk cId="424417755" sldId="263"/>
            <ac:picMk id="7" creationId="{B02FF055-965C-4968-ADB8-6B67B74A0315}"/>
          </ac:picMkLst>
        </pc:picChg>
        <pc:picChg chg="add del mod">
          <ac:chgData name="filipe Luz" userId="4f51271f41fe1698" providerId="LiveId" clId="{3CA9FBA0-04FB-4AE1-94DC-BFB6E55A1AEB}" dt="2019-05-22T04:36:04.366" v="2029" actId="478"/>
          <ac:picMkLst>
            <pc:docMk/>
            <pc:sldMk cId="424417755" sldId="263"/>
            <ac:picMk id="9" creationId="{51A0ACA3-6AA0-42C8-BFAC-A9ACD3004EFB}"/>
          </ac:picMkLst>
        </pc:picChg>
        <pc:picChg chg="add del mod ord">
          <ac:chgData name="filipe Luz" userId="4f51271f41fe1698" providerId="LiveId" clId="{3CA9FBA0-04FB-4AE1-94DC-BFB6E55A1AEB}" dt="2019-05-23T02:44:01.183" v="2819" actId="478"/>
          <ac:picMkLst>
            <pc:docMk/>
            <pc:sldMk cId="424417755" sldId="263"/>
            <ac:picMk id="11" creationId="{8EC20F2C-6F43-476E-BCE9-438ECEAB6D16}"/>
          </ac:picMkLst>
        </pc:picChg>
        <pc:cxnChg chg="del">
          <ac:chgData name="filipe Luz" userId="4f51271f41fe1698" providerId="LiveId" clId="{3CA9FBA0-04FB-4AE1-94DC-BFB6E55A1AEB}" dt="2019-05-22T04:34:32.765" v="2003" actId="478"/>
          <ac:cxnSpMkLst>
            <pc:docMk/>
            <pc:sldMk cId="424417755" sldId="263"/>
            <ac:cxnSpMk id="79" creationId="{0F43597B-BD9C-431E-8C50-414ED7DAB351}"/>
          </ac:cxnSpMkLst>
        </pc:cxnChg>
      </pc:sldChg>
      <pc:sldChg chg="addSp delSp modSp add">
        <pc:chgData name="filipe Luz" userId="4f51271f41fe1698" providerId="LiveId" clId="{3CA9FBA0-04FB-4AE1-94DC-BFB6E55A1AEB}" dt="2019-05-23T03:53:53.791" v="3947" actId="27636"/>
        <pc:sldMkLst>
          <pc:docMk/>
          <pc:sldMk cId="934500015" sldId="264"/>
        </pc:sldMkLst>
        <pc:spChg chg="add mod">
          <ac:chgData name="filipe Luz" userId="4f51271f41fe1698" providerId="LiveId" clId="{3CA9FBA0-04FB-4AE1-94DC-BFB6E55A1AEB}" dt="2019-05-22T05:06:06.462" v="2220" actId="20577"/>
          <ac:spMkLst>
            <pc:docMk/>
            <pc:sldMk cId="934500015" sldId="264"/>
            <ac:spMk id="4" creationId="{1FBADB65-3949-4BC6-AD5E-BD0758BA5F50}"/>
          </ac:spMkLst>
        </pc:spChg>
        <pc:spChg chg="add mod">
          <ac:chgData name="filipe Luz" userId="4f51271f41fe1698" providerId="LiveId" clId="{3CA9FBA0-04FB-4AE1-94DC-BFB6E55A1AEB}" dt="2019-05-23T03:35:39.599" v="3604" actId="14100"/>
          <ac:spMkLst>
            <pc:docMk/>
            <pc:sldMk cId="934500015" sldId="264"/>
            <ac:spMk id="12" creationId="{FA9973F6-A2CF-4A98-A693-0B165E8757D1}"/>
          </ac:spMkLst>
        </pc:spChg>
        <pc:spChg chg="add mod">
          <ac:chgData name="filipe Luz" userId="4f51271f41fe1698" providerId="LiveId" clId="{3CA9FBA0-04FB-4AE1-94DC-BFB6E55A1AEB}" dt="2019-05-23T03:53:53.791" v="3947" actId="27636"/>
          <ac:spMkLst>
            <pc:docMk/>
            <pc:sldMk cId="934500015" sldId="264"/>
            <ac:spMk id="13" creationId="{DC7A49CE-DFC6-4C71-ABAC-A9B856CABEC3}"/>
          </ac:spMkLst>
        </pc:spChg>
        <pc:spChg chg="add mod">
          <ac:chgData name="filipe Luz" userId="4f51271f41fe1698" providerId="LiveId" clId="{3CA9FBA0-04FB-4AE1-94DC-BFB6E55A1AEB}" dt="2019-05-22T05:06:08.873" v="2221" actId="20577"/>
          <ac:spMkLst>
            <pc:docMk/>
            <pc:sldMk cId="934500015" sldId="264"/>
            <ac:spMk id="14" creationId="{56213C32-C9FE-448F-851B-2E9067E16140}"/>
          </ac:spMkLst>
        </pc:spChg>
        <pc:spChg chg="add mod">
          <ac:chgData name="filipe Luz" userId="4f51271f41fe1698" providerId="LiveId" clId="{3CA9FBA0-04FB-4AE1-94DC-BFB6E55A1AEB}" dt="2019-05-22T05:06:11.303" v="2222" actId="20577"/>
          <ac:spMkLst>
            <pc:docMk/>
            <pc:sldMk cId="934500015" sldId="264"/>
            <ac:spMk id="15" creationId="{6CCA03B8-B6B3-43CD-8AF6-33C457F8374D}"/>
          </ac:spMkLst>
        </pc:spChg>
        <pc:spChg chg="add mod">
          <ac:chgData name="filipe Luz" userId="4f51271f41fe1698" providerId="LiveId" clId="{3CA9FBA0-04FB-4AE1-94DC-BFB6E55A1AEB}" dt="2019-05-22T05:06:13.234" v="2223" actId="20577"/>
          <ac:spMkLst>
            <pc:docMk/>
            <pc:sldMk cId="934500015" sldId="264"/>
            <ac:spMk id="16" creationId="{2F1CA460-707B-40EA-AFE5-C0D4C5662D45}"/>
          </ac:spMkLst>
        </pc:spChg>
        <pc:spChg chg="add mod">
          <ac:chgData name="filipe Luz" userId="4f51271f41fe1698" providerId="LiveId" clId="{3CA9FBA0-04FB-4AE1-94DC-BFB6E55A1AEB}" dt="2019-05-23T03:20:18.490" v="3230" actId="207"/>
          <ac:spMkLst>
            <pc:docMk/>
            <pc:sldMk cId="934500015" sldId="264"/>
            <ac:spMk id="17" creationId="{F6B09143-C3F0-4B4B-B904-CF519393D099}"/>
          </ac:spMkLst>
        </pc:spChg>
        <pc:spChg chg="add mod">
          <ac:chgData name="filipe Luz" userId="4f51271f41fe1698" providerId="LiveId" clId="{3CA9FBA0-04FB-4AE1-94DC-BFB6E55A1AEB}" dt="2019-05-22T05:12:47.956" v="2496" actId="14100"/>
          <ac:spMkLst>
            <pc:docMk/>
            <pc:sldMk cId="934500015" sldId="264"/>
            <ac:spMk id="26" creationId="{CD0DD5C7-D47E-4FFC-BB55-D6F2ECF4EF79}"/>
          </ac:spMkLst>
        </pc:spChg>
        <pc:spChg chg="add mod">
          <ac:chgData name="filipe Luz" userId="4f51271f41fe1698" providerId="LiveId" clId="{3CA9FBA0-04FB-4AE1-94DC-BFB6E55A1AEB}" dt="2019-05-22T05:09:53.120" v="2420" actId="20577"/>
          <ac:spMkLst>
            <pc:docMk/>
            <pc:sldMk cId="934500015" sldId="264"/>
            <ac:spMk id="37" creationId="{5D2A9845-0990-47F6-A21C-51CD3EEEB762}"/>
          </ac:spMkLst>
        </pc:spChg>
        <pc:spChg chg="add mod">
          <ac:chgData name="filipe Luz" userId="4f51271f41fe1698" providerId="LiveId" clId="{3CA9FBA0-04FB-4AE1-94DC-BFB6E55A1AEB}" dt="2019-05-23T02:45:18.504" v="2837" actId="20577"/>
          <ac:spMkLst>
            <pc:docMk/>
            <pc:sldMk cId="934500015" sldId="264"/>
            <ac:spMk id="38" creationId="{8347D27E-B60A-45BB-A669-B47DD43F0D01}"/>
          </ac:spMkLst>
        </pc:spChg>
        <pc:spChg chg="add mod">
          <ac:chgData name="filipe Luz" userId="4f51271f41fe1698" providerId="LiveId" clId="{3CA9FBA0-04FB-4AE1-94DC-BFB6E55A1AEB}" dt="2019-05-22T05:14:24.371" v="2633" actId="14100"/>
          <ac:spMkLst>
            <pc:docMk/>
            <pc:sldMk cId="934500015" sldId="264"/>
            <ac:spMk id="39" creationId="{9AAEC61D-75E8-44F5-8F5B-9EA31C6FAAC8}"/>
          </ac:spMkLst>
        </pc:spChg>
        <pc:spChg chg="add mod">
          <ac:chgData name="filipe Luz" userId="4f51271f41fe1698" providerId="LiveId" clId="{3CA9FBA0-04FB-4AE1-94DC-BFB6E55A1AEB}" dt="2019-05-23T03:20:04.739" v="3228" actId="20577"/>
          <ac:spMkLst>
            <pc:docMk/>
            <pc:sldMk cId="934500015" sldId="264"/>
            <ac:spMk id="40" creationId="{00292BF0-46F5-4B70-B4E3-F32DA47E4A42}"/>
          </ac:spMkLst>
        </pc:spChg>
        <pc:picChg chg="add del mod modCrop">
          <ac:chgData name="filipe Luz" userId="4f51271f41fe1698" providerId="LiveId" clId="{3CA9FBA0-04FB-4AE1-94DC-BFB6E55A1AEB}" dt="2019-05-22T04:49:11.215" v="2109" actId="478"/>
          <ac:picMkLst>
            <pc:docMk/>
            <pc:sldMk cId="934500015" sldId="264"/>
            <ac:picMk id="3" creationId="{0687C922-9C20-48A4-BAE7-FE5DACE1E388}"/>
          </ac:picMkLst>
        </pc:picChg>
        <pc:picChg chg="del">
          <ac:chgData name="filipe Luz" userId="4f51271f41fe1698" providerId="LiveId" clId="{3CA9FBA0-04FB-4AE1-94DC-BFB6E55A1AEB}" dt="2019-05-22T04:46:37.675" v="2036" actId="478"/>
          <ac:picMkLst>
            <pc:docMk/>
            <pc:sldMk cId="934500015" sldId="264"/>
            <ac:picMk id="11" creationId="{8EC20F2C-6F43-476E-BCE9-438ECEAB6D16}"/>
          </ac:picMkLst>
        </pc:picChg>
        <pc:picChg chg="add">
          <ac:chgData name="filipe Luz" userId="4f51271f41fe1698" providerId="LiveId" clId="{3CA9FBA0-04FB-4AE1-94DC-BFB6E55A1AEB}" dt="2019-05-23T03:35:19.684" v="3600"/>
          <ac:picMkLst>
            <pc:docMk/>
            <pc:sldMk cId="934500015" sldId="264"/>
            <ac:picMk id="28" creationId="{00081127-7D75-4319-B6EF-F246D8FB2FC0}"/>
          </ac:picMkLst>
        </pc:picChg>
        <pc:picChg chg="add">
          <ac:chgData name="filipe Luz" userId="4f51271f41fe1698" providerId="LiveId" clId="{3CA9FBA0-04FB-4AE1-94DC-BFB6E55A1AEB}" dt="2019-05-23T03:35:19.684" v="3600"/>
          <ac:picMkLst>
            <pc:docMk/>
            <pc:sldMk cId="934500015" sldId="264"/>
            <ac:picMk id="29" creationId="{5FCBE6F7-B3DB-41D4-A59A-5008AAC33381}"/>
          </ac:picMkLst>
        </pc:picChg>
        <pc:picChg chg="del">
          <ac:chgData name="filipe Luz" userId="4f51271f41fe1698" providerId="LiveId" clId="{3CA9FBA0-04FB-4AE1-94DC-BFB6E55A1AEB}" dt="2019-05-23T03:35:18.956" v="3599" actId="478"/>
          <ac:picMkLst>
            <pc:docMk/>
            <pc:sldMk cId="934500015" sldId="264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18.956" v="3599" actId="478"/>
          <ac:picMkLst>
            <pc:docMk/>
            <pc:sldMk cId="934500015" sldId="264"/>
            <ac:picMk id="85" creationId="{6C1CDB4B-86D2-42E7-84C6-74635D1085FB}"/>
          </ac:picMkLst>
        </pc:picChg>
        <pc:cxnChg chg="add mod">
          <ac:chgData name="filipe Luz" userId="4f51271f41fe1698" providerId="LiveId" clId="{3CA9FBA0-04FB-4AE1-94DC-BFB6E55A1AEB}" dt="2019-05-22T05:05:10.003" v="2184" actId="14100"/>
          <ac:cxnSpMkLst>
            <pc:docMk/>
            <pc:sldMk cId="934500015" sldId="264"/>
            <ac:cxnSpMk id="6" creationId="{90E0C613-131F-4056-8170-3087E2099C46}"/>
          </ac:cxnSpMkLst>
        </pc:cxnChg>
        <pc:cxnChg chg="add mod">
          <ac:chgData name="filipe Luz" userId="4f51271f41fe1698" providerId="LiveId" clId="{3CA9FBA0-04FB-4AE1-94DC-BFB6E55A1AEB}" dt="2019-05-22T05:05:20.513" v="2210" actId="1076"/>
          <ac:cxnSpMkLst>
            <pc:docMk/>
            <pc:sldMk cId="934500015" sldId="264"/>
            <ac:cxnSpMk id="21" creationId="{A9B1E7AB-F3ED-4540-BA17-A7B5EB28D1BE}"/>
          </ac:cxnSpMkLst>
        </pc:cxnChg>
        <pc:cxnChg chg="add mod">
          <ac:chgData name="filipe Luz" userId="4f51271f41fe1698" providerId="LiveId" clId="{3CA9FBA0-04FB-4AE1-94DC-BFB6E55A1AEB}" dt="2019-05-22T05:05:35.306" v="2213" actId="14100"/>
          <ac:cxnSpMkLst>
            <pc:docMk/>
            <pc:sldMk cId="934500015" sldId="264"/>
            <ac:cxnSpMk id="22" creationId="{E34182DC-4926-469C-B109-DA99AF624C26}"/>
          </ac:cxnSpMkLst>
        </pc:cxnChg>
        <pc:cxnChg chg="add mod">
          <ac:chgData name="filipe Luz" userId="4f51271f41fe1698" providerId="LiveId" clId="{3CA9FBA0-04FB-4AE1-94DC-BFB6E55A1AEB}" dt="2019-05-22T05:05:52.746" v="2218" actId="14100"/>
          <ac:cxnSpMkLst>
            <pc:docMk/>
            <pc:sldMk cId="934500015" sldId="264"/>
            <ac:cxnSpMk id="24" creationId="{9ACA333A-3575-42C4-B8F3-F37EABB29830}"/>
          </ac:cxnSpMkLst>
        </pc:cxnChg>
        <pc:cxnChg chg="add mod ord">
          <ac:chgData name="filipe Luz" userId="4f51271f41fe1698" providerId="LiveId" clId="{3CA9FBA0-04FB-4AE1-94DC-BFB6E55A1AEB}" dt="2019-05-22T05:07:26.450" v="2304" actId="692"/>
          <ac:cxnSpMkLst>
            <pc:docMk/>
            <pc:sldMk cId="934500015" sldId="264"/>
            <ac:cxnSpMk id="27" creationId="{719CBD48-A006-43A5-B022-C9465EC38C53}"/>
          </ac:cxnSpMkLst>
        </pc:cxnChg>
        <pc:cxnChg chg="add del">
          <ac:chgData name="filipe Luz" userId="4f51271f41fe1698" providerId="LiveId" clId="{3CA9FBA0-04FB-4AE1-94DC-BFB6E55A1AEB}" dt="2019-05-22T05:06:58.160" v="2276" actId="478"/>
          <ac:cxnSpMkLst>
            <pc:docMk/>
            <pc:sldMk cId="934500015" sldId="264"/>
            <ac:cxnSpMk id="31" creationId="{069F19EA-4E3E-4753-A3BF-49733397C586}"/>
          </ac:cxnSpMkLst>
        </pc:cxnChg>
        <pc:cxnChg chg="add del">
          <ac:chgData name="filipe Luz" userId="4f51271f41fe1698" providerId="LiveId" clId="{3CA9FBA0-04FB-4AE1-94DC-BFB6E55A1AEB}" dt="2019-05-22T05:07:01.346" v="2278"/>
          <ac:cxnSpMkLst>
            <pc:docMk/>
            <pc:sldMk cId="934500015" sldId="264"/>
            <ac:cxnSpMk id="32" creationId="{44996F1D-5492-4DC4-A0E1-06AACE1B6C09}"/>
          </ac:cxnSpMkLst>
        </pc:cxnChg>
        <pc:cxnChg chg="add mod">
          <ac:chgData name="filipe Luz" userId="4f51271f41fe1698" providerId="LiveId" clId="{3CA9FBA0-04FB-4AE1-94DC-BFB6E55A1AEB}" dt="2019-05-22T05:07:26.450" v="2304" actId="692"/>
          <ac:cxnSpMkLst>
            <pc:docMk/>
            <pc:sldMk cId="934500015" sldId="264"/>
            <ac:cxnSpMk id="33" creationId="{0121726E-45FA-4827-A828-7ABA612A53E2}"/>
          </ac:cxnSpMkLst>
        </pc:cxnChg>
      </pc:sldChg>
      <pc:sldChg chg="delSp modSp add del setBg">
        <pc:chgData name="filipe Luz" userId="4f51271f41fe1698" providerId="LiveId" clId="{3CA9FBA0-04FB-4AE1-94DC-BFB6E55A1AEB}" dt="2019-05-23T02:46:08.509" v="2851" actId="2696"/>
        <pc:sldMkLst>
          <pc:docMk/>
          <pc:sldMk cId="3778511872" sldId="265"/>
        </pc:sldMkLst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4" creationId="{1FBADB65-3949-4BC6-AD5E-BD0758BA5F50}"/>
          </ac:spMkLst>
        </pc:spChg>
        <pc:spChg chg="mod">
          <ac:chgData name="filipe Luz" userId="4f51271f41fe1698" providerId="LiveId" clId="{3CA9FBA0-04FB-4AE1-94DC-BFB6E55A1AEB}" dt="2019-05-22T05:15:04.868" v="2637" actId="1076"/>
          <ac:spMkLst>
            <pc:docMk/>
            <pc:sldMk cId="3778511872" sldId="265"/>
            <ac:spMk id="13" creationId="{DC7A49CE-DFC6-4C71-ABAC-A9B856CABEC3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4" creationId="{56213C32-C9FE-448F-851B-2E9067E16140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5" creationId="{6CCA03B8-B6B3-43CD-8AF6-33C457F8374D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6" creationId="{2F1CA460-707B-40EA-AFE5-C0D4C5662D45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7" creationId="{F6B09143-C3F0-4B4B-B904-CF519393D099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26" creationId="{CD0DD5C7-D47E-4FFC-BB55-D6F2ECF4EF79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37" creationId="{5D2A9845-0990-47F6-A21C-51CD3EEEB762}"/>
          </ac:spMkLst>
        </pc:spChg>
        <pc:spChg chg="del">
          <ac:chgData name="filipe Luz" userId="4f51271f41fe1698" providerId="LiveId" clId="{3CA9FBA0-04FB-4AE1-94DC-BFB6E55A1AEB}" dt="2019-05-22T05:15:09.805" v="2638" actId="478"/>
          <ac:spMkLst>
            <pc:docMk/>
            <pc:sldMk cId="3778511872" sldId="265"/>
            <ac:spMk id="38" creationId="{8347D27E-B60A-45BB-A669-B47DD43F0D01}"/>
          </ac:spMkLst>
        </pc:spChg>
        <pc:spChg chg="del">
          <ac:chgData name="filipe Luz" userId="4f51271f41fe1698" providerId="LiveId" clId="{3CA9FBA0-04FB-4AE1-94DC-BFB6E55A1AEB}" dt="2019-05-22T05:15:14.006" v="2639" actId="478"/>
          <ac:spMkLst>
            <pc:docMk/>
            <pc:sldMk cId="3778511872" sldId="265"/>
            <ac:spMk id="39" creationId="{9AAEC61D-75E8-44F5-8F5B-9EA31C6FAAC8}"/>
          </ac:spMkLst>
        </pc:spChg>
        <pc:spChg chg="del">
          <ac:chgData name="filipe Luz" userId="4f51271f41fe1698" providerId="LiveId" clId="{3CA9FBA0-04FB-4AE1-94DC-BFB6E55A1AEB}" dt="2019-05-22T05:15:09.805" v="2638" actId="478"/>
          <ac:spMkLst>
            <pc:docMk/>
            <pc:sldMk cId="3778511872" sldId="265"/>
            <ac:spMk id="40" creationId="{00292BF0-46F5-4B70-B4E3-F32DA47E4A42}"/>
          </ac:spMkLst>
        </pc:spChg>
        <pc:cxnChg chg="del mod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6" creationId="{90E0C613-131F-4056-8170-3087E2099C46}"/>
          </ac:cxnSpMkLst>
        </pc:cxnChg>
        <pc:cxnChg chg="del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1" creationId="{A9B1E7AB-F3ED-4540-BA17-A7B5EB28D1BE}"/>
          </ac:cxnSpMkLst>
        </pc:cxnChg>
        <pc:cxnChg chg="del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2" creationId="{E34182DC-4926-469C-B109-DA99AF624C26}"/>
          </ac:cxnSpMkLst>
        </pc:cxnChg>
        <pc:cxnChg chg="del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4" creationId="{9ACA333A-3575-42C4-B8F3-F37EABB29830}"/>
          </ac:cxnSpMkLst>
        </pc:cxnChg>
        <pc:cxnChg chg="del mod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7" creationId="{719CBD48-A006-43A5-B022-C9465EC38C53}"/>
          </ac:cxnSpMkLst>
        </pc:cxnChg>
        <pc:cxnChg chg="del">
          <ac:chgData name="filipe Luz" userId="4f51271f41fe1698" providerId="LiveId" clId="{3CA9FBA0-04FB-4AE1-94DC-BFB6E55A1AEB}" dt="2019-05-22T05:15:15.606" v="2640" actId="478"/>
          <ac:cxnSpMkLst>
            <pc:docMk/>
            <pc:sldMk cId="3778511872" sldId="265"/>
            <ac:cxnSpMk id="33" creationId="{0121726E-45FA-4827-A828-7ABA612A53E2}"/>
          </ac:cxnSpMkLst>
        </pc:cxnChg>
      </pc:sldChg>
      <pc:sldChg chg="addSp delSp modSp add">
        <pc:chgData name="filipe Luz" userId="4f51271f41fe1698" providerId="LiveId" clId="{3CA9FBA0-04FB-4AE1-94DC-BFB6E55A1AEB}" dt="2019-05-23T03:34:44.754" v="3592"/>
        <pc:sldMkLst>
          <pc:docMk/>
          <pc:sldMk cId="3710508468" sldId="266"/>
        </pc:sldMkLst>
        <pc:spChg chg="add del mod">
          <ac:chgData name="filipe Luz" userId="4f51271f41fe1698" providerId="LiveId" clId="{3CA9FBA0-04FB-4AE1-94DC-BFB6E55A1AEB}" dt="2019-05-23T02:37:51.804" v="2692" actId="478"/>
          <ac:spMkLst>
            <pc:docMk/>
            <pc:sldMk cId="3710508468" sldId="266"/>
            <ac:spMk id="3" creationId="{D396118F-E655-44AE-9EC8-7AD1A845F142}"/>
          </ac:spMkLst>
        </pc:spChg>
        <pc:spChg chg="del">
          <ac:chgData name="filipe Luz" userId="4f51271f41fe1698" providerId="LiveId" clId="{3CA9FBA0-04FB-4AE1-94DC-BFB6E55A1AEB}" dt="2019-05-23T02:36:53.689" v="2668" actId="478"/>
          <ac:spMkLst>
            <pc:docMk/>
            <pc:sldMk cId="3710508468" sldId="266"/>
            <ac:spMk id="5" creationId="{80E982B4-359E-478C-A102-35E433EE5EEE}"/>
          </ac:spMkLst>
        </pc:spChg>
        <pc:spChg chg="mod">
          <ac:chgData name="filipe Luz" userId="4f51271f41fe1698" providerId="LiveId" clId="{3CA9FBA0-04FB-4AE1-94DC-BFB6E55A1AEB}" dt="2019-05-23T02:42:28.531" v="2810" actId="207"/>
          <ac:spMkLst>
            <pc:docMk/>
            <pc:sldMk cId="3710508468" sldId="266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2:37:50.128" v="2691" actId="478"/>
          <ac:spMkLst>
            <pc:docMk/>
            <pc:sldMk cId="3710508468" sldId="266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3T02:42:52.409" v="2814" actId="1076"/>
          <ac:spMkLst>
            <pc:docMk/>
            <pc:sldMk cId="3710508468" sldId="266"/>
            <ac:spMk id="17" creationId="{C7F9C607-5757-455F-80C2-F89DBBD91277}"/>
          </ac:spMkLst>
        </pc:spChg>
        <pc:spChg chg="add mod">
          <ac:chgData name="filipe Luz" userId="4f51271f41fe1698" providerId="LiveId" clId="{3CA9FBA0-04FB-4AE1-94DC-BFB6E55A1AEB}" dt="2019-05-23T02:43:38.674" v="2816" actId="13822"/>
          <ac:spMkLst>
            <pc:docMk/>
            <pc:sldMk cId="3710508468" sldId="266"/>
            <ac:spMk id="21" creationId="{9F6F3454-9290-4C00-B67B-C72252FF70B0}"/>
          </ac:spMkLst>
        </pc:spChg>
        <pc:spChg chg="mod ord">
          <ac:chgData name="filipe Luz" userId="4f51271f41fe1698" providerId="LiveId" clId="{3CA9FBA0-04FB-4AE1-94DC-BFB6E55A1AEB}" dt="2019-05-23T02:47:22.606" v="2878" actId="14100"/>
          <ac:spMkLst>
            <pc:docMk/>
            <pc:sldMk cId="3710508468" sldId="266"/>
            <ac:spMk id="74" creationId="{8A1E1F70-63A1-4679-9D98-81122BB64EFE}"/>
          </ac:spMkLst>
        </pc:spChg>
        <pc:picChg chg="del">
          <ac:chgData name="filipe Luz" userId="4f51271f41fe1698" providerId="LiveId" clId="{3CA9FBA0-04FB-4AE1-94DC-BFB6E55A1AEB}" dt="2019-05-23T02:36:51.082" v="2667" actId="478"/>
          <ac:picMkLst>
            <pc:docMk/>
            <pc:sldMk cId="3710508468" sldId="266"/>
            <ac:picMk id="4" creationId="{1911AD8E-2BC2-40E9-995E-8E9DDC9ED8AB}"/>
          </ac:picMkLst>
        </pc:picChg>
        <pc:picChg chg="add mod">
          <ac:chgData name="filipe Luz" userId="4f51271f41fe1698" providerId="LiveId" clId="{3CA9FBA0-04FB-4AE1-94DC-BFB6E55A1AEB}" dt="2019-05-23T02:42:05.411" v="2806" actId="1038"/>
          <ac:picMkLst>
            <pc:docMk/>
            <pc:sldMk cId="3710508468" sldId="266"/>
            <ac:picMk id="16" creationId="{D1088E7B-5A95-416C-8656-DA45D5633C96}"/>
          </ac:picMkLst>
        </pc:picChg>
        <pc:picChg chg="add mod">
          <ac:chgData name="filipe Luz" userId="4f51271f41fe1698" providerId="LiveId" clId="{3CA9FBA0-04FB-4AE1-94DC-BFB6E55A1AEB}" dt="2019-05-23T02:43:47.823" v="2818" actId="1076"/>
          <ac:picMkLst>
            <pc:docMk/>
            <pc:sldMk cId="3710508468" sldId="266"/>
            <ac:picMk id="19" creationId="{44FB5C56-E67B-4292-AF4D-842A603EED76}"/>
          </ac:picMkLst>
        </pc:picChg>
        <pc:picChg chg="add">
          <ac:chgData name="filipe Luz" userId="4f51271f41fe1698" providerId="LiveId" clId="{3CA9FBA0-04FB-4AE1-94DC-BFB6E55A1AEB}" dt="2019-05-23T03:34:44.754" v="3592"/>
          <ac:picMkLst>
            <pc:docMk/>
            <pc:sldMk cId="3710508468" sldId="266"/>
            <ac:picMk id="30" creationId="{E757A1F0-25C0-4649-A55D-D2BE32E5CAA4}"/>
          </ac:picMkLst>
        </pc:picChg>
        <pc:picChg chg="add">
          <ac:chgData name="filipe Luz" userId="4f51271f41fe1698" providerId="LiveId" clId="{3CA9FBA0-04FB-4AE1-94DC-BFB6E55A1AEB}" dt="2019-05-23T03:34:44.754" v="3592"/>
          <ac:picMkLst>
            <pc:docMk/>
            <pc:sldMk cId="3710508468" sldId="266"/>
            <ac:picMk id="31" creationId="{E696F0B2-E6A2-4DB9-917F-F8960BBC9C34}"/>
          </ac:picMkLst>
        </pc:picChg>
        <pc:picChg chg="del">
          <ac:chgData name="filipe Luz" userId="4f51271f41fe1698" providerId="LiveId" clId="{3CA9FBA0-04FB-4AE1-94DC-BFB6E55A1AEB}" dt="2019-05-23T03:34:44.046" v="3591" actId="478"/>
          <ac:picMkLst>
            <pc:docMk/>
            <pc:sldMk cId="3710508468" sldId="266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44.046" v="3591" actId="478"/>
          <ac:picMkLst>
            <pc:docMk/>
            <pc:sldMk cId="3710508468" sldId="266"/>
            <ac:picMk id="85" creationId="{6C1CDB4B-86D2-42E7-84C6-74635D1085FB}"/>
          </ac:picMkLst>
        </pc:picChg>
        <pc:cxnChg chg="add del mod">
          <ac:chgData name="filipe Luz" userId="4f51271f41fe1698" providerId="LiveId" clId="{3CA9FBA0-04FB-4AE1-94DC-BFB6E55A1AEB}" dt="2019-05-23T02:39:59.033" v="2768" actId="478"/>
          <ac:cxnSpMkLst>
            <pc:docMk/>
            <pc:sldMk cId="3710508468" sldId="266"/>
            <ac:cxnSpMk id="18" creationId="{3224010E-EE06-4868-9990-54FA830E90B4}"/>
          </ac:cxnSpMkLst>
        </pc:cxnChg>
        <pc:cxnChg chg="del mod">
          <ac:chgData name="filipe Luz" userId="4f51271f41fe1698" providerId="LiveId" clId="{3CA9FBA0-04FB-4AE1-94DC-BFB6E55A1AEB}" dt="2019-05-23T02:41:35.457" v="2791" actId="478"/>
          <ac:cxnSpMkLst>
            <pc:docMk/>
            <pc:sldMk cId="3710508468" sldId="266"/>
            <ac:cxnSpMk id="79" creationId="{0F43597B-BD9C-431E-8C50-414ED7DAB351}"/>
          </ac:cxnSpMkLst>
        </pc:cxnChg>
      </pc:sldChg>
      <pc:sldChg chg="addSp delSp modSp add">
        <pc:chgData name="filipe Luz" userId="4f51271f41fe1698" providerId="LiveId" clId="{3CA9FBA0-04FB-4AE1-94DC-BFB6E55A1AEB}" dt="2019-05-23T03:54:21.231" v="3951" actId="27636"/>
        <pc:sldMkLst>
          <pc:docMk/>
          <pc:sldMk cId="4237487550" sldId="267"/>
        </pc:sldMkLst>
        <pc:spChg chg="mod">
          <ac:chgData name="filipe Luz" userId="4f51271f41fe1698" providerId="LiveId" clId="{3CA9FBA0-04FB-4AE1-94DC-BFB6E55A1AEB}" dt="2019-05-23T03:54:17.114" v="3949" actId="27636"/>
          <ac:spMkLst>
            <pc:docMk/>
            <pc:sldMk cId="4237487550" sldId="267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2:47:52.402" v="2882" actId="478"/>
          <ac:spMkLst>
            <pc:docMk/>
            <pc:sldMk cId="4237487550" sldId="267"/>
            <ac:spMk id="17" creationId="{C7F9C607-5757-455F-80C2-F89DBBD91277}"/>
          </ac:spMkLst>
        </pc:spChg>
        <pc:spChg chg="del">
          <ac:chgData name="filipe Luz" userId="4f51271f41fe1698" providerId="LiveId" clId="{3CA9FBA0-04FB-4AE1-94DC-BFB6E55A1AEB}" dt="2019-05-23T02:47:50.842" v="2881" actId="478"/>
          <ac:spMkLst>
            <pc:docMk/>
            <pc:sldMk cId="4237487550" sldId="267"/>
            <ac:spMk id="21" creationId="{9F6F3454-9290-4C00-B67B-C72252FF70B0}"/>
          </ac:spMkLst>
        </pc:spChg>
        <pc:spChg chg="add mod">
          <ac:chgData name="filipe Luz" userId="4f51271f41fe1698" providerId="LiveId" clId="{3CA9FBA0-04FB-4AE1-94DC-BFB6E55A1AEB}" dt="2019-05-23T03:54:21.231" v="3951" actId="27636"/>
          <ac:spMkLst>
            <pc:docMk/>
            <pc:sldMk cId="4237487550" sldId="267"/>
            <ac:spMk id="22" creationId="{A6D39331-4B24-42D3-B0A6-26DD94CE54CA}"/>
          </ac:spMkLst>
        </pc:spChg>
        <pc:spChg chg="mod">
          <ac:chgData name="filipe Luz" userId="4f51271f41fe1698" providerId="LiveId" clId="{3CA9FBA0-04FB-4AE1-94DC-BFB6E55A1AEB}" dt="2019-05-23T02:47:16.191" v="2876" actId="14100"/>
          <ac:spMkLst>
            <pc:docMk/>
            <pc:sldMk cId="4237487550" sldId="267"/>
            <ac:spMk id="74" creationId="{8A1E1F70-63A1-4679-9D98-81122BB64EFE}"/>
          </ac:spMkLst>
        </pc:spChg>
        <pc:grpChg chg="add mod">
          <ac:chgData name="filipe Luz" userId="4f51271f41fe1698" providerId="LiveId" clId="{3CA9FBA0-04FB-4AE1-94DC-BFB6E55A1AEB}" dt="2019-05-23T02:47:59.686" v="2885" actId="1076"/>
          <ac:grpSpMkLst>
            <pc:docMk/>
            <pc:sldMk cId="4237487550" sldId="267"/>
            <ac:grpSpMk id="14" creationId="{865D40EA-DF8D-4232-B278-C6DE9745A23E}"/>
          </ac:grpSpMkLst>
        </pc:grpChg>
        <pc:picChg chg="del">
          <ac:chgData name="filipe Luz" userId="4f51271f41fe1698" providerId="LiveId" clId="{3CA9FBA0-04FB-4AE1-94DC-BFB6E55A1AEB}" dt="2019-05-23T02:47:50.037" v="2880" actId="478"/>
          <ac:picMkLst>
            <pc:docMk/>
            <pc:sldMk cId="4237487550" sldId="267"/>
            <ac:picMk id="16" creationId="{D1088E7B-5A95-416C-8656-DA45D5633C96}"/>
          </ac:picMkLst>
        </pc:picChg>
        <pc:picChg chg="del">
          <ac:chgData name="filipe Luz" userId="4f51271f41fe1698" providerId="LiveId" clId="{3CA9FBA0-04FB-4AE1-94DC-BFB6E55A1AEB}" dt="2019-05-23T02:47:53.050" v="2883" actId="478"/>
          <ac:picMkLst>
            <pc:docMk/>
            <pc:sldMk cId="4237487550" sldId="267"/>
            <ac:picMk id="19" creationId="{44FB5C56-E67B-4292-AF4D-842A603EED76}"/>
          </ac:picMkLst>
        </pc:picChg>
        <pc:picChg chg="add">
          <ac:chgData name="filipe Luz" userId="4f51271f41fe1698" providerId="LiveId" clId="{3CA9FBA0-04FB-4AE1-94DC-BFB6E55A1AEB}" dt="2019-05-23T03:34:50.539" v="3594"/>
          <ac:picMkLst>
            <pc:docMk/>
            <pc:sldMk cId="4237487550" sldId="267"/>
            <ac:picMk id="23" creationId="{22F952CC-B418-445A-8790-221EE6AEA96E}"/>
          </ac:picMkLst>
        </pc:picChg>
        <pc:picChg chg="add">
          <ac:chgData name="filipe Luz" userId="4f51271f41fe1698" providerId="LiveId" clId="{3CA9FBA0-04FB-4AE1-94DC-BFB6E55A1AEB}" dt="2019-05-23T03:34:50.539" v="3594"/>
          <ac:picMkLst>
            <pc:docMk/>
            <pc:sldMk cId="4237487550" sldId="267"/>
            <ac:picMk id="24" creationId="{935F22C8-489C-4122-BC80-36A59C55EB2B}"/>
          </ac:picMkLst>
        </pc:picChg>
        <pc:picChg chg="del">
          <ac:chgData name="filipe Luz" userId="4f51271f41fe1698" providerId="LiveId" clId="{3CA9FBA0-04FB-4AE1-94DC-BFB6E55A1AEB}" dt="2019-05-23T03:34:49.813" v="3593" actId="478"/>
          <ac:picMkLst>
            <pc:docMk/>
            <pc:sldMk cId="4237487550" sldId="267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49.813" v="3593" actId="478"/>
          <ac:picMkLst>
            <pc:docMk/>
            <pc:sldMk cId="4237487550" sldId="267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15:16:33.704" v="4077"/>
        <pc:sldMkLst>
          <pc:docMk/>
          <pc:sldMk cId="257569307" sldId="268"/>
        </pc:sldMkLst>
        <pc:spChg chg="add del mod">
          <ac:chgData name="filipe Luz" userId="4f51271f41fe1698" providerId="LiveId" clId="{3CA9FBA0-04FB-4AE1-94DC-BFB6E55A1AEB}" dt="2019-05-23T03:12:56.513" v="3153" actId="478"/>
          <ac:spMkLst>
            <pc:docMk/>
            <pc:sldMk cId="257569307" sldId="268"/>
            <ac:spMk id="3" creationId="{1F95F895-546F-4925-8A14-2B3BC3C1D043}"/>
          </ac:spMkLst>
        </pc:spChg>
        <pc:spChg chg="add mod">
          <ac:chgData name="filipe Luz" userId="4f51271f41fe1698" providerId="LiveId" clId="{3CA9FBA0-04FB-4AE1-94DC-BFB6E55A1AEB}" dt="2019-05-23T15:16:33.704" v="4077"/>
          <ac:spMkLst>
            <pc:docMk/>
            <pc:sldMk cId="257569307" sldId="268"/>
            <ac:spMk id="4" creationId="{07386BCA-8263-4AE3-847B-A2D27904C650}"/>
          </ac:spMkLst>
        </pc:spChg>
        <pc:spChg chg="mod">
          <ac:chgData name="filipe Luz" userId="4f51271f41fe1698" providerId="LiveId" clId="{3CA9FBA0-04FB-4AE1-94DC-BFB6E55A1AEB}" dt="2019-05-23T03:52:05.446" v="3935" actId="1076"/>
          <ac:spMkLst>
            <pc:docMk/>
            <pc:sldMk cId="257569307" sldId="268"/>
            <ac:spMk id="12" creationId="{3F13F694-ABB6-4554-9D09-AA85FF007A09}"/>
          </ac:spMkLst>
        </pc:spChg>
        <pc:spChg chg="add mod">
          <ac:chgData name="filipe Luz" userId="4f51271f41fe1698" providerId="LiveId" clId="{3CA9FBA0-04FB-4AE1-94DC-BFB6E55A1AEB}" dt="2019-05-23T03:14:04.208" v="3173" actId="1076"/>
          <ac:spMkLst>
            <pc:docMk/>
            <pc:sldMk cId="257569307" sldId="268"/>
            <ac:spMk id="17" creationId="{D1BDAAF1-61CB-405B-934A-2AF75345FF73}"/>
          </ac:spMkLst>
        </pc:spChg>
        <pc:spChg chg="del">
          <ac:chgData name="filipe Luz" userId="4f51271f41fe1698" providerId="LiveId" clId="{3CA9FBA0-04FB-4AE1-94DC-BFB6E55A1AEB}" dt="2019-05-23T03:12:35.859" v="3152" actId="478"/>
          <ac:spMkLst>
            <pc:docMk/>
            <pc:sldMk cId="257569307" sldId="268"/>
            <ac:spMk id="22" creationId="{A6D39331-4B24-42D3-B0A6-26DD94CE54CA}"/>
          </ac:spMkLst>
        </pc:spChg>
        <pc:grpChg chg="del">
          <ac:chgData name="filipe Luz" userId="4f51271f41fe1698" providerId="LiveId" clId="{3CA9FBA0-04FB-4AE1-94DC-BFB6E55A1AEB}" dt="2019-05-23T03:13:38.650" v="3166" actId="478"/>
          <ac:grpSpMkLst>
            <pc:docMk/>
            <pc:sldMk cId="257569307" sldId="268"/>
            <ac:grpSpMk id="14" creationId="{865D40EA-DF8D-4232-B278-C6DE9745A23E}"/>
          </ac:grpSpMkLst>
        </pc:grpChg>
        <pc:picChg chg="add mod">
          <ac:chgData name="filipe Luz" userId="4f51271f41fe1698" providerId="LiveId" clId="{3CA9FBA0-04FB-4AE1-94DC-BFB6E55A1AEB}" dt="2019-05-23T03:14:30.915" v="3181" actId="1076"/>
          <ac:picMkLst>
            <pc:docMk/>
            <pc:sldMk cId="257569307" sldId="268"/>
            <ac:picMk id="19" creationId="{E4538166-21FB-4B4B-8820-892842A90F9E}"/>
          </ac:picMkLst>
        </pc:picChg>
        <pc:picChg chg="add">
          <ac:chgData name="filipe Luz" userId="4f51271f41fe1698" providerId="LiveId" clId="{3CA9FBA0-04FB-4AE1-94DC-BFB6E55A1AEB}" dt="2019-05-23T03:35:01.199" v="3596"/>
          <ac:picMkLst>
            <pc:docMk/>
            <pc:sldMk cId="257569307" sldId="268"/>
            <ac:picMk id="21" creationId="{18C23C8C-4EFD-41C6-84E2-4AFDF167F7B8}"/>
          </ac:picMkLst>
        </pc:picChg>
        <pc:picChg chg="add">
          <ac:chgData name="filipe Luz" userId="4f51271f41fe1698" providerId="LiveId" clId="{3CA9FBA0-04FB-4AE1-94DC-BFB6E55A1AEB}" dt="2019-05-23T03:35:01.199" v="3596"/>
          <ac:picMkLst>
            <pc:docMk/>
            <pc:sldMk cId="257569307" sldId="268"/>
            <ac:picMk id="23" creationId="{CBD07A60-E401-419C-9CC0-438F417F86C1}"/>
          </ac:picMkLst>
        </pc:picChg>
        <pc:picChg chg="del">
          <ac:chgData name="filipe Luz" userId="4f51271f41fe1698" providerId="LiveId" clId="{3CA9FBA0-04FB-4AE1-94DC-BFB6E55A1AEB}" dt="2019-05-23T03:35:00.571" v="3595" actId="478"/>
          <ac:picMkLst>
            <pc:docMk/>
            <pc:sldMk cId="257569307" sldId="268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00.571" v="3595" actId="478"/>
          <ac:picMkLst>
            <pc:docMk/>
            <pc:sldMk cId="257569307" sldId="268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03:52:17.495" v="3939" actId="27636"/>
        <pc:sldMkLst>
          <pc:docMk/>
          <pc:sldMk cId="1368840328" sldId="269"/>
        </pc:sldMkLst>
        <pc:spChg chg="mod">
          <ac:chgData name="filipe Luz" userId="4f51271f41fe1698" providerId="LiveId" clId="{3CA9FBA0-04FB-4AE1-94DC-BFB6E55A1AEB}" dt="2019-05-23T03:52:17.495" v="3939" actId="27636"/>
          <ac:spMkLst>
            <pc:docMk/>
            <pc:sldMk cId="1368840328" sldId="269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3:15:13.811" v="3183" actId="478"/>
          <ac:spMkLst>
            <pc:docMk/>
            <pc:sldMk cId="1368840328" sldId="269"/>
            <ac:spMk id="17" creationId="{D1BDAAF1-61CB-405B-934A-2AF75345FF73}"/>
          </ac:spMkLst>
        </pc:spChg>
        <pc:picChg chg="add mod">
          <ac:chgData name="filipe Luz" userId="4f51271f41fe1698" providerId="LiveId" clId="{3CA9FBA0-04FB-4AE1-94DC-BFB6E55A1AEB}" dt="2019-05-23T03:15:41.320" v="3189" actId="1038"/>
          <ac:picMkLst>
            <pc:docMk/>
            <pc:sldMk cId="1368840328" sldId="269"/>
            <ac:picMk id="13" creationId="{F458027A-15DD-4AD6-96E6-EA3AD01B870F}"/>
          </ac:picMkLst>
        </pc:picChg>
        <pc:picChg chg="add">
          <ac:chgData name="filipe Luz" userId="4f51271f41fe1698" providerId="LiveId" clId="{3CA9FBA0-04FB-4AE1-94DC-BFB6E55A1AEB}" dt="2019-05-23T03:35:07.636" v="3598"/>
          <ac:picMkLst>
            <pc:docMk/>
            <pc:sldMk cId="1368840328" sldId="269"/>
            <ac:picMk id="14" creationId="{F0BFE01B-9E36-4BA2-960C-9AA0D66DBBE0}"/>
          </ac:picMkLst>
        </pc:picChg>
        <pc:picChg chg="add">
          <ac:chgData name="filipe Luz" userId="4f51271f41fe1698" providerId="LiveId" clId="{3CA9FBA0-04FB-4AE1-94DC-BFB6E55A1AEB}" dt="2019-05-23T03:35:07.636" v="3598"/>
          <ac:picMkLst>
            <pc:docMk/>
            <pc:sldMk cId="1368840328" sldId="269"/>
            <ac:picMk id="15" creationId="{57300CBB-A2D9-4B50-8D35-87C722E90B5B}"/>
          </ac:picMkLst>
        </pc:picChg>
        <pc:picChg chg="del">
          <ac:chgData name="filipe Luz" userId="4f51271f41fe1698" providerId="LiveId" clId="{3CA9FBA0-04FB-4AE1-94DC-BFB6E55A1AEB}" dt="2019-05-23T03:15:27.906" v="3186" actId="478"/>
          <ac:picMkLst>
            <pc:docMk/>
            <pc:sldMk cId="1368840328" sldId="269"/>
            <ac:picMk id="19" creationId="{E4538166-21FB-4B4B-8820-892842A90F9E}"/>
          </ac:picMkLst>
        </pc:picChg>
        <pc:picChg chg="del">
          <ac:chgData name="filipe Luz" userId="4f51271f41fe1698" providerId="LiveId" clId="{3CA9FBA0-04FB-4AE1-94DC-BFB6E55A1AEB}" dt="2019-05-23T03:35:07.008" v="3597" actId="478"/>
          <ac:picMkLst>
            <pc:docMk/>
            <pc:sldMk cId="1368840328" sldId="269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07.008" v="3597" actId="478"/>
          <ac:picMkLst>
            <pc:docMk/>
            <pc:sldMk cId="1368840328" sldId="269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03:19:20.236" v="3221" actId="1076"/>
        <pc:sldMkLst>
          <pc:docMk/>
          <pc:sldMk cId="924079063" sldId="270"/>
        </pc:sldMkLst>
        <pc:spChg chg="mod">
          <ac:chgData name="filipe Luz" userId="4f51271f41fe1698" providerId="LiveId" clId="{3CA9FBA0-04FB-4AE1-94DC-BFB6E55A1AEB}" dt="2019-05-23T03:17:42.467" v="3208" actId="1076"/>
          <ac:spMkLst>
            <pc:docMk/>
            <pc:sldMk cId="924079063" sldId="270"/>
            <ac:spMk id="12" creationId="{3F13F694-ABB6-4554-9D09-AA85FF007A09}"/>
          </ac:spMkLst>
        </pc:spChg>
        <pc:picChg chg="add mod">
          <ac:chgData name="filipe Luz" userId="4f51271f41fe1698" providerId="LiveId" clId="{3CA9FBA0-04FB-4AE1-94DC-BFB6E55A1AEB}" dt="2019-05-23T03:18:45.931" v="3216" actId="1076"/>
          <ac:picMkLst>
            <pc:docMk/>
            <pc:sldMk cId="924079063" sldId="270"/>
            <ac:picMk id="11" creationId="{5A742914-5D60-4EF3-ADB8-66971938B8B0}"/>
          </ac:picMkLst>
        </pc:picChg>
        <pc:picChg chg="del">
          <ac:chgData name="filipe Luz" userId="4f51271f41fe1698" providerId="LiveId" clId="{3CA9FBA0-04FB-4AE1-94DC-BFB6E55A1AEB}" dt="2019-05-23T03:17:43.830" v="3209" actId="478"/>
          <ac:picMkLst>
            <pc:docMk/>
            <pc:sldMk cId="924079063" sldId="270"/>
            <ac:picMk id="13" creationId="{F458027A-15DD-4AD6-96E6-EA3AD01B870F}"/>
          </ac:picMkLst>
        </pc:picChg>
        <pc:picChg chg="add mod">
          <ac:chgData name="filipe Luz" userId="4f51271f41fe1698" providerId="LiveId" clId="{3CA9FBA0-04FB-4AE1-94DC-BFB6E55A1AEB}" dt="2019-05-23T03:19:16.346" v="3220" actId="1076"/>
          <ac:picMkLst>
            <pc:docMk/>
            <pc:sldMk cId="924079063" sldId="270"/>
            <ac:picMk id="14" creationId="{31ABD4B9-5ADE-45A1-A3D9-D4BF8758C92B}"/>
          </ac:picMkLst>
        </pc:picChg>
        <pc:picChg chg="add mod">
          <ac:chgData name="filipe Luz" userId="4f51271f41fe1698" providerId="LiveId" clId="{3CA9FBA0-04FB-4AE1-94DC-BFB6E55A1AEB}" dt="2019-05-23T03:19:20.236" v="3221" actId="1076"/>
          <ac:picMkLst>
            <pc:docMk/>
            <pc:sldMk cId="924079063" sldId="270"/>
            <ac:picMk id="15" creationId="{1063CF01-17AB-42CB-BC64-4AC5D2A80EA4}"/>
          </ac:picMkLst>
        </pc:picChg>
      </pc:sldChg>
      <pc:sldChg chg="addSp delSp modSp add mod ord setBg">
        <pc:chgData name="filipe Luz" userId="4f51271f41fe1698" providerId="LiveId" clId="{3CA9FBA0-04FB-4AE1-94DC-BFB6E55A1AEB}" dt="2019-05-23T04:03:53.356" v="4072" actId="1076"/>
        <pc:sldMkLst>
          <pc:docMk/>
          <pc:sldMk cId="190200200" sldId="271"/>
        </pc:sldMkLst>
        <pc:spChg chg="mod">
          <ac:chgData name="filipe Luz" userId="4f51271f41fe1698" providerId="LiveId" clId="{3CA9FBA0-04FB-4AE1-94DC-BFB6E55A1AEB}" dt="2019-05-23T04:03:53.356" v="4072" actId="1076"/>
          <ac:spMkLst>
            <pc:docMk/>
            <pc:sldMk cId="190200200" sldId="271"/>
            <ac:spMk id="2" creationId="{6E8CDA7C-C181-4F18-BF2A-E308B6718EF0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17" creationId="{2A0E4E09-FC02-4ADC-951A-3FFA90B6FE39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22" creationId="{C6B8CC7F-3622-46E3-9272-E1956397D21B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24" creationId="{F3FE55B4-2EE5-4A4A-AD80-1A14F660FEF5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28" creationId="{F62B8A8C-A996-46DA-AB61-1A4DD707348F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30" creationId="{F429BE5F-6DE0-4144-A557-3BE62DC2D816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32" creationId="{CE1EFC02-FB03-4241-83C8-4FBA4CAD6570}"/>
          </ac:spMkLst>
        </pc:spChg>
        <pc:picChg chg="add mod">
          <ac:chgData name="filipe Luz" userId="4f51271f41fe1698" providerId="LiveId" clId="{3CA9FBA0-04FB-4AE1-94DC-BFB6E55A1AEB}" dt="2019-05-23T04:03:35.460" v="4069" actId="1076"/>
          <ac:picMkLst>
            <pc:docMk/>
            <pc:sldMk cId="190200200" sldId="271"/>
            <ac:picMk id="4" creationId="{5D854FD3-1609-4340-AB5B-D7F7F1EB3F6A}"/>
          </ac:picMkLst>
        </pc:picChg>
        <pc:picChg chg="add del mod ord">
          <ac:chgData name="filipe Luz" userId="4f51271f41fe1698" providerId="LiveId" clId="{3CA9FBA0-04FB-4AE1-94DC-BFB6E55A1AEB}" dt="2019-05-23T03:58:27.433" v="3984" actId="26606"/>
          <ac:picMkLst>
            <pc:docMk/>
            <pc:sldMk cId="190200200" sldId="271"/>
            <ac:picMk id="5" creationId="{9FA466A4-916D-485C-839F-FC4E6406246A}"/>
          </ac:picMkLst>
        </pc:picChg>
        <pc:picChg chg="add del mod">
          <ac:chgData name="filipe Luz" userId="4f51271f41fe1698" providerId="LiveId" clId="{3CA9FBA0-04FB-4AE1-94DC-BFB6E55A1AEB}" dt="2019-05-23T03:58:27.891" v="3985"/>
          <ac:picMkLst>
            <pc:docMk/>
            <pc:sldMk cId="190200200" sldId="271"/>
            <ac:picMk id="6" creationId="{460DB4F0-9ED8-4126-AB23-EF3D46CA1979}"/>
          </ac:picMkLst>
        </pc:picChg>
        <pc:picChg chg="add del mod">
          <ac:chgData name="filipe Luz" userId="4f51271f41fe1698" providerId="LiveId" clId="{3CA9FBA0-04FB-4AE1-94DC-BFB6E55A1AEB}" dt="2019-05-23T03:58:27.891" v="3985"/>
          <ac:picMkLst>
            <pc:docMk/>
            <pc:sldMk cId="190200200" sldId="271"/>
            <ac:picMk id="7" creationId="{EA0AEB02-3564-4042-9AE9-ACA145500B83}"/>
          </ac:picMkLst>
        </pc:picChg>
        <pc:picChg chg="add del">
          <ac:chgData name="filipe Luz" userId="4f51271f41fe1698" providerId="LiveId" clId="{3CA9FBA0-04FB-4AE1-94DC-BFB6E55A1AEB}" dt="2019-05-23T03:58:27.891" v="3985"/>
          <ac:picMkLst>
            <pc:docMk/>
            <pc:sldMk cId="190200200" sldId="271"/>
            <ac:picMk id="8" creationId="{29CB6F35-F7FC-47A7-8E64-7D943E892238}"/>
          </ac:picMkLst>
        </pc:picChg>
        <pc:picChg chg="add del">
          <ac:chgData name="filipe Luz" userId="4f51271f41fe1698" providerId="LiveId" clId="{3CA9FBA0-04FB-4AE1-94DC-BFB6E55A1AEB}" dt="2019-05-23T03:58:27.433" v="3984" actId="26606"/>
          <ac:picMkLst>
            <pc:docMk/>
            <pc:sldMk cId="190200200" sldId="271"/>
            <ac:picMk id="12" creationId="{24F266AD-725B-4A9D-B448-4C000F95CB47}"/>
          </ac:picMkLst>
        </pc:picChg>
        <pc:picChg chg="add mod">
          <ac:chgData name="filipe Luz" userId="4f51271f41fe1698" providerId="LiveId" clId="{3CA9FBA0-04FB-4AE1-94DC-BFB6E55A1AEB}" dt="2019-05-23T04:03:12.304" v="4065" actId="1038"/>
          <ac:picMkLst>
            <pc:docMk/>
            <pc:sldMk cId="190200200" sldId="271"/>
            <ac:picMk id="15" creationId="{AD8C0A57-28F6-433C-9247-C6D2968CF074}"/>
          </ac:picMkLst>
        </pc:picChg>
        <pc:picChg chg="add mod">
          <ac:chgData name="filipe Luz" userId="4f51271f41fe1698" providerId="LiveId" clId="{3CA9FBA0-04FB-4AE1-94DC-BFB6E55A1AEB}" dt="2019-05-23T04:03:35.460" v="4069" actId="1076"/>
          <ac:picMkLst>
            <pc:docMk/>
            <pc:sldMk cId="190200200" sldId="271"/>
            <ac:picMk id="16" creationId="{60E8A016-167C-42A0-A3DF-A3D50B9462D9}"/>
          </ac:picMkLst>
        </pc:picChg>
        <pc:picChg chg="add mod">
          <ac:chgData name="filipe Luz" userId="4f51271f41fe1698" providerId="LiveId" clId="{3CA9FBA0-04FB-4AE1-94DC-BFB6E55A1AEB}" dt="2019-05-23T04:03:24.884" v="4067" actId="1076"/>
          <ac:picMkLst>
            <pc:docMk/>
            <pc:sldMk cId="190200200" sldId="271"/>
            <ac:picMk id="18" creationId="{B4EF2288-F508-4B8A-A31F-B9D879731DA1}"/>
          </ac:picMkLst>
        </pc:picChg>
        <pc:picChg chg="add del">
          <ac:chgData name="filipe Luz" userId="4f51271f41fe1698" providerId="LiveId" clId="{3CA9FBA0-04FB-4AE1-94DC-BFB6E55A1AEB}" dt="2019-05-23T03:58:27.433" v="3984" actId="26606"/>
          <ac:picMkLst>
            <pc:docMk/>
            <pc:sldMk cId="190200200" sldId="271"/>
            <ac:picMk id="26" creationId="{7267E9C1-58F1-46EE-9BBE-108764BF9E2F}"/>
          </ac:picMkLst>
        </pc:picChg>
      </pc:sldChg>
      <pc:sldChg chg="addSp delSp modSp add ord">
        <pc:chgData name="filipe Luz" userId="4f51271f41fe1698" providerId="LiveId" clId="{3CA9FBA0-04FB-4AE1-94DC-BFB6E55A1AEB}" dt="2019-05-23T04:00:52.103" v="4007" actId="1036"/>
        <pc:sldMkLst>
          <pc:docMk/>
          <pc:sldMk cId="2879775152" sldId="272"/>
        </pc:sldMkLst>
        <pc:spChg chg="mod">
          <ac:chgData name="filipe Luz" userId="4f51271f41fe1698" providerId="LiveId" clId="{3CA9FBA0-04FB-4AE1-94DC-BFB6E55A1AEB}" dt="2019-05-23T03:21:43.151" v="3268" actId="27636"/>
          <ac:spMkLst>
            <pc:docMk/>
            <pc:sldMk cId="2879775152" sldId="272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3T04:00:42.822" v="3996" actId="27636"/>
          <ac:spMkLst>
            <pc:docMk/>
            <pc:sldMk cId="2879775152" sldId="272"/>
            <ac:spMk id="13" creationId="{69747335-ADCE-49E1-BD54-70ACCF70BC50}"/>
          </ac:spMkLst>
        </pc:spChg>
        <pc:spChg chg="mod">
          <ac:chgData name="filipe Luz" userId="4f51271f41fe1698" providerId="LiveId" clId="{3CA9FBA0-04FB-4AE1-94DC-BFB6E55A1AEB}" dt="2019-05-23T03:35:34.890" v="3603" actId="14100"/>
          <ac:spMkLst>
            <pc:docMk/>
            <pc:sldMk cId="2879775152" sldId="272"/>
            <ac:spMk id="74" creationId="{8A1E1F70-63A1-4679-9D98-81122BB64EFE}"/>
          </ac:spMkLst>
        </pc:spChg>
        <pc:picChg chg="add">
          <ac:chgData name="filipe Luz" userId="4f51271f41fe1698" providerId="LiveId" clId="{3CA9FBA0-04FB-4AE1-94DC-BFB6E55A1AEB}" dt="2019-05-23T03:35:27.193" v="3602"/>
          <ac:picMkLst>
            <pc:docMk/>
            <pc:sldMk cId="2879775152" sldId="272"/>
            <ac:picMk id="14" creationId="{4530CDFB-8F93-4B10-B0FA-B3DD4C2E9716}"/>
          </ac:picMkLst>
        </pc:picChg>
        <pc:picChg chg="add">
          <ac:chgData name="filipe Luz" userId="4f51271f41fe1698" providerId="LiveId" clId="{3CA9FBA0-04FB-4AE1-94DC-BFB6E55A1AEB}" dt="2019-05-23T03:35:27.193" v="3602"/>
          <ac:picMkLst>
            <pc:docMk/>
            <pc:sldMk cId="2879775152" sldId="272"/>
            <ac:picMk id="15" creationId="{E2FFE347-9A0E-4787-BC5F-9785FAF89811}"/>
          </ac:picMkLst>
        </pc:picChg>
        <pc:picChg chg="del">
          <ac:chgData name="filipe Luz" userId="4f51271f41fe1698" providerId="LiveId" clId="{3CA9FBA0-04FB-4AE1-94DC-BFB6E55A1AEB}" dt="2019-05-23T03:35:26.399" v="3601" actId="478"/>
          <ac:picMkLst>
            <pc:docMk/>
            <pc:sldMk cId="2879775152" sldId="272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26.399" v="3601" actId="478"/>
          <ac:picMkLst>
            <pc:docMk/>
            <pc:sldMk cId="2879775152" sldId="272"/>
            <ac:picMk id="85" creationId="{6C1CDB4B-86D2-42E7-84C6-74635D1085FB}"/>
          </ac:picMkLst>
        </pc:picChg>
        <pc:cxnChg chg="mod">
          <ac:chgData name="filipe Luz" userId="4f51271f41fe1698" providerId="LiveId" clId="{3CA9FBA0-04FB-4AE1-94DC-BFB6E55A1AEB}" dt="2019-05-23T04:00:52.103" v="4007" actId="1036"/>
          <ac:cxnSpMkLst>
            <pc:docMk/>
            <pc:sldMk cId="2879775152" sldId="272"/>
            <ac:cxnSpMk id="79" creationId="{0F43597B-BD9C-431E-8C50-414ED7DAB351}"/>
          </ac:cxnSpMkLst>
        </pc:cxnChg>
      </pc:sldChg>
      <pc:sldChg chg="addSp delSp modSp add ord">
        <pc:chgData name="filipe Luz" userId="4f51271f41fe1698" providerId="LiveId" clId="{3CA9FBA0-04FB-4AE1-94DC-BFB6E55A1AEB}" dt="2019-05-23T03:42:08.951" v="3708" actId="14100"/>
        <pc:sldMkLst>
          <pc:docMk/>
          <pc:sldMk cId="2581968350" sldId="273"/>
        </pc:sldMkLst>
        <pc:spChg chg="add del mod">
          <ac:chgData name="filipe Luz" userId="4f51271f41fe1698" providerId="LiveId" clId="{3CA9FBA0-04FB-4AE1-94DC-BFB6E55A1AEB}" dt="2019-05-23T03:36:57.226" v="3617" actId="478"/>
          <ac:spMkLst>
            <pc:docMk/>
            <pc:sldMk cId="2581968350" sldId="273"/>
            <ac:spMk id="3" creationId="{BBE0633E-FBEC-48AA-A5A4-EF85C24D21BC}"/>
          </ac:spMkLst>
        </pc:spChg>
        <pc:spChg chg="add mod ord">
          <ac:chgData name="filipe Luz" userId="4f51271f41fe1698" providerId="LiveId" clId="{3CA9FBA0-04FB-4AE1-94DC-BFB6E55A1AEB}" dt="2019-05-23T03:41:24.311" v="3706" actId="1036"/>
          <ac:spMkLst>
            <pc:docMk/>
            <pc:sldMk cId="2581968350" sldId="273"/>
            <ac:spMk id="6" creationId="{45FCBD91-6D0E-4425-8EB9-57E33C3D0A88}"/>
          </ac:spMkLst>
        </pc:spChg>
        <pc:spChg chg="del">
          <ac:chgData name="filipe Luz" userId="4f51271f41fe1698" providerId="LiveId" clId="{3CA9FBA0-04FB-4AE1-94DC-BFB6E55A1AEB}" dt="2019-05-23T03:37:02.381" v="3619" actId="478"/>
          <ac:spMkLst>
            <pc:docMk/>
            <pc:sldMk cId="2581968350" sldId="273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3:36:54.771" v="3616" actId="478"/>
          <ac:spMkLst>
            <pc:docMk/>
            <pc:sldMk cId="2581968350" sldId="273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3T03:38:08.729" v="3628" actId="14100"/>
          <ac:spMkLst>
            <pc:docMk/>
            <pc:sldMk cId="2581968350" sldId="273"/>
            <ac:spMk id="16" creationId="{D1EBB924-4977-4E8F-8BEA-57CBE9B24680}"/>
          </ac:spMkLst>
        </pc:spChg>
        <pc:spChg chg="mod">
          <ac:chgData name="filipe Luz" userId="4f51271f41fe1698" providerId="LiveId" clId="{3CA9FBA0-04FB-4AE1-94DC-BFB6E55A1AEB}" dt="2019-05-23T03:37:30.161" v="3624" actId="207"/>
          <ac:spMkLst>
            <pc:docMk/>
            <pc:sldMk cId="2581968350" sldId="273"/>
            <ac:spMk id="74" creationId="{8A1E1F70-63A1-4679-9D98-81122BB64EFE}"/>
          </ac:spMkLst>
        </pc:spChg>
        <pc:picChg chg="add mod">
          <ac:chgData name="filipe Luz" userId="4f51271f41fe1698" providerId="LiveId" clId="{3CA9FBA0-04FB-4AE1-94DC-BFB6E55A1AEB}" dt="2019-05-23T03:37:55.721" v="3626" actId="1076"/>
          <ac:picMkLst>
            <pc:docMk/>
            <pc:sldMk cId="2581968350" sldId="273"/>
            <ac:picMk id="5" creationId="{B6873C97-F07A-40D9-859E-740870018300}"/>
          </ac:picMkLst>
        </pc:picChg>
        <pc:picChg chg="add mod">
          <ac:chgData name="filipe Luz" userId="4f51271f41fe1698" providerId="LiveId" clId="{3CA9FBA0-04FB-4AE1-94DC-BFB6E55A1AEB}" dt="2019-05-23T03:42:08.951" v="3708" actId="14100"/>
          <ac:picMkLst>
            <pc:docMk/>
            <pc:sldMk cId="2581968350" sldId="273"/>
            <ac:picMk id="8" creationId="{89C2406A-F91E-4C63-BD29-87B6B1F2EA93}"/>
          </ac:picMkLst>
        </pc:picChg>
        <pc:picChg chg="add mod ord">
          <ac:chgData name="filipe Luz" userId="4f51271f41fe1698" providerId="LiveId" clId="{3CA9FBA0-04FB-4AE1-94DC-BFB6E55A1AEB}" dt="2019-05-23T03:41:47.273" v="3707" actId="14100"/>
          <ac:picMkLst>
            <pc:docMk/>
            <pc:sldMk cId="2581968350" sldId="273"/>
            <ac:picMk id="20" creationId="{DE238ACE-5B19-4B96-B783-967CD93CB366}"/>
          </ac:picMkLst>
        </pc:picChg>
        <pc:cxnChg chg="del">
          <ac:chgData name="filipe Luz" userId="4f51271f41fe1698" providerId="LiveId" clId="{3CA9FBA0-04FB-4AE1-94DC-BFB6E55A1AEB}" dt="2019-05-23T03:36:59.416" v="3618" actId="478"/>
          <ac:cxnSpMkLst>
            <pc:docMk/>
            <pc:sldMk cId="2581968350" sldId="273"/>
            <ac:cxnSpMk id="79" creationId="{0F43597B-BD9C-431E-8C50-414ED7DAB351}"/>
          </ac:cxnSpMkLst>
        </pc:cxnChg>
      </pc:sldChg>
      <pc:sldChg chg="add del">
        <pc:chgData name="filipe Luz" userId="4f51271f41fe1698" providerId="LiveId" clId="{3CA9FBA0-04FB-4AE1-94DC-BFB6E55A1AEB}" dt="2019-05-23T03:36:47.582" v="3614" actId="2696"/>
        <pc:sldMkLst>
          <pc:docMk/>
          <pc:sldMk cId="3016437536" sldId="273"/>
        </pc:sldMkLst>
      </pc:sldChg>
      <pc:sldChg chg="modSp add">
        <pc:chgData name="filipe Luz" userId="4f51271f41fe1698" providerId="LiveId" clId="{3CA9FBA0-04FB-4AE1-94DC-BFB6E55A1AEB}" dt="2019-05-23T03:50:15.033" v="3930" actId="1076"/>
        <pc:sldMkLst>
          <pc:docMk/>
          <pc:sldMk cId="2169559109" sldId="274"/>
        </pc:sldMkLst>
        <pc:spChg chg="mod">
          <ac:chgData name="filipe Luz" userId="4f51271f41fe1698" providerId="LiveId" clId="{3CA9FBA0-04FB-4AE1-94DC-BFB6E55A1AEB}" dt="2019-05-23T03:50:15.033" v="3930" actId="1076"/>
          <ac:spMkLst>
            <pc:docMk/>
            <pc:sldMk cId="2169559109" sldId="274"/>
            <ac:spMk id="13" creationId="{69747335-ADCE-49E1-BD54-70ACCF70BC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53C4-5642-402A-925F-D37BBC6E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63E2-1CE8-43C2-97D7-A1C0F5AE1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18A1-534F-403D-9BDF-A714D1E8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DA4C-E977-47B3-B14D-3E2D4D6C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DAE25-3D5C-40B4-87D7-9F8D1BA6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3A8D-1797-4D40-B0F2-08C40B6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78114-6414-4BE3-A6BF-7278E31A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C1AC-39D1-4D1C-9907-2E6E9EB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F456-3791-47CA-8ADB-BF1B6980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01F3-7FAD-4302-BB3A-29C4902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0DF6A-6C9D-4497-BDE4-D672D784F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7900B-D8E4-4C17-A116-0025CF49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2DD1-3E0B-4571-9AEB-67A6CC21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6386-D363-4B10-94D7-96456906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CDFF-F8C8-4555-8AE2-6DD25A76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7966-7687-4149-86D9-8690DFD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8C74-182A-43AC-A115-B0C832FE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4453-A8AB-48CA-8CB1-0D6DB5CB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CCAC-4221-4892-ADE9-0C857B8F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6A0F-AE55-4E9A-8D89-FCE1E70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7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CF2-E64A-413F-9869-9B8A9180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4E8FC-B90E-47E4-93AC-8495E52D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D77-79F8-4D5D-B8E4-599CC706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A97F-515E-4704-9B0C-EF58067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C3BC-3B49-40A9-8304-563E712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4C5-3EA4-4C82-B0FD-2492B8B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479A-9EEC-4808-856D-ADB80791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6AE0-3D13-4D91-ADFD-FB9C8A40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A3DDF-3083-4302-A235-75F67692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BC7B-72D2-43F3-991C-95C6BA2F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1EFD-1AC9-4B3E-A8FE-0F743A3D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6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046D-F35A-4086-8C73-E9F5D94D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634F-E29C-4CA0-9EA4-19C22204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D08E2-DF90-44EB-B111-2DB05875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431A-5BD5-4FD2-B8B2-ACC3CD4B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ED6D-466D-407C-8B4A-9C1749033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EECC-9C6D-47D0-998B-305A3E11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442F5-3A7E-4230-9EF9-0213AC4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DA023-2AD1-4EA6-9832-079D64DD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5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849C-80CE-4FAA-AFEF-FBA56495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CDA36-5061-4DF1-B2DB-D18C9BBE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E073C-50B9-4352-9388-933C2BB6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E2A9-EA3D-4EB1-A701-0D462132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51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E881F-4DB4-4858-95BA-89C6A43A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30281-95C7-4F13-A374-255112A6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9042-BCA2-41E9-965F-6D62A07F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F4FD-5E8D-438E-95BC-DAEDD72B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DB86-BC3C-41C6-BC2C-21FA9FAD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4585-42A0-4BBD-AA1E-14D2836E4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794-D40E-460F-96CF-B86621D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4BBC-2A95-43E1-8C88-B0A288C7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4588-579C-4C30-8E53-B214EE0F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E12B-3DCC-45E3-924D-3861FA5A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94DE6-01E3-4EF6-A833-A6A185E82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E875-04F9-4080-8D85-9D57DCCE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278-3334-4392-AA23-723F3841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DB137-E4D2-4EDE-80BA-D5D50B41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B562-D719-4EBA-91DA-F6E73E6A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6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9BA96-37FE-488C-B0A1-CE457CEC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BD05-7625-40FB-B6A9-F64A6636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826D-87AD-498D-939A-7764908EF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11C2-459C-4337-85F6-B65D4EC226B6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785A-1FE8-4B48-BC26-F287E0CA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97E5-55D7-4BDB-A6DA-9F4B6FCE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8/05/facebook-unveils-a-stunning-ml-model-that-transforms-music-into-different-styles/" TargetMode="External"/><Relationship Id="rId13" Type="http://schemas.openxmlformats.org/officeDocument/2006/relationships/hyperlink" Target="https://www.tomasboril.cz/fourierseries3d/en/" TargetMode="External"/><Relationship Id="rId3" Type="http://schemas.openxmlformats.org/officeDocument/2006/relationships/hyperlink" Target="https://en.wikipedia.org/wiki/Discrete-time_Fourier_transform" TargetMode="External"/><Relationship Id="rId7" Type="http://schemas.openxmlformats.org/officeDocument/2006/relationships/hyperlink" Target="https://www.analyticsvidhya.com/blog/2017/11/heart-sound-segmentation-deep-learning/" TargetMode="External"/><Relationship Id="rId12" Type="http://schemas.openxmlformats.org/officeDocument/2006/relationships/hyperlink" Target="http://cs229.stanford.edu/proj2013/zhang_Speech%20Recognition%20Using%20Deep%20Learning%20Algorithms.pdf" TargetMode="External"/><Relationship Id="rId2" Type="http://schemas.openxmlformats.org/officeDocument/2006/relationships/hyperlink" Target="https://en.wikipedia.org/wiki/Fourier_trans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forengineers.com/audio-and-digital-signal-processingdsp-in-python/" TargetMode="External"/><Relationship Id="rId11" Type="http://schemas.openxmlformats.org/officeDocument/2006/relationships/hyperlink" Target="http://www.robotics.stanford.edu/~ang/papers/nips09-AudioConvolutionalDBN.pdf" TargetMode="External"/><Relationship Id="rId5" Type="http://schemas.openxmlformats.org/officeDocument/2006/relationships/hyperlink" Target="https://github.com/librosa/librosa/tree/master/docs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kaggle.com/fizzbuzz/beginner-s-guide-to-audio-data" TargetMode="External"/><Relationship Id="rId4" Type="http://schemas.openxmlformats.org/officeDocument/2006/relationships/hyperlink" Target="https://haythamfayek.com/2016/04/21/speech-processing-for-machine-learning.html" TargetMode="External"/><Relationship Id="rId9" Type="http://schemas.openxmlformats.org/officeDocument/2006/relationships/hyperlink" Target="https://www.youtube.com/watch?v=-GddLd2_0ok&amp;list=PLhA3b2k8R3t2Ng1WW_7MiXeh1pfQJQi_P&amp;index=2" TargetMode="External"/><Relationship Id="rId14" Type="http://schemas.openxmlformats.org/officeDocument/2006/relationships/hyperlink" Target="http://seara.ufc.br/tintim/matematica/fourier/fourier2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16_de_maio" TargetMode="External"/><Relationship Id="rId3" Type="http://schemas.openxmlformats.org/officeDocument/2006/relationships/image" Target="../media/image11.jpg"/><Relationship Id="rId7" Type="http://schemas.openxmlformats.org/officeDocument/2006/relationships/hyperlink" Target="https://pt.wikipedia.org/wiki/Pari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1768" TargetMode="External"/><Relationship Id="rId5" Type="http://schemas.openxmlformats.org/officeDocument/2006/relationships/hyperlink" Target="https://pt.wikipedia.org/wiki/21_de_mar%C3%A7o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pt.wikipedia.org/wiki/Auxerre" TargetMode="External"/><Relationship Id="rId9" Type="http://schemas.openxmlformats.org/officeDocument/2006/relationships/hyperlink" Target="https://pt.wikipedia.org/wiki/183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466A4-916D-485C-839F-FC4E64062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26715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CDA7C-C181-4F18-BF2A-E308B671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748" y="705691"/>
            <a:ext cx="5354307" cy="1120570"/>
          </a:xfrm>
        </p:spPr>
        <p:txBody>
          <a:bodyPr anchor="t">
            <a:normAutofit fontScale="90000"/>
          </a:bodyPr>
          <a:lstStyle/>
          <a:p>
            <a:r>
              <a:rPr lang="en-US" sz="4400" u="sng" dirty="0" err="1">
                <a:solidFill>
                  <a:srgbClr val="000000"/>
                </a:solidFill>
              </a:rPr>
              <a:t>Pré-processamento</a:t>
            </a:r>
            <a:r>
              <a:rPr lang="en-US" sz="4400" u="sng" dirty="0">
                <a:solidFill>
                  <a:srgbClr val="000000"/>
                </a:solidFill>
              </a:rPr>
              <a:t> </a:t>
            </a:r>
            <a:r>
              <a:rPr lang="en-US" sz="4400" u="sng" dirty="0" err="1">
                <a:solidFill>
                  <a:srgbClr val="000000"/>
                </a:solidFill>
              </a:rPr>
              <a:t>em</a:t>
            </a:r>
            <a:r>
              <a:rPr lang="en-US" sz="4400" u="sng" dirty="0">
                <a:solidFill>
                  <a:srgbClr val="000000"/>
                </a:solidFill>
              </a:rPr>
              <a:t> </a:t>
            </a:r>
            <a:r>
              <a:rPr lang="en-US" sz="4400" u="sng" dirty="0" err="1">
                <a:solidFill>
                  <a:srgbClr val="000000"/>
                </a:solidFill>
              </a:rPr>
              <a:t>áudio</a:t>
            </a:r>
            <a:br>
              <a:rPr lang="en-US" sz="4400" u="sng" dirty="0">
                <a:solidFill>
                  <a:srgbClr val="000000"/>
                </a:solidFill>
              </a:rPr>
            </a:br>
            <a:r>
              <a:rPr lang="en-US" sz="4400" u="sng" dirty="0">
                <a:solidFill>
                  <a:srgbClr val="000000"/>
                </a:solidFill>
              </a:rPr>
              <a:t>para </a:t>
            </a:r>
            <a:r>
              <a:rPr lang="en-US" sz="4400" u="sng" dirty="0" err="1">
                <a:solidFill>
                  <a:srgbClr val="000000"/>
                </a:solidFill>
              </a:rPr>
              <a:t>Classificadores</a:t>
            </a:r>
            <a:endParaRPr lang="pt-BR" sz="4400" u="sng" dirty="0">
              <a:solidFill>
                <a:srgbClr val="000000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4EA1E06-8983-4011-B3AA-6EDC3B82F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37" y="3395228"/>
            <a:ext cx="1704833" cy="1704833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D187E1-36FA-45C5-8B93-C629995C7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83" y="3395080"/>
            <a:ext cx="2387403" cy="1546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580A1-5D8F-47CF-9AF4-9F1BEA065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32" y="5307301"/>
            <a:ext cx="1543442" cy="1273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9B4536-2B20-47A2-9D3E-2AC29C45C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9" y="4946745"/>
            <a:ext cx="1704833" cy="1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11324" y="2371668"/>
            <a:ext cx="3565434" cy="52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Spectrogram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D40EA-DF8D-4232-B278-C6DE9745A23E}"/>
              </a:ext>
            </a:extLst>
          </p:cNvPr>
          <p:cNvGrpSpPr/>
          <p:nvPr/>
        </p:nvGrpSpPr>
        <p:grpSpPr>
          <a:xfrm>
            <a:off x="5793405" y="845679"/>
            <a:ext cx="4493605" cy="5166641"/>
            <a:chOff x="3849197" y="1360235"/>
            <a:chExt cx="4493605" cy="51666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6CA5A12-E5C7-4DF3-A288-A30514CD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197" y="1360235"/>
              <a:ext cx="4493605" cy="2504993"/>
            </a:xfrm>
            <a:prstGeom prst="rect">
              <a:avLst/>
            </a:prstGeom>
          </p:spPr>
        </p:pic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37C130A-E124-4C11-B1F6-8AF98F8EAEA7}"/>
                </a:ext>
              </a:extLst>
            </p:cNvPr>
            <p:cNvSpPr/>
            <p:nvPr/>
          </p:nvSpPr>
          <p:spPr>
            <a:xfrm>
              <a:off x="6011411" y="3993160"/>
              <a:ext cx="169178" cy="29361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3EA6C7-51A2-4440-8A96-F1CF06B57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61"/>
            <a:stretch/>
          </p:blipFill>
          <p:spPr>
            <a:xfrm>
              <a:off x="4041580" y="4530055"/>
              <a:ext cx="3995073" cy="1996821"/>
            </a:xfrm>
            <a:prstGeom prst="rect">
              <a:avLst/>
            </a:prstGeom>
          </p:spPr>
        </p:pic>
      </p:grp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6D39331-4B24-42D3-B0A6-26DD94CE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4" y="2986558"/>
            <a:ext cx="3429493" cy="1019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Componente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espectral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são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todas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ondas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que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estão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fora do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intervalo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frequência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atribuido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a um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sinal</a:t>
            </a:r>
            <a:endParaRPr lang="pt-BR" sz="1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2F952CC-B418-445A-8790-221EE6AEA9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35F22C8-489C-4122-BC80-36A59C55EB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128797" y="2325795"/>
            <a:ext cx="3466428" cy="1196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Short-Time Fourier Transform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DAAF1-61CB-405B-934A-2AF75345FF73}"/>
              </a:ext>
            </a:extLst>
          </p:cNvPr>
          <p:cNvSpPr txBox="1"/>
          <p:nvPr/>
        </p:nvSpPr>
        <p:spPr>
          <a:xfrm>
            <a:off x="257594" y="3956495"/>
            <a:ext cx="3466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Sampling Rate   = 16 kHz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Window Length = 25 ms = 400 samples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Size             = 10 ms = 160 samples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 N FFT                   = 512 samples         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538166-21FB-4B4B-8820-892842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27" y="1704950"/>
            <a:ext cx="5702109" cy="34480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386BCA-8263-4AE3-847B-A2D27904C650}"/>
              </a:ext>
            </a:extLst>
          </p:cNvPr>
          <p:cNvSpPr/>
          <p:nvPr/>
        </p:nvSpPr>
        <p:spPr>
          <a:xfrm>
            <a:off x="9076479" y="6143669"/>
            <a:ext cx="3138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https://www.tomasboril.cz/fourierseries3d/en/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8C23C8C-4EFD-41C6-84E2-4AFDF167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BD07A60-E401-419C-9CC0-438F417F86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0" y="2480806"/>
            <a:ext cx="3597965" cy="1297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Short-Time Fourier Transform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58027A-15DD-4AD6-96E6-EA3AD01B8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3"/>
          <a:stretch/>
        </p:blipFill>
        <p:spPr>
          <a:xfrm>
            <a:off x="5079946" y="1110446"/>
            <a:ext cx="5773885" cy="463710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0BFE01B-9E36-4BA2-960C-9AA0D66DBB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7300CBB-A2D9-4B50-8D35-87C722E9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4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7DEB503-077E-4D36-9C3A-E7EDC013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6C1CDB4B-86D2-42E7-84C6-74635D10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390618" y="3037836"/>
            <a:ext cx="2858610" cy="662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Mel </a:t>
            </a:r>
            <a:r>
              <a:rPr lang="en-US" dirty="0" err="1">
                <a:solidFill>
                  <a:schemeClr val="bg1"/>
                </a:solidFill>
              </a:rPr>
              <a:t>Filterbank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42914-5D60-4EF3-ADB8-66971938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62" y="869843"/>
            <a:ext cx="8170098" cy="237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BD4B9-5ADE-45A1-A3D9-D4BF8758C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60" y="4974212"/>
            <a:ext cx="8170099" cy="10601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3CF01-17AB-42CB-BC64-4AC5D2A8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959" y="3392650"/>
            <a:ext cx="8170099" cy="14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7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9973F6-A2CF-4A98-A693-0B165E8757D1}"/>
              </a:ext>
            </a:extLst>
          </p:cNvPr>
          <p:cNvSpPr/>
          <p:nvPr/>
        </p:nvSpPr>
        <p:spPr>
          <a:xfrm>
            <a:off x="3448878" y="386960"/>
            <a:ext cx="8754445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7A49CE-DFC6-4C71-ABAC-A9B856CABEC3}"/>
              </a:ext>
            </a:extLst>
          </p:cNvPr>
          <p:cNvSpPr txBox="1">
            <a:spLocks/>
          </p:cNvSpPr>
          <p:nvPr/>
        </p:nvSpPr>
        <p:spPr>
          <a:xfrm>
            <a:off x="227511" y="2770937"/>
            <a:ext cx="2924296" cy="885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Etapas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Pré-Processamento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FBADB65-3949-4BC6-AD5E-BD0758BA5F50}"/>
              </a:ext>
            </a:extLst>
          </p:cNvPr>
          <p:cNvSpPr/>
          <p:nvPr/>
        </p:nvSpPr>
        <p:spPr>
          <a:xfrm>
            <a:off x="3609443" y="1020742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213C32-C9FE-448F-851B-2E9067E16140}"/>
              </a:ext>
            </a:extLst>
          </p:cNvPr>
          <p:cNvSpPr/>
          <p:nvPr/>
        </p:nvSpPr>
        <p:spPr>
          <a:xfrm>
            <a:off x="4666304" y="2256508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CCA03B8-B6B3-43CD-8AF6-33C457F8374D}"/>
              </a:ext>
            </a:extLst>
          </p:cNvPr>
          <p:cNvSpPr/>
          <p:nvPr/>
        </p:nvSpPr>
        <p:spPr>
          <a:xfrm>
            <a:off x="5670156" y="3468726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F1CA460-707B-40EA-AFE5-C0D4C5662D45}"/>
              </a:ext>
            </a:extLst>
          </p:cNvPr>
          <p:cNvSpPr/>
          <p:nvPr/>
        </p:nvSpPr>
        <p:spPr>
          <a:xfrm>
            <a:off x="6457902" y="4471113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6B09143-C3F0-4B4B-B904-CF519393D099}"/>
              </a:ext>
            </a:extLst>
          </p:cNvPr>
          <p:cNvSpPr/>
          <p:nvPr/>
        </p:nvSpPr>
        <p:spPr>
          <a:xfrm>
            <a:off x="7343054" y="5480649"/>
            <a:ext cx="425844" cy="4204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0C613-131F-4056-8170-3087E2099C4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972924" y="1379603"/>
            <a:ext cx="755743" cy="938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B1E7AB-F3ED-4540-BA17-A7B5EB28D1BE}"/>
              </a:ext>
            </a:extLst>
          </p:cNvPr>
          <p:cNvCxnSpPr>
            <a:cxnSpLocks/>
          </p:cNvCxnSpPr>
          <p:nvPr/>
        </p:nvCxnSpPr>
        <p:spPr>
          <a:xfrm>
            <a:off x="5013699" y="2615369"/>
            <a:ext cx="755743" cy="938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4182DC-4926-469C-B109-DA99AF624C26}"/>
              </a:ext>
            </a:extLst>
          </p:cNvPr>
          <p:cNvCxnSpPr>
            <a:cxnSpLocks/>
          </p:cNvCxnSpPr>
          <p:nvPr/>
        </p:nvCxnSpPr>
        <p:spPr>
          <a:xfrm>
            <a:off x="5996714" y="3820545"/>
            <a:ext cx="554841" cy="713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CA333A-3575-42C4-B8F3-F37EABB29830}"/>
              </a:ext>
            </a:extLst>
          </p:cNvPr>
          <p:cNvCxnSpPr>
            <a:cxnSpLocks/>
          </p:cNvCxnSpPr>
          <p:nvPr/>
        </p:nvCxnSpPr>
        <p:spPr>
          <a:xfrm>
            <a:off x="6832652" y="4830081"/>
            <a:ext cx="604055" cy="7120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9CBD48-A006-43A5-B022-C9465EC38C53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7706535" y="1037528"/>
            <a:ext cx="2517556" cy="4504692"/>
          </a:xfrm>
          <a:prstGeom prst="line">
            <a:avLst/>
          </a:prstGeom>
          <a:ln>
            <a:solidFill>
              <a:schemeClr val="accent2">
                <a:alpha val="36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21726E-45FA-4827-A828-7ABA612A53E2}"/>
              </a:ext>
            </a:extLst>
          </p:cNvPr>
          <p:cNvCxnSpPr>
            <a:cxnSpLocks/>
          </p:cNvCxnSpPr>
          <p:nvPr/>
        </p:nvCxnSpPr>
        <p:spPr>
          <a:xfrm>
            <a:off x="10222803" y="1037528"/>
            <a:ext cx="1969197" cy="4148569"/>
          </a:xfrm>
          <a:prstGeom prst="line">
            <a:avLst/>
          </a:prstGeom>
          <a:ln>
            <a:solidFill>
              <a:schemeClr val="accent2">
                <a:alpha val="36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0DD5C7-D47E-4FFC-BB55-D6F2ECF4EF79}"/>
              </a:ext>
            </a:extLst>
          </p:cNvPr>
          <p:cNvSpPr txBox="1"/>
          <p:nvPr/>
        </p:nvSpPr>
        <p:spPr>
          <a:xfrm>
            <a:off x="4035286" y="1010527"/>
            <a:ext cx="639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Aplicar a Transformada de Fourier ou Short-time Fourier </a:t>
            </a:r>
            <a:r>
              <a:rPr lang="pt-BR" dirty="0" err="1">
                <a:solidFill>
                  <a:schemeClr val="bg1"/>
                </a:solidFill>
              </a:rPr>
              <a:t>Transform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Discrete</a:t>
            </a:r>
            <a:r>
              <a:rPr lang="pt-BR" dirty="0">
                <a:solidFill>
                  <a:schemeClr val="bg1"/>
                </a:solidFill>
              </a:rPr>
              <a:t> Time Fourier </a:t>
            </a:r>
            <a:r>
              <a:rPr lang="pt-BR" dirty="0" err="1">
                <a:solidFill>
                  <a:schemeClr val="bg1"/>
                </a:solidFill>
              </a:rPr>
              <a:t>Transform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A9845-0990-47F6-A21C-51CD3EEEB762}"/>
              </a:ext>
            </a:extLst>
          </p:cNvPr>
          <p:cNvSpPr txBox="1"/>
          <p:nvPr/>
        </p:nvSpPr>
        <p:spPr>
          <a:xfrm>
            <a:off x="5096664" y="2216824"/>
            <a:ext cx="61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Obter o </a:t>
            </a:r>
            <a:r>
              <a:rPr lang="pt-BR" dirty="0" err="1">
                <a:solidFill>
                  <a:schemeClr val="bg1"/>
                </a:solidFill>
              </a:rPr>
              <a:t>Spectograma</a:t>
            </a:r>
            <a:r>
              <a:rPr lang="pt-BR" dirty="0">
                <a:solidFill>
                  <a:schemeClr val="bg1"/>
                </a:solidFill>
              </a:rPr>
              <a:t> (Módulo da Amplitude X Frequência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47D27E-B60A-45BB-A669-B47DD43F0D01}"/>
              </a:ext>
            </a:extLst>
          </p:cNvPr>
          <p:cNvSpPr txBox="1"/>
          <p:nvPr/>
        </p:nvSpPr>
        <p:spPr>
          <a:xfrm>
            <a:off x="6174724" y="3462289"/>
            <a:ext cx="557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Gerar o </a:t>
            </a:r>
            <a:r>
              <a:rPr lang="pt-BR" dirty="0" err="1">
                <a:solidFill>
                  <a:schemeClr val="bg1"/>
                </a:solidFill>
              </a:rPr>
              <a:t>MelSpectrogram</a:t>
            </a:r>
            <a:r>
              <a:rPr lang="pt-BR" dirty="0">
                <a:solidFill>
                  <a:schemeClr val="bg1"/>
                </a:solidFill>
              </a:rPr>
              <a:t> ou Mel </a:t>
            </a:r>
            <a:r>
              <a:rPr lang="pt-BR" dirty="0" err="1">
                <a:solidFill>
                  <a:schemeClr val="bg1"/>
                </a:solidFill>
              </a:rPr>
              <a:t>Filterbank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AEC61D-75E8-44F5-8F5B-9EA31C6FAAC8}"/>
              </a:ext>
            </a:extLst>
          </p:cNvPr>
          <p:cNvSpPr txBox="1"/>
          <p:nvPr/>
        </p:nvSpPr>
        <p:spPr>
          <a:xfrm>
            <a:off x="6926306" y="4468412"/>
            <a:ext cx="515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Extrair </a:t>
            </a:r>
            <a:r>
              <a:rPr lang="pt-BR" dirty="0" err="1">
                <a:solidFill>
                  <a:schemeClr val="bg1"/>
                </a:solidFill>
              </a:rPr>
              <a:t>features</a:t>
            </a:r>
            <a:r>
              <a:rPr lang="pt-BR" dirty="0">
                <a:solidFill>
                  <a:schemeClr val="bg1"/>
                </a:solidFill>
              </a:rPr>
              <a:t> das imagens geradas (</a:t>
            </a:r>
            <a:r>
              <a:rPr lang="pt-BR" dirty="0" err="1">
                <a:solidFill>
                  <a:schemeClr val="bg1"/>
                </a:solidFill>
              </a:rPr>
              <a:t>Pre</a:t>
            </a:r>
            <a:r>
              <a:rPr lang="pt-BR" dirty="0">
                <a:solidFill>
                  <a:schemeClr val="bg1"/>
                </a:solidFill>
              </a:rPr>
              <a:t> processamento de imagem)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292BF0-46F5-4B70-B4E3-F32DA47E4A42}"/>
              </a:ext>
            </a:extLst>
          </p:cNvPr>
          <p:cNvSpPr txBox="1"/>
          <p:nvPr/>
        </p:nvSpPr>
        <p:spPr>
          <a:xfrm>
            <a:off x="7812811" y="5486584"/>
            <a:ext cx="40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Aplicar a matriz ao Modelo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00081127-7D75-4319-B6EF-F246D8FB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5FCBE6F7-B3DB-41D4-A59A-5008AAC333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0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86960"/>
            <a:ext cx="12203323" cy="6064806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530CDFB-8F93-4B10-B0FA-B3DD4C2E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2FFE347-9A0E-4787-BC5F-9785FAF8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73C97-F07A-40D9-859E-740870018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" y="1530868"/>
            <a:ext cx="5010185" cy="379626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EBB924-4977-4E8F-8BEA-57CBE9B24680}"/>
              </a:ext>
            </a:extLst>
          </p:cNvPr>
          <p:cNvSpPr/>
          <p:nvPr/>
        </p:nvSpPr>
        <p:spPr>
          <a:xfrm>
            <a:off x="5953539" y="386960"/>
            <a:ext cx="6249784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20" name="Picture 19" descr="A picture containing fence&#10;&#10;Description automatically generated">
            <a:extLst>
              <a:ext uri="{FF2B5EF4-FFF2-40B4-BE49-F238E27FC236}">
                <a16:creationId xmlns:a16="http://schemas.microsoft.com/office/drawing/2014/main" id="{DE238ACE-5B19-4B96-B783-967CD93CB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9" y="3429000"/>
            <a:ext cx="6238461" cy="2993553"/>
          </a:xfrm>
          <a:prstGeom prst="rect">
            <a:avLst/>
          </a:prstGeom>
        </p:spPr>
      </p:pic>
      <p:pic>
        <p:nvPicPr>
          <p:cNvPr id="8" name="Picture 7" descr="A picture containing fence&#10;&#10;Description automatically generated">
            <a:extLst>
              <a:ext uri="{FF2B5EF4-FFF2-40B4-BE49-F238E27FC236}">
                <a16:creationId xmlns:a16="http://schemas.microsoft.com/office/drawing/2014/main" id="{89C2406A-F91E-4C63-BD29-87B6B1F2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9" y="341241"/>
            <a:ext cx="6238461" cy="276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CBD91-6D0E-4425-8EB9-57E33C3D0A88}"/>
              </a:ext>
            </a:extLst>
          </p:cNvPr>
          <p:cNvSpPr txBox="1"/>
          <p:nvPr/>
        </p:nvSpPr>
        <p:spPr>
          <a:xfrm>
            <a:off x="7302468" y="2852531"/>
            <a:ext cx="4072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>
                <a:solidFill>
                  <a:srgbClr val="00B050"/>
                </a:solidFill>
              </a:rPr>
              <a:t>Let’s</a:t>
            </a:r>
            <a:r>
              <a:rPr lang="pt-BR" sz="4800" dirty="0">
                <a:solidFill>
                  <a:srgbClr val="00B050"/>
                </a:solidFill>
              </a:rPr>
              <a:t> </a:t>
            </a:r>
            <a:r>
              <a:rPr lang="pt-BR" sz="4800" dirty="0" err="1">
                <a:solidFill>
                  <a:srgbClr val="00B050"/>
                </a:solidFill>
              </a:rPr>
              <a:t>see</a:t>
            </a:r>
            <a:r>
              <a:rPr lang="pt-BR" sz="4800" dirty="0">
                <a:solidFill>
                  <a:srgbClr val="00B050"/>
                </a:solidFill>
              </a:rPr>
              <a:t> </a:t>
            </a:r>
            <a:r>
              <a:rPr lang="pt-BR" sz="4800" dirty="0" err="1">
                <a:solidFill>
                  <a:srgbClr val="00B050"/>
                </a:solidFill>
              </a:rPr>
              <a:t>code</a:t>
            </a:r>
            <a:r>
              <a:rPr lang="pt-BR" sz="4800" dirty="0">
                <a:solidFill>
                  <a:srgbClr val="00B05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819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053847"/>
            <a:ext cx="7141901" cy="4731032"/>
          </a:xfrm>
        </p:spPr>
        <p:txBody>
          <a:bodyPr>
            <a:normAutofit lnSpcReduction="10000"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https://en.wikipedia.org/wiki/Fourier_transform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https://en.wikipedia.org/wiki/Discrete-time_Fourier_transform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https://haythamfayek.com/2016/04/21/speech-processing-for-machine-learning.html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https://github.com/librosa/librosa/tree/master/docs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https://www.pythonforengineers.com/audio-and-digital-signal-processingdsp-in-python/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https://www.analyticsvidhya.com/blog/2017/11/heart-sound-segmentation-deep-learning/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https://www.analyticsvidhya.com/blog/2018/05/facebook-unveils-a-stunning-ml-model-that-transforms-music-into-different-styles/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https://www.youtube.com/watch?v=-GddLd2_0ok&amp;list=PLhA3b2k8R3t2Ng1WW_7MiXeh1pfQJQi_P&amp;index=2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https://www.kaggle.com/fizzbuzz/beginner-s-guide-to-audio-data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http://www.robotics.stanford.edu/~ang/papers/nips09-AudioConvolutionalDBN.pdf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http://cs229.stanford.edu/proj2013/zhang_Speech%20Recognition%20Using%20Deep%20Learning%20Algorithms.pdf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https://www.tomasboril.cz/fourierseries3d/en/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http://seara.ufc.br/tintim/matematica/fourier/fourier2.htm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</a:rPr>
              <a:t>https://ijcert.org/ems/ijcert_papers/V3I1103.pdf</a:t>
            </a:r>
          </a:p>
          <a:p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471664" y="1324026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Referências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530CDFB-8F93-4B10-B0FA-B3DD4C2E971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2FFE347-9A0E-4787-BC5F-9785FAF89811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466A4-916D-485C-839F-FC4E64062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26715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CDA7C-C181-4F18-BF2A-E308B671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111" y="1637141"/>
            <a:ext cx="4905375" cy="972616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000000"/>
                </a:solidFill>
              </a:rPr>
              <a:t>Obrigado</a:t>
            </a:r>
            <a:r>
              <a:rPr lang="en-US" sz="4400" dirty="0">
                <a:solidFill>
                  <a:srgbClr val="000000"/>
                </a:solidFill>
              </a:rPr>
              <a:t>!</a:t>
            </a:r>
            <a:endParaRPr lang="pt-BR" sz="4400" dirty="0">
              <a:solidFill>
                <a:srgbClr val="00000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D8C0A57-28F6-433C-9247-C6D2968C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37" y="3395228"/>
            <a:ext cx="1704833" cy="170483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0E8A016-167C-42A0-A3DF-A3D50B94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83" y="3395080"/>
            <a:ext cx="2387403" cy="1546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EF2288-F508-4B8A-A31F-B9D879731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32" y="5307301"/>
            <a:ext cx="1543442" cy="1273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54FD3-1609-4340-AB5B-D7F7F1EB3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9" y="4946745"/>
            <a:ext cx="1704833" cy="1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99" y="1406589"/>
            <a:ext cx="7141901" cy="367830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Cientista de Dados na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Cast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Group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Colaborador da Inferir Estatística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Aplicando DS no Banco do Brasil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Formado em Análise e Desenvolvimento de Sistemas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MBA em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Analytics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com BI e BIG DATA</a:t>
            </a:r>
          </a:p>
          <a:p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DataCamp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em Ciências de Dados com Python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8 anos de atuação com BI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Facebook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Dev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Circle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Brasília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Candangos do Cerrado IA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7DEB503-077E-4D36-9C3A-E7EDC013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81" name="Content Placeholder 6">
            <a:extLst>
              <a:ext uri="{FF2B5EF4-FFF2-40B4-BE49-F238E27FC236}">
                <a16:creationId xmlns:a16="http://schemas.microsoft.com/office/drawing/2014/main" id="{F8079C91-2AD1-4FC8-8CD9-641D260E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0" y="1551124"/>
            <a:ext cx="3305175" cy="3305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6C1CDB4B-86D2-42E7-84C6-74635D10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1690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204" y="1232446"/>
            <a:ext cx="7141901" cy="456947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Unidimensional ou Multidimensional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618703" y="2271478"/>
            <a:ext cx="3044316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Definição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05007-AC2E-4BFE-9855-3F34E327607E}"/>
              </a:ext>
            </a:extLst>
          </p:cNvPr>
          <p:cNvSpPr/>
          <p:nvPr/>
        </p:nvSpPr>
        <p:spPr>
          <a:xfrm>
            <a:off x="263749" y="2766476"/>
            <a:ext cx="3754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Função de uma ou mais variáveis, o qual veicula informação sobre a natureza de um fenômeno físico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1E95AEA-5072-49B6-B4AB-A79BEEE02DA7}"/>
              </a:ext>
            </a:extLst>
          </p:cNvPr>
          <p:cNvSpPr txBox="1">
            <a:spLocks/>
          </p:cNvSpPr>
          <p:nvPr/>
        </p:nvSpPr>
        <p:spPr>
          <a:xfrm>
            <a:off x="5344233" y="1955702"/>
            <a:ext cx="6289230" cy="252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de voz (Unidimensional)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Frente a frente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Via Telefone</a:t>
            </a:r>
          </a:p>
          <a:p>
            <a:pPr lvl="1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de Imagem (Multidimensional)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Pessoas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Objetos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6E28F09-E81F-43E6-AEA0-148C1629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0365C39-F8AB-499F-B225-51B55A996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854924"/>
            <a:ext cx="7141901" cy="42193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Estacionários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Apresentam as mesmas componentes de frequência durante toda sua duração</a:t>
            </a:r>
          </a:p>
          <a:p>
            <a:pPr lvl="2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Aleatórios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Apresentam incertezas quanto a sua ocorrência, são representados por suas características estatísticas como média, variância, aturo correlação)</a:t>
            </a:r>
          </a:p>
          <a:p>
            <a:pPr marL="457200" lvl="1" indent="0">
              <a:buNone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Tipos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02DF44E-6642-4509-9065-117ED081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34CC04-D315-4F53-9766-101AC499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224467"/>
            <a:ext cx="7141901" cy="4731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Estacionários</a:t>
            </a:r>
          </a:p>
          <a:p>
            <a:pPr marL="457200" lvl="1" indent="0">
              <a:buNone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Determinísticos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Podem ser representados com exatidão por funções matemáticas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Periódicos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Se repetem com a mesma frequência em toda sua duração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Quase Periódico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Descritos por um somatório de sinais periódicos, possuem várias frequências que se repetem  em sua duração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Tipos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02DF44E-6642-4509-9065-117ED081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34CC04-D315-4F53-9766-101AC499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063484"/>
            <a:ext cx="7141901" cy="4731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Não Estacionários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Não apresentam as mesmas componentes de frequência durante toda sua duração</a:t>
            </a:r>
          </a:p>
          <a:p>
            <a:pPr lvl="2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Transiente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Decorrem de eventos únicos, não possuem característica periódica </a:t>
            </a:r>
          </a:p>
          <a:p>
            <a:pPr lvl="2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Ex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: Pico de luz ao ligar </a:t>
            </a:r>
            <a:r>
              <a:rPr lang="pt-BR">
                <a:solidFill>
                  <a:schemeClr val="bg1">
                    <a:lumMod val="95000"/>
                  </a:schemeClr>
                </a:solidFill>
              </a:rPr>
              <a:t>a geladeira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Contínuo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Decorrentes de sinais aleatórios puros aonde cada amostra se difere da outra, não satisfazendo as condições de normalidade e verificações estatísticas 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Tipos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BA932F3-561C-44AC-9C3B-6B83F07E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8B1C21E-3527-4BFB-B95A-03612A9B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1690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204" y="2286253"/>
            <a:ext cx="7141901" cy="18216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Técnica de transmissão, recepção e reprodução de sons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Som reproduzido por meios eletrônicos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Locução, diálogo, ruído, música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1399940" y="1232446"/>
            <a:ext cx="1534989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Audio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05007-AC2E-4BFE-9855-3F34E327607E}"/>
              </a:ext>
            </a:extLst>
          </p:cNvPr>
          <p:cNvSpPr/>
          <p:nvPr/>
        </p:nvSpPr>
        <p:spPr>
          <a:xfrm>
            <a:off x="263749" y="1941526"/>
            <a:ext cx="3754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som, é originado pela vibração do ar, sendo o tom a medida alta ou baixa de cada som e a quantidade de vibrações é a frequência</a:t>
            </a:r>
          </a:p>
        </p:txBody>
      </p:sp>
      <p:pic>
        <p:nvPicPr>
          <p:cNvPr id="8" name="Picture 7" descr="A close up of electronics&#10;&#10;Description automatically generated">
            <a:extLst>
              <a:ext uri="{FF2B5EF4-FFF2-40B4-BE49-F238E27FC236}">
                <a16:creationId xmlns:a16="http://schemas.microsoft.com/office/drawing/2014/main" id="{68912DA6-8ED1-46BB-9CA0-7ACC309D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9" y="3511002"/>
            <a:ext cx="1862002" cy="186200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086D91D-FEED-4B94-93DA-2CD5481C21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BDAD38-8472-4629-9A61-342B5D84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A1E1F70-63A1-4679-9D98-81122BB64EFE}"/>
                  </a:ext>
                </a:extLst>
              </p:cNvPr>
              <p:cNvSpPr/>
              <p:nvPr/>
            </p:nvSpPr>
            <p:spPr>
              <a:xfrm>
                <a:off x="4278406" y="386960"/>
                <a:ext cx="7906968" cy="606480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A1E1F70-63A1-4679-9D98-81122BB6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406" y="386960"/>
                <a:ext cx="7906968" cy="6064806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765" y="1403706"/>
            <a:ext cx="7141901" cy="157803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Famoso pela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Theorie</a:t>
            </a:r>
            <a:r>
              <a:rPr lang="pt-BR" sz="1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analytique</a:t>
            </a:r>
            <a:r>
              <a:rPr lang="pt-BR" sz="1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la</a:t>
            </a:r>
            <a:r>
              <a:rPr lang="pt-BR" sz="1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chaleur</a:t>
            </a:r>
            <a:endParaRPr lang="pt-BR" sz="18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Demonstrou que qualquer função complexa, pode ser decomposta em uma combinação infinita de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senoides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dividida como uma soma de senos e cossenos.</a:t>
            </a:r>
          </a:p>
          <a:p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304220" y="1232452"/>
            <a:ext cx="3673281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Jean-Baptiste Joseph Fourier 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3" descr="A black and white photo of a person&#10;&#10;Description automatically generated">
            <a:extLst>
              <a:ext uri="{FF2B5EF4-FFF2-40B4-BE49-F238E27FC236}">
                <a16:creationId xmlns:a16="http://schemas.microsoft.com/office/drawing/2014/main" id="{1911AD8E-2BC2-40E9-995E-8E9DDC9ED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4" y="1874569"/>
            <a:ext cx="2514600" cy="2838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E982B4-359E-478C-A102-35E433EE5EEE}"/>
              </a:ext>
            </a:extLst>
          </p:cNvPr>
          <p:cNvSpPr/>
          <p:nvPr/>
        </p:nvSpPr>
        <p:spPr>
          <a:xfrm>
            <a:off x="501595" y="4883981"/>
            <a:ext cx="3278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hlinkClick r:id="rId4" tooltip="Auxer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Auxerre</a:t>
            </a:r>
            <a:r>
              <a:rPr lang="pt-BR" sz="1400" dirty="0"/>
              <a:t>, </a:t>
            </a:r>
            <a:r>
              <a:rPr lang="pt-BR" sz="1400" dirty="0">
                <a:hlinkClick r:id="rId5" tooltip="21 de març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 de março</a:t>
            </a:r>
            <a:r>
              <a:rPr lang="pt-BR" sz="1400" dirty="0"/>
              <a:t> de </a:t>
            </a:r>
            <a:r>
              <a:rPr lang="pt-BR" sz="1400" dirty="0">
                <a:hlinkClick r:id="rId6" tooltip="17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1768</a:t>
            </a:r>
            <a:r>
              <a:rPr lang="pt-BR" sz="1400" dirty="0"/>
              <a:t> </a:t>
            </a:r>
          </a:p>
          <a:p>
            <a:pPr algn="ctr"/>
            <a:r>
              <a:rPr lang="pt-BR" sz="1400" dirty="0">
                <a:hlinkClick r:id="rId7" tooltip="Par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Paris</a:t>
            </a:r>
            <a:r>
              <a:rPr lang="pt-BR" sz="1400" dirty="0"/>
              <a:t>, </a:t>
            </a:r>
            <a:r>
              <a:rPr lang="pt-BR" sz="1400" dirty="0">
                <a:hlinkClick r:id="rId8" tooltip="16 de ma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 de maio</a:t>
            </a:r>
            <a:r>
              <a:rPr lang="pt-BR" sz="1400" dirty="0"/>
              <a:t> de </a:t>
            </a:r>
            <a:r>
              <a:rPr lang="pt-BR" sz="1400" dirty="0">
                <a:hlinkClick r:id="rId9" tooltip="18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1830</a:t>
            </a:r>
            <a:endParaRPr lang="pt-BR" sz="14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73BE3D5-96D4-45D6-B29E-A86DDEDF7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1B59400-6036-4547-96B9-0F936FFE1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50741" y="3081763"/>
            <a:ext cx="3673281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Fourier Transform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088E7B-5A95-416C-8656-DA45D563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61" y="431970"/>
            <a:ext cx="4560705" cy="2542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9C607-5757-455F-80C2-F89DBBD91277}"/>
                  </a:ext>
                </a:extLst>
              </p:cNvPr>
              <p:cNvSpPr txBox="1"/>
              <p:nvPr/>
            </p:nvSpPr>
            <p:spPr>
              <a:xfrm>
                <a:off x="6203261" y="2979416"/>
                <a:ext cx="3987304" cy="796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9C607-5757-455F-80C2-F89DBBD91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61" y="2979416"/>
                <a:ext cx="3987304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4FB5C56-E67B-4292-AF4D-842A603E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561" y="3811600"/>
            <a:ext cx="4695081" cy="2617307"/>
          </a:xfrm>
          <a:prstGeom prst="rect">
            <a:avLst/>
          </a:prstGeom>
        </p:spPr>
      </p:pic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F6F3454-9290-4C00-B67B-C72252FF70B0}"/>
              </a:ext>
            </a:extLst>
          </p:cNvPr>
          <p:cNvSpPr/>
          <p:nvPr/>
        </p:nvSpPr>
        <p:spPr>
          <a:xfrm>
            <a:off x="4536489" y="2334827"/>
            <a:ext cx="994299" cy="240584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757A1F0-25C0-4649-A55D-D2BE32E5CA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696F0B2-E6A2-4DB9-917F-F8960BBC9C3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0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692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Pré-processamento em áudio para Classificadores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for Classification</dc:title>
  <dc:creator>filipe Luz</dc:creator>
  <cp:lastModifiedBy>filipe Luz</cp:lastModifiedBy>
  <cp:revision>8</cp:revision>
  <dcterms:created xsi:type="dcterms:W3CDTF">2019-05-22T02:23:15Z</dcterms:created>
  <dcterms:modified xsi:type="dcterms:W3CDTF">2019-05-23T15:56:38Z</dcterms:modified>
</cp:coreProperties>
</file>