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19"/>
  </p:notesMasterIdLst>
  <p:sldIdLst>
    <p:sldId id="274" r:id="rId2"/>
    <p:sldId id="275" r:id="rId3"/>
    <p:sldId id="263" r:id="rId4"/>
    <p:sldId id="264" r:id="rId5"/>
    <p:sldId id="276" r:id="rId6"/>
    <p:sldId id="277" r:id="rId7"/>
    <p:sldId id="309" r:id="rId8"/>
    <p:sldId id="310" r:id="rId9"/>
    <p:sldId id="287" r:id="rId10"/>
    <p:sldId id="311" r:id="rId11"/>
    <p:sldId id="316" r:id="rId12"/>
    <p:sldId id="315" r:id="rId13"/>
    <p:sldId id="317" r:id="rId14"/>
    <p:sldId id="318" r:id="rId15"/>
    <p:sldId id="314" r:id="rId16"/>
    <p:sldId id="319" r:id="rId17"/>
    <p:sldId id="3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1F2FF"/>
    <a:srgbClr val="44639C"/>
    <a:srgbClr val="E6E6E6"/>
    <a:srgbClr val="30353F"/>
    <a:srgbClr val="43CDD9"/>
    <a:srgbClr val="667181"/>
    <a:srgbClr val="BABABA"/>
    <a:srgbClr val="DBDBDB"/>
    <a:srgbClr val="85E0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24127C-B188-4D82-A275-1FADA01DB655}" v="1558" dt="2019-03-27T03:29:25.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3" d="100"/>
          <a:sy n="83" d="100"/>
        </p:scale>
        <p:origin x="48" y="101"/>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98A3AD"/>
              </a:solidFill>
              <a:ln>
                <a:noFill/>
              </a:ln>
              <a:effectLst/>
            </c:spPr>
            <c:extLst>
              <c:ext xmlns:c16="http://schemas.microsoft.com/office/drawing/2014/chart" uri="{C3380CC4-5D6E-409C-BE32-E72D297353CC}">
                <c16:uniqueId val="{00000001-51DE-481D-80B4-5A96AB882B40}"/>
              </c:ext>
            </c:extLst>
          </c:dPt>
          <c:dPt>
            <c:idx val="1"/>
            <c:invertIfNegative val="0"/>
            <c:bubble3D val="0"/>
            <c:spPr>
              <a:solidFill>
                <a:srgbClr val="667181"/>
              </a:solidFill>
              <a:ln>
                <a:noFill/>
              </a:ln>
              <a:effectLst/>
            </c:spPr>
            <c:extLst>
              <c:ext xmlns:c16="http://schemas.microsoft.com/office/drawing/2014/chart" uri="{C3380CC4-5D6E-409C-BE32-E72D297353CC}">
                <c16:uniqueId val="{00000003-51DE-481D-80B4-5A96AB882B40}"/>
              </c:ext>
            </c:extLst>
          </c:dPt>
          <c:dPt>
            <c:idx val="2"/>
            <c:invertIfNegative val="0"/>
            <c:bubble3D val="0"/>
            <c:spPr>
              <a:solidFill>
                <a:srgbClr val="30353F"/>
              </a:solidFill>
              <a:ln>
                <a:noFill/>
              </a:ln>
              <a:effectLst/>
            </c:spPr>
            <c:extLst>
              <c:ext xmlns:c16="http://schemas.microsoft.com/office/drawing/2014/chart" uri="{C3380CC4-5D6E-409C-BE32-E72D297353CC}">
                <c16:uniqueId val="{00000005-51DE-481D-80B4-5A96AB882B40}"/>
              </c:ext>
            </c:extLst>
          </c:dPt>
          <c:cat>
            <c:numRef>
              <c:f>Sheet1!$A$2:$A$4</c:f>
              <c:numCache>
                <c:formatCode>General</c:formatCode>
                <c:ptCount val="3"/>
              </c:numCache>
            </c:num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6-51DE-481D-80B4-5A96AB882B40}"/>
            </c:ext>
          </c:extLst>
        </c:ser>
        <c:ser>
          <c:idx val="1"/>
          <c:order val="1"/>
          <c:tx>
            <c:strRef>
              <c:f>Sheet1!$C$1</c:f>
              <c:strCache>
                <c:ptCount val="1"/>
                <c:pt idx="0">
                  <c:v>Column2</c:v>
                </c:pt>
              </c:strCache>
            </c:strRef>
          </c:tx>
          <c:spPr>
            <a:solidFill>
              <a:schemeClr val="accent2"/>
            </a:solidFill>
            <a:ln>
              <a:noFill/>
            </a:ln>
            <a:effectLst/>
          </c:spPr>
          <c:invertIfNegative val="0"/>
          <c:cat>
            <c:numRef>
              <c:f>Sheet1!$A$2:$A$4</c:f>
              <c:numCache>
                <c:formatCode>General</c:formatCode>
                <c:ptCount val="3"/>
              </c:numCache>
            </c:numRef>
          </c:cat>
          <c:val>
            <c:numRef>
              <c:f>Sheet1!$C$2:$C$4</c:f>
              <c:numCache>
                <c:formatCode>General</c:formatCode>
                <c:ptCount val="3"/>
              </c:numCache>
            </c:numRef>
          </c:val>
          <c:extLst>
            <c:ext xmlns:c16="http://schemas.microsoft.com/office/drawing/2014/chart" uri="{C3380CC4-5D6E-409C-BE32-E72D297353CC}">
              <c16:uniqueId val="{00000007-51DE-481D-80B4-5A96AB882B40}"/>
            </c:ext>
          </c:extLst>
        </c:ser>
        <c:ser>
          <c:idx val="2"/>
          <c:order val="2"/>
          <c:tx>
            <c:strRef>
              <c:f>Sheet1!$D$1</c:f>
              <c:strCache>
                <c:ptCount val="1"/>
                <c:pt idx="0">
                  <c:v>Column1</c:v>
                </c:pt>
              </c:strCache>
            </c:strRef>
          </c:tx>
          <c:spPr>
            <a:solidFill>
              <a:schemeClr val="accent3"/>
            </a:solidFill>
            <a:ln>
              <a:noFill/>
            </a:ln>
            <a:effectLst/>
          </c:spPr>
          <c:invertIfNegative val="0"/>
          <c:cat>
            <c:numRef>
              <c:f>Sheet1!$A$2:$A$4</c:f>
              <c:numCache>
                <c:formatCode>General</c:formatCode>
                <c:ptCount val="3"/>
              </c:numCache>
            </c:numRef>
          </c:cat>
          <c:val>
            <c:numRef>
              <c:f>Sheet1!$D$2:$D$4</c:f>
              <c:numCache>
                <c:formatCode>General</c:formatCode>
                <c:ptCount val="3"/>
              </c:numCache>
            </c:numRef>
          </c:val>
          <c:extLst>
            <c:ext xmlns:c16="http://schemas.microsoft.com/office/drawing/2014/chart" uri="{C3380CC4-5D6E-409C-BE32-E72D297353CC}">
              <c16:uniqueId val="{00000008-51DE-481D-80B4-5A96AB882B40}"/>
            </c:ext>
          </c:extLst>
        </c:ser>
        <c:dLbls>
          <c:showLegendKey val="0"/>
          <c:showVal val="0"/>
          <c:showCatName val="0"/>
          <c:showSerName val="0"/>
          <c:showPercent val="0"/>
          <c:showBubbleSize val="0"/>
        </c:dLbls>
        <c:gapWidth val="88"/>
        <c:overlap val="100"/>
        <c:axId val="-1735754960"/>
        <c:axId val="-1735756048"/>
      </c:barChart>
      <c:catAx>
        <c:axId val="-1735754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5756048"/>
        <c:crosses val="autoZero"/>
        <c:auto val="1"/>
        <c:lblAlgn val="ctr"/>
        <c:lblOffset val="100"/>
        <c:noMultiLvlLbl val="0"/>
      </c:catAx>
      <c:valAx>
        <c:axId val="-17357560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5754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98A3AD"/>
              </a:solidFill>
              <a:ln w="19050">
                <a:noFill/>
              </a:ln>
              <a:effectLst/>
            </c:spPr>
            <c:extLst>
              <c:ext xmlns:c16="http://schemas.microsoft.com/office/drawing/2014/chart" uri="{C3380CC4-5D6E-409C-BE32-E72D297353CC}">
                <c16:uniqueId val="{00000001-FDD9-441D-83BE-09D30357C0BF}"/>
              </c:ext>
            </c:extLst>
          </c:dPt>
          <c:dPt>
            <c:idx val="1"/>
            <c:bubble3D val="0"/>
            <c:spPr>
              <a:solidFill>
                <a:srgbClr val="E6E6E6"/>
              </a:solidFill>
              <a:ln w="19050">
                <a:noFill/>
              </a:ln>
              <a:effectLst/>
            </c:spPr>
            <c:extLst>
              <c:ext xmlns:c16="http://schemas.microsoft.com/office/drawing/2014/chart" uri="{C3380CC4-5D6E-409C-BE32-E72D297353CC}">
                <c16:uniqueId val="{00000003-FDD9-441D-83BE-09D30357C0BF}"/>
              </c:ext>
            </c:extLst>
          </c:dPt>
          <c:dPt>
            <c:idx val="2"/>
            <c:bubble3D val="0"/>
            <c:spPr>
              <a:solidFill>
                <a:schemeClr val="accent3"/>
              </a:solidFill>
              <a:ln w="19050">
                <a:noFill/>
              </a:ln>
              <a:effectLst/>
            </c:spPr>
            <c:extLst>
              <c:ext xmlns:c16="http://schemas.microsoft.com/office/drawing/2014/chart" uri="{C3380CC4-5D6E-409C-BE32-E72D297353CC}">
                <c16:uniqueId val="{00000005-FDD9-441D-83BE-09D30357C0BF}"/>
              </c:ext>
            </c:extLst>
          </c:dPt>
          <c:dPt>
            <c:idx val="3"/>
            <c:bubble3D val="0"/>
            <c:spPr>
              <a:solidFill>
                <a:schemeClr val="accent4"/>
              </a:solidFill>
              <a:ln w="19050">
                <a:noFill/>
              </a:ln>
              <a:effectLst/>
            </c:spPr>
            <c:extLst>
              <c:ext xmlns:c16="http://schemas.microsoft.com/office/drawing/2014/chart" uri="{C3380CC4-5D6E-409C-BE32-E72D297353CC}">
                <c16:uniqueId val="{00000007-FDD9-441D-83BE-09D30357C0BF}"/>
              </c:ext>
            </c:extLst>
          </c:dPt>
          <c:cat>
            <c:strRef>
              <c:f>Sheet1!$A$2:$A$5</c:f>
              <c:strCache>
                <c:ptCount val="2"/>
                <c:pt idx="0">
                  <c:v>1st Qtr</c:v>
                </c:pt>
                <c:pt idx="1">
                  <c:v>2nd Qtr</c:v>
                </c:pt>
              </c:strCache>
            </c:strRef>
          </c:cat>
          <c:val>
            <c:numRef>
              <c:f>Sheet1!$B$2:$B$5</c:f>
              <c:numCache>
                <c:formatCode>General</c:formatCode>
                <c:ptCount val="4"/>
                <c:pt idx="0">
                  <c:v>8</c:v>
                </c:pt>
                <c:pt idx="1">
                  <c:v>4</c:v>
                </c:pt>
              </c:numCache>
            </c:numRef>
          </c:val>
          <c:extLst>
            <c:ext xmlns:c16="http://schemas.microsoft.com/office/drawing/2014/chart" uri="{C3380CC4-5D6E-409C-BE32-E72D297353CC}">
              <c16:uniqueId val="{00000008-FDD9-441D-83BE-09D30357C0BF}"/>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30353F"/>
              </a:solidFill>
              <a:ln w="19050">
                <a:noFill/>
              </a:ln>
              <a:effectLst/>
            </c:spPr>
            <c:extLst>
              <c:ext xmlns:c16="http://schemas.microsoft.com/office/drawing/2014/chart" uri="{C3380CC4-5D6E-409C-BE32-E72D297353CC}">
                <c16:uniqueId val="{00000001-1C75-4C53-89C8-DB0D6B9A01F6}"/>
              </c:ext>
            </c:extLst>
          </c:dPt>
          <c:dPt>
            <c:idx val="1"/>
            <c:bubble3D val="0"/>
            <c:spPr>
              <a:solidFill>
                <a:srgbClr val="E6E6E6"/>
              </a:solidFill>
              <a:ln w="19050">
                <a:noFill/>
              </a:ln>
              <a:effectLst/>
            </c:spPr>
            <c:extLst>
              <c:ext xmlns:c16="http://schemas.microsoft.com/office/drawing/2014/chart" uri="{C3380CC4-5D6E-409C-BE32-E72D297353CC}">
                <c16:uniqueId val="{00000003-1C75-4C53-89C8-DB0D6B9A01F6}"/>
              </c:ext>
            </c:extLst>
          </c:dPt>
          <c:dPt>
            <c:idx val="2"/>
            <c:bubble3D val="0"/>
            <c:spPr>
              <a:solidFill>
                <a:schemeClr val="accent3"/>
              </a:solidFill>
              <a:ln w="19050">
                <a:noFill/>
              </a:ln>
              <a:effectLst/>
            </c:spPr>
            <c:extLst>
              <c:ext xmlns:c16="http://schemas.microsoft.com/office/drawing/2014/chart" uri="{C3380CC4-5D6E-409C-BE32-E72D297353CC}">
                <c16:uniqueId val="{00000005-1C75-4C53-89C8-DB0D6B9A01F6}"/>
              </c:ext>
            </c:extLst>
          </c:dPt>
          <c:dPt>
            <c:idx val="3"/>
            <c:bubble3D val="0"/>
            <c:spPr>
              <a:solidFill>
                <a:schemeClr val="accent4"/>
              </a:solidFill>
              <a:ln w="19050">
                <a:noFill/>
              </a:ln>
              <a:effectLst/>
            </c:spPr>
            <c:extLst>
              <c:ext xmlns:c16="http://schemas.microsoft.com/office/drawing/2014/chart" uri="{C3380CC4-5D6E-409C-BE32-E72D297353CC}">
                <c16:uniqueId val="{00000007-1C75-4C53-89C8-DB0D6B9A01F6}"/>
              </c:ext>
            </c:extLst>
          </c:dPt>
          <c:cat>
            <c:strRef>
              <c:f>Sheet1!$A$2:$A$5</c:f>
              <c:strCache>
                <c:ptCount val="2"/>
                <c:pt idx="0">
                  <c:v>1st Qtr</c:v>
                </c:pt>
                <c:pt idx="1">
                  <c:v>2nd Qtr</c:v>
                </c:pt>
              </c:strCache>
            </c:strRef>
          </c:cat>
          <c:val>
            <c:numRef>
              <c:f>Sheet1!$B$2:$B$5</c:f>
              <c:numCache>
                <c:formatCode>General</c:formatCode>
                <c:ptCount val="4"/>
                <c:pt idx="0">
                  <c:v>9</c:v>
                </c:pt>
                <c:pt idx="1">
                  <c:v>1</c:v>
                </c:pt>
              </c:numCache>
            </c:numRef>
          </c:val>
          <c:extLst>
            <c:ext xmlns:c16="http://schemas.microsoft.com/office/drawing/2014/chart" uri="{C3380CC4-5D6E-409C-BE32-E72D297353CC}">
              <c16:uniqueId val="{00000008-1C75-4C53-89C8-DB0D6B9A01F6}"/>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BABABA"/>
              </a:solidFill>
              <a:ln w="19050">
                <a:noFill/>
              </a:ln>
              <a:effectLst/>
            </c:spPr>
            <c:extLst>
              <c:ext xmlns:c16="http://schemas.microsoft.com/office/drawing/2014/chart" uri="{C3380CC4-5D6E-409C-BE32-E72D297353CC}">
                <c16:uniqueId val="{00000001-240C-4505-A93A-02E5646EEB9E}"/>
              </c:ext>
            </c:extLst>
          </c:dPt>
          <c:dPt>
            <c:idx val="1"/>
            <c:bubble3D val="0"/>
            <c:spPr>
              <a:solidFill>
                <a:srgbClr val="E6E6E6"/>
              </a:solidFill>
              <a:ln w="19050">
                <a:noFill/>
              </a:ln>
              <a:effectLst/>
            </c:spPr>
            <c:extLst>
              <c:ext xmlns:c16="http://schemas.microsoft.com/office/drawing/2014/chart" uri="{C3380CC4-5D6E-409C-BE32-E72D297353CC}">
                <c16:uniqueId val="{00000003-240C-4505-A93A-02E5646EEB9E}"/>
              </c:ext>
            </c:extLst>
          </c:dPt>
          <c:dPt>
            <c:idx val="2"/>
            <c:bubble3D val="0"/>
            <c:spPr>
              <a:solidFill>
                <a:schemeClr val="accent3"/>
              </a:solidFill>
              <a:ln w="19050">
                <a:noFill/>
              </a:ln>
              <a:effectLst/>
            </c:spPr>
            <c:extLst>
              <c:ext xmlns:c16="http://schemas.microsoft.com/office/drawing/2014/chart" uri="{C3380CC4-5D6E-409C-BE32-E72D297353CC}">
                <c16:uniqueId val="{00000005-240C-4505-A93A-02E5646EEB9E}"/>
              </c:ext>
            </c:extLst>
          </c:dPt>
          <c:dPt>
            <c:idx val="3"/>
            <c:bubble3D val="0"/>
            <c:spPr>
              <a:solidFill>
                <a:schemeClr val="accent4"/>
              </a:solidFill>
              <a:ln w="19050">
                <a:noFill/>
              </a:ln>
              <a:effectLst/>
            </c:spPr>
            <c:extLst>
              <c:ext xmlns:c16="http://schemas.microsoft.com/office/drawing/2014/chart" uri="{C3380CC4-5D6E-409C-BE32-E72D297353CC}">
                <c16:uniqueId val="{00000007-240C-4505-A93A-02E5646EEB9E}"/>
              </c:ext>
            </c:extLst>
          </c:dPt>
          <c:cat>
            <c:strRef>
              <c:f>Sheet1!$A$2:$A$5</c:f>
              <c:strCache>
                <c:ptCount val="2"/>
                <c:pt idx="0">
                  <c:v>1st Qtr</c:v>
                </c:pt>
                <c:pt idx="1">
                  <c:v>2nd Qtr</c:v>
                </c:pt>
              </c:strCache>
            </c:strRef>
          </c:cat>
          <c:val>
            <c:numRef>
              <c:f>Sheet1!$B$2:$B$5</c:f>
              <c:numCache>
                <c:formatCode>General</c:formatCode>
                <c:ptCount val="4"/>
                <c:pt idx="0">
                  <c:v>3</c:v>
                </c:pt>
                <c:pt idx="1">
                  <c:v>7</c:v>
                </c:pt>
              </c:numCache>
            </c:numRef>
          </c:val>
          <c:extLst>
            <c:ext xmlns:c16="http://schemas.microsoft.com/office/drawing/2014/chart" uri="{C3380CC4-5D6E-409C-BE32-E72D297353CC}">
              <c16:uniqueId val="{00000008-240C-4505-A93A-02E5646EEB9E}"/>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088191479166643"/>
          <c:y val="7.0285607413736878E-2"/>
          <c:w val="0.80964659792753413"/>
          <c:h val="0.6115748906871501"/>
        </c:manualLayout>
      </c:layout>
      <c:lineChart>
        <c:grouping val="standard"/>
        <c:varyColors val="0"/>
        <c:ser>
          <c:idx val="0"/>
          <c:order val="0"/>
          <c:tx>
            <c:strRef>
              <c:f>Sheet1!$B$1</c:f>
              <c:strCache>
                <c:ptCount val="1"/>
                <c:pt idx="0">
                  <c:v>Series 1</c:v>
                </c:pt>
              </c:strCache>
            </c:strRef>
          </c:tx>
          <c:spPr>
            <a:ln w="28575" cap="rnd">
              <a:solidFill>
                <a:srgbClr val="43CDD9"/>
              </a:solidFill>
              <a:round/>
            </a:ln>
            <a:effectLst/>
          </c:spPr>
          <c:marker>
            <c:symbol val="none"/>
          </c:marker>
          <c:cat>
            <c:numRef>
              <c:f>Sheet1!$A$2:$A$5</c:f>
              <c:numCache>
                <c:formatCode>General</c:formatCode>
                <c:ptCount val="4"/>
                <c:pt idx="0">
                  <c:v>2016</c:v>
                </c:pt>
                <c:pt idx="1">
                  <c:v>2017</c:v>
                </c:pt>
                <c:pt idx="2">
                  <c:v>2018</c:v>
                </c:pt>
                <c:pt idx="3">
                  <c:v>2019</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9EDB-4DCA-9084-B768C0C348B8}"/>
            </c:ext>
          </c:extLst>
        </c:ser>
        <c:ser>
          <c:idx val="1"/>
          <c:order val="1"/>
          <c:tx>
            <c:strRef>
              <c:f>Sheet1!$C$1</c:f>
              <c:strCache>
                <c:ptCount val="1"/>
                <c:pt idx="0">
                  <c:v>Series 2</c:v>
                </c:pt>
              </c:strCache>
            </c:strRef>
          </c:tx>
          <c:spPr>
            <a:ln w="28575" cap="rnd">
              <a:solidFill>
                <a:srgbClr val="667181"/>
              </a:solidFill>
              <a:round/>
            </a:ln>
            <a:effectLst/>
          </c:spPr>
          <c:marker>
            <c:symbol val="none"/>
          </c:marker>
          <c:cat>
            <c:numRef>
              <c:f>Sheet1!$A$2:$A$5</c:f>
              <c:numCache>
                <c:formatCode>General</c:formatCode>
                <c:ptCount val="4"/>
                <c:pt idx="0">
                  <c:v>2016</c:v>
                </c:pt>
                <c:pt idx="1">
                  <c:v>2017</c:v>
                </c:pt>
                <c:pt idx="2">
                  <c:v>2018</c:v>
                </c:pt>
                <c:pt idx="3">
                  <c:v>2019</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9EDB-4DCA-9084-B768C0C348B8}"/>
            </c:ext>
          </c:extLst>
        </c:ser>
        <c:ser>
          <c:idx val="2"/>
          <c:order val="2"/>
          <c:tx>
            <c:strRef>
              <c:f>Sheet1!$D$1</c:f>
              <c:strCache>
                <c:ptCount val="1"/>
                <c:pt idx="0">
                  <c:v>Series 3</c:v>
                </c:pt>
              </c:strCache>
            </c:strRef>
          </c:tx>
          <c:spPr>
            <a:ln w="28575" cap="rnd">
              <a:solidFill>
                <a:srgbClr val="30353F"/>
              </a:solidFill>
              <a:round/>
            </a:ln>
            <a:effectLst/>
          </c:spPr>
          <c:marker>
            <c:symbol val="none"/>
          </c:marker>
          <c:cat>
            <c:numRef>
              <c:f>Sheet1!$A$2:$A$5</c:f>
              <c:numCache>
                <c:formatCode>General</c:formatCode>
                <c:ptCount val="4"/>
                <c:pt idx="0">
                  <c:v>2016</c:v>
                </c:pt>
                <c:pt idx="1">
                  <c:v>2017</c:v>
                </c:pt>
                <c:pt idx="2">
                  <c:v>2018</c:v>
                </c:pt>
                <c:pt idx="3">
                  <c:v>2019</c:v>
                </c:pt>
              </c:numCache>
            </c:num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9EDB-4DCA-9084-B768C0C348B8}"/>
            </c:ext>
          </c:extLst>
        </c:ser>
        <c:dLbls>
          <c:showLegendKey val="0"/>
          <c:showVal val="0"/>
          <c:showCatName val="0"/>
          <c:showSerName val="0"/>
          <c:showPercent val="0"/>
          <c:showBubbleSize val="0"/>
        </c:dLbls>
        <c:smooth val="0"/>
        <c:axId val="-1670004176"/>
        <c:axId val="-1669996560"/>
      </c:lineChart>
      <c:catAx>
        <c:axId val="-167000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69996560"/>
        <c:crosses val="autoZero"/>
        <c:auto val="1"/>
        <c:lblAlgn val="ctr"/>
        <c:lblOffset val="100"/>
        <c:noMultiLvlLbl val="0"/>
      </c:catAx>
      <c:valAx>
        <c:axId val="-1669996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670004176"/>
        <c:crosses val="autoZero"/>
        <c:crossBetween val="between"/>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98A3AD"/>
              </a:solidFill>
              <a:ln>
                <a:noFill/>
              </a:ln>
              <a:effectLst/>
            </c:spPr>
            <c:extLst>
              <c:ext xmlns:c16="http://schemas.microsoft.com/office/drawing/2014/chart" uri="{C3380CC4-5D6E-409C-BE32-E72D297353CC}">
                <c16:uniqueId val="{00000001-3EE0-41D5-8A1B-73F21004404D}"/>
              </c:ext>
            </c:extLst>
          </c:dPt>
          <c:dPt>
            <c:idx val="1"/>
            <c:invertIfNegative val="0"/>
            <c:bubble3D val="0"/>
            <c:spPr>
              <a:solidFill>
                <a:srgbClr val="667181"/>
              </a:solidFill>
              <a:ln>
                <a:noFill/>
              </a:ln>
              <a:effectLst/>
            </c:spPr>
            <c:extLst>
              <c:ext xmlns:c16="http://schemas.microsoft.com/office/drawing/2014/chart" uri="{C3380CC4-5D6E-409C-BE32-E72D297353CC}">
                <c16:uniqueId val="{00000003-3EE0-41D5-8A1B-73F21004404D}"/>
              </c:ext>
            </c:extLst>
          </c:dPt>
          <c:dPt>
            <c:idx val="2"/>
            <c:invertIfNegative val="0"/>
            <c:bubble3D val="0"/>
            <c:spPr>
              <a:solidFill>
                <a:srgbClr val="30353F"/>
              </a:solidFill>
              <a:ln>
                <a:noFill/>
              </a:ln>
              <a:effectLst/>
            </c:spPr>
            <c:extLst>
              <c:ext xmlns:c16="http://schemas.microsoft.com/office/drawing/2014/chart" uri="{C3380CC4-5D6E-409C-BE32-E72D297353CC}">
                <c16:uniqueId val="{00000005-3EE0-41D5-8A1B-73F21004404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6-3EE0-41D5-8A1B-73F21004404D}"/>
            </c:ext>
          </c:extLst>
        </c:ser>
        <c:ser>
          <c:idx val="1"/>
          <c:order val="1"/>
          <c:tx>
            <c:strRef>
              <c:f>Sheet1!$C$1</c:f>
              <c:strCache>
                <c:ptCount val="1"/>
                <c:pt idx="0">
                  <c:v>Column2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Sheet1!$C$2:$C$4</c:f>
              <c:numCache>
                <c:formatCode>General</c:formatCode>
                <c:ptCount val="3"/>
              </c:numCache>
            </c:numRef>
          </c:val>
          <c:extLst>
            <c:ext xmlns:c16="http://schemas.microsoft.com/office/drawing/2014/chart" uri="{C3380CC4-5D6E-409C-BE32-E72D297353CC}">
              <c16:uniqueId val="{00000007-3EE0-41D5-8A1B-73F21004404D}"/>
            </c:ext>
          </c:extLst>
        </c:ser>
        <c:ser>
          <c:idx val="2"/>
          <c:order val="2"/>
          <c:tx>
            <c:strRef>
              <c:f>Sheet1!$D$1</c:f>
              <c:strCache>
                <c:ptCount val="1"/>
                <c:pt idx="0">
                  <c:v>Column1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numCache>
            </c:numRef>
          </c:cat>
          <c:val>
            <c:numRef>
              <c:f>Sheet1!$D$2:$D$4</c:f>
              <c:numCache>
                <c:formatCode>General</c:formatCode>
                <c:ptCount val="3"/>
              </c:numCache>
            </c:numRef>
          </c:val>
          <c:extLst>
            <c:ext xmlns:c16="http://schemas.microsoft.com/office/drawing/2014/chart" uri="{C3380CC4-5D6E-409C-BE32-E72D297353CC}">
              <c16:uniqueId val="{00000008-3EE0-41D5-8A1B-73F21004404D}"/>
            </c:ext>
          </c:extLst>
        </c:ser>
        <c:dLbls>
          <c:dLblPos val="inEnd"/>
          <c:showLegendKey val="0"/>
          <c:showVal val="1"/>
          <c:showCatName val="0"/>
          <c:showSerName val="0"/>
          <c:showPercent val="0"/>
          <c:showBubbleSize val="0"/>
        </c:dLbls>
        <c:gapWidth val="88"/>
        <c:overlap val="100"/>
        <c:axId val="-1673241568"/>
        <c:axId val="-1673240480"/>
      </c:barChart>
      <c:catAx>
        <c:axId val="-16732415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3240480"/>
        <c:crosses val="autoZero"/>
        <c:auto val="1"/>
        <c:lblAlgn val="ctr"/>
        <c:lblOffset val="100"/>
        <c:noMultiLvlLbl val="0"/>
      </c:catAx>
      <c:valAx>
        <c:axId val="-1673240480"/>
        <c:scaling>
          <c:orientation val="minMax"/>
        </c:scaling>
        <c:delete val="1"/>
        <c:axPos val="b"/>
        <c:numFmt formatCode="General" sourceLinked="1"/>
        <c:majorTickMark val="none"/>
        <c:minorTickMark val="none"/>
        <c:tickLblPos val="nextTo"/>
        <c:crossAx val="-1673241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27/03/2019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Intro">
    <p:bg>
      <p:bgPr>
        <a:solidFill>
          <a:srgbClr val="4B6EA9"/>
        </a:solidFill>
        <a:effectLst/>
      </p:bgPr>
    </p:bg>
    <p:spTree>
      <p:nvGrpSpPr>
        <p:cNvPr id="1" name=""/>
        <p:cNvGrpSpPr/>
        <p:nvPr/>
      </p:nvGrpSpPr>
      <p:grpSpPr>
        <a:xfrm>
          <a:off x="0" y="0"/>
          <a:ext cx="0" cy="0"/>
          <a:chOff x="0" y="0"/>
          <a:chExt cx="0" cy="0"/>
        </a:xfrm>
      </p:grpSpPr>
      <p:pic>
        <p:nvPicPr>
          <p:cNvPr id="33" name="FDC_illustrative pattern-White-01.png"/>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1422400" y="-1303197"/>
            <a:ext cx="15036800" cy="8339037"/>
          </a:xfrm>
          <a:prstGeom prst="rect">
            <a:avLst/>
          </a:prstGeom>
          <a:ln w="12700">
            <a:miter lim="400000"/>
          </a:ln>
        </p:spPr>
      </p:pic>
      <p:sp>
        <p:nvSpPr>
          <p:cNvPr id="34" name="Shape 34"/>
          <p:cNvSpPr/>
          <p:nvPr/>
        </p:nvSpPr>
        <p:spPr>
          <a:xfrm>
            <a:off x="12223257" y="4521736"/>
            <a:ext cx="1335551" cy="263273"/>
          </a:xfrm>
          <a:prstGeom prst="rect">
            <a:avLst/>
          </a:prstGeom>
          <a:ln w="12700">
            <a:solidFill>
              <a:schemeClr val="accent3">
                <a:hueOff val="7991561"/>
                <a:satOff val="27204"/>
                <a:alpha val="80000"/>
              </a:schemeClr>
            </a:solidFill>
            <a:bevel/>
          </a:ln>
        </p:spPr>
        <p:txBody>
          <a:bodyPr lIns="35718" tIns="35718" rIns="35718" bIns="35718" anchor="ctr"/>
          <a:lstStyle/>
          <a:p>
            <a:endParaRPr sz="900"/>
          </a:p>
        </p:txBody>
      </p:sp>
      <p:grpSp>
        <p:nvGrpSpPr>
          <p:cNvPr id="49" name="Group 49"/>
          <p:cNvGrpSpPr/>
          <p:nvPr/>
        </p:nvGrpSpPr>
        <p:grpSpPr>
          <a:xfrm>
            <a:off x="2775995" y="7601386"/>
            <a:ext cx="6470677" cy="3095637"/>
            <a:chOff x="0" y="0"/>
            <a:chExt cx="12941352" cy="6191272"/>
          </a:xfrm>
        </p:grpSpPr>
        <p:sp>
          <p:nvSpPr>
            <p:cNvPr id="35" name="Shape 35"/>
            <p:cNvSpPr/>
            <p:nvPr/>
          </p:nvSpPr>
          <p:spPr>
            <a:xfrm>
              <a:off x="5335796" y="0"/>
              <a:ext cx="4075096"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36" name="Shape 36"/>
            <p:cNvSpPr/>
            <p:nvPr/>
          </p:nvSpPr>
          <p:spPr>
            <a:xfrm>
              <a:off x="2336679" y="723534"/>
              <a:ext cx="10604674" cy="384664"/>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37" name="Shape 37"/>
            <p:cNvSpPr/>
            <p:nvPr/>
          </p:nvSpPr>
          <p:spPr>
            <a:xfrm>
              <a:off x="0" y="0"/>
              <a:ext cx="2096488"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38" name="Shape 38"/>
            <p:cNvSpPr/>
            <p:nvPr/>
          </p:nvSpPr>
          <p:spPr>
            <a:xfrm>
              <a:off x="10901460" y="1447070"/>
              <a:ext cx="1951355"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39" name="Shape 39"/>
            <p:cNvSpPr/>
            <p:nvPr/>
          </p:nvSpPr>
          <p:spPr>
            <a:xfrm>
              <a:off x="835430" y="1447070"/>
              <a:ext cx="3170507"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40" name="Shape 40"/>
            <p:cNvSpPr/>
            <p:nvPr/>
          </p:nvSpPr>
          <p:spPr>
            <a:xfrm>
              <a:off x="4571567" y="1447070"/>
              <a:ext cx="4453689"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41" name="Shape 41"/>
            <p:cNvSpPr/>
            <p:nvPr/>
          </p:nvSpPr>
          <p:spPr>
            <a:xfrm>
              <a:off x="835430" y="2625928"/>
              <a:ext cx="5951273"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42" name="Shape 42"/>
            <p:cNvSpPr/>
            <p:nvPr/>
          </p:nvSpPr>
          <p:spPr>
            <a:xfrm>
              <a:off x="7341920" y="2625928"/>
              <a:ext cx="799710"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43" name="Shape 43"/>
            <p:cNvSpPr/>
            <p:nvPr/>
          </p:nvSpPr>
          <p:spPr>
            <a:xfrm>
              <a:off x="8996796" y="2625928"/>
              <a:ext cx="2618412"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44" name="Shape 44"/>
            <p:cNvSpPr/>
            <p:nvPr/>
          </p:nvSpPr>
          <p:spPr>
            <a:xfrm>
              <a:off x="3806622" y="3922902"/>
              <a:ext cx="9134731"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45" name="Shape 45"/>
            <p:cNvSpPr/>
            <p:nvPr/>
          </p:nvSpPr>
          <p:spPr>
            <a:xfrm>
              <a:off x="278756" y="4864755"/>
              <a:ext cx="3170507"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46" name="Shape 46"/>
            <p:cNvSpPr/>
            <p:nvPr/>
          </p:nvSpPr>
          <p:spPr>
            <a:xfrm>
              <a:off x="4480144" y="4864755"/>
              <a:ext cx="4453689"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47" name="Shape 47"/>
            <p:cNvSpPr/>
            <p:nvPr/>
          </p:nvSpPr>
          <p:spPr>
            <a:xfrm>
              <a:off x="5763289" y="5806609"/>
              <a:ext cx="4453689" cy="384664"/>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48" name="Shape 48"/>
            <p:cNvSpPr/>
            <p:nvPr/>
          </p:nvSpPr>
          <p:spPr>
            <a:xfrm>
              <a:off x="835430" y="5806609"/>
              <a:ext cx="4453689" cy="384664"/>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grpSp>
      <p:pic>
        <p:nvPicPr>
          <p:cNvPr id="20" name="Picture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08500" y="1752619"/>
            <a:ext cx="2999140" cy="2999140"/>
          </a:xfrm>
          <a:prstGeom prst="rect">
            <a:avLst/>
          </a:prstGeom>
        </p:spPr>
      </p:pic>
    </p:spTree>
    <p:extLst>
      <p:ext uri="{BB962C8B-B14F-4D97-AF65-F5344CB8AC3E}">
        <p14:creationId xmlns:p14="http://schemas.microsoft.com/office/powerpoint/2010/main" val="94961532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Header">
    <p:bg>
      <p:bgPr>
        <a:solidFill>
          <a:srgbClr val="4B6EA9"/>
        </a:solidFill>
        <a:effectLst/>
      </p:bgPr>
    </p:bg>
    <p:spTree>
      <p:nvGrpSpPr>
        <p:cNvPr id="1" name=""/>
        <p:cNvGrpSpPr/>
        <p:nvPr/>
      </p:nvGrpSpPr>
      <p:grpSpPr>
        <a:xfrm>
          <a:off x="0" y="0"/>
          <a:ext cx="0" cy="0"/>
          <a:chOff x="0" y="0"/>
          <a:chExt cx="0" cy="0"/>
        </a:xfrm>
      </p:grpSpPr>
      <p:pic>
        <p:nvPicPr>
          <p:cNvPr id="58" name="FDC_illustrative pattern-White RIGHT FILL-01.png"/>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3008349" y="-1430197"/>
            <a:ext cx="15036801" cy="8339037"/>
          </a:xfrm>
          <a:prstGeom prst="rect">
            <a:avLst/>
          </a:prstGeom>
          <a:ln w="12700">
            <a:miter lim="400000"/>
          </a:ln>
        </p:spPr>
      </p:pic>
      <p:sp>
        <p:nvSpPr>
          <p:cNvPr id="59" name="Shape 59"/>
          <p:cNvSpPr>
            <a:spLocks noGrp="1"/>
          </p:cNvSpPr>
          <p:nvPr>
            <p:ph type="pic" sz="quarter" idx="13"/>
          </p:nvPr>
        </p:nvSpPr>
        <p:spPr>
          <a:xfrm>
            <a:off x="838530" y="5619970"/>
            <a:ext cx="601201" cy="601201"/>
          </a:xfrm>
          <a:prstGeom prst="rect">
            <a:avLst/>
          </a:prstGeom>
        </p:spPr>
        <p:txBody>
          <a:bodyPr lIns="91439" tIns="45719" rIns="91439" bIns="45719">
            <a:noAutofit/>
          </a:bodyPr>
          <a:lstStyle/>
          <a:p>
            <a:endParaRPr/>
          </a:p>
        </p:txBody>
      </p:sp>
      <p:sp>
        <p:nvSpPr>
          <p:cNvPr id="60" name="Shape 60"/>
          <p:cNvSpPr/>
          <p:nvPr/>
        </p:nvSpPr>
        <p:spPr>
          <a:xfrm>
            <a:off x="12223257" y="4521736"/>
            <a:ext cx="1335551" cy="263273"/>
          </a:xfrm>
          <a:prstGeom prst="rect">
            <a:avLst/>
          </a:prstGeom>
          <a:ln w="12700">
            <a:solidFill>
              <a:schemeClr val="accent3">
                <a:hueOff val="7991561"/>
                <a:satOff val="27204"/>
                <a:alpha val="80000"/>
              </a:schemeClr>
            </a:solidFill>
            <a:bevel/>
          </a:ln>
        </p:spPr>
        <p:txBody>
          <a:bodyPr lIns="35718" tIns="35718" rIns="35718" bIns="35718" anchor="ctr"/>
          <a:lstStyle/>
          <a:p>
            <a:endParaRPr sz="900"/>
          </a:p>
        </p:txBody>
      </p:sp>
      <p:grpSp>
        <p:nvGrpSpPr>
          <p:cNvPr id="75" name="Group 75"/>
          <p:cNvGrpSpPr/>
          <p:nvPr/>
        </p:nvGrpSpPr>
        <p:grpSpPr>
          <a:xfrm>
            <a:off x="2775995" y="7601386"/>
            <a:ext cx="6470677" cy="3095637"/>
            <a:chOff x="0" y="0"/>
            <a:chExt cx="12941352" cy="6191272"/>
          </a:xfrm>
        </p:grpSpPr>
        <p:sp>
          <p:nvSpPr>
            <p:cNvPr id="61" name="Shape 61"/>
            <p:cNvSpPr/>
            <p:nvPr/>
          </p:nvSpPr>
          <p:spPr>
            <a:xfrm>
              <a:off x="5335796" y="0"/>
              <a:ext cx="4075096"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62" name="Shape 62"/>
            <p:cNvSpPr/>
            <p:nvPr/>
          </p:nvSpPr>
          <p:spPr>
            <a:xfrm>
              <a:off x="2336679" y="723534"/>
              <a:ext cx="10604674" cy="384664"/>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63" name="Shape 63"/>
            <p:cNvSpPr/>
            <p:nvPr/>
          </p:nvSpPr>
          <p:spPr>
            <a:xfrm>
              <a:off x="0" y="0"/>
              <a:ext cx="2096488"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64" name="Shape 64"/>
            <p:cNvSpPr/>
            <p:nvPr/>
          </p:nvSpPr>
          <p:spPr>
            <a:xfrm>
              <a:off x="10901460" y="1447070"/>
              <a:ext cx="1951355"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65" name="Shape 65"/>
            <p:cNvSpPr/>
            <p:nvPr/>
          </p:nvSpPr>
          <p:spPr>
            <a:xfrm>
              <a:off x="835430" y="1447070"/>
              <a:ext cx="3170507"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66" name="Shape 66"/>
            <p:cNvSpPr/>
            <p:nvPr/>
          </p:nvSpPr>
          <p:spPr>
            <a:xfrm>
              <a:off x="4571567" y="1447070"/>
              <a:ext cx="4453689"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67" name="Shape 67"/>
            <p:cNvSpPr/>
            <p:nvPr/>
          </p:nvSpPr>
          <p:spPr>
            <a:xfrm>
              <a:off x="835430" y="2625928"/>
              <a:ext cx="5951273"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68" name="Shape 68"/>
            <p:cNvSpPr/>
            <p:nvPr/>
          </p:nvSpPr>
          <p:spPr>
            <a:xfrm>
              <a:off x="7341920" y="2625928"/>
              <a:ext cx="799710"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69" name="Shape 69"/>
            <p:cNvSpPr/>
            <p:nvPr/>
          </p:nvSpPr>
          <p:spPr>
            <a:xfrm>
              <a:off x="8996796" y="2625928"/>
              <a:ext cx="2618412"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70" name="Shape 70"/>
            <p:cNvSpPr/>
            <p:nvPr/>
          </p:nvSpPr>
          <p:spPr>
            <a:xfrm>
              <a:off x="3806622" y="3922902"/>
              <a:ext cx="9134731"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71" name="Shape 71"/>
            <p:cNvSpPr/>
            <p:nvPr/>
          </p:nvSpPr>
          <p:spPr>
            <a:xfrm>
              <a:off x="278756" y="4864755"/>
              <a:ext cx="3170507"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72" name="Shape 72"/>
            <p:cNvSpPr/>
            <p:nvPr/>
          </p:nvSpPr>
          <p:spPr>
            <a:xfrm>
              <a:off x="4480144" y="4864755"/>
              <a:ext cx="4453689" cy="384663"/>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73" name="Shape 73"/>
            <p:cNvSpPr/>
            <p:nvPr/>
          </p:nvSpPr>
          <p:spPr>
            <a:xfrm>
              <a:off x="5763289" y="5806609"/>
              <a:ext cx="4453689" cy="384664"/>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sp>
          <p:nvSpPr>
            <p:cNvPr id="74" name="Shape 74"/>
            <p:cNvSpPr/>
            <p:nvPr/>
          </p:nvSpPr>
          <p:spPr>
            <a:xfrm>
              <a:off x="835430" y="5806609"/>
              <a:ext cx="4453689" cy="384664"/>
            </a:xfrm>
            <a:prstGeom prst="rect">
              <a:avLst/>
            </a:prstGeom>
            <a:noFill/>
            <a:ln w="12700" cap="flat">
              <a:solidFill>
                <a:schemeClr val="accent3">
                  <a:hueOff val="7991561"/>
                  <a:satOff val="27204"/>
                  <a:alpha val="50000"/>
                </a:schemeClr>
              </a:solidFill>
              <a:prstDash val="solid"/>
              <a:bevel/>
            </a:ln>
            <a:effectLst/>
          </p:spPr>
          <p:txBody>
            <a:bodyPr wrap="square" lIns="71435" tIns="71435" rIns="71435" bIns="71435" numCol="1" anchor="ctr">
              <a:noAutofit/>
            </a:bodyPr>
            <a:lstStyle/>
            <a:p>
              <a:endParaRPr sz="900"/>
            </a:p>
          </p:txBody>
        </p:sp>
      </p:grpSp>
      <p:sp>
        <p:nvSpPr>
          <p:cNvPr id="76" name="Shape 76"/>
          <p:cNvSpPr>
            <a:spLocks noGrp="1"/>
          </p:cNvSpPr>
          <p:nvPr>
            <p:ph type="body" sz="quarter" idx="14"/>
          </p:nvPr>
        </p:nvSpPr>
        <p:spPr>
          <a:xfrm>
            <a:off x="1639791" y="5607384"/>
            <a:ext cx="1966372" cy="365293"/>
          </a:xfrm>
          <a:prstGeom prst="rect">
            <a:avLst/>
          </a:prstGeom>
        </p:spPr>
        <p:txBody>
          <a:bodyPr wrap="none" anchor="ctr">
            <a:spAutoFit/>
          </a:bodyPr>
          <a:lstStyle>
            <a:lvl1pPr>
              <a:lnSpc>
                <a:spcPct val="110000"/>
              </a:lnSpc>
              <a:defRPr sz="1750">
                <a:solidFill>
                  <a:schemeClr val="accent3">
                    <a:hueOff val="7991561"/>
                    <a:satOff val="27204"/>
                  </a:schemeClr>
                </a:solidFill>
              </a:defRPr>
            </a:lvl1pPr>
          </a:lstStyle>
          <a:p>
            <a:r>
              <a:t>Your Name Here</a:t>
            </a:r>
          </a:p>
        </p:txBody>
      </p:sp>
      <p:sp>
        <p:nvSpPr>
          <p:cNvPr id="77" name="Shape 77"/>
          <p:cNvSpPr>
            <a:spLocks noGrp="1"/>
          </p:cNvSpPr>
          <p:nvPr>
            <p:ph type="body" sz="quarter" idx="15"/>
          </p:nvPr>
        </p:nvSpPr>
        <p:spPr>
          <a:xfrm>
            <a:off x="1639791" y="5896904"/>
            <a:ext cx="2653290" cy="310919"/>
          </a:xfrm>
          <a:prstGeom prst="rect">
            <a:avLst/>
          </a:prstGeom>
        </p:spPr>
        <p:txBody>
          <a:bodyPr wrap="none" anchor="ctr">
            <a:spAutoFit/>
          </a:bodyPr>
          <a:lstStyle>
            <a:lvl1pPr>
              <a:lnSpc>
                <a:spcPct val="110000"/>
              </a:lnSpc>
              <a:defRPr sz="1400">
                <a:solidFill>
                  <a:srgbClr val="F1F1F1"/>
                </a:solidFill>
                <a:latin typeface="Helvetica Neue Medium"/>
                <a:ea typeface="Helvetica Neue Medium"/>
                <a:cs typeface="Helvetica Neue Medium"/>
                <a:sym typeface="Helvetica Neue Medium"/>
              </a:defRPr>
            </a:lvl1pPr>
          </a:lstStyle>
          <a:p>
            <a:r>
              <a:t>Secondary Information Here</a:t>
            </a:r>
          </a:p>
        </p:txBody>
      </p:sp>
      <p:pic>
        <p:nvPicPr>
          <p:cNvPr id="78" name="FBD_logo_white.pdf"/>
          <p:cNvPicPr>
            <a:picLocks noChangeAspect="1"/>
          </p:cNvPicPr>
          <p:nvPr/>
        </p:nvPicPr>
        <p:blipFill>
          <a:blip r:embed="rId3">
            <a:extLst/>
          </a:blip>
          <a:stretch>
            <a:fillRect/>
          </a:stretch>
        </p:blipFill>
        <p:spPr>
          <a:xfrm>
            <a:off x="9468180" y="5940968"/>
            <a:ext cx="1930872" cy="222793"/>
          </a:xfrm>
          <a:prstGeom prst="rect">
            <a:avLst/>
          </a:prstGeom>
          <a:ln w="12700">
            <a:miter lim="400000"/>
          </a:ln>
        </p:spPr>
      </p:pic>
      <p:sp>
        <p:nvSpPr>
          <p:cNvPr id="79" name="Shape 79"/>
          <p:cNvSpPr>
            <a:spLocks noGrp="1"/>
          </p:cNvSpPr>
          <p:nvPr>
            <p:ph type="body" sz="quarter" idx="16"/>
          </p:nvPr>
        </p:nvSpPr>
        <p:spPr>
          <a:xfrm>
            <a:off x="800430" y="2807296"/>
            <a:ext cx="3950120" cy="746358"/>
          </a:xfrm>
          <a:prstGeom prst="rect">
            <a:avLst/>
          </a:prstGeom>
        </p:spPr>
        <p:txBody>
          <a:bodyPr wrap="none" anchor="ctr">
            <a:spAutoFit/>
          </a:bodyPr>
          <a:lstStyle>
            <a:lvl1pPr defTabSz="292100">
              <a:lnSpc>
                <a:spcPct val="100000"/>
              </a:lnSpc>
              <a:defRPr sz="4250">
                <a:latin typeface="Helvetica Neue Light"/>
                <a:ea typeface="Helvetica Neue Light"/>
                <a:cs typeface="Helvetica Neue Light"/>
                <a:sym typeface="Helvetica Neue Light"/>
              </a:defRPr>
            </a:lvl1pPr>
          </a:lstStyle>
          <a:p>
            <a:pPr>
              <a:defRPr>
                <a:solidFill>
                  <a:srgbClr val="000000"/>
                </a:solidFill>
              </a:defRPr>
            </a:pPr>
            <a:r>
              <a:rPr>
                <a:solidFill>
                  <a:srgbClr val="FFFFFF"/>
                </a:solidFill>
              </a:rPr>
              <a:t>Document title </a:t>
            </a:r>
          </a:p>
        </p:txBody>
      </p:sp>
      <p:sp>
        <p:nvSpPr>
          <p:cNvPr id="80" name="Shape 80"/>
          <p:cNvSpPr>
            <a:spLocks noGrp="1"/>
          </p:cNvSpPr>
          <p:nvPr>
            <p:ph type="pic" sz="quarter" idx="17"/>
          </p:nvPr>
        </p:nvSpPr>
        <p:spPr>
          <a:xfrm>
            <a:off x="846799" y="2229961"/>
            <a:ext cx="3004072" cy="425628"/>
          </a:xfrm>
          <a:prstGeom prst="rect">
            <a:avLst/>
          </a:prstGeom>
        </p:spPr>
        <p:txBody>
          <a:bodyPr lIns="91439" tIns="45719" rIns="91439" bIns="45719">
            <a:noAutofit/>
          </a:bodyPr>
          <a:lstStyle/>
          <a:p>
            <a:endParaRPr/>
          </a:p>
        </p:txBody>
      </p:sp>
    </p:spTree>
    <p:extLst>
      <p:ext uri="{BB962C8B-B14F-4D97-AF65-F5344CB8AC3E}">
        <p14:creationId xmlns:p14="http://schemas.microsoft.com/office/powerpoint/2010/main" val="47644906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Blue Title 1">
    <p:spTree>
      <p:nvGrpSpPr>
        <p:cNvPr id="1" name=""/>
        <p:cNvGrpSpPr/>
        <p:nvPr/>
      </p:nvGrpSpPr>
      <p:grpSpPr>
        <a:xfrm>
          <a:off x="0" y="0"/>
          <a:ext cx="0" cy="0"/>
          <a:chOff x="0" y="0"/>
          <a:chExt cx="0" cy="0"/>
        </a:xfrm>
      </p:grpSpPr>
      <p:sp>
        <p:nvSpPr>
          <p:cNvPr id="164" name="Shape 164"/>
          <p:cNvSpPr/>
          <p:nvPr/>
        </p:nvSpPr>
        <p:spPr>
          <a:xfrm>
            <a:off x="-14134" y="-7611"/>
            <a:ext cx="12220269" cy="6873221"/>
          </a:xfrm>
          <a:prstGeom prst="rect">
            <a:avLst/>
          </a:prstGeom>
          <a:solidFill>
            <a:srgbClr val="4B6EA9"/>
          </a:solidFill>
          <a:ln w="12700">
            <a:miter lim="400000"/>
          </a:ln>
        </p:spPr>
        <p:txBody>
          <a:bodyPr lIns="35718" tIns="35718" rIns="35718" bIns="35718" anchor="ctr"/>
          <a:lstStyle/>
          <a:p>
            <a:endParaRPr sz="900"/>
          </a:p>
        </p:txBody>
      </p:sp>
      <p:sp>
        <p:nvSpPr>
          <p:cNvPr id="166" name="Shape 166"/>
          <p:cNvSpPr/>
          <p:nvPr/>
        </p:nvSpPr>
        <p:spPr>
          <a:xfrm>
            <a:off x="-145796" y="-7611"/>
            <a:ext cx="12740264" cy="744286"/>
          </a:xfrm>
          <a:prstGeom prst="rect">
            <a:avLst/>
          </a:prstGeom>
          <a:solidFill>
            <a:schemeClr val="accent4">
              <a:hueOff val="2021612"/>
              <a:satOff val="-86562"/>
              <a:lumOff val="52470"/>
            </a:schemeClr>
          </a:solidFill>
          <a:ln w="12700">
            <a:miter lim="400000"/>
          </a:ln>
        </p:spPr>
        <p:txBody>
          <a:bodyPr lIns="35718" tIns="35718" rIns="35718" bIns="35718" anchor="ctr"/>
          <a:lstStyle/>
          <a:p>
            <a:endParaRPr sz="900"/>
          </a:p>
        </p:txBody>
      </p:sp>
      <p:sp>
        <p:nvSpPr>
          <p:cNvPr id="167" name="Shape 167"/>
          <p:cNvSpPr>
            <a:spLocks noGrp="1"/>
          </p:cNvSpPr>
          <p:nvPr>
            <p:ph type="body" sz="quarter" idx="13"/>
          </p:nvPr>
        </p:nvSpPr>
        <p:spPr>
          <a:xfrm>
            <a:off x="794080" y="2814018"/>
            <a:ext cx="6178743" cy="669414"/>
          </a:xfrm>
          <a:prstGeom prst="rect">
            <a:avLst/>
          </a:prstGeom>
        </p:spPr>
        <p:txBody>
          <a:bodyPr wrap="none" anchor="ctr">
            <a:spAutoFit/>
          </a:bodyPr>
          <a:lstStyle>
            <a:lvl1pPr defTabSz="292100">
              <a:lnSpc>
                <a:spcPct val="100000"/>
              </a:lnSpc>
              <a:defRPr sz="3750" spc="38">
                <a:latin typeface="Helvetica Neue Light"/>
                <a:ea typeface="Helvetica Neue Light"/>
                <a:cs typeface="Helvetica Neue Light"/>
                <a:sym typeface="Helvetica Neue Light"/>
              </a:defRPr>
            </a:lvl1pPr>
          </a:lstStyle>
          <a:p>
            <a:r>
              <a:t>Slide header sentence here</a:t>
            </a:r>
          </a:p>
        </p:txBody>
      </p:sp>
      <p:sp>
        <p:nvSpPr>
          <p:cNvPr id="168" name="Shape 168"/>
          <p:cNvSpPr>
            <a:spLocks noGrp="1"/>
          </p:cNvSpPr>
          <p:nvPr>
            <p:ph type="body" sz="quarter" idx="14"/>
          </p:nvPr>
        </p:nvSpPr>
        <p:spPr>
          <a:xfrm>
            <a:off x="794080" y="3441446"/>
            <a:ext cx="4577343" cy="443135"/>
          </a:xfrm>
          <a:prstGeom prst="rect">
            <a:avLst/>
          </a:prstGeom>
        </p:spPr>
        <p:txBody>
          <a:bodyPr wrap="none" anchor="ctr">
            <a:spAutoFit/>
          </a:bodyPr>
          <a:lstStyle>
            <a:lvl1pPr>
              <a:lnSpc>
                <a:spcPct val="110000"/>
              </a:lnSpc>
              <a:defRPr sz="2250" spc="23">
                <a:solidFill>
                  <a:schemeClr val="accent3">
                    <a:hueOff val="7991561"/>
                    <a:satOff val="27204"/>
                  </a:schemeClr>
                </a:solidFill>
                <a:latin typeface="Helvetica Neue Light"/>
                <a:ea typeface="Helvetica Neue Light"/>
                <a:cs typeface="Helvetica Neue Light"/>
                <a:sym typeface="Helvetica Neue Light"/>
              </a:defRPr>
            </a:lvl1pPr>
          </a:lstStyle>
          <a:p>
            <a:r>
              <a:t>Slide subtitle sentence goes here</a:t>
            </a:r>
          </a:p>
        </p:txBody>
      </p:sp>
      <p:sp>
        <p:nvSpPr>
          <p:cNvPr id="169" name="Shape 169"/>
          <p:cNvSpPr>
            <a:spLocks noGrp="1"/>
          </p:cNvSpPr>
          <p:nvPr>
            <p:ph type="body" sz="quarter" idx="15"/>
          </p:nvPr>
        </p:nvSpPr>
        <p:spPr>
          <a:xfrm>
            <a:off x="306137" y="189784"/>
            <a:ext cx="1596014" cy="323165"/>
          </a:xfrm>
          <a:prstGeom prst="rect">
            <a:avLst/>
          </a:prstGeom>
        </p:spPr>
        <p:txBody>
          <a:bodyPr wrap="none" anchor="ctr">
            <a:spAutoFit/>
          </a:bodyPr>
          <a:lstStyle>
            <a:lvl1pPr defTabSz="292100">
              <a:lnSpc>
                <a:spcPct val="100000"/>
              </a:lnSpc>
              <a:defRPr sz="1500" spc="14">
                <a:solidFill>
                  <a:srgbClr val="555555"/>
                </a:solidFill>
                <a:latin typeface="Helvetica Neue Light"/>
                <a:ea typeface="Helvetica Neue Light"/>
                <a:cs typeface="Helvetica Neue Light"/>
                <a:sym typeface="Helvetica Neue Light"/>
              </a:defRPr>
            </a:lvl1pPr>
          </a:lstStyle>
          <a:p>
            <a:r>
              <a:t>Section Name</a:t>
            </a:r>
          </a:p>
        </p:txBody>
      </p:sp>
      <p:pic>
        <p:nvPicPr>
          <p:cNvPr id="8" name="FDC_illustrative pattern-White RIGHT FILL-01.png"/>
          <p:cNvPicPr>
            <a:picLocks noChangeAspect="1"/>
          </p:cNvPicPr>
          <p:nvPr userDrawn="1"/>
        </p:nvPicPr>
        <p:blipFill>
          <a:blip r:embed="rId2">
            <a:alphaModFix amt="10000"/>
            <a:extLst>
              <a:ext uri="{28A0092B-C50C-407E-A947-70E740481C1C}">
                <a14:useLocalDpi xmlns:a14="http://schemas.microsoft.com/office/drawing/2010/main" val="0"/>
              </a:ext>
            </a:extLst>
          </a:blip>
          <a:stretch>
            <a:fillRect/>
          </a:stretch>
        </p:blipFill>
        <p:spPr>
          <a:xfrm>
            <a:off x="5764249" y="-1454545"/>
            <a:ext cx="15036801" cy="8339037"/>
          </a:xfrm>
          <a:prstGeom prst="rect">
            <a:avLst/>
          </a:prstGeom>
          <a:ln w="12700">
            <a:miter lim="400000"/>
          </a:ln>
        </p:spPr>
      </p:pic>
    </p:spTree>
    <p:extLst>
      <p:ext uri="{BB962C8B-B14F-4D97-AF65-F5344CB8AC3E}">
        <p14:creationId xmlns:p14="http://schemas.microsoft.com/office/powerpoint/2010/main" val="31387851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Content 3">
    <p:spTree>
      <p:nvGrpSpPr>
        <p:cNvPr id="1" name=""/>
        <p:cNvGrpSpPr/>
        <p:nvPr/>
      </p:nvGrpSpPr>
      <p:grpSpPr>
        <a:xfrm>
          <a:off x="0" y="0"/>
          <a:ext cx="0" cy="0"/>
          <a:chOff x="0" y="0"/>
          <a:chExt cx="0" cy="0"/>
        </a:xfrm>
      </p:grpSpPr>
      <p:sp>
        <p:nvSpPr>
          <p:cNvPr id="529" name="Shape 529"/>
          <p:cNvSpPr/>
          <p:nvPr/>
        </p:nvSpPr>
        <p:spPr>
          <a:xfrm>
            <a:off x="-6492" y="-40528"/>
            <a:ext cx="4503681" cy="6939056"/>
          </a:xfrm>
          <a:prstGeom prst="rect">
            <a:avLst/>
          </a:prstGeom>
          <a:solidFill>
            <a:srgbClr val="4B6EA9"/>
          </a:solidFill>
          <a:ln w="12700">
            <a:miter lim="400000"/>
          </a:ln>
        </p:spPr>
        <p:txBody>
          <a:bodyPr lIns="35718" tIns="35718" rIns="35718" bIns="35718" anchor="ctr"/>
          <a:lstStyle/>
          <a:p>
            <a:endParaRPr sz="900"/>
          </a:p>
        </p:txBody>
      </p:sp>
      <p:sp>
        <p:nvSpPr>
          <p:cNvPr id="530" name="Shape 530"/>
          <p:cNvSpPr/>
          <p:nvPr/>
        </p:nvSpPr>
        <p:spPr>
          <a:xfrm>
            <a:off x="4409483" y="-40528"/>
            <a:ext cx="7803067" cy="6939056"/>
          </a:xfrm>
          <a:prstGeom prst="rect">
            <a:avLst/>
          </a:prstGeom>
          <a:solidFill>
            <a:srgbClr val="E8E8ED"/>
          </a:solidFill>
          <a:ln w="12700">
            <a:miter lim="400000"/>
          </a:ln>
        </p:spPr>
        <p:txBody>
          <a:bodyPr lIns="35718" tIns="35718" rIns="35718" bIns="35718" anchor="ctr"/>
          <a:lstStyle/>
          <a:p>
            <a:endParaRPr sz="900"/>
          </a:p>
        </p:txBody>
      </p:sp>
      <p:sp>
        <p:nvSpPr>
          <p:cNvPr id="531" name="Shape 531"/>
          <p:cNvSpPr>
            <a:spLocks noGrp="1"/>
          </p:cNvSpPr>
          <p:nvPr>
            <p:ph type="body" sz="quarter" idx="13"/>
          </p:nvPr>
        </p:nvSpPr>
        <p:spPr>
          <a:xfrm>
            <a:off x="5214398" y="1023483"/>
            <a:ext cx="4643066" cy="515526"/>
          </a:xfrm>
          <a:prstGeom prst="rect">
            <a:avLst/>
          </a:prstGeom>
        </p:spPr>
        <p:txBody>
          <a:bodyPr wrap="none" anchor="ctr">
            <a:spAutoFit/>
          </a:bodyPr>
          <a:lstStyle>
            <a:lvl1pPr defTabSz="292100">
              <a:lnSpc>
                <a:spcPct val="100000"/>
              </a:lnSpc>
              <a:defRPr sz="2750">
                <a:solidFill>
                  <a:srgbClr val="3B5997"/>
                </a:solidFill>
                <a:latin typeface="Helvetica Neue Light"/>
                <a:ea typeface="Helvetica Neue Light"/>
                <a:cs typeface="Helvetica Neue Light"/>
                <a:sym typeface="Helvetica Neue Light"/>
              </a:defRPr>
            </a:lvl1pPr>
          </a:lstStyle>
          <a:p>
            <a:r>
              <a:t>Slide header sentence here </a:t>
            </a:r>
          </a:p>
        </p:txBody>
      </p:sp>
      <p:sp>
        <p:nvSpPr>
          <p:cNvPr id="532" name="Shape 532"/>
          <p:cNvSpPr>
            <a:spLocks noGrp="1"/>
          </p:cNvSpPr>
          <p:nvPr>
            <p:ph type="body" sz="quarter" idx="14"/>
          </p:nvPr>
        </p:nvSpPr>
        <p:spPr>
          <a:xfrm>
            <a:off x="5214398" y="1492301"/>
            <a:ext cx="3589444" cy="365165"/>
          </a:xfrm>
          <a:prstGeom prst="rect">
            <a:avLst/>
          </a:prstGeom>
        </p:spPr>
        <p:txBody>
          <a:bodyPr wrap="none" anchor="ctr">
            <a:spAutoFit/>
          </a:bodyPr>
          <a:lstStyle>
            <a:lvl1pPr>
              <a:lnSpc>
                <a:spcPct val="110000"/>
              </a:lnSpc>
              <a:defRPr sz="1750">
                <a:solidFill>
                  <a:srgbClr val="555555"/>
                </a:solidFill>
                <a:latin typeface="Helvetica Neue Light"/>
                <a:ea typeface="Helvetica Neue Light"/>
                <a:cs typeface="Helvetica Neue Light"/>
                <a:sym typeface="Helvetica Neue Light"/>
              </a:defRPr>
            </a:lvl1pPr>
          </a:lstStyle>
          <a:p>
            <a:r>
              <a:t>Slide subtitle sentence goes here</a:t>
            </a:r>
          </a:p>
        </p:txBody>
      </p:sp>
      <p:sp>
        <p:nvSpPr>
          <p:cNvPr id="533" name="Shape 533"/>
          <p:cNvSpPr>
            <a:spLocks noGrp="1"/>
          </p:cNvSpPr>
          <p:nvPr>
            <p:ph type="body" sz="quarter" idx="15"/>
          </p:nvPr>
        </p:nvSpPr>
        <p:spPr>
          <a:xfrm>
            <a:off x="5232730" y="6073550"/>
            <a:ext cx="5157538" cy="375098"/>
          </a:xfrm>
          <a:prstGeom prst="rect">
            <a:avLst/>
          </a:prstGeom>
        </p:spPr>
        <p:txBody>
          <a:bodyPr lIns="71435" tIns="71435" rIns="71435" bIns="71435" anchor="ctr">
            <a:spAutoFit/>
          </a:bodyPr>
          <a:lstStyle>
            <a:lvl1pPr>
              <a:lnSpc>
                <a:spcPct val="100000"/>
              </a:lnSpc>
              <a:defRPr sz="1500" i="1">
                <a:solidFill>
                  <a:srgbClr val="3B5997"/>
                </a:solidFill>
                <a:latin typeface="Helvetica Neue Light"/>
                <a:ea typeface="Helvetica Neue Light"/>
                <a:cs typeface="Helvetica Neue Light"/>
                <a:sym typeface="Helvetica Neue Light"/>
              </a:defRPr>
            </a:lvl1pPr>
          </a:lstStyle>
          <a:p>
            <a:pPr>
              <a:defRPr i="0">
                <a:latin typeface="+mn-lt"/>
                <a:ea typeface="+mn-ea"/>
                <a:cs typeface="+mn-cs"/>
                <a:sym typeface="Helvetica Neue"/>
              </a:defRPr>
            </a:pPr>
            <a:r>
              <a:rPr i="1">
                <a:latin typeface="Helvetica Neue Light"/>
                <a:ea typeface="Helvetica Neue Light"/>
                <a:cs typeface="Helvetica Neue Light"/>
                <a:sym typeface="Helvetica Neue Light"/>
              </a:rPr>
              <a:t>Reference sentence goes here</a:t>
            </a:r>
          </a:p>
        </p:txBody>
      </p:sp>
      <p:sp>
        <p:nvSpPr>
          <p:cNvPr id="534" name="Shape 534"/>
          <p:cNvSpPr>
            <a:spLocks noGrp="1"/>
          </p:cNvSpPr>
          <p:nvPr>
            <p:ph type="body" sz="quarter" idx="16"/>
          </p:nvPr>
        </p:nvSpPr>
        <p:spPr>
          <a:xfrm>
            <a:off x="5232730" y="2337216"/>
            <a:ext cx="5603574" cy="2156039"/>
          </a:xfrm>
          <a:prstGeom prst="rect">
            <a:avLst/>
          </a:prstGeom>
        </p:spPr>
        <p:txBody>
          <a:bodyPr>
            <a:spAutoFit/>
          </a:bodyPr>
          <a:lstStyle>
            <a:lvl1pPr>
              <a:lnSpc>
                <a:spcPct val="130000"/>
              </a:lnSpc>
              <a:defRPr sz="1750">
                <a:solidFill>
                  <a:srgbClr val="555555"/>
                </a:solidFill>
                <a:latin typeface="Helvetica Neue Light"/>
                <a:ea typeface="Helvetica Neue Light"/>
                <a:cs typeface="Helvetica Neue Light"/>
                <a:sym typeface="Helvetica Neue Light"/>
              </a:defRPr>
            </a:lvl1pPr>
          </a:lstStyle>
          <a:p>
            <a:r>
              <a:t>Lorem ipsum dolor sit amet, consectetur adipiscing elit. Morbi iaculis vehicula lacus, nec sollicitudin tortor. Nam id ante aliquam, fringilla libero vel, tincidunt lacus. Phasellus ac est blandit, commodo ex eu, consectetur lorem. Lorem ipsum dolor sit amet, consectetur adipiscing elit. Duis non iaculis leo.</a:t>
            </a:r>
          </a:p>
        </p:txBody>
      </p:sp>
      <p:pic>
        <p:nvPicPr>
          <p:cNvPr id="535" name="FDC_illustrative pattern-White RIGHT FILL-01.png"/>
          <p:cNvPicPr>
            <a:picLocks noChangeAspect="1"/>
          </p:cNvPicPr>
          <p:nvPr/>
        </p:nvPicPr>
        <p:blipFill>
          <a:blip r:embed="rId2">
            <a:alphaModFix amt="10000"/>
            <a:extLst/>
          </a:blip>
          <a:srcRect l="49063" r="21014"/>
          <a:stretch>
            <a:fillRect/>
          </a:stretch>
        </p:blipFill>
        <p:spPr>
          <a:xfrm>
            <a:off x="-89393" y="-1468297"/>
            <a:ext cx="4499207" cy="8339038"/>
          </a:xfrm>
          <a:prstGeom prst="rect">
            <a:avLst/>
          </a:prstGeom>
          <a:ln w="12700">
            <a:miter lim="400000"/>
          </a:ln>
        </p:spPr>
      </p:pic>
    </p:spTree>
    <p:extLst>
      <p:ext uri="{BB962C8B-B14F-4D97-AF65-F5344CB8AC3E}">
        <p14:creationId xmlns:p14="http://schemas.microsoft.com/office/powerpoint/2010/main" val="3899773953"/>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7" name="Shape 825"/>
          <p:cNvSpPr/>
          <p:nvPr userDrawn="1"/>
        </p:nvSpPr>
        <p:spPr>
          <a:xfrm>
            <a:off x="-14134" y="-7611"/>
            <a:ext cx="12220269" cy="6873221"/>
          </a:xfrm>
          <a:prstGeom prst="rect">
            <a:avLst/>
          </a:prstGeom>
          <a:solidFill>
            <a:srgbClr val="4B6EA9"/>
          </a:solidFill>
          <a:ln w="12700">
            <a:miter lim="400000"/>
          </a:ln>
        </p:spPr>
        <p:txBody>
          <a:bodyPr lIns="35718" tIns="35718" rIns="35718" bIns="35718" anchor="ctr"/>
          <a:lstStyle/>
          <a:p>
            <a:endParaRPr sz="900"/>
          </a:p>
        </p:txBody>
      </p:sp>
      <p:sp>
        <p:nvSpPr>
          <p:cNvPr id="862" name="Shape 862"/>
          <p:cNvSpPr>
            <a:spLocks noGrp="1"/>
          </p:cNvSpPr>
          <p:nvPr>
            <p:ph type="pic" idx="13"/>
          </p:nvPr>
        </p:nvSpPr>
        <p:spPr>
          <a:xfrm>
            <a:off x="-8669" y="-4035"/>
            <a:ext cx="12209337" cy="6866069"/>
          </a:xfrm>
          <a:prstGeom prst="rect">
            <a:avLst/>
          </a:prstGeom>
        </p:spPr>
        <p:txBody>
          <a:bodyPr lIns="91439" tIns="45719" rIns="91439" bIns="45719">
            <a:noAutofit/>
          </a:bodyPr>
          <a:lstStyle/>
          <a:p>
            <a:endParaRPr/>
          </a:p>
        </p:txBody>
      </p:sp>
      <p:sp>
        <p:nvSpPr>
          <p:cNvPr id="864" name="Shape 864"/>
          <p:cNvSpPr/>
          <p:nvPr/>
        </p:nvSpPr>
        <p:spPr>
          <a:xfrm>
            <a:off x="-2" y="609600"/>
            <a:ext cx="12192003" cy="8467"/>
          </a:xfrm>
          <a:prstGeom prst="rect">
            <a:avLst/>
          </a:prstGeom>
          <a:solidFill>
            <a:srgbClr val="4E5664">
              <a:alpha val="19927"/>
            </a:srgbClr>
          </a:solidFill>
          <a:ln w="12700">
            <a:miter lim="400000"/>
          </a:ln>
        </p:spPr>
        <p:txBody>
          <a:bodyPr lIns="35718" tIns="35718" rIns="35718" bIns="35718" anchor="ctr"/>
          <a:lstStyle/>
          <a:p>
            <a:pPr algn="ctr" defTabSz="292100">
              <a:lnSpc>
                <a:spcPct val="100000"/>
              </a:lnSpc>
              <a:defRPr sz="3200">
                <a:solidFill>
                  <a:srgbClr val="FFFFFF"/>
                </a:solidFill>
                <a:latin typeface="Helvetica Light"/>
                <a:ea typeface="Helvetica Light"/>
                <a:cs typeface="Helvetica Light"/>
                <a:sym typeface="Helvetica Light"/>
              </a:defRPr>
            </a:pPr>
            <a:endParaRPr sz="1600"/>
          </a:p>
        </p:txBody>
      </p:sp>
      <p:sp>
        <p:nvSpPr>
          <p:cNvPr id="865" name="Shape 865"/>
          <p:cNvSpPr>
            <a:spLocks noGrp="1"/>
          </p:cNvSpPr>
          <p:nvPr>
            <p:ph type="body" sz="quarter" idx="15"/>
          </p:nvPr>
        </p:nvSpPr>
        <p:spPr>
          <a:xfrm>
            <a:off x="4762579" y="3045883"/>
            <a:ext cx="2908873" cy="766235"/>
          </a:xfrm>
          <a:prstGeom prst="rect">
            <a:avLst/>
          </a:prstGeom>
        </p:spPr>
        <p:txBody>
          <a:bodyPr wrap="none" lIns="50800" tIns="50800" rIns="50800" bIns="50800" anchor="ctr">
            <a:spAutoFit/>
          </a:bodyPr>
          <a:lstStyle>
            <a:lvl1pPr>
              <a:lnSpc>
                <a:spcPct val="110000"/>
              </a:lnSpc>
              <a:defRPr sz="4250">
                <a:solidFill>
                  <a:schemeClr val="accent4">
                    <a:hueOff val="2021612"/>
                    <a:satOff val="-86562"/>
                    <a:lumOff val="52470"/>
                  </a:schemeClr>
                </a:solidFill>
                <a:latin typeface="Helvetica Neue Medium"/>
                <a:ea typeface="Helvetica Neue Medium"/>
                <a:cs typeface="Helvetica Neue Medium"/>
                <a:sym typeface="Helvetica Neue Medium"/>
              </a:defRPr>
            </a:lvl1pPr>
          </a:lstStyle>
          <a:p>
            <a:r>
              <a:t>Thank You</a:t>
            </a:r>
          </a:p>
        </p:txBody>
      </p:sp>
    </p:spTree>
    <p:extLst>
      <p:ext uri="{BB962C8B-B14F-4D97-AF65-F5344CB8AC3E}">
        <p14:creationId xmlns:p14="http://schemas.microsoft.com/office/powerpoint/2010/main" val="311909653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3/27/2019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3/27/2019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3/27/2019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3/27/2019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3/27/2019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3/27/2019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3/27/2019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8.tmp"/><Relationship Id="rId7"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1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hyperlink" Target="link%20feriados"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hyperlink" Target="https://peerj.com/preprints/3190.pdf" TargetMode="External"/><Relationship Id="rId2" Type="http://schemas.openxmlformats.org/officeDocument/2006/relationships/image" Target="../media/image16.png"/><Relationship Id="rId1" Type="http://schemas.openxmlformats.org/officeDocument/2006/relationships/slideLayout" Target="../slideLayouts/slideLayout16.xml"/><Relationship Id="rId6" Type="http://schemas.openxmlformats.org/officeDocument/2006/relationships/hyperlink" Target="https://otexts.com/fpp2/" TargetMode="External"/><Relationship Id="rId5" Type="http://schemas.openxmlformats.org/officeDocument/2006/relationships/hyperlink" Target="https://facebook.github.io/prophet/" TargetMode="External"/><Relationship Id="rId4" Type="http://schemas.openxmlformats.org/officeDocument/2006/relationships/hyperlink" Target="https://towardsdatascience.com/analysis-of-stock-market-cycles-with-fbprophet-package-in-python-7c36db32ecd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10.emf"/><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5.xml"/><Relationship Id="rId5" Type="http://schemas.openxmlformats.org/officeDocument/2006/relationships/chart" Target="../charts/chart5.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6.xml"/><Relationship Id="rId1" Type="http://schemas.openxmlformats.org/officeDocument/2006/relationships/slideLayout" Target="../slideLayouts/slideLayout15.xml"/><Relationship Id="rId4" Type="http://schemas.openxmlformats.org/officeDocument/2006/relationships/image" Target="../media/image13.tmp"/></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tmp"/><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png"/><Relationship Id="rId1" Type="http://schemas.openxmlformats.org/officeDocument/2006/relationships/slideLayout" Target="../slideLayouts/slideLayout16.xml"/><Relationship Id="rId5" Type="http://schemas.openxmlformats.org/officeDocument/2006/relationships/hyperlink" Target="https://pt.wikipedia.org/wiki/Vari%C3%A1vel_aleat%C3%B3ria" TargetMode="External"/><Relationship Id="rId4" Type="http://schemas.openxmlformats.org/officeDocument/2006/relationships/hyperlink" Target="https://pt.wikipedia.org/wiki/Realiza%C3%A7%C3%A3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 name="Shape 877"/>
          <p:cNvSpPr/>
          <p:nvPr/>
        </p:nvSpPr>
        <p:spPr>
          <a:xfrm>
            <a:off x="12223257" y="4521736"/>
            <a:ext cx="1335551" cy="263273"/>
          </a:xfrm>
          <a:prstGeom prst="rect">
            <a:avLst/>
          </a:prstGeom>
          <a:ln w="12700">
            <a:solidFill>
              <a:schemeClr val="accent3">
                <a:hueOff val="7991561"/>
                <a:satOff val="27204"/>
                <a:alpha val="80000"/>
              </a:schemeClr>
            </a:solidFill>
            <a:bevel/>
          </a:ln>
        </p:spPr>
        <p:txBody>
          <a:bodyPr lIns="35718" tIns="35718" rIns="35718" bIns="35718" anchor="ctr"/>
          <a:lstStyle/>
          <a:p>
            <a:endParaRPr sz="900"/>
          </a:p>
        </p:txBody>
      </p:sp>
      <p:grpSp>
        <p:nvGrpSpPr>
          <p:cNvPr id="892" name="Group 892"/>
          <p:cNvGrpSpPr/>
          <p:nvPr/>
        </p:nvGrpSpPr>
        <p:grpSpPr>
          <a:xfrm>
            <a:off x="2775995" y="7601386"/>
            <a:ext cx="6470677" cy="3095637"/>
            <a:chOff x="0" y="0"/>
            <a:chExt cx="12941352" cy="6191272"/>
          </a:xfrm>
        </p:grpSpPr>
        <p:sp>
          <p:nvSpPr>
            <p:cNvPr id="878" name="Shape 878"/>
            <p:cNvSpPr/>
            <p:nvPr/>
          </p:nvSpPr>
          <p:spPr>
            <a:xfrm>
              <a:off x="5335796" y="0"/>
              <a:ext cx="4075096" cy="384663"/>
            </a:xfrm>
            <a:prstGeom prst="rect">
              <a:avLst/>
            </a:prstGeom>
            <a:noFill/>
            <a:ln w="12700" cap="flat">
              <a:solidFill>
                <a:schemeClr val="accent3">
                  <a:hueOff val="7991561"/>
                  <a:satOff val="27204"/>
                  <a:alpha val="50000"/>
                </a:schemeClr>
              </a:solidFill>
              <a:prstDash val="solid"/>
              <a:bevel/>
            </a:ln>
            <a:effectLst/>
          </p:spPr>
          <p:txBody>
            <a:bodyPr wrap="square" lIns="35718" tIns="35718" rIns="35718" bIns="35718" numCol="1" anchor="ctr">
              <a:noAutofit/>
            </a:bodyPr>
            <a:lstStyle/>
            <a:p>
              <a:endParaRPr sz="900"/>
            </a:p>
          </p:txBody>
        </p:sp>
        <p:sp>
          <p:nvSpPr>
            <p:cNvPr id="879" name="Shape 879"/>
            <p:cNvSpPr/>
            <p:nvPr/>
          </p:nvSpPr>
          <p:spPr>
            <a:xfrm>
              <a:off x="2336679" y="723534"/>
              <a:ext cx="10604674" cy="384664"/>
            </a:xfrm>
            <a:prstGeom prst="rect">
              <a:avLst/>
            </a:prstGeom>
            <a:noFill/>
            <a:ln w="12700" cap="flat">
              <a:solidFill>
                <a:schemeClr val="accent3">
                  <a:hueOff val="7991561"/>
                  <a:satOff val="27204"/>
                  <a:alpha val="50000"/>
                </a:schemeClr>
              </a:solidFill>
              <a:prstDash val="solid"/>
              <a:bevel/>
            </a:ln>
            <a:effectLst/>
          </p:spPr>
          <p:txBody>
            <a:bodyPr wrap="square" lIns="35718" tIns="35718" rIns="35718" bIns="35718" numCol="1" anchor="ctr">
              <a:noAutofit/>
            </a:bodyPr>
            <a:lstStyle/>
            <a:p>
              <a:endParaRPr sz="900"/>
            </a:p>
          </p:txBody>
        </p:sp>
        <p:sp>
          <p:nvSpPr>
            <p:cNvPr id="880" name="Shape 880"/>
            <p:cNvSpPr/>
            <p:nvPr/>
          </p:nvSpPr>
          <p:spPr>
            <a:xfrm>
              <a:off x="0" y="0"/>
              <a:ext cx="2096488" cy="384663"/>
            </a:xfrm>
            <a:prstGeom prst="rect">
              <a:avLst/>
            </a:prstGeom>
            <a:noFill/>
            <a:ln w="12700" cap="flat">
              <a:solidFill>
                <a:schemeClr val="accent3">
                  <a:hueOff val="7991561"/>
                  <a:satOff val="27204"/>
                  <a:alpha val="50000"/>
                </a:schemeClr>
              </a:solidFill>
              <a:prstDash val="solid"/>
              <a:bevel/>
            </a:ln>
            <a:effectLst/>
          </p:spPr>
          <p:txBody>
            <a:bodyPr wrap="square" lIns="35718" tIns="35718" rIns="35718" bIns="35718" numCol="1" anchor="ctr">
              <a:noAutofit/>
            </a:bodyPr>
            <a:lstStyle/>
            <a:p>
              <a:endParaRPr sz="900"/>
            </a:p>
          </p:txBody>
        </p:sp>
        <p:sp>
          <p:nvSpPr>
            <p:cNvPr id="881" name="Shape 881"/>
            <p:cNvSpPr/>
            <p:nvPr/>
          </p:nvSpPr>
          <p:spPr>
            <a:xfrm>
              <a:off x="10901460" y="1447070"/>
              <a:ext cx="1951355" cy="384663"/>
            </a:xfrm>
            <a:prstGeom prst="rect">
              <a:avLst/>
            </a:prstGeom>
            <a:noFill/>
            <a:ln w="12700" cap="flat">
              <a:solidFill>
                <a:schemeClr val="accent3">
                  <a:hueOff val="7991561"/>
                  <a:satOff val="27204"/>
                  <a:alpha val="50000"/>
                </a:schemeClr>
              </a:solidFill>
              <a:prstDash val="solid"/>
              <a:bevel/>
            </a:ln>
            <a:effectLst/>
          </p:spPr>
          <p:txBody>
            <a:bodyPr wrap="square" lIns="35718" tIns="35718" rIns="35718" bIns="35718" numCol="1" anchor="ctr">
              <a:noAutofit/>
            </a:bodyPr>
            <a:lstStyle/>
            <a:p>
              <a:endParaRPr sz="900"/>
            </a:p>
          </p:txBody>
        </p:sp>
        <p:sp>
          <p:nvSpPr>
            <p:cNvPr id="882" name="Shape 882"/>
            <p:cNvSpPr/>
            <p:nvPr/>
          </p:nvSpPr>
          <p:spPr>
            <a:xfrm>
              <a:off x="835430" y="1447070"/>
              <a:ext cx="3170507" cy="384663"/>
            </a:xfrm>
            <a:prstGeom prst="rect">
              <a:avLst/>
            </a:prstGeom>
            <a:noFill/>
            <a:ln w="12700" cap="flat">
              <a:solidFill>
                <a:schemeClr val="accent3">
                  <a:hueOff val="7991561"/>
                  <a:satOff val="27204"/>
                  <a:alpha val="50000"/>
                </a:schemeClr>
              </a:solidFill>
              <a:prstDash val="solid"/>
              <a:bevel/>
            </a:ln>
            <a:effectLst/>
          </p:spPr>
          <p:txBody>
            <a:bodyPr wrap="square" lIns="35718" tIns="35718" rIns="35718" bIns="35718" numCol="1" anchor="ctr">
              <a:noAutofit/>
            </a:bodyPr>
            <a:lstStyle/>
            <a:p>
              <a:endParaRPr sz="900"/>
            </a:p>
          </p:txBody>
        </p:sp>
        <p:sp>
          <p:nvSpPr>
            <p:cNvPr id="883" name="Shape 883"/>
            <p:cNvSpPr/>
            <p:nvPr/>
          </p:nvSpPr>
          <p:spPr>
            <a:xfrm>
              <a:off x="4571567" y="1447070"/>
              <a:ext cx="4453689" cy="384663"/>
            </a:xfrm>
            <a:prstGeom prst="rect">
              <a:avLst/>
            </a:prstGeom>
            <a:noFill/>
            <a:ln w="12700" cap="flat">
              <a:solidFill>
                <a:schemeClr val="accent3">
                  <a:hueOff val="7991561"/>
                  <a:satOff val="27204"/>
                  <a:alpha val="50000"/>
                </a:schemeClr>
              </a:solidFill>
              <a:prstDash val="solid"/>
              <a:bevel/>
            </a:ln>
            <a:effectLst/>
          </p:spPr>
          <p:txBody>
            <a:bodyPr wrap="square" lIns="35718" tIns="35718" rIns="35718" bIns="35718" numCol="1" anchor="ctr">
              <a:noAutofit/>
            </a:bodyPr>
            <a:lstStyle/>
            <a:p>
              <a:endParaRPr sz="900"/>
            </a:p>
          </p:txBody>
        </p:sp>
        <p:sp>
          <p:nvSpPr>
            <p:cNvPr id="884" name="Shape 884"/>
            <p:cNvSpPr/>
            <p:nvPr/>
          </p:nvSpPr>
          <p:spPr>
            <a:xfrm>
              <a:off x="835430" y="2625928"/>
              <a:ext cx="5951273" cy="384663"/>
            </a:xfrm>
            <a:prstGeom prst="rect">
              <a:avLst/>
            </a:prstGeom>
            <a:noFill/>
            <a:ln w="12700" cap="flat">
              <a:solidFill>
                <a:schemeClr val="accent3">
                  <a:hueOff val="7991561"/>
                  <a:satOff val="27204"/>
                  <a:alpha val="50000"/>
                </a:schemeClr>
              </a:solidFill>
              <a:prstDash val="solid"/>
              <a:bevel/>
            </a:ln>
            <a:effectLst/>
          </p:spPr>
          <p:txBody>
            <a:bodyPr wrap="square" lIns="35718" tIns="35718" rIns="35718" bIns="35718" numCol="1" anchor="ctr">
              <a:noAutofit/>
            </a:bodyPr>
            <a:lstStyle/>
            <a:p>
              <a:endParaRPr sz="900"/>
            </a:p>
          </p:txBody>
        </p:sp>
        <p:sp>
          <p:nvSpPr>
            <p:cNvPr id="885" name="Shape 885"/>
            <p:cNvSpPr/>
            <p:nvPr/>
          </p:nvSpPr>
          <p:spPr>
            <a:xfrm>
              <a:off x="7341920" y="2625928"/>
              <a:ext cx="799710" cy="384663"/>
            </a:xfrm>
            <a:prstGeom prst="rect">
              <a:avLst/>
            </a:prstGeom>
            <a:noFill/>
            <a:ln w="12700" cap="flat">
              <a:solidFill>
                <a:schemeClr val="accent3">
                  <a:hueOff val="7991561"/>
                  <a:satOff val="27204"/>
                  <a:alpha val="50000"/>
                </a:schemeClr>
              </a:solidFill>
              <a:prstDash val="solid"/>
              <a:bevel/>
            </a:ln>
            <a:effectLst/>
          </p:spPr>
          <p:txBody>
            <a:bodyPr wrap="square" lIns="35718" tIns="35718" rIns="35718" bIns="35718" numCol="1" anchor="ctr">
              <a:noAutofit/>
            </a:bodyPr>
            <a:lstStyle/>
            <a:p>
              <a:endParaRPr sz="900"/>
            </a:p>
          </p:txBody>
        </p:sp>
        <p:sp>
          <p:nvSpPr>
            <p:cNvPr id="886" name="Shape 886"/>
            <p:cNvSpPr/>
            <p:nvPr/>
          </p:nvSpPr>
          <p:spPr>
            <a:xfrm>
              <a:off x="8996796" y="2625928"/>
              <a:ext cx="2618412" cy="384663"/>
            </a:xfrm>
            <a:prstGeom prst="rect">
              <a:avLst/>
            </a:prstGeom>
            <a:noFill/>
            <a:ln w="12700" cap="flat">
              <a:solidFill>
                <a:schemeClr val="accent3">
                  <a:hueOff val="7991561"/>
                  <a:satOff val="27204"/>
                  <a:alpha val="50000"/>
                </a:schemeClr>
              </a:solidFill>
              <a:prstDash val="solid"/>
              <a:bevel/>
            </a:ln>
            <a:effectLst/>
          </p:spPr>
          <p:txBody>
            <a:bodyPr wrap="square" lIns="35718" tIns="35718" rIns="35718" bIns="35718" numCol="1" anchor="ctr">
              <a:noAutofit/>
            </a:bodyPr>
            <a:lstStyle/>
            <a:p>
              <a:endParaRPr sz="900"/>
            </a:p>
          </p:txBody>
        </p:sp>
        <p:sp>
          <p:nvSpPr>
            <p:cNvPr id="887" name="Shape 887"/>
            <p:cNvSpPr/>
            <p:nvPr/>
          </p:nvSpPr>
          <p:spPr>
            <a:xfrm>
              <a:off x="3806622" y="3922902"/>
              <a:ext cx="9134731" cy="384663"/>
            </a:xfrm>
            <a:prstGeom prst="rect">
              <a:avLst/>
            </a:prstGeom>
            <a:noFill/>
            <a:ln w="12700" cap="flat">
              <a:solidFill>
                <a:schemeClr val="accent3">
                  <a:hueOff val="7991561"/>
                  <a:satOff val="27204"/>
                  <a:alpha val="50000"/>
                </a:schemeClr>
              </a:solidFill>
              <a:prstDash val="solid"/>
              <a:bevel/>
            </a:ln>
            <a:effectLst/>
          </p:spPr>
          <p:txBody>
            <a:bodyPr wrap="square" lIns="35718" tIns="35718" rIns="35718" bIns="35718" numCol="1" anchor="ctr">
              <a:noAutofit/>
            </a:bodyPr>
            <a:lstStyle/>
            <a:p>
              <a:endParaRPr sz="900"/>
            </a:p>
          </p:txBody>
        </p:sp>
        <p:sp>
          <p:nvSpPr>
            <p:cNvPr id="888" name="Shape 888"/>
            <p:cNvSpPr/>
            <p:nvPr/>
          </p:nvSpPr>
          <p:spPr>
            <a:xfrm>
              <a:off x="278756" y="4864755"/>
              <a:ext cx="3170507" cy="384663"/>
            </a:xfrm>
            <a:prstGeom prst="rect">
              <a:avLst/>
            </a:prstGeom>
            <a:noFill/>
            <a:ln w="12700" cap="flat">
              <a:solidFill>
                <a:schemeClr val="accent3">
                  <a:hueOff val="7991561"/>
                  <a:satOff val="27204"/>
                  <a:alpha val="50000"/>
                </a:schemeClr>
              </a:solidFill>
              <a:prstDash val="solid"/>
              <a:bevel/>
            </a:ln>
            <a:effectLst/>
          </p:spPr>
          <p:txBody>
            <a:bodyPr wrap="square" lIns="35718" tIns="35718" rIns="35718" bIns="35718" numCol="1" anchor="ctr">
              <a:noAutofit/>
            </a:bodyPr>
            <a:lstStyle/>
            <a:p>
              <a:endParaRPr sz="900"/>
            </a:p>
          </p:txBody>
        </p:sp>
        <p:sp>
          <p:nvSpPr>
            <p:cNvPr id="889" name="Shape 889"/>
            <p:cNvSpPr/>
            <p:nvPr/>
          </p:nvSpPr>
          <p:spPr>
            <a:xfrm>
              <a:off x="4480144" y="4864755"/>
              <a:ext cx="4453689" cy="384663"/>
            </a:xfrm>
            <a:prstGeom prst="rect">
              <a:avLst/>
            </a:prstGeom>
            <a:noFill/>
            <a:ln w="12700" cap="flat">
              <a:solidFill>
                <a:schemeClr val="accent3">
                  <a:hueOff val="7991561"/>
                  <a:satOff val="27204"/>
                  <a:alpha val="50000"/>
                </a:schemeClr>
              </a:solidFill>
              <a:prstDash val="solid"/>
              <a:bevel/>
            </a:ln>
            <a:effectLst/>
          </p:spPr>
          <p:txBody>
            <a:bodyPr wrap="square" lIns="35718" tIns="35718" rIns="35718" bIns="35718" numCol="1" anchor="ctr">
              <a:noAutofit/>
            </a:bodyPr>
            <a:lstStyle/>
            <a:p>
              <a:endParaRPr sz="900"/>
            </a:p>
          </p:txBody>
        </p:sp>
        <p:sp>
          <p:nvSpPr>
            <p:cNvPr id="890" name="Shape 890"/>
            <p:cNvSpPr/>
            <p:nvPr/>
          </p:nvSpPr>
          <p:spPr>
            <a:xfrm>
              <a:off x="5763289" y="5806609"/>
              <a:ext cx="4453689" cy="384664"/>
            </a:xfrm>
            <a:prstGeom prst="rect">
              <a:avLst/>
            </a:prstGeom>
            <a:noFill/>
            <a:ln w="12700" cap="flat">
              <a:solidFill>
                <a:schemeClr val="accent3">
                  <a:hueOff val="7991561"/>
                  <a:satOff val="27204"/>
                  <a:alpha val="50000"/>
                </a:schemeClr>
              </a:solidFill>
              <a:prstDash val="solid"/>
              <a:bevel/>
            </a:ln>
            <a:effectLst/>
          </p:spPr>
          <p:txBody>
            <a:bodyPr wrap="square" lIns="35718" tIns="35718" rIns="35718" bIns="35718" numCol="1" anchor="ctr">
              <a:noAutofit/>
            </a:bodyPr>
            <a:lstStyle/>
            <a:p>
              <a:endParaRPr sz="900"/>
            </a:p>
          </p:txBody>
        </p:sp>
        <p:sp>
          <p:nvSpPr>
            <p:cNvPr id="891" name="Shape 891"/>
            <p:cNvSpPr/>
            <p:nvPr/>
          </p:nvSpPr>
          <p:spPr>
            <a:xfrm>
              <a:off x="835430" y="5806609"/>
              <a:ext cx="4453689" cy="384664"/>
            </a:xfrm>
            <a:prstGeom prst="rect">
              <a:avLst/>
            </a:prstGeom>
            <a:noFill/>
            <a:ln w="12700" cap="flat">
              <a:solidFill>
                <a:schemeClr val="accent3">
                  <a:hueOff val="7991561"/>
                  <a:satOff val="27204"/>
                  <a:alpha val="50000"/>
                </a:schemeClr>
              </a:solidFill>
              <a:prstDash val="solid"/>
              <a:bevel/>
            </a:ln>
            <a:effectLst/>
          </p:spPr>
          <p:txBody>
            <a:bodyPr wrap="square" lIns="35718" tIns="35718" rIns="35718" bIns="35718" numCol="1" anchor="ctr">
              <a:noAutofit/>
            </a:bodyPr>
            <a:lstStyle/>
            <a:p>
              <a:endParaRPr sz="900"/>
            </a:p>
          </p:txBody>
        </p:sp>
      </p:gr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4AA6232E-E9E7-442C-92B9-4414C0362D7F}"/>
              </a:ex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39" name="Freeform 54">
              <a:extLst>
                <a:ext uri="{FF2B5EF4-FFF2-40B4-BE49-F238E27FC236}">
                  <a16:creationId xmlns:a16="http://schemas.microsoft.com/office/drawing/2014/main" id="{0BF6CC6F-1BFC-4318-A790-54B68C76C675}"/>
                </a:ext>
              </a:extLst>
            </p:cNvPr>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a:extLst>
                <a:ext uri="{FF2B5EF4-FFF2-40B4-BE49-F238E27FC236}">
                  <a16:creationId xmlns:a16="http://schemas.microsoft.com/office/drawing/2014/main" id="{5B3B85F0-51F9-45F0-928A-9F6BD7543F46}"/>
                </a:ext>
              </a:extLst>
            </p:cNvPr>
            <p:cNvGrpSpPr/>
            <p:nvPr/>
          </p:nvGrpSpPr>
          <p:grpSpPr>
            <a:xfrm flipH="1">
              <a:off x="10838597" y="2143232"/>
              <a:ext cx="222620" cy="222620"/>
              <a:chOff x="1389063" y="3748088"/>
              <a:chExt cx="336550" cy="336550"/>
            </a:xfrm>
            <a:solidFill>
              <a:schemeClr val="bg1"/>
            </a:solidFill>
          </p:grpSpPr>
          <p:sp>
            <p:nvSpPr>
              <p:cNvPr id="41" name="Freeform 5">
                <a:extLst>
                  <a:ext uri="{FF2B5EF4-FFF2-40B4-BE49-F238E27FC236}">
                    <a16:creationId xmlns:a16="http://schemas.microsoft.com/office/drawing/2014/main" id="{4A9F3AD6-911C-4F97-9C97-3A9BACE2FF53}"/>
                  </a:ext>
                </a:extLst>
              </p:cNvPr>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a:extLst>
                  <a:ext uri="{FF2B5EF4-FFF2-40B4-BE49-F238E27FC236}">
                    <a16:creationId xmlns:a16="http://schemas.microsoft.com/office/drawing/2014/main" id="{1E1930A8-A092-4D4C-8DAB-E72C5FB22045}"/>
                  </a:ext>
                </a:extLst>
              </p:cNvPr>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id="{5DAEB4DD-3B24-4339-8580-3976B6AE319E}"/>
              </a:ex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44" name="Freeform 53">
              <a:extLst>
                <a:ext uri="{FF2B5EF4-FFF2-40B4-BE49-F238E27FC236}">
                  <a16:creationId xmlns:a16="http://schemas.microsoft.com/office/drawing/2014/main" id="{343E0323-F64A-44CA-9504-D8B9D75C93A5}"/>
                </a:ext>
              </a:extLst>
            </p:cNvPr>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5" name="Group 44">
              <a:extLst>
                <a:ext uri="{FF2B5EF4-FFF2-40B4-BE49-F238E27FC236}">
                  <a16:creationId xmlns:a16="http://schemas.microsoft.com/office/drawing/2014/main" id="{97263495-3897-4D3F-8FCA-02FA2CC1B9B8}"/>
                </a:ext>
              </a:extLst>
            </p:cNvPr>
            <p:cNvGrpSpPr/>
            <p:nvPr/>
          </p:nvGrpSpPr>
          <p:grpSpPr>
            <a:xfrm flipH="1">
              <a:off x="10822976" y="3302068"/>
              <a:ext cx="253863" cy="253863"/>
              <a:chOff x="3613150" y="3706813"/>
              <a:chExt cx="420688" cy="420687"/>
            </a:xfrm>
          </p:grpSpPr>
          <p:sp>
            <p:nvSpPr>
              <p:cNvPr id="46" name="Freeform 10">
                <a:extLst>
                  <a:ext uri="{FF2B5EF4-FFF2-40B4-BE49-F238E27FC236}">
                    <a16:creationId xmlns:a16="http://schemas.microsoft.com/office/drawing/2014/main" id="{6A8D29E9-5448-4D1A-A981-8334D12B868A}"/>
                  </a:ext>
                </a:extLst>
              </p:cNvPr>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1">
                <a:extLst>
                  <a:ext uri="{FF2B5EF4-FFF2-40B4-BE49-F238E27FC236}">
                    <a16:creationId xmlns:a16="http://schemas.microsoft.com/office/drawing/2014/main" id="{F5953DAA-F8AA-4E7F-9B87-83FDC65F7746}"/>
                  </a:ext>
                </a:extLst>
              </p:cNvPr>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2">
                <a:extLst>
                  <a:ext uri="{FF2B5EF4-FFF2-40B4-BE49-F238E27FC236}">
                    <a16:creationId xmlns:a16="http://schemas.microsoft.com/office/drawing/2014/main" id="{75D8EF76-E838-4098-82A3-3783C79515C6}"/>
                  </a:ext>
                </a:extLst>
              </p:cNvPr>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9" name="Group 48">
            <a:extLst>
              <a:ext uri="{FF2B5EF4-FFF2-40B4-BE49-F238E27FC236}">
                <a16:creationId xmlns:a16="http://schemas.microsoft.com/office/drawing/2014/main" id="{92C9E261-6FBF-4575-ACA7-0B13BF72D1C6}"/>
              </a:ex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0" name="Freeform 52">
              <a:extLst>
                <a:ext uri="{FF2B5EF4-FFF2-40B4-BE49-F238E27FC236}">
                  <a16:creationId xmlns:a16="http://schemas.microsoft.com/office/drawing/2014/main" id="{9CE1F220-F274-4826-951B-B16E395EA788}"/>
                </a:ext>
              </a:extLst>
            </p:cNvPr>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1" name="Group 50">
              <a:extLst>
                <a:ext uri="{FF2B5EF4-FFF2-40B4-BE49-F238E27FC236}">
                  <a16:creationId xmlns:a16="http://schemas.microsoft.com/office/drawing/2014/main" id="{1F0782C1-FEBC-4DF7-AD27-937C98BF0B8E}"/>
                </a:ext>
              </a:extLst>
            </p:cNvPr>
            <p:cNvGrpSpPr/>
            <p:nvPr/>
          </p:nvGrpSpPr>
          <p:grpSpPr>
            <a:xfrm>
              <a:off x="10813249" y="4076466"/>
              <a:ext cx="273316" cy="129944"/>
              <a:chOff x="4254500" y="2100263"/>
              <a:chExt cx="1906588" cy="906463"/>
            </a:xfrm>
          </p:grpSpPr>
          <p:sp>
            <p:nvSpPr>
              <p:cNvPr id="52" name="Freeform 5">
                <a:extLst>
                  <a:ext uri="{FF2B5EF4-FFF2-40B4-BE49-F238E27FC236}">
                    <a16:creationId xmlns:a16="http://schemas.microsoft.com/office/drawing/2014/main" id="{B02BDCFF-8939-47E0-ACE8-7537760AEF9F}"/>
                  </a:ext>
                </a:extLst>
              </p:cNvPr>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6">
                <a:extLst>
                  <a:ext uri="{FF2B5EF4-FFF2-40B4-BE49-F238E27FC236}">
                    <a16:creationId xmlns:a16="http://schemas.microsoft.com/office/drawing/2014/main" id="{A4D479A9-F7E8-4269-9F62-92F5ADAC262C}"/>
                  </a:ext>
                </a:extLst>
              </p:cNvPr>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7">
                <a:extLst>
                  <a:ext uri="{FF2B5EF4-FFF2-40B4-BE49-F238E27FC236}">
                    <a16:creationId xmlns:a16="http://schemas.microsoft.com/office/drawing/2014/main" id="{5F9FB33F-DE02-42B9-8458-B39620009687}"/>
                  </a:ext>
                </a:extLst>
              </p:cNvPr>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55" name="Picture 54">
            <a:extLst>
              <a:ext uri="{FF2B5EF4-FFF2-40B4-BE49-F238E27FC236}">
                <a16:creationId xmlns:a16="http://schemas.microsoft.com/office/drawing/2014/main" id="{DA264FFB-29F9-49FC-9A1E-ED553402156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283" y="860212"/>
            <a:ext cx="8975028" cy="5521746"/>
          </a:xfrm>
          <a:prstGeom prst="rect">
            <a:avLst/>
          </a:prstGeom>
        </p:spPr>
      </p:pic>
      <p:sp>
        <p:nvSpPr>
          <p:cNvPr id="56" name="Rectangle 55">
            <a:extLst>
              <a:ext uri="{FF2B5EF4-FFF2-40B4-BE49-F238E27FC236}">
                <a16:creationId xmlns:a16="http://schemas.microsoft.com/office/drawing/2014/main" id="{1BF7BA05-D02F-42AD-BDF2-F6935714242E}"/>
              </a:ext>
              <a:ext uri="{C183D7F6-B498-43B3-948B-1728B52AA6E4}">
                <adec:decorative xmlns:adec="http://schemas.microsoft.com/office/drawing/2017/decorative" val="1"/>
              </a:ext>
            </a:extLst>
          </p:cNvPr>
          <p:cNvSpPr/>
          <p:nvPr/>
        </p:nvSpPr>
        <p:spPr>
          <a:xfrm>
            <a:off x="4211960" y="1543243"/>
            <a:ext cx="5700304" cy="3554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D952A18D-2D30-4FF1-A134-C9C70E94C4AC}"/>
              </a:ex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58" name="Freeform 5">
              <a:extLst>
                <a:ext uri="{FF2B5EF4-FFF2-40B4-BE49-F238E27FC236}">
                  <a16:creationId xmlns:a16="http://schemas.microsoft.com/office/drawing/2014/main" id="{D614A935-D75E-4ED5-8977-CFD05D666D89}"/>
                </a:ext>
              </a:extLst>
            </p:cNvPr>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6">
              <a:extLst>
                <a:ext uri="{FF2B5EF4-FFF2-40B4-BE49-F238E27FC236}">
                  <a16:creationId xmlns:a16="http://schemas.microsoft.com/office/drawing/2014/main" id="{70310EB2-3AC8-4EA3-A320-EF55032D3790}"/>
                </a:ext>
              </a:extLst>
            </p:cNvPr>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7">
              <a:extLst>
                <a:ext uri="{FF2B5EF4-FFF2-40B4-BE49-F238E27FC236}">
                  <a16:creationId xmlns:a16="http://schemas.microsoft.com/office/drawing/2014/main" id="{17B2B4D4-6B06-402F-B45C-BBC59080AD25}"/>
                </a:ext>
              </a:extLst>
            </p:cNvPr>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2" name="TextBox 61">
            <a:extLst>
              <a:ext uri="{FF2B5EF4-FFF2-40B4-BE49-F238E27FC236}">
                <a16:creationId xmlns:a16="http://schemas.microsoft.com/office/drawing/2014/main" id="{A916E708-C15F-4448-839D-B4774A2A3FAA}"/>
              </a:ext>
            </a:extLst>
          </p:cNvPr>
          <p:cNvSpPr txBox="1"/>
          <p:nvPr/>
        </p:nvSpPr>
        <p:spPr>
          <a:xfrm>
            <a:off x="685687" y="2889551"/>
            <a:ext cx="2557586" cy="430887"/>
          </a:xfrm>
          <a:prstGeom prst="rect">
            <a:avLst/>
          </a:prstGeom>
          <a:noFill/>
        </p:spPr>
        <p:txBody>
          <a:bodyPr wrap="square" lIns="0" tIns="0" rIns="0" bIns="0" rtlCol="0">
            <a:spAutoFit/>
          </a:bodyPr>
          <a:lstStyle/>
          <a:p>
            <a:r>
              <a:rPr lang="en-US" sz="1400" dirty="0" err="1">
                <a:solidFill>
                  <a:schemeClr val="bg1"/>
                </a:solidFill>
                <a:latin typeface="Helvetica Neue Light"/>
              </a:rPr>
              <a:t>Função</a:t>
            </a:r>
            <a:r>
              <a:rPr lang="en-US" sz="1400" dirty="0">
                <a:solidFill>
                  <a:schemeClr val="bg1"/>
                </a:solidFill>
                <a:latin typeface="Helvetica Neue Light"/>
              </a:rPr>
              <a:t> de Auto </a:t>
            </a:r>
            <a:r>
              <a:rPr lang="en-US" sz="1400" dirty="0" err="1">
                <a:solidFill>
                  <a:schemeClr val="bg1"/>
                </a:solidFill>
                <a:latin typeface="Helvetica Neue Light"/>
              </a:rPr>
              <a:t>Correlação</a:t>
            </a:r>
            <a:r>
              <a:rPr lang="en-US" sz="1400" dirty="0">
                <a:solidFill>
                  <a:schemeClr val="bg1"/>
                </a:solidFill>
                <a:latin typeface="Helvetica Neue Light"/>
              </a:rPr>
              <a:t> </a:t>
            </a:r>
            <a:r>
              <a:rPr lang="en-US" sz="1400" dirty="0" err="1">
                <a:solidFill>
                  <a:schemeClr val="bg1"/>
                </a:solidFill>
                <a:latin typeface="Helvetica Neue Light"/>
              </a:rPr>
              <a:t>Parcial</a:t>
            </a:r>
            <a:r>
              <a:rPr lang="en-US" sz="1400" dirty="0">
                <a:solidFill>
                  <a:schemeClr val="bg1"/>
                </a:solidFill>
                <a:latin typeface="Helvetica Neue Light"/>
              </a:rPr>
              <a:t> (PACF)</a:t>
            </a:r>
          </a:p>
        </p:txBody>
      </p:sp>
      <p:sp>
        <p:nvSpPr>
          <p:cNvPr id="63" name="TextBox 62">
            <a:extLst>
              <a:ext uri="{FF2B5EF4-FFF2-40B4-BE49-F238E27FC236}">
                <a16:creationId xmlns:a16="http://schemas.microsoft.com/office/drawing/2014/main" id="{00E60D44-F8DD-4886-8997-F055BCEBD45C}"/>
              </a:ext>
            </a:extLst>
          </p:cNvPr>
          <p:cNvSpPr txBox="1"/>
          <p:nvPr/>
        </p:nvSpPr>
        <p:spPr>
          <a:xfrm>
            <a:off x="646421" y="1104934"/>
            <a:ext cx="3001668" cy="1477328"/>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Helvetica Neue Light"/>
              </a:rPr>
              <a:t>AUTO CORRELAÇÃO PARCIAL</a:t>
            </a:r>
          </a:p>
        </p:txBody>
      </p:sp>
      <p:cxnSp>
        <p:nvCxnSpPr>
          <p:cNvPr id="64" name="Straight Connector 63">
            <a:extLst>
              <a:ext uri="{FF2B5EF4-FFF2-40B4-BE49-F238E27FC236}">
                <a16:creationId xmlns:a16="http://schemas.microsoft.com/office/drawing/2014/main" id="{D96066EA-26AC-4455-8A64-E488ACC85EE4}"/>
              </a:ex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screenshot of a cell phone&#10;&#10;Description automatically generated">
            <a:extLst>
              <a:ext uri="{FF2B5EF4-FFF2-40B4-BE49-F238E27FC236}">
                <a16:creationId xmlns:a16="http://schemas.microsoft.com/office/drawing/2014/main" id="{AFD87FE6-9788-4EBF-BCDD-92B0DB674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522" y="1701872"/>
            <a:ext cx="5075586" cy="3350550"/>
          </a:xfrm>
          <a:prstGeom prst="rect">
            <a:avLst/>
          </a:prstGeom>
        </p:spPr>
      </p:pic>
      <p:sp>
        <p:nvSpPr>
          <p:cNvPr id="2" name="Rectangle 1">
            <a:extLst>
              <a:ext uri="{FF2B5EF4-FFF2-40B4-BE49-F238E27FC236}">
                <a16:creationId xmlns:a16="http://schemas.microsoft.com/office/drawing/2014/main" id="{5F4E7155-A6AE-4E4F-8B16-227DA7654174}"/>
              </a:ext>
            </a:extLst>
          </p:cNvPr>
          <p:cNvSpPr>
            <a:spLocks noChangeArrowheads="1"/>
          </p:cNvSpPr>
          <p:nvPr/>
        </p:nvSpPr>
        <p:spPr bwMode="auto">
          <a:xfrm>
            <a:off x="4464081" y="127487"/>
            <a:ext cx="815966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Helvetica Neue Light"/>
              </a:rPr>
              <a:t>Esta</a:t>
            </a:r>
            <a:r>
              <a:rPr kumimoji="0" lang="en-US" altLang="en-US" b="0" i="0" u="none" strike="noStrike" cap="none" normalizeH="0" baseline="0" dirty="0">
                <a:ln>
                  <a:noFill/>
                </a:ln>
                <a:solidFill>
                  <a:schemeClr val="tx1"/>
                </a:solidFill>
                <a:effectLst/>
                <a:latin typeface="Helvetica Neue Light"/>
              </a:rPr>
              <a:t> </a:t>
            </a:r>
            <a:r>
              <a:rPr kumimoji="0" lang="en-US" altLang="en-US" b="0" i="0" u="none" strike="noStrike" cap="none" normalizeH="0" baseline="0" dirty="0" err="1">
                <a:ln>
                  <a:noFill/>
                </a:ln>
                <a:solidFill>
                  <a:schemeClr val="tx1"/>
                </a:solidFill>
                <a:effectLst/>
                <a:latin typeface="Helvetica Neue Light"/>
              </a:rPr>
              <a:t>medida</a:t>
            </a:r>
            <a:r>
              <a:rPr kumimoji="0" lang="en-US" altLang="en-US" b="0" i="0" u="none" strike="noStrike" cap="none" normalizeH="0" baseline="0" dirty="0">
                <a:ln>
                  <a:noFill/>
                </a:ln>
                <a:solidFill>
                  <a:schemeClr val="tx1"/>
                </a:solidFill>
                <a:effectLst/>
                <a:latin typeface="Helvetica Neue Light"/>
              </a:rPr>
              <a:t> </a:t>
            </a:r>
            <a:r>
              <a:rPr kumimoji="0" lang="en-US" altLang="en-US" b="0" i="0" u="none" strike="noStrike" cap="none" normalizeH="0" baseline="0" dirty="0" err="1">
                <a:ln>
                  <a:noFill/>
                </a:ln>
                <a:solidFill>
                  <a:schemeClr val="tx1"/>
                </a:solidFill>
                <a:effectLst/>
                <a:latin typeface="Helvetica Neue Light"/>
              </a:rPr>
              <a:t>corresponde</a:t>
            </a:r>
            <a:r>
              <a:rPr kumimoji="0" lang="en-US" altLang="en-US" b="0" i="0" u="none" strike="noStrike" cap="none" normalizeH="0" baseline="0" dirty="0">
                <a:ln>
                  <a:noFill/>
                </a:ln>
                <a:solidFill>
                  <a:schemeClr val="tx1"/>
                </a:solidFill>
                <a:effectLst/>
                <a:latin typeface="Helvetica Neue Light"/>
              </a:rPr>
              <a:t> a </a:t>
            </a:r>
            <a:r>
              <a:rPr kumimoji="0" lang="en-US" altLang="en-US" b="0" i="0" u="none" strike="noStrike" cap="none" normalizeH="0" baseline="0" dirty="0" err="1">
                <a:ln>
                  <a:noFill/>
                </a:ln>
                <a:solidFill>
                  <a:schemeClr val="tx1"/>
                </a:solidFill>
                <a:effectLst/>
                <a:latin typeface="Helvetica Neue Light"/>
              </a:rPr>
              <a:t>correlação</a:t>
            </a:r>
            <a:r>
              <a:rPr kumimoji="0" lang="en-US" altLang="en-US" b="0" i="0" u="none" strike="noStrike" cap="none" normalizeH="0" baseline="0" dirty="0">
                <a:ln>
                  <a:noFill/>
                </a:ln>
                <a:solidFill>
                  <a:schemeClr val="tx1"/>
                </a:solidFill>
                <a:effectLst/>
                <a:latin typeface="Helvetica Neue Light"/>
              </a:rPr>
              <a:t> de       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Helvetica Neue Light"/>
              </a:rPr>
              <a:t>removendo</a:t>
            </a:r>
            <a:r>
              <a:rPr kumimoji="0" lang="en-US" altLang="en-US" b="0" i="0" u="none" strike="noStrike" cap="none" normalizeH="0" baseline="0" dirty="0">
                <a:ln>
                  <a:noFill/>
                </a:ln>
                <a:solidFill>
                  <a:schemeClr val="tx1"/>
                </a:solidFill>
                <a:effectLst/>
                <a:latin typeface="Helvetica Neue Light"/>
              </a:rPr>
              <a:t> o </a:t>
            </a:r>
            <a:r>
              <a:rPr kumimoji="0" lang="en-US" altLang="en-US" b="0" i="0" u="none" strike="noStrike" cap="none" normalizeH="0" baseline="0" dirty="0" err="1">
                <a:ln>
                  <a:noFill/>
                </a:ln>
                <a:solidFill>
                  <a:schemeClr val="tx1"/>
                </a:solidFill>
                <a:effectLst/>
                <a:latin typeface="Helvetica Neue Light"/>
              </a:rPr>
              <a:t>efeito</a:t>
            </a:r>
            <a:r>
              <a:rPr kumimoji="0" lang="en-US" altLang="en-US" b="0" i="0" u="none" strike="noStrike" cap="none" normalizeH="0" baseline="0" dirty="0">
                <a:ln>
                  <a:noFill/>
                </a:ln>
                <a:solidFill>
                  <a:schemeClr val="tx1"/>
                </a:solidFill>
                <a:effectLst/>
                <a:latin typeface="Helvetica Neue Light"/>
              </a:rPr>
              <a:t> das </a:t>
            </a:r>
            <a:r>
              <a:rPr kumimoji="0" lang="en-US" altLang="en-US" b="0" i="0" u="none" strike="noStrike" cap="none" normalizeH="0" baseline="0" dirty="0" err="1">
                <a:ln>
                  <a:noFill/>
                </a:ln>
                <a:solidFill>
                  <a:schemeClr val="tx1"/>
                </a:solidFill>
                <a:effectLst/>
                <a:latin typeface="Helvetica Neue Light"/>
              </a:rPr>
              <a:t>observações</a:t>
            </a:r>
            <a:r>
              <a:rPr kumimoji="0" lang="en-US" altLang="en-US" b="0" i="0" u="none" strike="noStrike" cap="none" normalizeH="0" baseline="0" dirty="0">
                <a:ln>
                  <a:noFill/>
                </a:ln>
                <a:solidFill>
                  <a:schemeClr val="tx1"/>
                </a:solidFill>
                <a:effectLst/>
                <a:latin typeface="Helvetica Neue Ligh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Helvetica Neue Light"/>
              </a:rPr>
              <a:t>e é </a:t>
            </a:r>
            <a:r>
              <a:rPr kumimoji="0" lang="en-US" altLang="en-US" b="0" i="0" u="none" strike="noStrike" cap="none" normalizeH="0" baseline="0" dirty="0" err="1">
                <a:ln>
                  <a:noFill/>
                </a:ln>
                <a:solidFill>
                  <a:schemeClr val="tx1"/>
                </a:solidFill>
                <a:effectLst/>
                <a:latin typeface="Helvetica Neue Light"/>
              </a:rPr>
              <a:t>denotada</a:t>
            </a:r>
            <a:r>
              <a:rPr kumimoji="0" lang="en-US" altLang="en-US" b="0" i="0" u="none" strike="noStrike" cap="none" normalizeH="0" baseline="0" dirty="0">
                <a:ln>
                  <a:noFill/>
                </a:ln>
                <a:solidFill>
                  <a:schemeClr val="tx1"/>
                </a:solidFill>
                <a:effectLst/>
                <a:latin typeface="Helvetica Neue Light"/>
              </a:rPr>
              <a:t> por         ,</a:t>
            </a:r>
            <a:r>
              <a:rPr kumimoji="0" lang="en-US" altLang="en-US" b="0" i="0" u="none" strike="noStrike" cap="none" normalizeH="0" baseline="0" dirty="0" err="1">
                <a:ln>
                  <a:noFill/>
                </a:ln>
                <a:solidFill>
                  <a:schemeClr val="tx1"/>
                </a:solidFill>
                <a:effectLst/>
                <a:latin typeface="Helvetica Neue Light"/>
              </a:rPr>
              <a:t>ou</a:t>
            </a:r>
            <a:r>
              <a:rPr kumimoji="0" lang="en-US" altLang="en-US" b="0" i="0" u="none" strike="noStrike" cap="none" normalizeH="0" baseline="0" dirty="0">
                <a:ln>
                  <a:noFill/>
                </a:ln>
                <a:solidFill>
                  <a:schemeClr val="tx1"/>
                </a:solidFill>
                <a:effectLst/>
                <a:latin typeface="Helvetica Neue Light"/>
              </a:rPr>
              <a:t> </a:t>
            </a:r>
            <a:r>
              <a:rPr kumimoji="0" lang="en-US" altLang="en-US" b="0" i="0" u="none" strike="noStrike" cap="none" normalizeH="0" baseline="0" dirty="0" err="1">
                <a:ln>
                  <a:noFill/>
                </a:ln>
                <a:solidFill>
                  <a:schemeClr val="tx1"/>
                </a:solidFill>
                <a:effectLst/>
                <a:latin typeface="Helvetica Neue Light"/>
              </a:rPr>
              <a:t>seja</a:t>
            </a:r>
            <a:endParaRPr kumimoji="0" lang="en-US" altLang="en-US" b="0" i="0" u="none" strike="noStrike" cap="none" normalizeH="0" baseline="0" dirty="0">
              <a:ln>
                <a:noFill/>
              </a:ln>
              <a:solidFill>
                <a:schemeClr val="tx1"/>
              </a:solidFill>
              <a:effectLst/>
              <a:latin typeface="Helvetica Neue Ligh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Helvetica Neue Light"/>
              </a:rPr>
            </a:br>
            <a:r>
              <a:rPr kumimoji="0" lang="en-US" altLang="en-US" b="0" i="0" u="none" strike="noStrike" cap="none" normalizeH="0" baseline="0" dirty="0">
                <a:ln>
                  <a:noFill/>
                </a:ln>
                <a:solidFill>
                  <a:schemeClr val="tx1"/>
                </a:solidFill>
                <a:effectLst/>
                <a:latin typeface="Helvetica Neue Light"/>
              </a:rPr>
              <a: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6EA1C8-D499-4B6F-AC13-0F4AE3EF5FF7}"/>
                  </a:ext>
                </a:extLst>
              </p:cNvPr>
              <p:cNvSpPr txBox="1"/>
              <p:nvPr/>
            </p:nvSpPr>
            <p:spPr>
              <a:xfrm>
                <a:off x="8191154" y="431558"/>
                <a:ext cx="2242601" cy="320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900" i="1" smtClean="0">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𝑡</m:t>
                          </m:r>
                          <m:r>
                            <a:rPr lang="en-US" sz="1900" i="0">
                              <a:latin typeface="Cambria Math" panose="02040503050406030204" pitchFamily="18" charset="0"/>
                            </a:rPr>
                            <m:t>−1</m:t>
                          </m:r>
                        </m:sub>
                      </m:sSub>
                      <m:sSub>
                        <m:sSubPr>
                          <m:ctrlPr>
                            <a:rPr lang="en-US" sz="1900" i="1">
                              <a:latin typeface="Cambria Math" panose="02040503050406030204" pitchFamily="18" charset="0"/>
                            </a:rPr>
                          </m:ctrlPr>
                        </m:sSubPr>
                        <m:e>
                          <m:r>
                            <a:rPr lang="pt-BR" sz="1900" b="0" i="1" smtClean="0">
                              <a:latin typeface="Cambria Math" panose="02040503050406030204" pitchFamily="18" charset="0"/>
                            </a:rPr>
                            <m:t>,</m:t>
                          </m:r>
                          <m:r>
                            <a:rPr lang="en-US" sz="1900" i="1">
                              <a:latin typeface="Cambria Math" panose="02040503050406030204" pitchFamily="18" charset="0"/>
                            </a:rPr>
                            <m:t>𝑋</m:t>
                          </m:r>
                        </m:e>
                        <m:sub>
                          <m:r>
                            <a:rPr lang="en-US" sz="1900" i="1">
                              <a:latin typeface="Cambria Math" panose="02040503050406030204" pitchFamily="18" charset="0"/>
                            </a:rPr>
                            <m:t>𝑡</m:t>
                          </m:r>
                          <m:r>
                            <a:rPr lang="en-US" sz="1900" i="0">
                              <a:latin typeface="Cambria Math" panose="02040503050406030204" pitchFamily="18" charset="0"/>
                            </a:rPr>
                            <m:t>−2</m:t>
                          </m:r>
                        </m:sub>
                      </m:sSub>
                      <m:sSub>
                        <m:sSubPr>
                          <m:ctrlPr>
                            <a:rPr lang="en-US" sz="1900" i="1">
                              <a:latin typeface="Cambria Math" panose="02040503050406030204" pitchFamily="18" charset="0"/>
                            </a:rPr>
                          </m:ctrlPr>
                        </m:sSubPr>
                        <m:e>
                          <m:r>
                            <a:rPr lang="pt-BR" sz="1900" b="0" i="1" smtClean="0">
                              <a:latin typeface="Cambria Math" panose="02040503050406030204" pitchFamily="18" charset="0"/>
                            </a:rPr>
                            <m:t>,…,</m:t>
                          </m:r>
                          <m:r>
                            <a:rPr lang="en-US" sz="1900" i="1">
                              <a:latin typeface="Cambria Math" panose="02040503050406030204" pitchFamily="18" charset="0"/>
                            </a:rPr>
                            <m:t>𝑋</m:t>
                          </m:r>
                        </m:e>
                        <m:sub>
                          <m:r>
                            <a:rPr lang="en-US" sz="1900" i="1">
                              <a:latin typeface="Cambria Math" panose="02040503050406030204" pitchFamily="18" charset="0"/>
                            </a:rPr>
                            <m:t>𝑡</m:t>
                          </m:r>
                          <m:r>
                            <a:rPr lang="en-US" sz="1900" i="0">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𝑘</m:t>
                              </m:r>
                            </m:e>
                            <m:sub>
                              <m:r>
                                <a:rPr lang="en-US" sz="1900" i="0">
                                  <a:latin typeface="Cambria Math" panose="02040503050406030204" pitchFamily="18" charset="0"/>
                                </a:rPr>
                                <m:t>+</m:t>
                              </m:r>
                            </m:sub>
                          </m:sSub>
                          <m:r>
                            <a:rPr lang="en-US" sz="1900" i="0">
                              <a:latin typeface="Cambria Math" panose="02040503050406030204" pitchFamily="18" charset="0"/>
                            </a:rPr>
                            <m:t>1</m:t>
                          </m:r>
                        </m:sub>
                      </m:sSub>
                    </m:oMath>
                  </m:oMathPara>
                </a14:m>
                <a:endParaRPr lang="en-US" sz="1900" dirty="0"/>
              </a:p>
            </p:txBody>
          </p:sp>
        </mc:Choice>
        <mc:Fallback xmlns="">
          <p:sp>
            <p:nvSpPr>
              <p:cNvPr id="4" name="TextBox 3">
                <a:extLst>
                  <a:ext uri="{FF2B5EF4-FFF2-40B4-BE49-F238E27FC236}">
                    <a16:creationId xmlns:a16="http://schemas.microsoft.com/office/drawing/2014/main" id="{986EA1C8-D499-4B6F-AC13-0F4AE3EF5FF7}"/>
                  </a:ext>
                </a:extLst>
              </p:cNvPr>
              <p:cNvSpPr txBox="1">
                <a:spLocks noRot="1" noChangeAspect="1" noMove="1" noResize="1" noEditPoints="1" noAdjustHandles="1" noChangeArrowheads="1" noChangeShapeType="1" noTextEdit="1"/>
              </p:cNvSpPr>
              <p:nvPr/>
            </p:nvSpPr>
            <p:spPr>
              <a:xfrm>
                <a:off x="8191154" y="431558"/>
                <a:ext cx="2242601" cy="320152"/>
              </a:xfrm>
              <a:prstGeom prst="rect">
                <a:avLst/>
              </a:prstGeom>
              <a:blipFill>
                <a:blip r:embed="rId4"/>
                <a:stretch>
                  <a:fillRect l="-1902" r="-272" b="-13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8CCB0E2-BD25-4000-AF71-FDA2D2B33AD5}"/>
                  </a:ext>
                </a:extLst>
              </p:cNvPr>
              <p:cNvSpPr txBox="1"/>
              <p:nvPr/>
            </p:nvSpPr>
            <p:spPr>
              <a:xfrm>
                <a:off x="8723247" y="185005"/>
                <a:ext cx="1109086" cy="2923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900" i="1" smtClean="0">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𝑡</m:t>
                          </m:r>
                        </m:sub>
                      </m:sSub>
                      <m:sSub>
                        <m:sSubPr>
                          <m:ctrlPr>
                            <a:rPr lang="en-US" sz="1900" i="1">
                              <a:latin typeface="Cambria Math" panose="02040503050406030204" pitchFamily="18" charset="0"/>
                            </a:rPr>
                          </m:ctrlPr>
                        </m:sSubPr>
                        <m:e>
                          <m:r>
                            <a:rPr lang="pt-BR" sz="1900" b="0" i="1" smtClean="0">
                              <a:latin typeface="Cambria Math" panose="02040503050406030204" pitchFamily="18" charset="0"/>
                            </a:rPr>
                            <m:t>     </m:t>
                          </m:r>
                          <m:r>
                            <a:rPr lang="en-US" sz="1900" i="1">
                              <a:latin typeface="Cambria Math" panose="02040503050406030204" pitchFamily="18" charset="0"/>
                            </a:rPr>
                            <m:t>𝑋</m:t>
                          </m:r>
                        </m:e>
                        <m:sub>
                          <m:r>
                            <a:rPr lang="en-US" sz="1900" i="1">
                              <a:latin typeface="Cambria Math" panose="02040503050406030204" pitchFamily="18" charset="0"/>
                            </a:rPr>
                            <m:t>𝑡</m:t>
                          </m:r>
                          <m:r>
                            <a:rPr lang="en-US" sz="1900" i="0">
                              <a:latin typeface="Cambria Math" panose="02040503050406030204" pitchFamily="18" charset="0"/>
                            </a:rPr>
                            <m:t>−</m:t>
                          </m:r>
                          <m:r>
                            <a:rPr lang="en-US" sz="1900" i="1">
                              <a:latin typeface="Cambria Math" panose="02040503050406030204" pitchFamily="18" charset="0"/>
                            </a:rPr>
                            <m:t>𝑘</m:t>
                          </m:r>
                        </m:sub>
                      </m:sSub>
                    </m:oMath>
                  </m:oMathPara>
                </a14:m>
                <a:endParaRPr lang="en-US" sz="1900" dirty="0"/>
              </a:p>
            </p:txBody>
          </p:sp>
        </mc:Choice>
        <mc:Fallback xmlns="">
          <p:sp>
            <p:nvSpPr>
              <p:cNvPr id="5" name="TextBox 4">
                <a:extLst>
                  <a:ext uri="{FF2B5EF4-FFF2-40B4-BE49-F238E27FC236}">
                    <a16:creationId xmlns:a16="http://schemas.microsoft.com/office/drawing/2014/main" id="{88CCB0E2-BD25-4000-AF71-FDA2D2B33AD5}"/>
                  </a:ext>
                </a:extLst>
              </p:cNvPr>
              <p:cNvSpPr txBox="1">
                <a:spLocks noRot="1" noChangeAspect="1" noMove="1" noResize="1" noEditPoints="1" noAdjustHandles="1" noChangeArrowheads="1" noChangeShapeType="1" noTextEdit="1"/>
              </p:cNvSpPr>
              <p:nvPr/>
            </p:nvSpPr>
            <p:spPr>
              <a:xfrm>
                <a:off x="8723247" y="185005"/>
                <a:ext cx="1109086" cy="292388"/>
              </a:xfrm>
              <a:prstGeom prst="rect">
                <a:avLst/>
              </a:prstGeom>
              <a:blipFill>
                <a:blip r:embed="rId5"/>
                <a:stretch>
                  <a:fillRect l="-1648" b="-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ACBF6A2-5532-4103-8753-278ABA073C54}"/>
                  </a:ext>
                </a:extLst>
              </p:cNvPr>
              <p:cNvSpPr txBox="1"/>
              <p:nvPr/>
            </p:nvSpPr>
            <p:spPr>
              <a:xfrm>
                <a:off x="6269013" y="688336"/>
                <a:ext cx="48904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𝜙</m:t>
                          </m:r>
                        </m:e>
                        <m:sub>
                          <m:r>
                            <a:rPr lang="en-US" sz="2000" i="1" smtClean="0">
                              <a:latin typeface="Cambria Math" panose="02040503050406030204" pitchFamily="18" charset="0"/>
                            </a:rPr>
                            <m:t>𝑘𝑘</m:t>
                          </m:r>
                        </m:sub>
                      </m:sSub>
                    </m:oMath>
                  </m:oMathPara>
                </a14:m>
                <a:endParaRPr lang="en-US" dirty="0"/>
              </a:p>
            </p:txBody>
          </p:sp>
        </mc:Choice>
        <mc:Fallback xmlns="">
          <p:sp>
            <p:nvSpPr>
              <p:cNvPr id="7" name="TextBox 6">
                <a:extLst>
                  <a:ext uri="{FF2B5EF4-FFF2-40B4-BE49-F238E27FC236}">
                    <a16:creationId xmlns:a16="http://schemas.microsoft.com/office/drawing/2014/main" id="{3ACBF6A2-5532-4103-8753-278ABA073C54}"/>
                  </a:ext>
                </a:extLst>
              </p:cNvPr>
              <p:cNvSpPr txBox="1">
                <a:spLocks noRot="1" noChangeAspect="1" noMove="1" noResize="1" noEditPoints="1" noAdjustHandles="1" noChangeArrowheads="1" noChangeShapeType="1" noTextEdit="1"/>
              </p:cNvSpPr>
              <p:nvPr/>
            </p:nvSpPr>
            <p:spPr>
              <a:xfrm>
                <a:off x="6269013" y="688336"/>
                <a:ext cx="489045" cy="307777"/>
              </a:xfrm>
              <a:prstGeom prst="rect">
                <a:avLst/>
              </a:prstGeom>
              <a:blipFill>
                <a:blip r:embed="rId6"/>
                <a:stretch>
                  <a:fillRect l="-16049" r="-2469" b="-3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FE0C8F0-0472-4399-B163-F2E368239F65}"/>
                  </a:ext>
                </a:extLst>
              </p:cNvPr>
              <p:cNvSpPr txBox="1"/>
              <p:nvPr/>
            </p:nvSpPr>
            <p:spPr>
              <a:xfrm>
                <a:off x="7574152" y="713968"/>
                <a:ext cx="4643900" cy="2923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900" i="1" smtClean="0">
                              <a:latin typeface="Cambria Math" panose="02040503050406030204" pitchFamily="18" charset="0"/>
                            </a:rPr>
                          </m:ctrlPr>
                        </m:sSubPr>
                        <m:e>
                          <m:r>
                            <a:rPr lang="en-US" sz="1900" i="1" smtClean="0">
                              <a:latin typeface="Cambria Math" panose="02040503050406030204" pitchFamily="18" charset="0"/>
                            </a:rPr>
                            <m:t>𝜙</m:t>
                          </m:r>
                        </m:e>
                        <m:sub>
                          <m:r>
                            <a:rPr lang="en-US" sz="1900" i="1" smtClean="0">
                              <a:latin typeface="Cambria Math" panose="02040503050406030204" pitchFamily="18" charset="0"/>
                            </a:rPr>
                            <m:t>𝑘𝑘</m:t>
                          </m:r>
                        </m:sub>
                      </m:sSub>
                      <m:r>
                        <a:rPr lang="pt-BR" sz="1900" b="0" i="1" smtClean="0">
                          <a:latin typeface="Cambria Math" panose="02040503050406030204" pitchFamily="18" charset="0"/>
                        </a:rPr>
                        <m:t>=</m:t>
                      </m:r>
                      <m:r>
                        <a:rPr lang="pt-BR" sz="1900" b="0" i="1" smtClean="0">
                          <a:latin typeface="Cambria Math" panose="02040503050406030204" pitchFamily="18" charset="0"/>
                        </a:rPr>
                        <m:t>𝐶𝑜𝑟𝑟</m:t>
                      </m:r>
                      <m:r>
                        <a:rPr lang="pt-BR" sz="1900" b="0" i="1" smtClean="0">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𝑡</m:t>
                          </m:r>
                        </m:sub>
                      </m:sSub>
                      <m:sSub>
                        <m:sSubPr>
                          <m:ctrlPr>
                            <a:rPr lang="en-US" sz="1900" i="1">
                              <a:latin typeface="Cambria Math" panose="02040503050406030204" pitchFamily="18" charset="0"/>
                            </a:rPr>
                          </m:ctrlPr>
                        </m:sSubPr>
                        <m:e>
                          <m:r>
                            <a:rPr lang="pt-BR" sz="1900" i="1">
                              <a:latin typeface="Cambria Math" panose="02040503050406030204" pitchFamily="18" charset="0"/>
                            </a:rPr>
                            <m:t>,</m:t>
                          </m:r>
                          <m:r>
                            <a:rPr lang="en-US" sz="1900" i="1">
                              <a:latin typeface="Cambria Math" panose="02040503050406030204" pitchFamily="18" charset="0"/>
                            </a:rPr>
                            <m:t>𝑋</m:t>
                          </m:r>
                        </m:e>
                        <m:sub>
                          <m:r>
                            <a:rPr lang="en-US" sz="1900" i="1">
                              <a:latin typeface="Cambria Math" panose="02040503050406030204" pitchFamily="18" charset="0"/>
                            </a:rPr>
                            <m:t>𝑡</m:t>
                          </m:r>
                          <m:r>
                            <a:rPr lang="en-US" sz="1900" i="1">
                              <a:latin typeface="Cambria Math" panose="02040503050406030204" pitchFamily="18" charset="0"/>
                            </a:rPr>
                            <m:t>−</m:t>
                          </m:r>
                          <m:r>
                            <a:rPr lang="en-US" sz="1900" i="1">
                              <a:latin typeface="Cambria Math" panose="02040503050406030204" pitchFamily="18" charset="0"/>
                            </a:rPr>
                            <m:t>𝑙</m:t>
                          </m:r>
                        </m:sub>
                      </m:sSub>
                      <m:r>
                        <a:rPr lang="pt-BR"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𝑡</m:t>
                          </m:r>
                          <m:r>
                            <a:rPr lang="en-US" sz="1900">
                              <a:latin typeface="Cambria Math" panose="02040503050406030204" pitchFamily="18" charset="0"/>
                            </a:rPr>
                            <m:t>−1</m:t>
                          </m:r>
                        </m:sub>
                      </m:sSub>
                      <m:r>
                        <a:rPr lang="pt-BR"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𝑡</m:t>
                          </m:r>
                          <m:r>
                            <a:rPr lang="en-US" sz="1900">
                              <a:latin typeface="Cambria Math" panose="02040503050406030204" pitchFamily="18" charset="0"/>
                            </a:rPr>
                            <m:t>−2</m:t>
                          </m:r>
                        </m:sub>
                      </m:sSub>
                      <m:r>
                        <a:rPr lang="pt-BR"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𝑋</m:t>
                          </m:r>
                        </m:e>
                        <m:sub>
                          <m:r>
                            <a:rPr lang="en-US" sz="1900" i="1">
                              <a:latin typeface="Cambria Math" panose="02040503050406030204" pitchFamily="18" charset="0"/>
                            </a:rPr>
                            <m:t>𝑡</m:t>
                          </m:r>
                          <m:r>
                            <a:rPr lang="en-US" sz="1900">
                              <a:latin typeface="Cambria Math" panose="02040503050406030204" pitchFamily="18" charset="0"/>
                            </a:rPr>
                            <m:t>−</m:t>
                          </m:r>
                          <m:r>
                            <a:rPr lang="en-US" sz="1900" i="1">
                              <a:latin typeface="Cambria Math" panose="02040503050406030204" pitchFamily="18" charset="0"/>
                            </a:rPr>
                            <m:t>𝑘</m:t>
                          </m:r>
                          <m:r>
                            <a:rPr lang="en-US" sz="1900">
                              <a:latin typeface="Cambria Math" panose="02040503050406030204" pitchFamily="18" charset="0"/>
                            </a:rPr>
                            <m:t>+1</m:t>
                          </m:r>
                        </m:sub>
                      </m:sSub>
                      <m:r>
                        <m:rPr>
                          <m:nor/>
                        </m:rPr>
                        <a:rPr lang="en-US" sz="1900" dirty="0">
                          <a:latin typeface="Cambria Math" panose="02040503050406030204" pitchFamily="18" charset="0"/>
                          <a:ea typeface="Cambria Math" panose="02040503050406030204" pitchFamily="18" charset="0"/>
                        </a:rPr>
                        <m:t>)</m:t>
                      </m:r>
                    </m:oMath>
                  </m:oMathPara>
                </a14:m>
                <a:endParaRPr lang="en-US" sz="1900" dirty="0"/>
              </a:p>
            </p:txBody>
          </p:sp>
        </mc:Choice>
        <mc:Fallback xmlns="">
          <p:sp>
            <p:nvSpPr>
              <p:cNvPr id="61" name="TextBox 60">
                <a:extLst>
                  <a:ext uri="{FF2B5EF4-FFF2-40B4-BE49-F238E27FC236}">
                    <a16:creationId xmlns:a16="http://schemas.microsoft.com/office/drawing/2014/main" id="{4FE0C8F0-0472-4399-B163-F2E368239F65}"/>
                  </a:ext>
                </a:extLst>
              </p:cNvPr>
              <p:cNvSpPr txBox="1">
                <a:spLocks noRot="1" noChangeAspect="1" noMove="1" noResize="1" noEditPoints="1" noAdjustHandles="1" noChangeArrowheads="1" noChangeShapeType="1" noTextEdit="1"/>
              </p:cNvSpPr>
              <p:nvPr/>
            </p:nvSpPr>
            <p:spPr>
              <a:xfrm>
                <a:off x="7574152" y="713968"/>
                <a:ext cx="4643900" cy="292388"/>
              </a:xfrm>
              <a:prstGeom prst="rect">
                <a:avLst/>
              </a:prstGeom>
              <a:blipFill>
                <a:blip r:embed="rId7"/>
                <a:stretch>
                  <a:fillRect l="-1181" r="-1444" b="-39583"/>
                </a:stretch>
              </a:blipFill>
            </p:spPr>
            <p:txBody>
              <a:bodyPr/>
              <a:lstStyle/>
              <a:p>
                <a:r>
                  <a:rPr lang="en-US">
                    <a:noFill/>
                  </a:rPr>
                  <a:t> </a:t>
                </a:r>
              </a:p>
            </p:txBody>
          </p:sp>
        </mc:Fallback>
      </mc:AlternateContent>
    </p:spTree>
    <p:extLst>
      <p:ext uri="{BB962C8B-B14F-4D97-AF65-F5344CB8AC3E}">
        <p14:creationId xmlns:p14="http://schemas.microsoft.com/office/powerpoint/2010/main" val="4068729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B61D37-79FB-4FE9-9D6A-089F3C2528C0}"/>
              </a:ext>
            </a:extLst>
          </p:cNvPr>
          <p:cNvSpPr>
            <a:spLocks noGrp="1"/>
          </p:cNvSpPr>
          <p:nvPr>
            <p:ph type="body" sz="quarter" idx="13"/>
          </p:nvPr>
        </p:nvSpPr>
        <p:spPr>
          <a:xfrm>
            <a:off x="5214398" y="927304"/>
            <a:ext cx="4043799" cy="707886"/>
          </a:xfrm>
        </p:spPr>
        <p:txBody>
          <a:bodyPr/>
          <a:lstStyle/>
          <a:p>
            <a:pPr marL="0" indent="0">
              <a:buNone/>
            </a:pPr>
            <a:r>
              <a:rPr lang="pt-BR" sz="4000" dirty="0"/>
              <a:t>Mas e o </a:t>
            </a:r>
            <a:r>
              <a:rPr lang="pt-BR" sz="4000" dirty="0" err="1"/>
              <a:t>Prophet</a:t>
            </a:r>
            <a:r>
              <a:rPr lang="pt-BR" sz="4000" dirty="0"/>
              <a:t>?</a:t>
            </a:r>
            <a:endParaRPr lang="en-US" sz="4000" dirty="0"/>
          </a:p>
        </p:txBody>
      </p:sp>
      <p:sp>
        <p:nvSpPr>
          <p:cNvPr id="3" name="Text Placeholder 2">
            <a:extLst>
              <a:ext uri="{FF2B5EF4-FFF2-40B4-BE49-F238E27FC236}">
                <a16:creationId xmlns:a16="http://schemas.microsoft.com/office/drawing/2014/main" id="{8BA5907A-78B7-489E-9FB4-58EB44F67D6A}"/>
              </a:ext>
            </a:extLst>
          </p:cNvPr>
          <p:cNvSpPr>
            <a:spLocks noGrp="1"/>
          </p:cNvSpPr>
          <p:nvPr>
            <p:ph type="body" sz="quarter" idx="14"/>
          </p:nvPr>
        </p:nvSpPr>
        <p:spPr>
          <a:xfrm>
            <a:off x="5214398" y="1615698"/>
            <a:ext cx="3061031" cy="404150"/>
          </a:xfrm>
        </p:spPr>
        <p:txBody>
          <a:bodyPr/>
          <a:lstStyle/>
          <a:p>
            <a:pPr marL="0" indent="0">
              <a:buNone/>
            </a:pPr>
            <a:r>
              <a:rPr lang="pt-BR" sz="2000" dirty="0"/>
              <a:t>Aonde que ele me ajuda?</a:t>
            </a:r>
            <a:endParaRPr lang="en-US" sz="2000" dirty="0"/>
          </a:p>
        </p:txBody>
      </p:sp>
      <p:pic>
        <p:nvPicPr>
          <p:cNvPr id="6" name="Picture 5" descr="A close up of a sign&#10;&#10;Description automatically generated">
            <a:extLst>
              <a:ext uri="{FF2B5EF4-FFF2-40B4-BE49-F238E27FC236}">
                <a16:creationId xmlns:a16="http://schemas.microsoft.com/office/drawing/2014/main" id="{FE4E22F8-9052-4692-A8C7-E6C4D2AB8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40" y="2904130"/>
            <a:ext cx="3666478" cy="10497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0100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 name="Shape 937"/>
          <p:cNvSpPr>
            <a:spLocks noGrp="1"/>
          </p:cNvSpPr>
          <p:nvPr>
            <p:ph type="body" idx="15"/>
          </p:nvPr>
        </p:nvSpPr>
        <p:spPr>
          <a:xfrm>
            <a:off x="306137" y="189784"/>
            <a:ext cx="1391086" cy="323165"/>
          </a:xfrm>
          <a:prstGeom prst="rect">
            <a:avLst/>
          </a:prstGeom>
        </p:spPr>
        <p:txBody>
          <a:bodyPr/>
          <a:lstStyle/>
          <a:p>
            <a:pPr marL="0" indent="0">
              <a:buNone/>
            </a:pPr>
            <a:r>
              <a:rPr lang="en-US" dirty="0" err="1"/>
              <a:t>Sobre</a:t>
            </a:r>
            <a:r>
              <a:rPr lang="en-US" dirty="0"/>
              <a:t> Prophet</a:t>
            </a:r>
            <a:endParaRPr dirty="0"/>
          </a:p>
        </p:txBody>
      </p:sp>
      <p:sp>
        <p:nvSpPr>
          <p:cNvPr id="6" name="Rectangle 5"/>
          <p:cNvSpPr/>
          <p:nvPr/>
        </p:nvSpPr>
        <p:spPr>
          <a:xfrm>
            <a:off x="1713356" y="194690"/>
            <a:ext cx="116473" cy="309122"/>
          </a:xfrm>
          <a:prstGeom prst="rect">
            <a:avLst/>
          </a:prstGeom>
          <a:solidFill>
            <a:srgbClr val="01F2FF"/>
          </a:solidFill>
          <a:ln w="3175" cap="flat">
            <a:solidFill>
              <a:schemeClr val="bg2">
                <a:lumMod val="20000"/>
                <a:lumOff val="80000"/>
              </a:schemeClr>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defTabSz="412750" hangingPunct="0">
              <a:lnSpc>
                <a:spcPct val="110000"/>
              </a:lnSpc>
            </a:pPr>
            <a:endParaRPr lang="en-US" sz="1400">
              <a:solidFill>
                <a:schemeClr val="accent4">
                  <a:hueOff val="2021612"/>
                  <a:satOff val="-86562"/>
                  <a:lumOff val="52470"/>
                </a:schemeClr>
              </a:solidFill>
              <a:sym typeface="Helvetica Neue"/>
            </a:endParaRPr>
          </a:p>
        </p:txBody>
      </p:sp>
      <p:sp>
        <p:nvSpPr>
          <p:cNvPr id="11" name="TextBox 10">
            <a:extLst>
              <a:ext uri="{FF2B5EF4-FFF2-40B4-BE49-F238E27FC236}">
                <a16:creationId xmlns:a16="http://schemas.microsoft.com/office/drawing/2014/main" id="{8851E94E-B7B6-4F5D-9C23-28FC5F642251}"/>
              </a:ext>
            </a:extLst>
          </p:cNvPr>
          <p:cNvSpPr txBox="1"/>
          <p:nvPr/>
        </p:nvSpPr>
        <p:spPr>
          <a:xfrm>
            <a:off x="380405" y="916390"/>
            <a:ext cx="3331168" cy="738664"/>
          </a:xfrm>
          <a:prstGeom prst="rect">
            <a:avLst/>
          </a:prstGeom>
          <a:noFill/>
        </p:spPr>
        <p:txBody>
          <a:bodyPr wrap="none" lIns="0" tIns="0" rIns="0" bIns="0" rtlCol="0">
            <a:spAutoFit/>
          </a:bodyPr>
          <a:lstStyle/>
          <a:p>
            <a:pPr>
              <a:tabLst>
                <a:tab pos="347663" algn="l"/>
              </a:tabLst>
            </a:pPr>
            <a:r>
              <a:rPr lang="en-US" sz="2400" dirty="0">
                <a:solidFill>
                  <a:schemeClr val="bg1"/>
                </a:solidFill>
                <a:latin typeface="Helvetica Neue Light"/>
              </a:rPr>
              <a:t>Crescimento da Predição</a:t>
            </a:r>
          </a:p>
          <a:p>
            <a:pPr>
              <a:tabLst>
                <a:tab pos="347663" algn="l"/>
              </a:tabLst>
            </a:pPr>
            <a:endParaRPr lang="en-US" sz="2400" dirty="0">
              <a:solidFill>
                <a:schemeClr val="bg1"/>
              </a:solidFill>
              <a:latin typeface="Helvetica Neue Light"/>
            </a:endParaRPr>
          </a:p>
        </p:txBody>
      </p:sp>
      <p:sp>
        <p:nvSpPr>
          <p:cNvPr id="35" name="TextBox 34">
            <a:extLst>
              <a:ext uri="{FF2B5EF4-FFF2-40B4-BE49-F238E27FC236}">
                <a16:creationId xmlns:a16="http://schemas.microsoft.com/office/drawing/2014/main" id="{54A153CA-A338-4212-BD05-9084BD02C074}"/>
              </a:ext>
            </a:extLst>
          </p:cNvPr>
          <p:cNvSpPr txBox="1"/>
          <p:nvPr/>
        </p:nvSpPr>
        <p:spPr>
          <a:xfrm>
            <a:off x="380405" y="2074783"/>
            <a:ext cx="4182359" cy="2708434"/>
          </a:xfrm>
          <a:prstGeom prst="rect">
            <a:avLst/>
          </a:prstGeom>
          <a:noFill/>
        </p:spPr>
        <p:txBody>
          <a:bodyPr wrap="square" lIns="0" tIns="0" rIns="0" bIns="0" rtlCol="0">
            <a:spAutoFit/>
          </a:bodyPr>
          <a:lstStyle/>
          <a:p>
            <a:pPr algn="just"/>
            <a:r>
              <a:rPr lang="en-US" sz="1600" dirty="0">
                <a:solidFill>
                  <a:schemeClr val="bg1"/>
                </a:solidFill>
                <a:latin typeface="Helvetica Neue Light"/>
              </a:rPr>
              <a:t>Por </a:t>
            </a:r>
            <a:r>
              <a:rPr lang="en-US" sz="1600" dirty="0" err="1">
                <a:solidFill>
                  <a:schemeClr val="bg1"/>
                </a:solidFill>
                <a:latin typeface="Helvetica Neue Light"/>
              </a:rPr>
              <a:t>padrão</a:t>
            </a:r>
            <a:r>
              <a:rPr lang="en-US" sz="1600" dirty="0">
                <a:solidFill>
                  <a:schemeClr val="bg1"/>
                </a:solidFill>
                <a:latin typeface="Helvetica Neue Light"/>
              </a:rPr>
              <a:t> Prophet </a:t>
            </a:r>
            <a:r>
              <a:rPr lang="en-US" sz="1600" dirty="0" err="1">
                <a:solidFill>
                  <a:schemeClr val="bg1"/>
                </a:solidFill>
                <a:latin typeface="Helvetica Neue Light"/>
              </a:rPr>
              <a:t>utiliza</a:t>
            </a:r>
            <a:r>
              <a:rPr lang="en-US" sz="1600" dirty="0">
                <a:solidFill>
                  <a:schemeClr val="bg1"/>
                </a:solidFill>
                <a:latin typeface="Helvetica Neue Light"/>
              </a:rPr>
              <a:t> </a:t>
            </a:r>
            <a:r>
              <a:rPr lang="en-US" sz="1600" dirty="0" err="1">
                <a:solidFill>
                  <a:schemeClr val="bg1"/>
                </a:solidFill>
                <a:latin typeface="Helvetica Neue Light"/>
              </a:rPr>
              <a:t>regressão</a:t>
            </a:r>
            <a:r>
              <a:rPr lang="en-US" sz="1600" dirty="0">
                <a:solidFill>
                  <a:schemeClr val="bg1"/>
                </a:solidFill>
                <a:latin typeface="Helvetica Neue Light"/>
              </a:rPr>
              <a:t> linear para </a:t>
            </a:r>
            <a:r>
              <a:rPr lang="en-US" sz="1600" dirty="0" err="1">
                <a:solidFill>
                  <a:schemeClr val="bg1"/>
                </a:solidFill>
                <a:latin typeface="Helvetica Neue Light"/>
              </a:rPr>
              <a:t>gerar</a:t>
            </a:r>
            <a:r>
              <a:rPr lang="en-US" sz="1600" dirty="0">
                <a:solidFill>
                  <a:schemeClr val="bg1"/>
                </a:solidFill>
                <a:latin typeface="Helvetica Neue Light"/>
              </a:rPr>
              <a:t> a </a:t>
            </a:r>
            <a:r>
              <a:rPr lang="en-US" sz="1600" dirty="0" err="1">
                <a:solidFill>
                  <a:schemeClr val="bg1"/>
                </a:solidFill>
                <a:latin typeface="Helvetica Neue Light"/>
              </a:rPr>
              <a:t>previsão</a:t>
            </a:r>
            <a:r>
              <a:rPr lang="en-US" sz="1600" dirty="0">
                <a:solidFill>
                  <a:schemeClr val="bg1"/>
                </a:solidFill>
                <a:latin typeface="Helvetica Neue Light"/>
              </a:rPr>
              <a:t>. </a:t>
            </a:r>
            <a:r>
              <a:rPr lang="en-US" sz="1600" dirty="0" err="1">
                <a:solidFill>
                  <a:schemeClr val="bg1"/>
                </a:solidFill>
                <a:latin typeface="Helvetica Neue Light"/>
              </a:rPr>
              <a:t>Ao</a:t>
            </a:r>
            <a:r>
              <a:rPr lang="en-US" sz="1600" dirty="0">
                <a:solidFill>
                  <a:schemeClr val="bg1"/>
                </a:solidFill>
                <a:latin typeface="Helvetica Neue Light"/>
              </a:rPr>
              <a:t> </a:t>
            </a:r>
            <a:r>
              <a:rPr lang="en-US" sz="1600" dirty="0" err="1">
                <a:solidFill>
                  <a:schemeClr val="bg1"/>
                </a:solidFill>
                <a:latin typeface="Helvetica Neue Light"/>
              </a:rPr>
              <a:t>prever</a:t>
            </a:r>
            <a:r>
              <a:rPr lang="en-US" sz="1600" dirty="0">
                <a:solidFill>
                  <a:schemeClr val="bg1"/>
                </a:solidFill>
                <a:latin typeface="Helvetica Neue Light"/>
              </a:rPr>
              <a:t> o </a:t>
            </a:r>
            <a:r>
              <a:rPr lang="en-US" sz="1600" dirty="0" err="1">
                <a:solidFill>
                  <a:schemeClr val="bg1"/>
                </a:solidFill>
                <a:latin typeface="Helvetica Neue Light"/>
              </a:rPr>
              <a:t>crescimento</a:t>
            </a:r>
            <a:r>
              <a:rPr lang="en-US" sz="1600" dirty="0">
                <a:solidFill>
                  <a:schemeClr val="bg1"/>
                </a:solidFill>
                <a:latin typeface="Helvetica Neue Light"/>
              </a:rPr>
              <a:t>, </a:t>
            </a:r>
            <a:r>
              <a:rPr lang="en-US" sz="1600" dirty="0" err="1">
                <a:solidFill>
                  <a:schemeClr val="bg1"/>
                </a:solidFill>
                <a:latin typeface="Helvetica Neue Light"/>
              </a:rPr>
              <a:t>geralmente</a:t>
            </a:r>
            <a:r>
              <a:rPr lang="en-US" sz="1600" dirty="0">
                <a:solidFill>
                  <a:schemeClr val="bg1"/>
                </a:solidFill>
                <a:latin typeface="Helvetica Neue Light"/>
              </a:rPr>
              <a:t> </a:t>
            </a:r>
            <a:r>
              <a:rPr lang="en-US" sz="1600" dirty="0" err="1">
                <a:solidFill>
                  <a:schemeClr val="bg1"/>
                </a:solidFill>
                <a:latin typeface="Helvetica Neue Light"/>
              </a:rPr>
              <a:t>há</a:t>
            </a:r>
            <a:r>
              <a:rPr lang="en-US" sz="1600" dirty="0">
                <a:solidFill>
                  <a:schemeClr val="bg1"/>
                </a:solidFill>
                <a:latin typeface="Helvetica Neue Light"/>
              </a:rPr>
              <a:t> um </a:t>
            </a:r>
            <a:r>
              <a:rPr lang="en-US" sz="1600" dirty="0" err="1">
                <a:solidFill>
                  <a:schemeClr val="bg1"/>
                </a:solidFill>
                <a:latin typeface="Helvetica Neue Light"/>
              </a:rPr>
              <a:t>ponto</a:t>
            </a:r>
            <a:r>
              <a:rPr lang="en-US" sz="1600" dirty="0">
                <a:solidFill>
                  <a:schemeClr val="bg1"/>
                </a:solidFill>
                <a:latin typeface="Helvetica Neue Light"/>
              </a:rPr>
              <a:t> </a:t>
            </a:r>
            <a:r>
              <a:rPr lang="en-US" sz="1600" dirty="0" err="1">
                <a:solidFill>
                  <a:schemeClr val="bg1"/>
                </a:solidFill>
                <a:latin typeface="Helvetica Neue Light"/>
              </a:rPr>
              <a:t>máximo</a:t>
            </a:r>
            <a:r>
              <a:rPr lang="en-US" sz="1600" dirty="0">
                <a:solidFill>
                  <a:schemeClr val="bg1"/>
                </a:solidFill>
                <a:latin typeface="Helvetica Neue Light"/>
              </a:rPr>
              <a:t> </a:t>
            </a:r>
            <a:r>
              <a:rPr lang="en-US" sz="1600" dirty="0" err="1">
                <a:solidFill>
                  <a:schemeClr val="bg1"/>
                </a:solidFill>
                <a:latin typeface="Helvetica Neue Light"/>
              </a:rPr>
              <a:t>atingível</a:t>
            </a:r>
            <a:r>
              <a:rPr lang="en-US" sz="1600" dirty="0">
                <a:solidFill>
                  <a:schemeClr val="bg1"/>
                </a:solidFill>
                <a:latin typeface="Helvetica Neue Light"/>
              </a:rPr>
              <a:t>: </a:t>
            </a:r>
            <a:r>
              <a:rPr lang="en-US" sz="1600" dirty="0" err="1">
                <a:solidFill>
                  <a:schemeClr val="bg1"/>
                </a:solidFill>
                <a:latin typeface="Helvetica Neue Light"/>
              </a:rPr>
              <a:t>Tamanho</a:t>
            </a:r>
            <a:r>
              <a:rPr lang="en-US" sz="1600" dirty="0">
                <a:solidFill>
                  <a:schemeClr val="bg1"/>
                </a:solidFill>
                <a:latin typeface="Helvetica Neue Light"/>
              </a:rPr>
              <a:t> total do Mercado, </a:t>
            </a:r>
            <a:r>
              <a:rPr lang="en-US" sz="1600" dirty="0" err="1">
                <a:solidFill>
                  <a:schemeClr val="bg1"/>
                </a:solidFill>
                <a:latin typeface="Helvetica Neue Light"/>
              </a:rPr>
              <a:t>população</a:t>
            </a:r>
            <a:r>
              <a:rPr lang="en-US" sz="1600" dirty="0">
                <a:solidFill>
                  <a:schemeClr val="bg1"/>
                </a:solidFill>
                <a:latin typeface="Helvetica Neue Light"/>
              </a:rPr>
              <a:t>, etc. </a:t>
            </a:r>
          </a:p>
          <a:p>
            <a:pPr algn="just"/>
            <a:endParaRPr lang="en-US" sz="1600" dirty="0">
              <a:solidFill>
                <a:schemeClr val="bg1"/>
              </a:solidFill>
              <a:latin typeface="Helvetica Neue Light"/>
            </a:endParaRPr>
          </a:p>
          <a:p>
            <a:pPr algn="just"/>
            <a:endParaRPr lang="en-US" sz="1600" dirty="0">
              <a:solidFill>
                <a:schemeClr val="bg1"/>
              </a:solidFill>
              <a:latin typeface="Helvetica Neue Light"/>
            </a:endParaRPr>
          </a:p>
          <a:p>
            <a:pPr algn="just"/>
            <a:r>
              <a:rPr lang="en-US" sz="1600" dirty="0">
                <a:solidFill>
                  <a:schemeClr val="bg1"/>
                </a:solidFill>
                <a:latin typeface="Helvetica Neue Light"/>
              </a:rPr>
              <a:t>Prophet </a:t>
            </a:r>
            <a:r>
              <a:rPr lang="en-US" sz="1600" dirty="0" err="1">
                <a:solidFill>
                  <a:schemeClr val="bg1"/>
                </a:solidFill>
                <a:latin typeface="Helvetica Neue Light"/>
              </a:rPr>
              <a:t>nos</a:t>
            </a:r>
            <a:r>
              <a:rPr lang="en-US" sz="1600" dirty="0">
                <a:solidFill>
                  <a:schemeClr val="bg1"/>
                </a:solidFill>
                <a:latin typeface="Helvetica Neue Light"/>
              </a:rPr>
              <a:t> </a:t>
            </a:r>
            <a:r>
              <a:rPr lang="en-US" sz="1600" dirty="0" err="1">
                <a:solidFill>
                  <a:schemeClr val="bg1"/>
                </a:solidFill>
                <a:latin typeface="Helvetica Neue Light"/>
              </a:rPr>
              <a:t>permite</a:t>
            </a:r>
            <a:r>
              <a:rPr lang="en-US" sz="1600" dirty="0">
                <a:solidFill>
                  <a:schemeClr val="bg1"/>
                </a:solidFill>
                <a:latin typeface="Helvetica Neue Light"/>
              </a:rPr>
              <a:t> </a:t>
            </a:r>
            <a:r>
              <a:rPr lang="en-US" sz="1600" dirty="0" err="1">
                <a:solidFill>
                  <a:schemeClr val="bg1"/>
                </a:solidFill>
                <a:latin typeface="Helvetica Neue Light"/>
              </a:rPr>
              <a:t>alterar</a:t>
            </a:r>
            <a:r>
              <a:rPr lang="en-US" sz="1600" dirty="0">
                <a:solidFill>
                  <a:schemeClr val="bg1"/>
                </a:solidFill>
                <a:latin typeface="Helvetica Neue Light"/>
              </a:rPr>
              <a:t> o </a:t>
            </a:r>
            <a:r>
              <a:rPr lang="en-US" sz="1600" dirty="0" err="1">
                <a:solidFill>
                  <a:schemeClr val="bg1"/>
                </a:solidFill>
                <a:latin typeface="Helvetica Neue Light"/>
              </a:rPr>
              <a:t>padrão</a:t>
            </a:r>
            <a:r>
              <a:rPr lang="en-US" sz="1600" dirty="0">
                <a:solidFill>
                  <a:schemeClr val="bg1"/>
                </a:solidFill>
                <a:latin typeface="Helvetica Neue Light"/>
              </a:rPr>
              <a:t> da </a:t>
            </a:r>
            <a:r>
              <a:rPr lang="en-US" sz="1600" dirty="0" err="1">
                <a:solidFill>
                  <a:schemeClr val="bg1"/>
                </a:solidFill>
                <a:latin typeface="Helvetica Neue Light"/>
              </a:rPr>
              <a:t>regressão</a:t>
            </a:r>
            <a:r>
              <a:rPr lang="en-US" sz="1600" dirty="0">
                <a:solidFill>
                  <a:schemeClr val="bg1"/>
                </a:solidFill>
                <a:latin typeface="Helvetica Neue Light"/>
              </a:rPr>
              <a:t>, </a:t>
            </a:r>
            <a:r>
              <a:rPr lang="en-US" sz="1600" dirty="0" err="1">
                <a:solidFill>
                  <a:schemeClr val="bg1"/>
                </a:solidFill>
                <a:latin typeface="Helvetica Neue Light"/>
              </a:rPr>
              <a:t>permitindo</a:t>
            </a:r>
            <a:r>
              <a:rPr lang="en-US" sz="1600" dirty="0">
                <a:solidFill>
                  <a:schemeClr val="bg1"/>
                </a:solidFill>
                <a:latin typeface="Helvetica Neue Light"/>
              </a:rPr>
              <a:t> </a:t>
            </a:r>
            <a:r>
              <a:rPr lang="en-US" sz="1600" dirty="0" err="1">
                <a:solidFill>
                  <a:schemeClr val="bg1"/>
                </a:solidFill>
                <a:latin typeface="Helvetica Neue Light"/>
              </a:rPr>
              <a:t>assim</a:t>
            </a:r>
            <a:r>
              <a:rPr lang="en-US" sz="1600" dirty="0">
                <a:solidFill>
                  <a:schemeClr val="bg1"/>
                </a:solidFill>
                <a:latin typeface="Helvetica Neue Light"/>
              </a:rPr>
              <a:t> a </a:t>
            </a:r>
            <a:r>
              <a:rPr lang="en-US" sz="1600" dirty="0" err="1">
                <a:solidFill>
                  <a:schemeClr val="bg1"/>
                </a:solidFill>
                <a:latin typeface="Helvetica Neue Light"/>
              </a:rPr>
              <a:t>utilização</a:t>
            </a:r>
            <a:r>
              <a:rPr lang="en-US" sz="1600" dirty="0">
                <a:solidFill>
                  <a:schemeClr val="bg1"/>
                </a:solidFill>
                <a:latin typeface="Helvetica Neue Light"/>
              </a:rPr>
              <a:t> de </a:t>
            </a:r>
            <a:r>
              <a:rPr lang="en-US" sz="1600" dirty="0" err="1">
                <a:solidFill>
                  <a:schemeClr val="bg1"/>
                </a:solidFill>
                <a:latin typeface="Helvetica Neue Light"/>
              </a:rPr>
              <a:t>regressão</a:t>
            </a:r>
            <a:r>
              <a:rPr lang="en-US" sz="1600" dirty="0">
                <a:solidFill>
                  <a:schemeClr val="bg1"/>
                </a:solidFill>
                <a:latin typeface="Helvetica Neue Light"/>
              </a:rPr>
              <a:t> </a:t>
            </a:r>
            <a:r>
              <a:rPr lang="en-US" sz="1600" dirty="0" err="1">
                <a:solidFill>
                  <a:schemeClr val="bg1"/>
                </a:solidFill>
                <a:latin typeface="Helvetica Neue Light"/>
              </a:rPr>
              <a:t>logística</a:t>
            </a:r>
            <a:r>
              <a:rPr lang="en-US" sz="1600" dirty="0">
                <a:solidFill>
                  <a:schemeClr val="bg1"/>
                </a:solidFill>
                <a:latin typeface="Helvetica Neue Light"/>
              </a:rPr>
              <a:t> com </a:t>
            </a:r>
            <a:r>
              <a:rPr lang="en-US" sz="1600" dirty="0" err="1">
                <a:solidFill>
                  <a:schemeClr val="bg1"/>
                </a:solidFill>
                <a:latin typeface="Helvetica Neue Light"/>
              </a:rPr>
              <a:t>especificação</a:t>
            </a:r>
            <a:r>
              <a:rPr lang="en-US" sz="1600" dirty="0">
                <a:solidFill>
                  <a:schemeClr val="bg1"/>
                </a:solidFill>
                <a:latin typeface="Helvetica Neue Light"/>
              </a:rPr>
              <a:t> do valor de </a:t>
            </a:r>
            <a:r>
              <a:rPr lang="en-US" sz="1600" dirty="0" err="1">
                <a:solidFill>
                  <a:schemeClr val="bg1"/>
                </a:solidFill>
                <a:latin typeface="Helvetica Neue Light"/>
              </a:rPr>
              <a:t>saturação</a:t>
            </a:r>
            <a:r>
              <a:rPr lang="en-US" sz="1600" dirty="0">
                <a:solidFill>
                  <a:schemeClr val="bg1"/>
                </a:solidFill>
                <a:latin typeface="Helvetica Neue Light"/>
              </a:rPr>
              <a:t> (</a:t>
            </a:r>
            <a:r>
              <a:rPr lang="en-US" sz="1600" dirty="0" err="1">
                <a:solidFill>
                  <a:schemeClr val="bg1"/>
                </a:solidFill>
                <a:latin typeface="Helvetica Neue Light"/>
              </a:rPr>
              <a:t>ditado</a:t>
            </a:r>
            <a:r>
              <a:rPr lang="en-US" sz="1600" dirty="0">
                <a:solidFill>
                  <a:schemeClr val="bg1"/>
                </a:solidFill>
                <a:latin typeface="Helvetica Neue Light"/>
              </a:rPr>
              <a:t> </a:t>
            </a:r>
            <a:r>
              <a:rPr lang="en-US" sz="1600" dirty="0" err="1">
                <a:solidFill>
                  <a:schemeClr val="bg1"/>
                </a:solidFill>
                <a:latin typeface="Helvetica Neue Light"/>
              </a:rPr>
              <a:t>pelo</a:t>
            </a:r>
            <a:r>
              <a:rPr lang="en-US" sz="1600" dirty="0">
                <a:solidFill>
                  <a:schemeClr val="bg1"/>
                </a:solidFill>
                <a:latin typeface="Helvetica Neue Light"/>
              </a:rPr>
              <a:t> </a:t>
            </a:r>
            <a:r>
              <a:rPr lang="en-US" sz="1600" dirty="0" err="1">
                <a:solidFill>
                  <a:schemeClr val="bg1"/>
                </a:solidFill>
                <a:latin typeface="Helvetica Neue Light"/>
              </a:rPr>
              <a:t>conhecimento</a:t>
            </a:r>
            <a:r>
              <a:rPr lang="en-US" sz="1600" dirty="0">
                <a:solidFill>
                  <a:schemeClr val="bg1"/>
                </a:solidFill>
                <a:latin typeface="Helvetica Neue Light"/>
              </a:rPr>
              <a:t> do </a:t>
            </a:r>
            <a:r>
              <a:rPr lang="en-US" sz="1600" dirty="0" err="1">
                <a:solidFill>
                  <a:schemeClr val="bg1"/>
                </a:solidFill>
                <a:latin typeface="Helvetica Neue Light"/>
              </a:rPr>
              <a:t>negócio</a:t>
            </a:r>
            <a:r>
              <a:rPr lang="en-US" sz="1600" dirty="0">
                <a:solidFill>
                  <a:schemeClr val="bg1"/>
                </a:solidFill>
                <a:latin typeface="Helvetica Neue Light"/>
              </a:rPr>
              <a:t>/Mercado a ser </a:t>
            </a:r>
            <a:r>
              <a:rPr lang="en-US" sz="1600" dirty="0" err="1">
                <a:solidFill>
                  <a:schemeClr val="bg1"/>
                </a:solidFill>
                <a:latin typeface="Helvetica Neue Light"/>
              </a:rPr>
              <a:t>modelado</a:t>
            </a:r>
            <a:r>
              <a:rPr lang="en-US" sz="1600" dirty="0">
                <a:solidFill>
                  <a:schemeClr val="bg1"/>
                </a:solidFill>
                <a:latin typeface="Helvetica Neue Light"/>
              </a:rPr>
              <a:t>)</a:t>
            </a:r>
          </a:p>
        </p:txBody>
      </p:sp>
      <p:pic>
        <p:nvPicPr>
          <p:cNvPr id="3" name="Picture 2" descr="A picture containing sky, outdoor, text&#10;&#10;Description automatically generated">
            <a:extLst>
              <a:ext uri="{FF2B5EF4-FFF2-40B4-BE49-F238E27FC236}">
                <a16:creationId xmlns:a16="http://schemas.microsoft.com/office/drawing/2014/main" id="{B0B6BDA0-F20B-47BC-AB41-DEEABED96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504" y="863281"/>
            <a:ext cx="4955583" cy="2889429"/>
          </a:xfrm>
          <a:prstGeom prst="rect">
            <a:avLst/>
          </a:prstGeom>
        </p:spPr>
      </p:pic>
      <p:pic>
        <p:nvPicPr>
          <p:cNvPr id="5" name="Picture 4" descr="A picture containing sky, text, map&#10;&#10;Description automatically generated">
            <a:extLst>
              <a:ext uri="{FF2B5EF4-FFF2-40B4-BE49-F238E27FC236}">
                <a16:creationId xmlns:a16="http://schemas.microsoft.com/office/drawing/2014/main" id="{EECFEABD-5A0B-415E-AE93-ECCBCD9EC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5504" y="3822489"/>
            <a:ext cx="4955583" cy="2931327"/>
          </a:xfrm>
          <a:prstGeom prst="rect">
            <a:avLst/>
          </a:prstGeom>
        </p:spPr>
      </p:pic>
    </p:spTree>
    <p:extLst>
      <p:ext uri="{BB962C8B-B14F-4D97-AF65-F5344CB8AC3E}">
        <p14:creationId xmlns:p14="http://schemas.microsoft.com/office/powerpoint/2010/main" val="81590737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 name="Shape 937"/>
          <p:cNvSpPr>
            <a:spLocks noGrp="1"/>
          </p:cNvSpPr>
          <p:nvPr>
            <p:ph type="body" idx="15"/>
          </p:nvPr>
        </p:nvSpPr>
        <p:spPr>
          <a:xfrm>
            <a:off x="306137" y="189784"/>
            <a:ext cx="1391086" cy="323165"/>
          </a:xfrm>
          <a:prstGeom prst="rect">
            <a:avLst/>
          </a:prstGeom>
        </p:spPr>
        <p:txBody>
          <a:bodyPr/>
          <a:lstStyle/>
          <a:p>
            <a:pPr marL="0" indent="0">
              <a:buNone/>
            </a:pPr>
            <a:r>
              <a:rPr lang="en-US" dirty="0" err="1"/>
              <a:t>Sobre</a:t>
            </a:r>
            <a:r>
              <a:rPr lang="en-US" dirty="0"/>
              <a:t> Prophet</a:t>
            </a:r>
            <a:endParaRPr dirty="0"/>
          </a:p>
        </p:txBody>
      </p:sp>
      <p:sp>
        <p:nvSpPr>
          <p:cNvPr id="6" name="Rectangle 5"/>
          <p:cNvSpPr/>
          <p:nvPr/>
        </p:nvSpPr>
        <p:spPr>
          <a:xfrm>
            <a:off x="1713356" y="194690"/>
            <a:ext cx="116473" cy="309122"/>
          </a:xfrm>
          <a:prstGeom prst="rect">
            <a:avLst/>
          </a:prstGeom>
          <a:solidFill>
            <a:srgbClr val="01F2FF"/>
          </a:solidFill>
          <a:ln w="3175" cap="flat">
            <a:solidFill>
              <a:schemeClr val="bg2">
                <a:lumMod val="20000"/>
                <a:lumOff val="80000"/>
              </a:schemeClr>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defTabSz="412750" hangingPunct="0">
              <a:lnSpc>
                <a:spcPct val="110000"/>
              </a:lnSpc>
            </a:pPr>
            <a:endParaRPr lang="en-US" sz="1400">
              <a:solidFill>
                <a:schemeClr val="accent4">
                  <a:hueOff val="2021612"/>
                  <a:satOff val="-86562"/>
                  <a:lumOff val="52470"/>
                </a:schemeClr>
              </a:solidFill>
              <a:sym typeface="Helvetica Neue"/>
            </a:endParaRPr>
          </a:p>
        </p:txBody>
      </p:sp>
      <p:sp>
        <p:nvSpPr>
          <p:cNvPr id="11" name="TextBox 10">
            <a:extLst>
              <a:ext uri="{FF2B5EF4-FFF2-40B4-BE49-F238E27FC236}">
                <a16:creationId xmlns:a16="http://schemas.microsoft.com/office/drawing/2014/main" id="{8851E94E-B7B6-4F5D-9C23-28FC5F642251}"/>
              </a:ext>
            </a:extLst>
          </p:cNvPr>
          <p:cNvSpPr txBox="1"/>
          <p:nvPr/>
        </p:nvSpPr>
        <p:spPr>
          <a:xfrm>
            <a:off x="380405" y="916390"/>
            <a:ext cx="4500206" cy="369332"/>
          </a:xfrm>
          <a:prstGeom prst="rect">
            <a:avLst/>
          </a:prstGeom>
          <a:noFill/>
        </p:spPr>
        <p:txBody>
          <a:bodyPr wrap="none" lIns="0" tIns="0" rIns="0" bIns="0" rtlCol="0">
            <a:spAutoFit/>
          </a:bodyPr>
          <a:lstStyle/>
          <a:p>
            <a:pPr>
              <a:tabLst>
                <a:tab pos="347663" algn="l"/>
              </a:tabLst>
            </a:pPr>
            <a:r>
              <a:rPr lang="en-US" sz="2400" dirty="0" err="1">
                <a:solidFill>
                  <a:schemeClr val="bg1"/>
                </a:solidFill>
                <a:latin typeface="Helvetica Neue Light"/>
              </a:rPr>
              <a:t>Pontos</a:t>
            </a:r>
            <a:r>
              <a:rPr lang="en-US" sz="2400" dirty="0">
                <a:solidFill>
                  <a:schemeClr val="bg1"/>
                </a:solidFill>
                <a:latin typeface="Helvetica Neue Light"/>
              </a:rPr>
              <a:t> de </a:t>
            </a:r>
            <a:r>
              <a:rPr lang="en-US" sz="2400" dirty="0" err="1">
                <a:solidFill>
                  <a:schemeClr val="bg1"/>
                </a:solidFill>
                <a:latin typeface="Helvetica Neue Light"/>
              </a:rPr>
              <a:t>Alteração</a:t>
            </a:r>
            <a:r>
              <a:rPr lang="en-US" sz="2400" dirty="0">
                <a:solidFill>
                  <a:schemeClr val="bg1"/>
                </a:solidFill>
                <a:latin typeface="Helvetica Neue Light"/>
              </a:rPr>
              <a:t> da </a:t>
            </a:r>
            <a:r>
              <a:rPr lang="en-US" sz="2400" dirty="0" err="1">
                <a:solidFill>
                  <a:schemeClr val="bg1"/>
                </a:solidFill>
                <a:latin typeface="Helvetica Neue Light"/>
              </a:rPr>
              <a:t>Tendência</a:t>
            </a:r>
            <a:endParaRPr lang="en-US" sz="2400" dirty="0">
              <a:solidFill>
                <a:schemeClr val="bg1"/>
              </a:solidFill>
              <a:latin typeface="Helvetica Neue Light"/>
            </a:endParaRPr>
          </a:p>
        </p:txBody>
      </p:sp>
      <p:sp>
        <p:nvSpPr>
          <p:cNvPr id="35" name="TextBox 34">
            <a:extLst>
              <a:ext uri="{FF2B5EF4-FFF2-40B4-BE49-F238E27FC236}">
                <a16:creationId xmlns:a16="http://schemas.microsoft.com/office/drawing/2014/main" id="{54A153CA-A338-4212-BD05-9084BD02C074}"/>
              </a:ext>
            </a:extLst>
          </p:cNvPr>
          <p:cNvSpPr txBox="1"/>
          <p:nvPr/>
        </p:nvSpPr>
        <p:spPr>
          <a:xfrm>
            <a:off x="380405" y="1483656"/>
            <a:ext cx="4182359" cy="6401753"/>
          </a:xfrm>
          <a:prstGeom prst="rect">
            <a:avLst/>
          </a:prstGeom>
          <a:noFill/>
        </p:spPr>
        <p:txBody>
          <a:bodyPr wrap="square" lIns="0" tIns="0" rIns="0" bIns="0" rtlCol="0">
            <a:spAutoFit/>
          </a:bodyPr>
          <a:lstStyle/>
          <a:p>
            <a:r>
              <a:rPr lang="en-US" sz="1600" dirty="0" err="1">
                <a:solidFill>
                  <a:schemeClr val="bg1"/>
                </a:solidFill>
                <a:latin typeface="Helvetica Neue Light"/>
              </a:rPr>
              <a:t>Notadamente</a:t>
            </a:r>
            <a:r>
              <a:rPr lang="en-US" sz="1600" dirty="0">
                <a:solidFill>
                  <a:schemeClr val="bg1"/>
                </a:solidFill>
                <a:latin typeface="Helvetica Neue Light"/>
              </a:rPr>
              <a:t> </a:t>
            </a:r>
            <a:r>
              <a:rPr lang="en-US" sz="1600" dirty="0" err="1">
                <a:solidFill>
                  <a:schemeClr val="bg1"/>
                </a:solidFill>
                <a:latin typeface="Helvetica Neue Light"/>
              </a:rPr>
              <a:t>uma</a:t>
            </a:r>
            <a:r>
              <a:rPr lang="en-US" sz="1600" dirty="0">
                <a:solidFill>
                  <a:schemeClr val="bg1"/>
                </a:solidFill>
                <a:latin typeface="Helvetica Neue Light"/>
              </a:rPr>
              <a:t> </a:t>
            </a:r>
            <a:r>
              <a:rPr lang="en-US" sz="1600" dirty="0" err="1">
                <a:solidFill>
                  <a:schemeClr val="bg1"/>
                </a:solidFill>
                <a:latin typeface="Helvetica Neue Light"/>
              </a:rPr>
              <a:t>série</a:t>
            </a:r>
            <a:r>
              <a:rPr lang="en-US" sz="1600" dirty="0">
                <a:solidFill>
                  <a:schemeClr val="bg1"/>
                </a:solidFill>
                <a:latin typeface="Helvetica Neue Light"/>
              </a:rPr>
              <a:t> temporal </a:t>
            </a:r>
            <a:r>
              <a:rPr lang="en-US" sz="1600" dirty="0" err="1">
                <a:solidFill>
                  <a:schemeClr val="bg1"/>
                </a:solidFill>
                <a:latin typeface="Helvetica Neue Light"/>
              </a:rPr>
              <a:t>sofrerá</a:t>
            </a:r>
            <a:r>
              <a:rPr lang="en-US" sz="1600" dirty="0">
                <a:solidFill>
                  <a:schemeClr val="bg1"/>
                </a:solidFill>
                <a:latin typeface="Helvetica Neue Light"/>
              </a:rPr>
              <a:t> </a:t>
            </a:r>
            <a:r>
              <a:rPr lang="en-US" sz="1600" dirty="0" err="1">
                <a:solidFill>
                  <a:schemeClr val="bg1"/>
                </a:solidFill>
                <a:latin typeface="Helvetica Neue Light"/>
              </a:rPr>
              <a:t>mudanças</a:t>
            </a:r>
            <a:r>
              <a:rPr lang="en-US" sz="1600" dirty="0">
                <a:solidFill>
                  <a:schemeClr val="bg1"/>
                </a:solidFill>
                <a:latin typeface="Helvetica Neue Light"/>
              </a:rPr>
              <a:t> </a:t>
            </a:r>
            <a:r>
              <a:rPr lang="en-US" sz="1600" dirty="0" err="1">
                <a:solidFill>
                  <a:schemeClr val="bg1"/>
                </a:solidFill>
                <a:latin typeface="Helvetica Neue Light"/>
              </a:rPr>
              <a:t>brutas</a:t>
            </a:r>
            <a:r>
              <a:rPr lang="en-US" sz="1600" dirty="0">
                <a:solidFill>
                  <a:schemeClr val="bg1"/>
                </a:solidFill>
                <a:latin typeface="Helvetica Neue Light"/>
              </a:rPr>
              <a:t> </a:t>
            </a:r>
            <a:r>
              <a:rPr lang="en-US" sz="1600" dirty="0" err="1">
                <a:solidFill>
                  <a:schemeClr val="bg1"/>
                </a:solidFill>
                <a:latin typeface="Helvetica Neue Light"/>
              </a:rPr>
              <a:t>na</a:t>
            </a:r>
            <a:r>
              <a:rPr lang="en-US" sz="1600" dirty="0">
                <a:solidFill>
                  <a:schemeClr val="bg1"/>
                </a:solidFill>
                <a:latin typeface="Helvetica Neue Light"/>
              </a:rPr>
              <a:t> </a:t>
            </a:r>
            <a:r>
              <a:rPr lang="en-US" sz="1600" dirty="0" err="1">
                <a:solidFill>
                  <a:schemeClr val="bg1"/>
                </a:solidFill>
                <a:latin typeface="Helvetica Neue Light"/>
              </a:rPr>
              <a:t>sua</a:t>
            </a:r>
            <a:r>
              <a:rPr lang="en-US" sz="1600" dirty="0">
                <a:solidFill>
                  <a:schemeClr val="bg1"/>
                </a:solidFill>
                <a:latin typeface="Helvetica Neue Light"/>
              </a:rPr>
              <a:t> </a:t>
            </a:r>
            <a:r>
              <a:rPr lang="en-US" sz="1600" dirty="0" err="1">
                <a:solidFill>
                  <a:schemeClr val="bg1"/>
                </a:solidFill>
                <a:latin typeface="Helvetica Neue Light"/>
              </a:rPr>
              <a:t>trajetória</a:t>
            </a:r>
            <a:r>
              <a:rPr lang="en-US" sz="1600" dirty="0">
                <a:solidFill>
                  <a:schemeClr val="bg1"/>
                </a:solidFill>
                <a:latin typeface="Helvetica Neue Light"/>
              </a:rPr>
              <a:t>. O Prophet, por </a:t>
            </a:r>
            <a:r>
              <a:rPr lang="en-US" sz="1600" dirty="0" err="1">
                <a:solidFill>
                  <a:schemeClr val="bg1"/>
                </a:solidFill>
                <a:latin typeface="Helvetica Neue Light"/>
              </a:rPr>
              <a:t>padrão</a:t>
            </a:r>
            <a:r>
              <a:rPr lang="en-US" sz="1600" dirty="0">
                <a:solidFill>
                  <a:schemeClr val="bg1"/>
                </a:solidFill>
                <a:latin typeface="Helvetica Neue Light"/>
              </a:rPr>
              <a:t> </a:t>
            </a:r>
            <a:r>
              <a:rPr lang="en-US" sz="1600" dirty="0" err="1">
                <a:solidFill>
                  <a:schemeClr val="bg1"/>
                </a:solidFill>
                <a:latin typeface="Helvetica Neue Light"/>
              </a:rPr>
              <a:t>irá</a:t>
            </a:r>
            <a:r>
              <a:rPr lang="en-US" sz="1600" dirty="0">
                <a:solidFill>
                  <a:schemeClr val="bg1"/>
                </a:solidFill>
                <a:latin typeface="Helvetica Neue Light"/>
              </a:rPr>
              <a:t> </a:t>
            </a:r>
            <a:r>
              <a:rPr lang="en-US" sz="1600" dirty="0" err="1">
                <a:solidFill>
                  <a:schemeClr val="bg1"/>
                </a:solidFill>
                <a:latin typeface="Helvetica Neue Light"/>
              </a:rPr>
              <a:t>detectar</a:t>
            </a:r>
            <a:r>
              <a:rPr lang="en-US" sz="1600" dirty="0">
                <a:solidFill>
                  <a:schemeClr val="bg1"/>
                </a:solidFill>
                <a:latin typeface="Helvetica Neue Light"/>
              </a:rPr>
              <a:t> automáticamente </a:t>
            </a:r>
            <a:r>
              <a:rPr lang="en-US" sz="1600" dirty="0" err="1">
                <a:solidFill>
                  <a:schemeClr val="bg1"/>
                </a:solidFill>
                <a:latin typeface="Helvetica Neue Light"/>
              </a:rPr>
              <a:t>esses</a:t>
            </a:r>
            <a:r>
              <a:rPr lang="en-US" sz="1600" dirty="0">
                <a:solidFill>
                  <a:schemeClr val="bg1"/>
                </a:solidFill>
                <a:latin typeface="Helvetica Neue Light"/>
              </a:rPr>
              <a:t> </a:t>
            </a:r>
            <a:r>
              <a:rPr lang="en-US" sz="1600" dirty="0" err="1">
                <a:solidFill>
                  <a:schemeClr val="bg1"/>
                </a:solidFill>
                <a:latin typeface="Helvetica Neue Light"/>
              </a:rPr>
              <a:t>pontos</a:t>
            </a:r>
            <a:r>
              <a:rPr lang="en-US" sz="1600" dirty="0">
                <a:solidFill>
                  <a:schemeClr val="bg1"/>
                </a:solidFill>
                <a:latin typeface="Helvetica Neue Light"/>
              </a:rPr>
              <a:t> de </a:t>
            </a:r>
            <a:r>
              <a:rPr lang="en-US" sz="1600" dirty="0" err="1">
                <a:solidFill>
                  <a:schemeClr val="bg1"/>
                </a:solidFill>
                <a:latin typeface="Helvetica Neue Light"/>
              </a:rPr>
              <a:t>alteração</a:t>
            </a:r>
            <a:r>
              <a:rPr lang="en-US" sz="1600" dirty="0">
                <a:solidFill>
                  <a:schemeClr val="bg1"/>
                </a:solidFill>
                <a:latin typeface="Helvetica Neue Light"/>
              </a:rPr>
              <a:t> </a:t>
            </a:r>
            <a:r>
              <a:rPr lang="en-US" sz="1600" dirty="0" err="1">
                <a:solidFill>
                  <a:schemeClr val="bg1"/>
                </a:solidFill>
                <a:latin typeface="Helvetica Neue Light"/>
              </a:rPr>
              <a:t>permitindo</a:t>
            </a:r>
            <a:r>
              <a:rPr lang="en-US" sz="1600" dirty="0">
                <a:solidFill>
                  <a:schemeClr val="bg1"/>
                </a:solidFill>
                <a:latin typeface="Helvetica Neue Light"/>
              </a:rPr>
              <a:t> </a:t>
            </a:r>
            <a:r>
              <a:rPr lang="en-US" sz="1600" dirty="0" err="1">
                <a:solidFill>
                  <a:schemeClr val="bg1"/>
                </a:solidFill>
                <a:latin typeface="Helvetica Neue Light"/>
              </a:rPr>
              <a:t>assim</a:t>
            </a:r>
            <a:r>
              <a:rPr lang="en-US" sz="1600" dirty="0">
                <a:solidFill>
                  <a:schemeClr val="bg1"/>
                </a:solidFill>
                <a:latin typeface="Helvetica Neue Light"/>
              </a:rPr>
              <a:t> </a:t>
            </a:r>
            <a:r>
              <a:rPr lang="en-US" sz="1600" dirty="0" err="1">
                <a:solidFill>
                  <a:schemeClr val="bg1"/>
                </a:solidFill>
                <a:latin typeface="Helvetica Neue Light"/>
              </a:rPr>
              <a:t>uma</a:t>
            </a:r>
            <a:r>
              <a:rPr lang="en-US" sz="1600" dirty="0">
                <a:solidFill>
                  <a:schemeClr val="bg1"/>
                </a:solidFill>
                <a:latin typeface="Helvetica Neue Light"/>
              </a:rPr>
              <a:t> </a:t>
            </a:r>
            <a:r>
              <a:rPr lang="en-US" sz="1600" dirty="0" err="1">
                <a:solidFill>
                  <a:schemeClr val="bg1"/>
                </a:solidFill>
                <a:latin typeface="Helvetica Neue Light"/>
              </a:rPr>
              <a:t>adaptação</a:t>
            </a:r>
            <a:r>
              <a:rPr lang="en-US" sz="1600" dirty="0">
                <a:solidFill>
                  <a:schemeClr val="bg1"/>
                </a:solidFill>
                <a:latin typeface="Helvetica Neue Light"/>
              </a:rPr>
              <a:t> da </a:t>
            </a:r>
            <a:r>
              <a:rPr lang="en-US" sz="1600" dirty="0" err="1">
                <a:solidFill>
                  <a:schemeClr val="bg1"/>
                </a:solidFill>
                <a:latin typeface="Helvetica Neue Light"/>
              </a:rPr>
              <a:t>tendência</a:t>
            </a:r>
            <a:r>
              <a:rPr lang="en-US" sz="1600" dirty="0">
                <a:solidFill>
                  <a:schemeClr val="bg1"/>
                </a:solidFill>
                <a:latin typeface="Helvetica Neue Light"/>
              </a:rPr>
              <a:t>.</a:t>
            </a:r>
          </a:p>
          <a:p>
            <a:endParaRPr lang="en-US" sz="1600" dirty="0">
              <a:solidFill>
                <a:schemeClr val="bg1"/>
              </a:solidFill>
              <a:latin typeface="Helvetica Neue Light"/>
            </a:endParaRPr>
          </a:p>
          <a:p>
            <a:endParaRPr lang="en-US" sz="1600" dirty="0">
              <a:solidFill>
                <a:schemeClr val="bg1"/>
              </a:solidFill>
              <a:latin typeface="Helvetica Neue Light"/>
            </a:endParaRPr>
          </a:p>
          <a:p>
            <a:r>
              <a:rPr lang="pt-BR" sz="1600" dirty="0" err="1">
                <a:solidFill>
                  <a:schemeClr val="bg1"/>
                </a:solidFill>
                <a:latin typeface="Helvetica Neue Light"/>
              </a:rPr>
              <a:t>Prophet</a:t>
            </a:r>
            <a:r>
              <a:rPr lang="pt-BR" sz="1600" dirty="0">
                <a:solidFill>
                  <a:schemeClr val="bg1"/>
                </a:solidFill>
                <a:latin typeface="Helvetica Neue Light"/>
              </a:rPr>
              <a:t> detecta pontos de mudança especificando primeiro um grande número de pontos de mudança em potencial nos quais a taxa pode mudar.</a:t>
            </a:r>
          </a:p>
          <a:p>
            <a:endParaRPr lang="pt-BR" sz="1600" dirty="0">
              <a:solidFill>
                <a:schemeClr val="bg1"/>
              </a:solidFill>
              <a:latin typeface="Helvetica Neue Light"/>
            </a:endParaRPr>
          </a:p>
          <a:p>
            <a:r>
              <a:rPr lang="pt-BR" sz="1600" dirty="0">
                <a:solidFill>
                  <a:schemeClr val="bg1"/>
                </a:solidFill>
                <a:latin typeface="Helvetica Neue Light"/>
              </a:rPr>
              <a:t>Em seguida, coloca um valor de prioridade sobre as magnitudes das mudanças de taxa (equivalente à regularização L1) - isso significa essencialmente que o </a:t>
            </a:r>
            <a:r>
              <a:rPr lang="pt-BR" sz="1600" dirty="0" err="1">
                <a:solidFill>
                  <a:schemeClr val="bg1"/>
                </a:solidFill>
                <a:latin typeface="Helvetica Neue Light"/>
              </a:rPr>
              <a:t>Prophet</a:t>
            </a:r>
            <a:r>
              <a:rPr lang="pt-BR" sz="1600" dirty="0">
                <a:solidFill>
                  <a:schemeClr val="bg1"/>
                </a:solidFill>
                <a:latin typeface="Helvetica Neue Light"/>
              </a:rPr>
              <a:t> tem um grande número de possíveis lugares onde a taxa pode mudar, mas usará o menor número possível deles.</a:t>
            </a:r>
            <a:endParaRPr lang="en-US" sz="1600" dirty="0">
              <a:solidFill>
                <a:schemeClr val="bg1"/>
              </a:solidFill>
              <a:latin typeface="Helvetica Neue Light"/>
            </a:endParaRPr>
          </a:p>
          <a:p>
            <a:endParaRPr lang="en-US" sz="1600" dirty="0">
              <a:solidFill>
                <a:schemeClr val="bg1"/>
              </a:solidFill>
              <a:latin typeface="Helvetica Neue Light"/>
            </a:endParaRPr>
          </a:p>
          <a:p>
            <a:endParaRPr lang="en-US" sz="1600" dirty="0">
              <a:solidFill>
                <a:schemeClr val="bg1"/>
              </a:solidFill>
              <a:latin typeface="Helvetica Neue Light"/>
            </a:endParaRPr>
          </a:p>
          <a:p>
            <a:endParaRPr lang="en-US" sz="1600" dirty="0">
              <a:solidFill>
                <a:schemeClr val="bg1"/>
              </a:solidFill>
              <a:latin typeface="Helvetica Neue Light"/>
            </a:endParaRPr>
          </a:p>
          <a:p>
            <a:endParaRPr lang="en-US" sz="1600" dirty="0">
              <a:solidFill>
                <a:schemeClr val="bg1"/>
              </a:solidFill>
              <a:latin typeface="Helvetica Neue Light"/>
            </a:endParaRPr>
          </a:p>
          <a:p>
            <a:endParaRPr lang="en-US" sz="1600" dirty="0">
              <a:solidFill>
                <a:schemeClr val="bg1"/>
              </a:solidFill>
              <a:latin typeface="Helvetica Neue Light"/>
            </a:endParaRPr>
          </a:p>
          <a:p>
            <a:endParaRPr lang="en-US" sz="1600" dirty="0">
              <a:solidFill>
                <a:schemeClr val="bg1"/>
              </a:solidFill>
              <a:latin typeface="Helvetica Neue Light"/>
            </a:endParaRPr>
          </a:p>
          <a:p>
            <a:endParaRPr lang="en-US" sz="1600" dirty="0">
              <a:solidFill>
                <a:schemeClr val="bg1"/>
              </a:solidFill>
              <a:latin typeface="Helvetica Neue Light"/>
            </a:endParaRPr>
          </a:p>
        </p:txBody>
      </p:sp>
      <p:pic>
        <p:nvPicPr>
          <p:cNvPr id="8" name="Picture 7" descr="A picture containing sky, light&#10;&#10;Description automatically generated">
            <a:extLst>
              <a:ext uri="{FF2B5EF4-FFF2-40B4-BE49-F238E27FC236}">
                <a16:creationId xmlns:a16="http://schemas.microsoft.com/office/drawing/2014/main" id="{8F0A766B-ABC3-4490-B0E4-184DC1F86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1706" y="814739"/>
            <a:ext cx="4946258" cy="291767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8D7F8322-9C94-4DEA-9ED0-1C90B7C7B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0942" y="3832492"/>
            <a:ext cx="4946258" cy="2926750"/>
          </a:xfrm>
          <a:prstGeom prst="rect">
            <a:avLst/>
          </a:prstGeom>
        </p:spPr>
      </p:pic>
    </p:spTree>
    <p:extLst>
      <p:ext uri="{BB962C8B-B14F-4D97-AF65-F5344CB8AC3E}">
        <p14:creationId xmlns:p14="http://schemas.microsoft.com/office/powerpoint/2010/main" val="296015190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 name="Shape 937"/>
          <p:cNvSpPr>
            <a:spLocks noGrp="1"/>
          </p:cNvSpPr>
          <p:nvPr>
            <p:ph type="body" idx="15"/>
          </p:nvPr>
        </p:nvSpPr>
        <p:spPr>
          <a:xfrm>
            <a:off x="306137" y="189784"/>
            <a:ext cx="1391086" cy="323165"/>
          </a:xfrm>
          <a:prstGeom prst="rect">
            <a:avLst/>
          </a:prstGeom>
        </p:spPr>
        <p:txBody>
          <a:bodyPr/>
          <a:lstStyle/>
          <a:p>
            <a:pPr marL="0" indent="0">
              <a:buNone/>
            </a:pPr>
            <a:r>
              <a:rPr lang="en-US" dirty="0" err="1"/>
              <a:t>Sobre</a:t>
            </a:r>
            <a:r>
              <a:rPr lang="en-US" dirty="0"/>
              <a:t> Prophet</a:t>
            </a:r>
            <a:endParaRPr dirty="0"/>
          </a:p>
        </p:txBody>
      </p:sp>
      <p:sp>
        <p:nvSpPr>
          <p:cNvPr id="6" name="Rectangle 5"/>
          <p:cNvSpPr/>
          <p:nvPr/>
        </p:nvSpPr>
        <p:spPr>
          <a:xfrm>
            <a:off x="1713356" y="194690"/>
            <a:ext cx="116473" cy="309122"/>
          </a:xfrm>
          <a:prstGeom prst="rect">
            <a:avLst/>
          </a:prstGeom>
          <a:solidFill>
            <a:srgbClr val="01F2FF"/>
          </a:solidFill>
          <a:ln w="3175" cap="flat">
            <a:solidFill>
              <a:schemeClr val="bg2">
                <a:lumMod val="20000"/>
                <a:lumOff val="80000"/>
              </a:schemeClr>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defTabSz="412750" hangingPunct="0">
              <a:lnSpc>
                <a:spcPct val="110000"/>
              </a:lnSpc>
            </a:pPr>
            <a:endParaRPr lang="en-US" sz="1400">
              <a:solidFill>
                <a:schemeClr val="accent4">
                  <a:hueOff val="2021612"/>
                  <a:satOff val="-86562"/>
                  <a:lumOff val="52470"/>
                </a:schemeClr>
              </a:solidFill>
              <a:sym typeface="Helvetica Neue"/>
            </a:endParaRPr>
          </a:p>
        </p:txBody>
      </p:sp>
      <p:sp>
        <p:nvSpPr>
          <p:cNvPr id="11" name="TextBox 10">
            <a:extLst>
              <a:ext uri="{FF2B5EF4-FFF2-40B4-BE49-F238E27FC236}">
                <a16:creationId xmlns:a16="http://schemas.microsoft.com/office/drawing/2014/main" id="{8851E94E-B7B6-4F5D-9C23-28FC5F642251}"/>
              </a:ext>
            </a:extLst>
          </p:cNvPr>
          <p:cNvSpPr txBox="1"/>
          <p:nvPr/>
        </p:nvSpPr>
        <p:spPr>
          <a:xfrm>
            <a:off x="380405" y="916390"/>
            <a:ext cx="3806555" cy="369332"/>
          </a:xfrm>
          <a:prstGeom prst="rect">
            <a:avLst/>
          </a:prstGeom>
          <a:noFill/>
        </p:spPr>
        <p:txBody>
          <a:bodyPr wrap="none" lIns="0" tIns="0" rIns="0" bIns="0" rtlCol="0">
            <a:spAutoFit/>
          </a:bodyPr>
          <a:lstStyle/>
          <a:p>
            <a:pPr>
              <a:tabLst>
                <a:tab pos="347663" algn="l"/>
              </a:tabLst>
            </a:pPr>
            <a:r>
              <a:rPr lang="en-US" sz="2400" dirty="0" err="1">
                <a:solidFill>
                  <a:schemeClr val="bg1"/>
                </a:solidFill>
                <a:latin typeface="Helvetica Neue Light"/>
              </a:rPr>
              <a:t>Feriados</a:t>
            </a:r>
            <a:r>
              <a:rPr lang="en-US" sz="2400" dirty="0">
                <a:solidFill>
                  <a:schemeClr val="bg1"/>
                </a:solidFill>
                <a:latin typeface="Helvetica Neue Light"/>
              </a:rPr>
              <a:t> e </a:t>
            </a:r>
            <a:r>
              <a:rPr lang="en-US" sz="2400" dirty="0" err="1">
                <a:solidFill>
                  <a:schemeClr val="bg1"/>
                </a:solidFill>
                <a:latin typeface="Helvetica Neue Light"/>
              </a:rPr>
              <a:t>Eventos</a:t>
            </a:r>
            <a:r>
              <a:rPr lang="en-US" sz="2400" dirty="0">
                <a:solidFill>
                  <a:schemeClr val="bg1"/>
                </a:solidFill>
                <a:latin typeface="Helvetica Neue Light"/>
              </a:rPr>
              <a:t> </a:t>
            </a:r>
            <a:r>
              <a:rPr lang="en-US" sz="2400" dirty="0" err="1">
                <a:solidFill>
                  <a:schemeClr val="bg1"/>
                </a:solidFill>
                <a:latin typeface="Helvetica Neue Light"/>
              </a:rPr>
              <a:t>Especiais</a:t>
            </a:r>
            <a:endParaRPr lang="en-US" sz="2400" dirty="0">
              <a:solidFill>
                <a:schemeClr val="bg1"/>
              </a:solidFill>
              <a:latin typeface="Helvetica Neue Light"/>
            </a:endParaRPr>
          </a:p>
        </p:txBody>
      </p:sp>
      <p:sp>
        <p:nvSpPr>
          <p:cNvPr id="35" name="TextBox 34">
            <a:extLst>
              <a:ext uri="{FF2B5EF4-FFF2-40B4-BE49-F238E27FC236}">
                <a16:creationId xmlns:a16="http://schemas.microsoft.com/office/drawing/2014/main" id="{54A153CA-A338-4212-BD05-9084BD02C074}"/>
              </a:ext>
            </a:extLst>
          </p:cNvPr>
          <p:cNvSpPr txBox="1"/>
          <p:nvPr/>
        </p:nvSpPr>
        <p:spPr>
          <a:xfrm>
            <a:off x="380405" y="1483656"/>
            <a:ext cx="4182359" cy="6155531"/>
          </a:xfrm>
          <a:prstGeom prst="rect">
            <a:avLst/>
          </a:prstGeom>
          <a:noFill/>
        </p:spPr>
        <p:txBody>
          <a:bodyPr wrap="square" lIns="0" tIns="0" rIns="0" bIns="0" rtlCol="0">
            <a:spAutoFit/>
          </a:bodyPr>
          <a:lstStyle/>
          <a:p>
            <a:pPr algn="just"/>
            <a:r>
              <a:rPr lang="en-US" sz="1600" dirty="0" err="1">
                <a:solidFill>
                  <a:schemeClr val="bg1"/>
                </a:solidFill>
                <a:latin typeface="Helvetica Neue Light"/>
              </a:rPr>
              <a:t>Em</a:t>
            </a:r>
            <a:r>
              <a:rPr lang="en-US" sz="1600" dirty="0">
                <a:solidFill>
                  <a:schemeClr val="bg1"/>
                </a:solidFill>
                <a:latin typeface="Helvetica Neue Light"/>
              </a:rPr>
              <a:t> </a:t>
            </a:r>
            <a:r>
              <a:rPr lang="en-US" sz="1600" dirty="0" err="1">
                <a:solidFill>
                  <a:schemeClr val="bg1"/>
                </a:solidFill>
                <a:latin typeface="Helvetica Neue Light"/>
              </a:rPr>
              <a:t>séries</a:t>
            </a:r>
            <a:r>
              <a:rPr lang="en-US" sz="1600" dirty="0">
                <a:solidFill>
                  <a:schemeClr val="bg1"/>
                </a:solidFill>
                <a:latin typeface="Helvetica Neue Light"/>
              </a:rPr>
              <a:t> </a:t>
            </a:r>
            <a:r>
              <a:rPr lang="en-US" sz="1600" dirty="0" err="1">
                <a:solidFill>
                  <a:schemeClr val="bg1"/>
                </a:solidFill>
                <a:latin typeface="Helvetica Neue Light"/>
              </a:rPr>
              <a:t>temporais</a:t>
            </a:r>
            <a:r>
              <a:rPr lang="en-US" sz="1600" dirty="0">
                <a:solidFill>
                  <a:schemeClr val="bg1"/>
                </a:solidFill>
                <a:latin typeface="Helvetica Neue Light"/>
              </a:rPr>
              <a:t> é de extrema </a:t>
            </a:r>
            <a:r>
              <a:rPr lang="en-US" sz="1600" dirty="0" err="1">
                <a:solidFill>
                  <a:schemeClr val="bg1"/>
                </a:solidFill>
                <a:latin typeface="Helvetica Neue Light"/>
              </a:rPr>
              <a:t>importância</a:t>
            </a:r>
            <a:r>
              <a:rPr lang="en-US" sz="1600" dirty="0">
                <a:solidFill>
                  <a:schemeClr val="bg1"/>
                </a:solidFill>
                <a:latin typeface="Helvetica Neue Light"/>
              </a:rPr>
              <a:t> a </a:t>
            </a:r>
            <a:r>
              <a:rPr lang="en-US" sz="1600" dirty="0" err="1">
                <a:solidFill>
                  <a:schemeClr val="bg1"/>
                </a:solidFill>
                <a:latin typeface="Helvetica Neue Light"/>
              </a:rPr>
              <a:t>utilização</a:t>
            </a:r>
            <a:r>
              <a:rPr lang="en-US" sz="1600" dirty="0">
                <a:solidFill>
                  <a:schemeClr val="bg1"/>
                </a:solidFill>
                <a:latin typeface="Helvetica Neue Light"/>
              </a:rPr>
              <a:t> do </a:t>
            </a:r>
            <a:r>
              <a:rPr lang="en-US" sz="1600" dirty="0" err="1">
                <a:solidFill>
                  <a:schemeClr val="bg1"/>
                </a:solidFill>
                <a:latin typeface="Helvetica Neue Light"/>
              </a:rPr>
              <a:t>calendário</a:t>
            </a:r>
            <a:r>
              <a:rPr lang="en-US" sz="1600" dirty="0">
                <a:solidFill>
                  <a:schemeClr val="bg1"/>
                </a:solidFill>
                <a:latin typeface="Helvetica Neue Light"/>
              </a:rPr>
              <a:t> para </a:t>
            </a:r>
            <a:r>
              <a:rPr lang="en-US" sz="1600" dirty="0" err="1">
                <a:solidFill>
                  <a:schemeClr val="bg1"/>
                </a:solidFill>
                <a:latin typeface="Helvetica Neue Light"/>
              </a:rPr>
              <a:t>auxiliar</a:t>
            </a:r>
            <a:r>
              <a:rPr lang="en-US" sz="1600" dirty="0">
                <a:solidFill>
                  <a:schemeClr val="bg1"/>
                </a:solidFill>
                <a:latin typeface="Helvetica Neue Light"/>
              </a:rPr>
              <a:t> o </a:t>
            </a:r>
            <a:r>
              <a:rPr lang="en-US" sz="1600" dirty="0" err="1">
                <a:solidFill>
                  <a:schemeClr val="bg1"/>
                </a:solidFill>
                <a:latin typeface="Helvetica Neue Light"/>
              </a:rPr>
              <a:t>modelo</a:t>
            </a:r>
            <a:r>
              <a:rPr lang="en-US" sz="1600" dirty="0">
                <a:solidFill>
                  <a:schemeClr val="bg1"/>
                </a:solidFill>
                <a:latin typeface="Helvetica Neue Light"/>
              </a:rPr>
              <a:t> de </a:t>
            </a:r>
            <a:r>
              <a:rPr lang="en-US" sz="1600" dirty="0" err="1">
                <a:solidFill>
                  <a:schemeClr val="bg1"/>
                </a:solidFill>
                <a:latin typeface="Helvetica Neue Light"/>
              </a:rPr>
              <a:t>previsão</a:t>
            </a:r>
            <a:r>
              <a:rPr lang="en-US" sz="1600" dirty="0">
                <a:solidFill>
                  <a:schemeClr val="bg1"/>
                </a:solidFill>
                <a:latin typeface="Helvetica Neue Light"/>
              </a:rPr>
              <a:t> a </a:t>
            </a:r>
            <a:r>
              <a:rPr lang="en-US" sz="1600" dirty="0" err="1">
                <a:solidFill>
                  <a:schemeClr val="bg1"/>
                </a:solidFill>
                <a:latin typeface="Helvetica Neue Light"/>
              </a:rPr>
              <a:t>identificar</a:t>
            </a:r>
            <a:r>
              <a:rPr lang="en-US" sz="1600" dirty="0">
                <a:solidFill>
                  <a:schemeClr val="bg1"/>
                </a:solidFill>
                <a:latin typeface="Helvetica Neue Light"/>
              </a:rPr>
              <a:t> </a:t>
            </a:r>
            <a:r>
              <a:rPr lang="en-US" sz="1600" dirty="0" err="1">
                <a:solidFill>
                  <a:schemeClr val="bg1"/>
                </a:solidFill>
                <a:latin typeface="Helvetica Neue Light"/>
              </a:rPr>
              <a:t>possíveis</a:t>
            </a:r>
            <a:r>
              <a:rPr lang="en-US" sz="1600" dirty="0">
                <a:solidFill>
                  <a:schemeClr val="bg1"/>
                </a:solidFill>
                <a:latin typeface="Helvetica Neue Light"/>
              </a:rPr>
              <a:t> </a:t>
            </a:r>
            <a:r>
              <a:rPr lang="en-US" sz="1600" dirty="0" err="1">
                <a:solidFill>
                  <a:schemeClr val="bg1"/>
                </a:solidFill>
                <a:latin typeface="Helvetica Neue Light"/>
              </a:rPr>
              <a:t>tendências</a:t>
            </a:r>
            <a:r>
              <a:rPr lang="en-US" sz="1600" dirty="0">
                <a:solidFill>
                  <a:schemeClr val="bg1"/>
                </a:solidFill>
                <a:latin typeface="Helvetica Neue Light"/>
              </a:rPr>
              <a:t>.</a:t>
            </a:r>
          </a:p>
          <a:p>
            <a:pPr algn="just"/>
            <a:endParaRPr lang="en-US" sz="1600" dirty="0">
              <a:solidFill>
                <a:schemeClr val="bg1"/>
              </a:solidFill>
              <a:latin typeface="Helvetica Neue Light"/>
            </a:endParaRPr>
          </a:p>
          <a:p>
            <a:pPr algn="just"/>
            <a:r>
              <a:rPr lang="en-US" sz="1600" dirty="0" err="1">
                <a:solidFill>
                  <a:schemeClr val="bg1"/>
                </a:solidFill>
                <a:latin typeface="Helvetica Neue Light"/>
              </a:rPr>
              <a:t>Em</a:t>
            </a:r>
            <a:r>
              <a:rPr lang="en-US" sz="1600" dirty="0">
                <a:solidFill>
                  <a:schemeClr val="bg1"/>
                </a:solidFill>
                <a:latin typeface="Helvetica Neue Light"/>
              </a:rPr>
              <a:t> um site que </a:t>
            </a:r>
            <a:r>
              <a:rPr lang="en-US" sz="1600" dirty="0" err="1">
                <a:solidFill>
                  <a:schemeClr val="bg1"/>
                </a:solidFill>
                <a:latin typeface="Helvetica Neue Light"/>
              </a:rPr>
              <a:t>vende</a:t>
            </a:r>
            <a:r>
              <a:rPr lang="en-US" sz="1600" dirty="0">
                <a:solidFill>
                  <a:schemeClr val="bg1"/>
                </a:solidFill>
                <a:latin typeface="Helvetica Neue Light"/>
              </a:rPr>
              <a:t> </a:t>
            </a:r>
            <a:r>
              <a:rPr lang="en-US" sz="1600" dirty="0" err="1">
                <a:solidFill>
                  <a:schemeClr val="bg1"/>
                </a:solidFill>
                <a:latin typeface="Helvetica Neue Light"/>
              </a:rPr>
              <a:t>produtos</a:t>
            </a:r>
            <a:r>
              <a:rPr lang="en-US" sz="1600" dirty="0">
                <a:solidFill>
                  <a:schemeClr val="bg1"/>
                </a:solidFill>
                <a:latin typeface="Helvetica Neue Light"/>
              </a:rPr>
              <a:t> </a:t>
            </a:r>
            <a:r>
              <a:rPr lang="en-US" sz="1600" dirty="0" err="1">
                <a:solidFill>
                  <a:schemeClr val="bg1"/>
                </a:solidFill>
                <a:latin typeface="Helvetica Neue Light"/>
              </a:rPr>
              <a:t>eletrônicos</a:t>
            </a:r>
            <a:r>
              <a:rPr lang="en-US" sz="1600" dirty="0">
                <a:solidFill>
                  <a:schemeClr val="bg1"/>
                </a:solidFill>
                <a:latin typeface="Helvetica Neue Light"/>
              </a:rPr>
              <a:t>, </a:t>
            </a:r>
            <a:r>
              <a:rPr lang="en-US" sz="1600" dirty="0" err="1">
                <a:solidFill>
                  <a:schemeClr val="bg1"/>
                </a:solidFill>
                <a:latin typeface="Helvetica Neue Light"/>
              </a:rPr>
              <a:t>existirá</a:t>
            </a:r>
            <a:r>
              <a:rPr lang="en-US" sz="1600" dirty="0">
                <a:solidFill>
                  <a:schemeClr val="bg1"/>
                </a:solidFill>
                <a:latin typeface="Helvetica Neue Light"/>
              </a:rPr>
              <a:t> um </a:t>
            </a:r>
            <a:r>
              <a:rPr lang="en-US" sz="1600" dirty="0" err="1">
                <a:solidFill>
                  <a:schemeClr val="bg1"/>
                </a:solidFill>
                <a:latin typeface="Helvetica Neue Light"/>
              </a:rPr>
              <a:t>pico</a:t>
            </a:r>
            <a:r>
              <a:rPr lang="en-US" sz="1600" dirty="0">
                <a:solidFill>
                  <a:schemeClr val="bg1"/>
                </a:solidFill>
                <a:latin typeface="Helvetica Neue Light"/>
              </a:rPr>
              <a:t> de </a:t>
            </a:r>
            <a:r>
              <a:rPr lang="en-US" sz="1600" dirty="0" err="1">
                <a:solidFill>
                  <a:schemeClr val="bg1"/>
                </a:solidFill>
                <a:latin typeface="Helvetica Neue Light"/>
              </a:rPr>
              <a:t>consumo</a:t>
            </a:r>
            <a:r>
              <a:rPr lang="en-US" sz="1600" dirty="0">
                <a:solidFill>
                  <a:schemeClr val="bg1"/>
                </a:solidFill>
                <a:latin typeface="Helvetica Neue Light"/>
              </a:rPr>
              <a:t> no </a:t>
            </a:r>
            <a:r>
              <a:rPr lang="en-US" sz="1600" dirty="0" err="1">
                <a:solidFill>
                  <a:schemeClr val="bg1"/>
                </a:solidFill>
                <a:latin typeface="Helvetica Neue Light"/>
              </a:rPr>
              <a:t>período</a:t>
            </a:r>
            <a:r>
              <a:rPr lang="en-US" sz="1600" dirty="0">
                <a:solidFill>
                  <a:schemeClr val="bg1"/>
                </a:solidFill>
                <a:latin typeface="Helvetica Neue Light"/>
              </a:rPr>
              <a:t> da Black </a:t>
            </a:r>
            <a:r>
              <a:rPr lang="en-US" sz="1600" dirty="0" err="1">
                <a:solidFill>
                  <a:schemeClr val="bg1"/>
                </a:solidFill>
                <a:latin typeface="Helvetica Neue Light"/>
              </a:rPr>
              <a:t>friday</a:t>
            </a:r>
            <a:r>
              <a:rPr lang="en-US" sz="1600" dirty="0">
                <a:solidFill>
                  <a:schemeClr val="bg1"/>
                </a:solidFill>
                <a:latin typeface="Helvetica Neue Light"/>
              </a:rPr>
              <a:t>? Como </a:t>
            </a:r>
            <a:r>
              <a:rPr lang="en-US" sz="1600" dirty="0" err="1">
                <a:solidFill>
                  <a:schemeClr val="bg1"/>
                </a:solidFill>
                <a:latin typeface="Helvetica Neue Light"/>
              </a:rPr>
              <a:t>passar</a:t>
            </a:r>
            <a:r>
              <a:rPr lang="en-US" sz="1600" dirty="0">
                <a:solidFill>
                  <a:schemeClr val="bg1"/>
                </a:solidFill>
                <a:latin typeface="Helvetica Neue Light"/>
              </a:rPr>
              <a:t> </a:t>
            </a:r>
            <a:r>
              <a:rPr lang="en-US" sz="1600" dirty="0" err="1">
                <a:solidFill>
                  <a:schemeClr val="bg1"/>
                </a:solidFill>
                <a:latin typeface="Helvetica Neue Light"/>
              </a:rPr>
              <a:t>este</a:t>
            </a:r>
            <a:r>
              <a:rPr lang="en-US" sz="1600" dirty="0">
                <a:solidFill>
                  <a:schemeClr val="bg1"/>
                </a:solidFill>
                <a:latin typeface="Helvetica Neue Light"/>
              </a:rPr>
              <a:t> </a:t>
            </a:r>
            <a:r>
              <a:rPr lang="en-US" sz="1600" dirty="0" err="1">
                <a:solidFill>
                  <a:schemeClr val="bg1"/>
                </a:solidFill>
                <a:latin typeface="Helvetica Neue Light"/>
              </a:rPr>
              <a:t>conhecimento</a:t>
            </a:r>
            <a:r>
              <a:rPr lang="en-US" sz="1600" dirty="0">
                <a:solidFill>
                  <a:schemeClr val="bg1"/>
                </a:solidFill>
                <a:latin typeface="Helvetica Neue Light"/>
              </a:rPr>
              <a:t> </a:t>
            </a:r>
            <a:r>
              <a:rPr lang="en-US" sz="1600" dirty="0" err="1">
                <a:solidFill>
                  <a:schemeClr val="bg1"/>
                </a:solidFill>
                <a:latin typeface="Helvetica Neue Light"/>
              </a:rPr>
              <a:t>ao</a:t>
            </a:r>
            <a:r>
              <a:rPr lang="en-US" sz="1600" dirty="0">
                <a:solidFill>
                  <a:schemeClr val="bg1"/>
                </a:solidFill>
                <a:latin typeface="Helvetica Neue Light"/>
              </a:rPr>
              <a:t> </a:t>
            </a:r>
            <a:r>
              <a:rPr lang="en-US" sz="1600" dirty="0" err="1">
                <a:solidFill>
                  <a:schemeClr val="bg1"/>
                </a:solidFill>
                <a:latin typeface="Helvetica Neue Light"/>
              </a:rPr>
              <a:t>modelo</a:t>
            </a:r>
            <a:r>
              <a:rPr lang="en-US" sz="1600" dirty="0">
                <a:solidFill>
                  <a:schemeClr val="bg1"/>
                </a:solidFill>
                <a:latin typeface="Helvetica Neue Light"/>
              </a:rPr>
              <a:t> de </a:t>
            </a:r>
            <a:r>
              <a:rPr lang="en-US" sz="1600" dirty="0" err="1">
                <a:solidFill>
                  <a:schemeClr val="bg1"/>
                </a:solidFill>
                <a:latin typeface="Helvetica Neue Light"/>
              </a:rPr>
              <a:t>aprendizado</a:t>
            </a:r>
            <a:r>
              <a:rPr lang="en-US" sz="1600" dirty="0">
                <a:solidFill>
                  <a:schemeClr val="bg1"/>
                </a:solidFill>
                <a:latin typeface="Helvetica Neue Light"/>
              </a:rPr>
              <a:t>?</a:t>
            </a:r>
          </a:p>
          <a:p>
            <a:pPr algn="just"/>
            <a:endParaRPr lang="en-US" sz="1600" dirty="0">
              <a:solidFill>
                <a:schemeClr val="bg1"/>
              </a:solidFill>
              <a:latin typeface="Helvetica Neue Light"/>
            </a:endParaRPr>
          </a:p>
          <a:p>
            <a:pPr algn="just"/>
            <a:endParaRPr lang="en-US" sz="1600" dirty="0">
              <a:solidFill>
                <a:schemeClr val="bg1"/>
              </a:solidFill>
              <a:latin typeface="Helvetica Neue Light"/>
            </a:endParaRPr>
          </a:p>
          <a:p>
            <a:pPr algn="just"/>
            <a:r>
              <a:rPr lang="pt-BR" sz="1600" dirty="0" err="1">
                <a:solidFill>
                  <a:schemeClr val="bg1"/>
                </a:solidFill>
                <a:latin typeface="Helvetica Neue Light"/>
              </a:rPr>
              <a:t>Prophet</a:t>
            </a:r>
            <a:r>
              <a:rPr lang="pt-BR" sz="1600" dirty="0">
                <a:solidFill>
                  <a:schemeClr val="bg1"/>
                </a:solidFill>
                <a:latin typeface="Helvetica Neue Light"/>
              </a:rPr>
              <a:t> permite que vinculemos um calendário o qual deve conter duas colunas ‘Holiday’ e ‘</a:t>
            </a:r>
            <a:r>
              <a:rPr lang="pt-BR" sz="1600" dirty="0" err="1">
                <a:solidFill>
                  <a:schemeClr val="bg1"/>
                </a:solidFill>
                <a:latin typeface="Helvetica Neue Light"/>
              </a:rPr>
              <a:t>ds</a:t>
            </a:r>
            <a:r>
              <a:rPr lang="pt-BR" sz="1600" dirty="0">
                <a:solidFill>
                  <a:schemeClr val="bg1"/>
                </a:solidFill>
                <a:latin typeface="Helvetica Neue Light"/>
              </a:rPr>
              <a:t>’, devemos fornecer o calendário desde o início de nossa série até o próximo período que iremos prever.</a:t>
            </a:r>
          </a:p>
          <a:p>
            <a:endParaRPr lang="pt-BR" sz="1600" dirty="0">
              <a:solidFill>
                <a:schemeClr val="bg1"/>
              </a:solidFill>
              <a:latin typeface="Helvetica Neue Light"/>
            </a:endParaRPr>
          </a:p>
          <a:p>
            <a:r>
              <a:rPr lang="en-US" sz="1600" dirty="0">
                <a:solidFill>
                  <a:srgbClr val="01F2FF"/>
                </a:solidFill>
                <a:hlinkClick r:id="rId2">
                  <a:extLst>
                    <a:ext uri="{A12FA001-AC4F-418D-AE19-62706E023703}">
                      <ahyp:hlinkClr xmlns:ahyp="http://schemas.microsoft.com/office/drawing/2018/hyperlinkcolor" val="tx"/>
                    </a:ext>
                  </a:extLst>
                </a:hlinkClick>
              </a:rPr>
              <a:t>https://github.com/dr-prodigy/python-holidays</a:t>
            </a:r>
            <a:endParaRPr lang="en-US" sz="1600" dirty="0">
              <a:solidFill>
                <a:srgbClr val="01F2FF"/>
              </a:solidFill>
              <a:latin typeface="Helvetica Neue Light"/>
            </a:endParaRPr>
          </a:p>
          <a:p>
            <a:endParaRPr lang="en-US" sz="1600" dirty="0">
              <a:solidFill>
                <a:schemeClr val="bg1"/>
              </a:solidFill>
              <a:latin typeface="Helvetica Neue Light"/>
            </a:endParaRPr>
          </a:p>
          <a:p>
            <a:endParaRPr lang="en-US" sz="1600" dirty="0">
              <a:solidFill>
                <a:schemeClr val="bg1"/>
              </a:solidFill>
              <a:latin typeface="Helvetica Neue Light"/>
            </a:endParaRPr>
          </a:p>
          <a:p>
            <a:endParaRPr lang="en-US" sz="1600" dirty="0">
              <a:solidFill>
                <a:schemeClr val="bg1"/>
              </a:solidFill>
              <a:latin typeface="Helvetica Neue Light"/>
            </a:endParaRPr>
          </a:p>
          <a:p>
            <a:endParaRPr lang="en-US" sz="1600" dirty="0">
              <a:solidFill>
                <a:schemeClr val="bg1"/>
              </a:solidFill>
              <a:latin typeface="Helvetica Neue Light"/>
            </a:endParaRPr>
          </a:p>
          <a:p>
            <a:endParaRPr lang="en-US" sz="1600" dirty="0">
              <a:solidFill>
                <a:schemeClr val="bg1"/>
              </a:solidFill>
              <a:latin typeface="Helvetica Neue Light"/>
            </a:endParaRPr>
          </a:p>
          <a:p>
            <a:endParaRPr lang="en-US" sz="1600" dirty="0">
              <a:solidFill>
                <a:schemeClr val="bg1"/>
              </a:solidFill>
              <a:latin typeface="Helvetica Neue Light"/>
            </a:endParaRPr>
          </a:p>
          <a:p>
            <a:endParaRPr lang="en-US" sz="1600" dirty="0">
              <a:solidFill>
                <a:schemeClr val="bg1"/>
              </a:solidFill>
              <a:latin typeface="Helvetica Neue Light"/>
            </a:endParaRPr>
          </a:p>
        </p:txBody>
      </p:sp>
      <p:pic>
        <p:nvPicPr>
          <p:cNvPr id="3" name="Picture 2">
            <a:extLst>
              <a:ext uri="{FF2B5EF4-FFF2-40B4-BE49-F238E27FC236}">
                <a16:creationId xmlns:a16="http://schemas.microsoft.com/office/drawing/2014/main" id="{1122936E-CA08-4A2A-8EC6-A423E3281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613" y="1529681"/>
            <a:ext cx="6849059" cy="3798638"/>
          </a:xfrm>
          <a:prstGeom prst="rect">
            <a:avLst/>
          </a:prstGeom>
        </p:spPr>
      </p:pic>
    </p:spTree>
    <p:extLst>
      <p:ext uri="{BB962C8B-B14F-4D97-AF65-F5344CB8AC3E}">
        <p14:creationId xmlns:p14="http://schemas.microsoft.com/office/powerpoint/2010/main" val="101530006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4AA6232E-E9E7-442C-92B9-4414C0362D7F}"/>
              </a:ex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39" name="Freeform 54">
              <a:extLst>
                <a:ext uri="{FF2B5EF4-FFF2-40B4-BE49-F238E27FC236}">
                  <a16:creationId xmlns:a16="http://schemas.microsoft.com/office/drawing/2014/main" id="{0BF6CC6F-1BFC-4318-A790-54B68C76C675}"/>
                </a:ext>
              </a:extLst>
            </p:cNvPr>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a:extLst>
                <a:ext uri="{FF2B5EF4-FFF2-40B4-BE49-F238E27FC236}">
                  <a16:creationId xmlns:a16="http://schemas.microsoft.com/office/drawing/2014/main" id="{5B3B85F0-51F9-45F0-928A-9F6BD7543F46}"/>
                </a:ext>
              </a:extLst>
            </p:cNvPr>
            <p:cNvGrpSpPr/>
            <p:nvPr/>
          </p:nvGrpSpPr>
          <p:grpSpPr>
            <a:xfrm flipH="1">
              <a:off x="10838597" y="2143232"/>
              <a:ext cx="222620" cy="222620"/>
              <a:chOff x="1389063" y="3748088"/>
              <a:chExt cx="336550" cy="336550"/>
            </a:xfrm>
            <a:solidFill>
              <a:schemeClr val="bg1"/>
            </a:solidFill>
          </p:grpSpPr>
          <p:sp>
            <p:nvSpPr>
              <p:cNvPr id="41" name="Freeform 5">
                <a:extLst>
                  <a:ext uri="{FF2B5EF4-FFF2-40B4-BE49-F238E27FC236}">
                    <a16:creationId xmlns:a16="http://schemas.microsoft.com/office/drawing/2014/main" id="{4A9F3AD6-911C-4F97-9C97-3A9BACE2FF53}"/>
                  </a:ext>
                </a:extLst>
              </p:cNvPr>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a:extLst>
                  <a:ext uri="{FF2B5EF4-FFF2-40B4-BE49-F238E27FC236}">
                    <a16:creationId xmlns:a16="http://schemas.microsoft.com/office/drawing/2014/main" id="{1E1930A8-A092-4D4C-8DAB-E72C5FB22045}"/>
                  </a:ext>
                </a:extLst>
              </p:cNvPr>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id="{5DAEB4DD-3B24-4339-8580-3976B6AE319E}"/>
              </a:ex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44" name="Freeform 53">
              <a:extLst>
                <a:ext uri="{FF2B5EF4-FFF2-40B4-BE49-F238E27FC236}">
                  <a16:creationId xmlns:a16="http://schemas.microsoft.com/office/drawing/2014/main" id="{343E0323-F64A-44CA-9504-D8B9D75C93A5}"/>
                </a:ext>
              </a:extLst>
            </p:cNvPr>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5" name="Group 44">
              <a:extLst>
                <a:ext uri="{FF2B5EF4-FFF2-40B4-BE49-F238E27FC236}">
                  <a16:creationId xmlns:a16="http://schemas.microsoft.com/office/drawing/2014/main" id="{97263495-3897-4D3F-8FCA-02FA2CC1B9B8}"/>
                </a:ext>
              </a:extLst>
            </p:cNvPr>
            <p:cNvGrpSpPr/>
            <p:nvPr/>
          </p:nvGrpSpPr>
          <p:grpSpPr>
            <a:xfrm flipH="1">
              <a:off x="10822976" y="3302068"/>
              <a:ext cx="253863" cy="253863"/>
              <a:chOff x="3613150" y="3706813"/>
              <a:chExt cx="420688" cy="420687"/>
            </a:xfrm>
          </p:grpSpPr>
          <p:sp>
            <p:nvSpPr>
              <p:cNvPr id="46" name="Freeform 10">
                <a:extLst>
                  <a:ext uri="{FF2B5EF4-FFF2-40B4-BE49-F238E27FC236}">
                    <a16:creationId xmlns:a16="http://schemas.microsoft.com/office/drawing/2014/main" id="{6A8D29E9-5448-4D1A-A981-8334D12B868A}"/>
                  </a:ext>
                </a:extLst>
              </p:cNvPr>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1">
                <a:extLst>
                  <a:ext uri="{FF2B5EF4-FFF2-40B4-BE49-F238E27FC236}">
                    <a16:creationId xmlns:a16="http://schemas.microsoft.com/office/drawing/2014/main" id="{F5953DAA-F8AA-4E7F-9B87-83FDC65F7746}"/>
                  </a:ext>
                </a:extLst>
              </p:cNvPr>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2">
                <a:extLst>
                  <a:ext uri="{FF2B5EF4-FFF2-40B4-BE49-F238E27FC236}">
                    <a16:creationId xmlns:a16="http://schemas.microsoft.com/office/drawing/2014/main" id="{75D8EF76-E838-4098-82A3-3783C79515C6}"/>
                  </a:ext>
                </a:extLst>
              </p:cNvPr>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9" name="Group 48">
            <a:extLst>
              <a:ext uri="{FF2B5EF4-FFF2-40B4-BE49-F238E27FC236}">
                <a16:creationId xmlns:a16="http://schemas.microsoft.com/office/drawing/2014/main" id="{92C9E261-6FBF-4575-ACA7-0B13BF72D1C6}"/>
              </a:ex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0" name="Freeform 52">
              <a:extLst>
                <a:ext uri="{FF2B5EF4-FFF2-40B4-BE49-F238E27FC236}">
                  <a16:creationId xmlns:a16="http://schemas.microsoft.com/office/drawing/2014/main" id="{9CE1F220-F274-4826-951B-B16E395EA788}"/>
                </a:ext>
              </a:extLst>
            </p:cNvPr>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1" name="Group 50">
              <a:extLst>
                <a:ext uri="{FF2B5EF4-FFF2-40B4-BE49-F238E27FC236}">
                  <a16:creationId xmlns:a16="http://schemas.microsoft.com/office/drawing/2014/main" id="{1F0782C1-FEBC-4DF7-AD27-937C98BF0B8E}"/>
                </a:ext>
              </a:extLst>
            </p:cNvPr>
            <p:cNvGrpSpPr/>
            <p:nvPr/>
          </p:nvGrpSpPr>
          <p:grpSpPr>
            <a:xfrm>
              <a:off x="10813249" y="4076466"/>
              <a:ext cx="273316" cy="129944"/>
              <a:chOff x="4254500" y="2100263"/>
              <a:chExt cx="1906588" cy="906463"/>
            </a:xfrm>
          </p:grpSpPr>
          <p:sp>
            <p:nvSpPr>
              <p:cNvPr id="52" name="Freeform 5">
                <a:extLst>
                  <a:ext uri="{FF2B5EF4-FFF2-40B4-BE49-F238E27FC236}">
                    <a16:creationId xmlns:a16="http://schemas.microsoft.com/office/drawing/2014/main" id="{B02BDCFF-8939-47E0-ACE8-7537760AEF9F}"/>
                  </a:ext>
                </a:extLst>
              </p:cNvPr>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6">
                <a:extLst>
                  <a:ext uri="{FF2B5EF4-FFF2-40B4-BE49-F238E27FC236}">
                    <a16:creationId xmlns:a16="http://schemas.microsoft.com/office/drawing/2014/main" id="{A4D479A9-F7E8-4269-9F62-92F5ADAC262C}"/>
                  </a:ext>
                </a:extLst>
              </p:cNvPr>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7">
                <a:extLst>
                  <a:ext uri="{FF2B5EF4-FFF2-40B4-BE49-F238E27FC236}">
                    <a16:creationId xmlns:a16="http://schemas.microsoft.com/office/drawing/2014/main" id="{5F9FB33F-DE02-42B9-8458-B39620009687}"/>
                  </a:ext>
                </a:extLst>
              </p:cNvPr>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55" name="Picture 54">
            <a:extLst>
              <a:ext uri="{FF2B5EF4-FFF2-40B4-BE49-F238E27FC236}">
                <a16:creationId xmlns:a16="http://schemas.microsoft.com/office/drawing/2014/main" id="{DA264FFB-29F9-49FC-9A1E-ED553402156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283" y="860213"/>
            <a:ext cx="8975028" cy="5521746"/>
          </a:xfrm>
          <a:prstGeom prst="rect">
            <a:avLst/>
          </a:prstGeom>
        </p:spPr>
      </p:pic>
      <p:sp>
        <p:nvSpPr>
          <p:cNvPr id="56" name="Rectangle 55">
            <a:extLst>
              <a:ext uri="{FF2B5EF4-FFF2-40B4-BE49-F238E27FC236}">
                <a16:creationId xmlns:a16="http://schemas.microsoft.com/office/drawing/2014/main" id="{1BF7BA05-D02F-42AD-BDF2-F6935714242E}"/>
              </a:ext>
              <a:ext uri="{C183D7F6-B498-43B3-948B-1728B52AA6E4}">
                <adec:decorative xmlns:adec="http://schemas.microsoft.com/office/drawing/2017/decorative" val="1"/>
              </a:ext>
            </a:extLst>
          </p:cNvPr>
          <p:cNvSpPr/>
          <p:nvPr/>
        </p:nvSpPr>
        <p:spPr>
          <a:xfrm>
            <a:off x="4211960" y="1543243"/>
            <a:ext cx="5700304" cy="3554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D952A18D-2D30-4FF1-A134-C9C70E94C4AC}"/>
              </a:ex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58" name="Freeform 5">
              <a:extLst>
                <a:ext uri="{FF2B5EF4-FFF2-40B4-BE49-F238E27FC236}">
                  <a16:creationId xmlns:a16="http://schemas.microsoft.com/office/drawing/2014/main" id="{D614A935-D75E-4ED5-8977-CFD05D666D89}"/>
                </a:ext>
              </a:extLst>
            </p:cNvPr>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6">
              <a:extLst>
                <a:ext uri="{FF2B5EF4-FFF2-40B4-BE49-F238E27FC236}">
                  <a16:creationId xmlns:a16="http://schemas.microsoft.com/office/drawing/2014/main" id="{70310EB2-3AC8-4EA3-A320-EF55032D3790}"/>
                </a:ext>
              </a:extLst>
            </p:cNvPr>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7">
              <a:extLst>
                <a:ext uri="{FF2B5EF4-FFF2-40B4-BE49-F238E27FC236}">
                  <a16:creationId xmlns:a16="http://schemas.microsoft.com/office/drawing/2014/main" id="{17B2B4D4-6B06-402F-B45C-BBC59080AD25}"/>
                </a:ext>
              </a:extLst>
            </p:cNvPr>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2" name="TextBox 61">
            <a:extLst>
              <a:ext uri="{FF2B5EF4-FFF2-40B4-BE49-F238E27FC236}">
                <a16:creationId xmlns:a16="http://schemas.microsoft.com/office/drawing/2014/main" id="{A916E708-C15F-4448-839D-B4774A2A3FAA}"/>
              </a:ext>
            </a:extLst>
          </p:cNvPr>
          <p:cNvSpPr txBox="1"/>
          <p:nvPr/>
        </p:nvSpPr>
        <p:spPr>
          <a:xfrm>
            <a:off x="682867" y="2738677"/>
            <a:ext cx="3193737" cy="215444"/>
          </a:xfrm>
          <a:prstGeom prst="rect">
            <a:avLst/>
          </a:prstGeom>
          <a:noFill/>
        </p:spPr>
        <p:txBody>
          <a:bodyPr wrap="square" lIns="0" tIns="0" rIns="0" bIns="0" rtlCol="0">
            <a:spAutoFit/>
          </a:bodyPr>
          <a:lstStyle/>
          <a:p>
            <a:r>
              <a:rPr lang="en-US" sz="1400" dirty="0" err="1">
                <a:solidFill>
                  <a:schemeClr val="bg1"/>
                </a:solidFill>
                <a:latin typeface="Helvetica Neue Light"/>
              </a:rPr>
              <a:t>Exemplo</a:t>
            </a:r>
            <a:r>
              <a:rPr lang="en-US" sz="1400" dirty="0">
                <a:solidFill>
                  <a:schemeClr val="bg1"/>
                </a:solidFill>
                <a:latin typeface="Helvetica Neue Light"/>
              </a:rPr>
              <a:t> de Série Temporal com Prophet</a:t>
            </a:r>
          </a:p>
        </p:txBody>
      </p:sp>
      <p:sp>
        <p:nvSpPr>
          <p:cNvPr id="63" name="TextBox 62">
            <a:extLst>
              <a:ext uri="{FF2B5EF4-FFF2-40B4-BE49-F238E27FC236}">
                <a16:creationId xmlns:a16="http://schemas.microsoft.com/office/drawing/2014/main" id="{00E60D44-F8DD-4886-8997-F055BCEBD45C}"/>
              </a:ext>
            </a:extLst>
          </p:cNvPr>
          <p:cNvSpPr txBox="1"/>
          <p:nvPr/>
        </p:nvSpPr>
        <p:spPr>
          <a:xfrm>
            <a:off x="665689" y="2119630"/>
            <a:ext cx="3001668"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Helvetica Neue Light"/>
              </a:rPr>
              <a:t>Let’s see code!	</a:t>
            </a:r>
          </a:p>
        </p:txBody>
      </p:sp>
      <p:cxnSp>
        <p:nvCxnSpPr>
          <p:cNvPr id="64" name="Straight Connector 63">
            <a:extLst>
              <a:ext uri="{FF2B5EF4-FFF2-40B4-BE49-F238E27FC236}">
                <a16:creationId xmlns:a16="http://schemas.microsoft.com/office/drawing/2014/main" id="{D96066EA-26AC-4455-8A64-E488ACC85EE4}"/>
              </a:ext>
              <a:ext uri="{C183D7F6-B498-43B3-948B-1728B52AA6E4}">
                <adec:decorative xmlns:adec="http://schemas.microsoft.com/office/drawing/2017/decorative" val="1"/>
              </a:ext>
            </a:extLst>
          </p:cNvPr>
          <p:cNvCxnSpPr>
            <a:cxnSpLocks/>
          </p:cNvCxnSpPr>
          <p:nvPr/>
        </p:nvCxnSpPr>
        <p:spPr>
          <a:xfrm>
            <a:off x="685686" y="2631729"/>
            <a:ext cx="319091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35" name="Picture 34" descr="A picture containing sky, hanging&#10;&#10;Description automatically generated">
            <a:extLst>
              <a:ext uri="{FF2B5EF4-FFF2-40B4-BE49-F238E27FC236}">
                <a16:creationId xmlns:a16="http://schemas.microsoft.com/office/drawing/2014/main" id="{9C7D27E5-CFDB-452B-A33D-00EDAEC7DD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307" y="1881464"/>
            <a:ext cx="5160405" cy="3073050"/>
          </a:xfrm>
          <a:prstGeom prst="rect">
            <a:avLst/>
          </a:prstGeom>
        </p:spPr>
      </p:pic>
      <p:pic>
        <p:nvPicPr>
          <p:cNvPr id="36" name="Picture 35" descr="A close up of a sign&#10;&#10;Description automatically generated">
            <a:extLst>
              <a:ext uri="{FF2B5EF4-FFF2-40B4-BE49-F238E27FC236}">
                <a16:creationId xmlns:a16="http://schemas.microsoft.com/office/drawing/2014/main" id="{D869FD3B-379B-479C-B7A8-CC4BC97945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3854" y="1594789"/>
            <a:ext cx="2076958" cy="5946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004063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4AA6232E-E9E7-442C-92B9-4414C0362D7F}"/>
              </a:ex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39" name="Freeform 54">
              <a:extLst>
                <a:ext uri="{FF2B5EF4-FFF2-40B4-BE49-F238E27FC236}">
                  <a16:creationId xmlns:a16="http://schemas.microsoft.com/office/drawing/2014/main" id="{0BF6CC6F-1BFC-4318-A790-54B68C76C675}"/>
                </a:ext>
              </a:extLst>
            </p:cNvPr>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a:extLst>
                <a:ext uri="{FF2B5EF4-FFF2-40B4-BE49-F238E27FC236}">
                  <a16:creationId xmlns:a16="http://schemas.microsoft.com/office/drawing/2014/main" id="{5B3B85F0-51F9-45F0-928A-9F6BD7543F46}"/>
                </a:ext>
              </a:extLst>
            </p:cNvPr>
            <p:cNvGrpSpPr/>
            <p:nvPr/>
          </p:nvGrpSpPr>
          <p:grpSpPr>
            <a:xfrm flipH="1">
              <a:off x="10838597" y="2143232"/>
              <a:ext cx="222620" cy="222620"/>
              <a:chOff x="1389063" y="3748088"/>
              <a:chExt cx="336550" cy="336550"/>
            </a:xfrm>
            <a:solidFill>
              <a:schemeClr val="bg1"/>
            </a:solidFill>
          </p:grpSpPr>
          <p:sp>
            <p:nvSpPr>
              <p:cNvPr id="41" name="Freeform 5">
                <a:extLst>
                  <a:ext uri="{FF2B5EF4-FFF2-40B4-BE49-F238E27FC236}">
                    <a16:creationId xmlns:a16="http://schemas.microsoft.com/office/drawing/2014/main" id="{4A9F3AD6-911C-4F97-9C97-3A9BACE2FF53}"/>
                  </a:ext>
                </a:extLst>
              </p:cNvPr>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a:extLst>
                  <a:ext uri="{FF2B5EF4-FFF2-40B4-BE49-F238E27FC236}">
                    <a16:creationId xmlns:a16="http://schemas.microsoft.com/office/drawing/2014/main" id="{1E1930A8-A092-4D4C-8DAB-E72C5FB22045}"/>
                  </a:ext>
                </a:extLst>
              </p:cNvPr>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id="{5DAEB4DD-3B24-4339-8580-3976B6AE319E}"/>
              </a:ex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44" name="Freeform 53">
              <a:extLst>
                <a:ext uri="{FF2B5EF4-FFF2-40B4-BE49-F238E27FC236}">
                  <a16:creationId xmlns:a16="http://schemas.microsoft.com/office/drawing/2014/main" id="{343E0323-F64A-44CA-9504-D8B9D75C93A5}"/>
                </a:ext>
              </a:extLst>
            </p:cNvPr>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5" name="Group 44">
              <a:extLst>
                <a:ext uri="{FF2B5EF4-FFF2-40B4-BE49-F238E27FC236}">
                  <a16:creationId xmlns:a16="http://schemas.microsoft.com/office/drawing/2014/main" id="{97263495-3897-4D3F-8FCA-02FA2CC1B9B8}"/>
                </a:ext>
              </a:extLst>
            </p:cNvPr>
            <p:cNvGrpSpPr/>
            <p:nvPr/>
          </p:nvGrpSpPr>
          <p:grpSpPr>
            <a:xfrm flipH="1">
              <a:off x="10822976" y="3302068"/>
              <a:ext cx="253863" cy="253863"/>
              <a:chOff x="3613150" y="3706813"/>
              <a:chExt cx="420688" cy="420687"/>
            </a:xfrm>
          </p:grpSpPr>
          <p:sp>
            <p:nvSpPr>
              <p:cNvPr id="46" name="Freeform 10">
                <a:extLst>
                  <a:ext uri="{FF2B5EF4-FFF2-40B4-BE49-F238E27FC236}">
                    <a16:creationId xmlns:a16="http://schemas.microsoft.com/office/drawing/2014/main" id="{6A8D29E9-5448-4D1A-A981-8334D12B868A}"/>
                  </a:ext>
                </a:extLst>
              </p:cNvPr>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1">
                <a:extLst>
                  <a:ext uri="{FF2B5EF4-FFF2-40B4-BE49-F238E27FC236}">
                    <a16:creationId xmlns:a16="http://schemas.microsoft.com/office/drawing/2014/main" id="{F5953DAA-F8AA-4E7F-9B87-83FDC65F7746}"/>
                  </a:ext>
                </a:extLst>
              </p:cNvPr>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2">
                <a:extLst>
                  <a:ext uri="{FF2B5EF4-FFF2-40B4-BE49-F238E27FC236}">
                    <a16:creationId xmlns:a16="http://schemas.microsoft.com/office/drawing/2014/main" id="{75D8EF76-E838-4098-82A3-3783C79515C6}"/>
                  </a:ext>
                </a:extLst>
              </p:cNvPr>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9" name="Group 48">
            <a:extLst>
              <a:ext uri="{FF2B5EF4-FFF2-40B4-BE49-F238E27FC236}">
                <a16:creationId xmlns:a16="http://schemas.microsoft.com/office/drawing/2014/main" id="{92C9E261-6FBF-4575-ACA7-0B13BF72D1C6}"/>
              </a:ex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0" name="Freeform 52">
              <a:extLst>
                <a:ext uri="{FF2B5EF4-FFF2-40B4-BE49-F238E27FC236}">
                  <a16:creationId xmlns:a16="http://schemas.microsoft.com/office/drawing/2014/main" id="{9CE1F220-F274-4826-951B-B16E395EA788}"/>
                </a:ext>
              </a:extLst>
            </p:cNvPr>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1" name="Group 50">
              <a:extLst>
                <a:ext uri="{FF2B5EF4-FFF2-40B4-BE49-F238E27FC236}">
                  <a16:creationId xmlns:a16="http://schemas.microsoft.com/office/drawing/2014/main" id="{1F0782C1-FEBC-4DF7-AD27-937C98BF0B8E}"/>
                </a:ext>
              </a:extLst>
            </p:cNvPr>
            <p:cNvGrpSpPr/>
            <p:nvPr/>
          </p:nvGrpSpPr>
          <p:grpSpPr>
            <a:xfrm>
              <a:off x="10813249" y="4076466"/>
              <a:ext cx="273316" cy="129944"/>
              <a:chOff x="4254500" y="2100263"/>
              <a:chExt cx="1906588" cy="906463"/>
            </a:xfrm>
          </p:grpSpPr>
          <p:sp>
            <p:nvSpPr>
              <p:cNvPr id="52" name="Freeform 5">
                <a:extLst>
                  <a:ext uri="{FF2B5EF4-FFF2-40B4-BE49-F238E27FC236}">
                    <a16:creationId xmlns:a16="http://schemas.microsoft.com/office/drawing/2014/main" id="{B02BDCFF-8939-47E0-ACE8-7537760AEF9F}"/>
                  </a:ext>
                </a:extLst>
              </p:cNvPr>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6">
                <a:extLst>
                  <a:ext uri="{FF2B5EF4-FFF2-40B4-BE49-F238E27FC236}">
                    <a16:creationId xmlns:a16="http://schemas.microsoft.com/office/drawing/2014/main" id="{A4D479A9-F7E8-4269-9F62-92F5ADAC262C}"/>
                  </a:ext>
                </a:extLst>
              </p:cNvPr>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7">
                <a:extLst>
                  <a:ext uri="{FF2B5EF4-FFF2-40B4-BE49-F238E27FC236}">
                    <a16:creationId xmlns:a16="http://schemas.microsoft.com/office/drawing/2014/main" id="{5F9FB33F-DE02-42B9-8458-B39620009687}"/>
                  </a:ext>
                </a:extLst>
              </p:cNvPr>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55" name="Picture 54">
            <a:extLst>
              <a:ext uri="{FF2B5EF4-FFF2-40B4-BE49-F238E27FC236}">
                <a16:creationId xmlns:a16="http://schemas.microsoft.com/office/drawing/2014/main" id="{DA264FFB-29F9-49FC-9A1E-ED553402156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490" y="1024515"/>
            <a:ext cx="7858285" cy="4834687"/>
          </a:xfrm>
          <a:prstGeom prst="rect">
            <a:avLst/>
          </a:prstGeom>
        </p:spPr>
      </p:pic>
      <p:sp>
        <p:nvSpPr>
          <p:cNvPr id="62" name="TextBox 61">
            <a:extLst>
              <a:ext uri="{FF2B5EF4-FFF2-40B4-BE49-F238E27FC236}">
                <a16:creationId xmlns:a16="http://schemas.microsoft.com/office/drawing/2014/main" id="{A916E708-C15F-4448-839D-B4774A2A3FAA}"/>
              </a:ext>
            </a:extLst>
          </p:cNvPr>
          <p:cNvSpPr txBox="1"/>
          <p:nvPr/>
        </p:nvSpPr>
        <p:spPr>
          <a:xfrm>
            <a:off x="682867" y="2738677"/>
            <a:ext cx="3193737" cy="215444"/>
          </a:xfrm>
          <a:prstGeom prst="rect">
            <a:avLst/>
          </a:prstGeom>
          <a:noFill/>
        </p:spPr>
        <p:txBody>
          <a:bodyPr wrap="square" lIns="0" tIns="0" rIns="0" bIns="0" rtlCol="0">
            <a:spAutoFit/>
          </a:bodyPr>
          <a:lstStyle/>
          <a:p>
            <a:r>
              <a:rPr lang="en-US" sz="1400" dirty="0">
                <a:solidFill>
                  <a:schemeClr val="bg1"/>
                </a:solidFill>
                <a:latin typeface="Helvetica Neue Light"/>
              </a:rPr>
              <a:t>Série Temporal com Prophet</a:t>
            </a:r>
          </a:p>
        </p:txBody>
      </p:sp>
      <p:sp>
        <p:nvSpPr>
          <p:cNvPr id="63" name="TextBox 62">
            <a:extLst>
              <a:ext uri="{FF2B5EF4-FFF2-40B4-BE49-F238E27FC236}">
                <a16:creationId xmlns:a16="http://schemas.microsoft.com/office/drawing/2014/main" id="{00E60D44-F8DD-4886-8997-F055BCEBD45C}"/>
              </a:ext>
            </a:extLst>
          </p:cNvPr>
          <p:cNvSpPr txBox="1"/>
          <p:nvPr/>
        </p:nvSpPr>
        <p:spPr>
          <a:xfrm>
            <a:off x="682867" y="2121530"/>
            <a:ext cx="4066686"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Helvetica Neue Light"/>
              </a:rPr>
              <a:t>Fontes de </a:t>
            </a:r>
            <a:r>
              <a:rPr lang="en-US" sz="3200" b="1" dirty="0" err="1">
                <a:solidFill>
                  <a:srgbClr val="FFFFFF"/>
                </a:solidFill>
                <a:latin typeface="Helvetica Neue Light"/>
              </a:rPr>
              <a:t>Pesquisa</a:t>
            </a:r>
            <a:r>
              <a:rPr lang="en-US" sz="3200" b="1" dirty="0">
                <a:solidFill>
                  <a:srgbClr val="FFFFFF"/>
                </a:solidFill>
                <a:latin typeface="Helvetica Neue Light"/>
              </a:rPr>
              <a:t>	</a:t>
            </a:r>
          </a:p>
        </p:txBody>
      </p:sp>
      <p:cxnSp>
        <p:nvCxnSpPr>
          <p:cNvPr id="64" name="Straight Connector 63">
            <a:extLst>
              <a:ext uri="{FF2B5EF4-FFF2-40B4-BE49-F238E27FC236}">
                <a16:creationId xmlns:a16="http://schemas.microsoft.com/office/drawing/2014/main" id="{D96066EA-26AC-4455-8A64-E488ACC85EE4}"/>
              </a:ext>
              <a:ext uri="{C183D7F6-B498-43B3-948B-1728B52AA6E4}">
                <adec:decorative xmlns:adec="http://schemas.microsoft.com/office/drawing/2017/decorative" val="1"/>
              </a:ext>
            </a:extLst>
          </p:cNvPr>
          <p:cNvCxnSpPr>
            <a:cxnSpLocks/>
          </p:cNvCxnSpPr>
          <p:nvPr/>
        </p:nvCxnSpPr>
        <p:spPr>
          <a:xfrm>
            <a:off x="685686" y="2631729"/>
            <a:ext cx="319091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48E3924-C640-45DC-85A4-1774295EE462}"/>
              </a:ext>
            </a:extLst>
          </p:cNvPr>
          <p:cNvSpPr/>
          <p:nvPr/>
        </p:nvSpPr>
        <p:spPr>
          <a:xfrm>
            <a:off x="4771289" y="1997806"/>
            <a:ext cx="1649682" cy="369332"/>
          </a:xfrm>
          <a:prstGeom prst="rect">
            <a:avLst/>
          </a:prstGeom>
        </p:spPr>
        <p:txBody>
          <a:bodyPr wrap="none">
            <a:spAutoFit/>
          </a:bodyPr>
          <a:lstStyle/>
          <a:p>
            <a:r>
              <a:rPr lang="en-US" dirty="0">
                <a:hlinkClick r:id="rId3"/>
              </a:rPr>
              <a:t>Facebook - ppt</a:t>
            </a:r>
            <a:endParaRPr lang="en-US" dirty="0"/>
          </a:p>
        </p:txBody>
      </p:sp>
      <p:sp>
        <p:nvSpPr>
          <p:cNvPr id="4" name="TextBox 3">
            <a:extLst>
              <a:ext uri="{FF2B5EF4-FFF2-40B4-BE49-F238E27FC236}">
                <a16:creationId xmlns:a16="http://schemas.microsoft.com/office/drawing/2014/main" id="{40A0F7EB-B619-4C2A-B073-179160B0554C}"/>
              </a:ext>
            </a:extLst>
          </p:cNvPr>
          <p:cNvSpPr txBox="1"/>
          <p:nvPr/>
        </p:nvSpPr>
        <p:spPr>
          <a:xfrm>
            <a:off x="4773346" y="2308941"/>
            <a:ext cx="2171557" cy="369332"/>
          </a:xfrm>
          <a:prstGeom prst="rect">
            <a:avLst/>
          </a:prstGeom>
          <a:noFill/>
        </p:spPr>
        <p:txBody>
          <a:bodyPr wrap="none" rtlCol="0">
            <a:spAutoFit/>
          </a:bodyPr>
          <a:lstStyle/>
          <a:p>
            <a:r>
              <a:rPr lang="pt-BR" dirty="0" err="1">
                <a:hlinkClick r:id="rId4"/>
              </a:rPr>
              <a:t>Toward</a:t>
            </a:r>
            <a:r>
              <a:rPr lang="pt-BR" dirty="0">
                <a:hlinkClick r:id="rId4"/>
              </a:rPr>
              <a:t> Data Science</a:t>
            </a:r>
            <a:endParaRPr lang="en-US" dirty="0"/>
          </a:p>
        </p:txBody>
      </p:sp>
      <p:sp>
        <p:nvSpPr>
          <p:cNvPr id="5" name="TextBox 4">
            <a:extLst>
              <a:ext uri="{FF2B5EF4-FFF2-40B4-BE49-F238E27FC236}">
                <a16:creationId xmlns:a16="http://schemas.microsoft.com/office/drawing/2014/main" id="{1A92985E-8C95-4219-A4DC-57A4CB352C38}"/>
              </a:ext>
            </a:extLst>
          </p:cNvPr>
          <p:cNvSpPr txBox="1"/>
          <p:nvPr/>
        </p:nvSpPr>
        <p:spPr>
          <a:xfrm>
            <a:off x="4774488" y="2617340"/>
            <a:ext cx="1678858" cy="369332"/>
          </a:xfrm>
          <a:prstGeom prst="rect">
            <a:avLst/>
          </a:prstGeom>
          <a:noFill/>
        </p:spPr>
        <p:txBody>
          <a:bodyPr wrap="none" rtlCol="0">
            <a:spAutoFit/>
          </a:bodyPr>
          <a:lstStyle/>
          <a:p>
            <a:r>
              <a:rPr lang="pt-BR" dirty="0" err="1">
                <a:hlinkClick r:id="rId5"/>
              </a:rPr>
              <a:t>Prophet</a:t>
            </a:r>
            <a:r>
              <a:rPr lang="pt-BR" dirty="0">
                <a:hlinkClick r:id="rId5"/>
              </a:rPr>
              <a:t> </a:t>
            </a:r>
            <a:r>
              <a:rPr lang="pt-BR" dirty="0" err="1">
                <a:hlinkClick r:id="rId5"/>
              </a:rPr>
              <a:t>Official</a:t>
            </a:r>
            <a:endParaRPr lang="en-US" dirty="0"/>
          </a:p>
        </p:txBody>
      </p:sp>
      <p:sp>
        <p:nvSpPr>
          <p:cNvPr id="6" name="TextBox 5">
            <a:extLst>
              <a:ext uri="{FF2B5EF4-FFF2-40B4-BE49-F238E27FC236}">
                <a16:creationId xmlns:a16="http://schemas.microsoft.com/office/drawing/2014/main" id="{0FE01513-1125-4804-BB45-A963C5105400}"/>
              </a:ext>
            </a:extLst>
          </p:cNvPr>
          <p:cNvSpPr txBox="1"/>
          <p:nvPr/>
        </p:nvSpPr>
        <p:spPr>
          <a:xfrm>
            <a:off x="4771289" y="2940769"/>
            <a:ext cx="1951816" cy="369332"/>
          </a:xfrm>
          <a:prstGeom prst="rect">
            <a:avLst/>
          </a:prstGeom>
          <a:noFill/>
        </p:spPr>
        <p:txBody>
          <a:bodyPr wrap="none" rtlCol="0">
            <a:spAutoFit/>
          </a:bodyPr>
          <a:lstStyle/>
          <a:p>
            <a:r>
              <a:rPr lang="pt-BR" dirty="0" err="1">
                <a:hlinkClick r:id="rId6"/>
              </a:rPr>
              <a:t>Monash</a:t>
            </a:r>
            <a:r>
              <a:rPr lang="pt-BR" dirty="0">
                <a:hlinkClick r:id="rId6"/>
              </a:rPr>
              <a:t> </a:t>
            </a:r>
            <a:r>
              <a:rPr lang="pt-BR" dirty="0" err="1">
                <a:hlinkClick r:id="rId6"/>
              </a:rPr>
              <a:t>University</a:t>
            </a:r>
            <a:endParaRPr lang="en-US" dirty="0"/>
          </a:p>
        </p:txBody>
      </p:sp>
    </p:spTree>
    <p:extLst>
      <p:ext uri="{BB962C8B-B14F-4D97-AF65-F5344CB8AC3E}">
        <p14:creationId xmlns:p14="http://schemas.microsoft.com/office/powerpoint/2010/main" val="27600244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pic>
        <p:nvPicPr>
          <p:cNvPr id="1227" name="IMG_0432.jpg"/>
          <p:cNvPicPr>
            <a:picLocks noGrp="1" noChangeAspect="1"/>
          </p:cNvPicPr>
          <p:nvPr>
            <p:ph type="pic" idx="13"/>
          </p:nvPr>
        </p:nvPicPr>
        <p:blipFill>
          <a:blip r:embed="rId2">
            <a:alphaModFix amt="60538"/>
            <a:extLst/>
          </a:blip>
          <a:srcRect l="1745" t="2649" r="1745" b="15940"/>
          <a:stretch>
            <a:fillRect/>
          </a:stretch>
        </p:blipFill>
        <p:spPr>
          <a:xfrm>
            <a:off x="-17336" y="-8069"/>
            <a:ext cx="12209337" cy="6866069"/>
          </a:xfrm>
          <a:prstGeom prst="rect">
            <a:avLst/>
          </a:prstGeom>
          <a:effectLst>
            <a:outerShdw blurRad="50800" dist="50800" dir="5400000" algn="ctr" rotWithShape="0">
              <a:srgbClr val="000000"/>
            </a:outerShdw>
          </a:effectLst>
        </p:spPr>
      </p:pic>
      <p:sp>
        <p:nvSpPr>
          <p:cNvPr id="1229" name="Shape 1229"/>
          <p:cNvSpPr/>
          <p:nvPr/>
        </p:nvSpPr>
        <p:spPr>
          <a:xfrm>
            <a:off x="-2" y="609600"/>
            <a:ext cx="12192003" cy="8467"/>
          </a:xfrm>
          <a:prstGeom prst="rect">
            <a:avLst/>
          </a:prstGeom>
          <a:solidFill>
            <a:srgbClr val="4E5664">
              <a:alpha val="19927"/>
            </a:srgbClr>
          </a:solidFill>
          <a:ln w="12700">
            <a:miter lim="400000"/>
          </a:ln>
        </p:spPr>
        <p:txBody>
          <a:bodyPr lIns="35718" tIns="35718" rIns="35718" bIns="35718" anchor="ctr"/>
          <a:lstStyle/>
          <a:p>
            <a:pPr algn="ctr" defTabSz="292100">
              <a:defRPr sz="3200">
                <a:solidFill>
                  <a:srgbClr val="FFFFFF"/>
                </a:solidFill>
                <a:latin typeface="Helvetica Light"/>
                <a:ea typeface="Helvetica Light"/>
                <a:cs typeface="Helvetica Light"/>
                <a:sym typeface="Helvetica Light"/>
              </a:defRPr>
            </a:pPr>
            <a:endParaRPr sz="1600"/>
          </a:p>
        </p:txBody>
      </p:sp>
      <p:sp>
        <p:nvSpPr>
          <p:cNvPr id="6" name="Shape 825"/>
          <p:cNvSpPr/>
          <p:nvPr/>
        </p:nvSpPr>
        <p:spPr>
          <a:xfrm>
            <a:off x="-14134" y="0"/>
            <a:ext cx="12220269" cy="6858000"/>
          </a:xfrm>
          <a:prstGeom prst="rect">
            <a:avLst/>
          </a:prstGeom>
          <a:solidFill>
            <a:srgbClr val="4B6EA9">
              <a:alpha val="85000"/>
            </a:srgbClr>
          </a:solidFill>
          <a:ln w="12700">
            <a:miter lim="400000"/>
          </a:ln>
        </p:spPr>
        <p:txBody>
          <a:bodyPr lIns="35718" tIns="35718" rIns="35718" bIns="35718" anchor="ctr"/>
          <a:lstStyle/>
          <a:p>
            <a:endParaRPr sz="900"/>
          </a:p>
        </p:txBody>
      </p:sp>
      <p:grpSp>
        <p:nvGrpSpPr>
          <p:cNvPr id="15" name="Group 14">
            <a:extLst>
              <a:ext uri="{FF2B5EF4-FFF2-40B4-BE49-F238E27FC236}">
                <a16:creationId xmlns:a16="http://schemas.microsoft.com/office/drawing/2014/main" id="{E2597E9E-18E6-4E7C-BA8E-B12E01F35701}"/>
              </a:ex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6" name="Oval 15">
              <a:extLst>
                <a:ext uri="{FF2B5EF4-FFF2-40B4-BE49-F238E27FC236}">
                  <a16:creationId xmlns:a16="http://schemas.microsoft.com/office/drawing/2014/main" id="{D9973A24-A992-49D0-861A-0E8DDBA93DFD}"/>
                </a:ext>
              </a:extLst>
            </p:cNvPr>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D58C893-E15D-4CB5-A488-7DEE374F0227}"/>
                </a:ext>
              </a:extLst>
            </p:cNvPr>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Oval 17">
            <a:extLst>
              <a:ext uri="{FF2B5EF4-FFF2-40B4-BE49-F238E27FC236}">
                <a16:creationId xmlns:a16="http://schemas.microsoft.com/office/drawing/2014/main" id="{FDD04B92-2CAD-4348-8AA9-F29FD724A2D9}"/>
              </a:ex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FF2B5EF4-FFF2-40B4-BE49-F238E27FC236}">
                <a16:creationId xmlns:a16="http://schemas.microsoft.com/office/drawing/2014/main" id="{E2BC5A92-E9F8-4A1B-9919-1A83EEDE46A5}"/>
              </a:ex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2">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TextBox 19">
            <a:extLst>
              <a:ext uri="{FF2B5EF4-FFF2-40B4-BE49-F238E27FC236}">
                <a16:creationId xmlns:a16="http://schemas.microsoft.com/office/drawing/2014/main" id="{4383E620-E726-44AE-9D28-E1E43C664747}"/>
              </a:ext>
            </a:extLst>
          </p:cNvPr>
          <p:cNvSpPr txBox="1"/>
          <p:nvPr/>
        </p:nvSpPr>
        <p:spPr>
          <a:xfrm>
            <a:off x="4589730" y="3389868"/>
            <a:ext cx="3172342"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Helvetica Neue Light"/>
              </a:rPr>
              <a:t>OBRIGADO</a:t>
            </a:r>
          </a:p>
        </p:txBody>
      </p:sp>
      <p:pic>
        <p:nvPicPr>
          <p:cNvPr id="21" name="Picture 20" descr="A close up of a logo&#10;&#10;Description automatically generated">
            <a:extLst>
              <a:ext uri="{FF2B5EF4-FFF2-40B4-BE49-F238E27FC236}">
                <a16:creationId xmlns:a16="http://schemas.microsoft.com/office/drawing/2014/main" id="{6258446E-E5A3-406D-AFFB-5D66B83CCD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1081" y="964950"/>
            <a:ext cx="2870449" cy="2870449"/>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 name="Shape 896"/>
          <p:cNvSpPr>
            <a:spLocks noGrp="1"/>
          </p:cNvSpPr>
          <p:nvPr>
            <p:ph type="body" idx="14"/>
          </p:nvPr>
        </p:nvSpPr>
        <p:spPr>
          <a:xfrm>
            <a:off x="1639791" y="5607384"/>
            <a:ext cx="1391599" cy="365293"/>
          </a:xfrm>
          <a:prstGeom prst="rect">
            <a:avLst/>
          </a:prstGeom>
        </p:spPr>
        <p:txBody>
          <a:bodyPr/>
          <a:lstStyle/>
          <a:p>
            <a:r>
              <a:rPr lang="en-US" dirty="0">
                <a:solidFill>
                  <a:srgbClr val="01F2FF"/>
                </a:solidFill>
              </a:rPr>
              <a:t>FILIPE LUZ</a:t>
            </a:r>
            <a:endParaRPr dirty="0">
              <a:solidFill>
                <a:srgbClr val="01F2FF"/>
              </a:solidFill>
            </a:endParaRPr>
          </a:p>
        </p:txBody>
      </p:sp>
      <p:sp>
        <p:nvSpPr>
          <p:cNvPr id="897" name="Shape 897"/>
          <p:cNvSpPr>
            <a:spLocks noGrp="1"/>
          </p:cNvSpPr>
          <p:nvPr>
            <p:ph type="body" idx="15"/>
          </p:nvPr>
        </p:nvSpPr>
        <p:spPr>
          <a:xfrm>
            <a:off x="1639791" y="5896904"/>
            <a:ext cx="2685351" cy="310919"/>
          </a:xfrm>
          <a:prstGeom prst="rect">
            <a:avLst/>
          </a:prstGeom>
        </p:spPr>
        <p:txBody>
          <a:bodyPr/>
          <a:lstStyle/>
          <a:p>
            <a:r>
              <a:rPr lang="en-US" dirty="0"/>
              <a:t>Data </a:t>
            </a:r>
            <a:r>
              <a:rPr lang="en-US" dirty="0" err="1"/>
              <a:t>Scientistat</a:t>
            </a:r>
            <a:r>
              <a:rPr lang="en-US" dirty="0"/>
              <a:t> Cast Group</a:t>
            </a:r>
            <a:endParaRPr dirty="0"/>
          </a:p>
        </p:txBody>
      </p:sp>
      <p:sp>
        <p:nvSpPr>
          <p:cNvPr id="898" name="Shape 898"/>
          <p:cNvSpPr>
            <a:spLocks noGrp="1"/>
          </p:cNvSpPr>
          <p:nvPr>
            <p:ph type="body" idx="16"/>
          </p:nvPr>
        </p:nvSpPr>
        <p:spPr>
          <a:xfrm>
            <a:off x="800430" y="2807296"/>
            <a:ext cx="7310078" cy="746358"/>
          </a:xfrm>
          <a:prstGeom prst="rect">
            <a:avLst/>
          </a:prstGeom>
        </p:spPr>
        <p:txBody>
          <a:bodyPr/>
          <a:lstStyle/>
          <a:p>
            <a:pPr marL="0" indent="0">
              <a:buNone/>
              <a:defRPr>
                <a:solidFill>
                  <a:srgbClr val="000000"/>
                </a:solidFill>
              </a:defRPr>
            </a:pPr>
            <a:r>
              <a:rPr lang="en-US" dirty="0">
                <a:solidFill>
                  <a:srgbClr val="FFFFFF"/>
                </a:solidFill>
              </a:rPr>
              <a:t>Series </a:t>
            </a:r>
            <a:r>
              <a:rPr lang="en-US" dirty="0" err="1">
                <a:solidFill>
                  <a:srgbClr val="FFFFFF"/>
                </a:solidFill>
              </a:rPr>
              <a:t>Temporais</a:t>
            </a:r>
            <a:r>
              <a:rPr lang="en-US" dirty="0">
                <a:solidFill>
                  <a:srgbClr val="FFFFFF"/>
                </a:solidFill>
              </a:rPr>
              <a:t> com Prophet</a:t>
            </a:r>
            <a:endParaRPr dirty="0">
              <a:solidFill>
                <a:srgbClr val="FFFFFF"/>
              </a:solidFill>
            </a:endParaRPr>
          </a:p>
        </p:txBody>
      </p:sp>
      <p:pic>
        <p:nvPicPr>
          <p:cNvPr id="899" name="pasted-image.pdf"/>
          <p:cNvPicPr>
            <a:picLocks noGrp="1" noChangeAspect="1"/>
          </p:cNvPicPr>
          <p:nvPr>
            <p:ph type="pic" idx="17"/>
          </p:nvPr>
        </p:nvPicPr>
        <p:blipFill>
          <a:blip r:embed="rId2">
            <a:extLst/>
          </a:blip>
          <a:stretch>
            <a:fillRect/>
          </a:stretch>
        </p:blipFill>
        <p:spPr>
          <a:prstGeom prst="rect">
            <a:avLst/>
          </a:prstGeom>
        </p:spPr>
      </p:pic>
      <p:pic>
        <p:nvPicPr>
          <p:cNvPr id="9" name="Picture 8" descr="A person smiling for the camera&#10;&#10;Description automatically generated">
            <a:extLst>
              <a:ext uri="{FF2B5EF4-FFF2-40B4-BE49-F238E27FC236}">
                <a16:creationId xmlns:a16="http://schemas.microsoft.com/office/drawing/2014/main" id="{F942F665-B1A6-40A8-94C0-E9F67BABE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691" y="5376399"/>
            <a:ext cx="1041010" cy="1041010"/>
          </a:xfrm>
          <a:prstGeom prst="ellipse">
            <a:avLst/>
          </a:prstGeom>
          <a:ln>
            <a:noFill/>
          </a:ln>
          <a:effectLst>
            <a:softEdge rad="112500"/>
          </a:effec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C183D7F6-B498-43B3-948B-1728B52AA6E4}">
                <adec:decorative xmlns:adec="http://schemas.microsoft.com/office/drawing/2017/decorative" val="1"/>
              </a:ext>
            </a:extLst>
          </p:cNvPr>
          <p:cNvSpPr/>
          <p:nvPr/>
        </p:nvSpPr>
        <p:spPr>
          <a:xfrm flipH="1">
            <a:off x="632820" y="2084749"/>
            <a:ext cx="588011" cy="588011"/>
          </a:xfrm>
          <a:prstGeom prst="ellipse">
            <a:avLst/>
          </a:prstGeom>
          <a:solidFill>
            <a:srgbClr val="667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C183D7F6-B498-43B3-948B-1728B52AA6E4}">
                <adec:decorative xmlns:adec="http://schemas.microsoft.com/office/drawing/2017/decorative" val="1"/>
              </a:ext>
            </a:extLst>
          </p:cNvPr>
          <p:cNvSpPr/>
          <p:nvPr/>
        </p:nvSpPr>
        <p:spPr>
          <a:xfrm flipH="1">
            <a:off x="632820" y="1002988"/>
            <a:ext cx="588011" cy="588011"/>
          </a:xfrm>
          <a:prstGeom prst="ellipse">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1" name="Group 120">
            <a:extLst>
              <a:ext uri="{C183D7F6-B498-43B3-948B-1728B52AA6E4}">
                <adec:decorative xmlns:adec="http://schemas.microsoft.com/office/drawing/2017/decorative" val="1"/>
              </a:ext>
            </a:extLst>
          </p:cNvPr>
          <p:cNvGrpSpPr/>
          <p:nvPr/>
        </p:nvGrpSpPr>
        <p:grpSpPr>
          <a:xfrm>
            <a:off x="1639745" y="342312"/>
            <a:ext cx="7262126" cy="6003511"/>
            <a:chOff x="223691" y="1455469"/>
            <a:chExt cx="5660167" cy="4679192"/>
          </a:xfrm>
        </p:grpSpPr>
        <p:pic>
          <p:nvPicPr>
            <p:cNvPr id="122" name="Picture 121" descr="This is a computer monit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691" y="1455469"/>
              <a:ext cx="5660167" cy="4679192"/>
            </a:xfrm>
            <a:prstGeom prst="rect">
              <a:avLst/>
            </a:prstGeom>
          </p:spPr>
        </p:pic>
        <p:sp>
          <p:nvSpPr>
            <p:cNvPr id="123" name="Rectangle 122"/>
            <p:cNvSpPr/>
            <p:nvPr/>
          </p:nvSpPr>
          <p:spPr>
            <a:xfrm>
              <a:off x="2779454" y="4900079"/>
              <a:ext cx="548640" cy="326575"/>
            </a:xfrm>
            <a:prstGeom prst="rect">
              <a:avLst/>
            </a:prstGeom>
            <a:gradFill flip="none" rotWithShape="1">
              <a:gsLst>
                <a:gs pos="0">
                  <a:srgbClr val="C7C8CB"/>
                </a:gs>
                <a:gs pos="100000">
                  <a:srgbClr val="BCBD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Oval 45">
            <a:extLst>
              <a:ext uri="{C183D7F6-B498-43B3-948B-1728B52AA6E4}">
                <adec:decorative xmlns:adec="http://schemas.microsoft.com/office/drawing/2017/decorative" val="1"/>
              </a:ext>
            </a:extLst>
          </p:cNvPr>
          <p:cNvSpPr/>
          <p:nvPr/>
        </p:nvSpPr>
        <p:spPr>
          <a:xfrm flipH="1">
            <a:off x="632818" y="3183890"/>
            <a:ext cx="588011" cy="588011"/>
          </a:xfrm>
          <a:prstGeom prst="ellipse">
            <a:avLst/>
          </a:prstGeom>
          <a:solidFill>
            <a:srgbClr val="98A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C183D7F6-B498-43B3-948B-1728B52AA6E4}">
                <adec:decorative xmlns:adec="http://schemas.microsoft.com/office/drawing/2017/decorative" val="1"/>
              </a:ext>
            </a:extLst>
          </p:cNvPr>
          <p:cNvSpPr/>
          <p:nvPr/>
        </p:nvSpPr>
        <p:spPr>
          <a:xfrm>
            <a:off x="925562" y="3183890"/>
            <a:ext cx="1000689" cy="588010"/>
          </a:xfrm>
          <a:prstGeom prst="rect">
            <a:avLst/>
          </a:prstGeom>
          <a:solidFill>
            <a:srgbClr val="98A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a:extLst>
              <a:ext uri="{C183D7F6-B498-43B3-948B-1728B52AA6E4}">
                <adec:decorative xmlns:adec="http://schemas.microsoft.com/office/drawing/2017/decorative" val="1"/>
              </a:ext>
            </a:extLst>
          </p:cNvPr>
          <p:cNvSpPr/>
          <p:nvPr/>
        </p:nvSpPr>
        <p:spPr>
          <a:xfrm>
            <a:off x="925564" y="2084750"/>
            <a:ext cx="1000689" cy="588010"/>
          </a:xfrm>
          <a:prstGeom prst="rect">
            <a:avLst/>
          </a:prstGeom>
          <a:solidFill>
            <a:srgbClr val="667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C183D7F6-B498-43B3-948B-1728B52AA6E4}">
                <adec:decorative xmlns:adec="http://schemas.microsoft.com/office/drawing/2017/decorative" val="1"/>
              </a:ext>
            </a:extLst>
          </p:cNvPr>
          <p:cNvSpPr/>
          <p:nvPr/>
        </p:nvSpPr>
        <p:spPr>
          <a:xfrm>
            <a:off x="925564" y="1002988"/>
            <a:ext cx="1000688" cy="588011"/>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6" name="Group 105" descr="This image is an icon of a clock."/>
          <p:cNvGrpSpPr/>
          <p:nvPr/>
        </p:nvGrpSpPr>
        <p:grpSpPr>
          <a:xfrm>
            <a:off x="796201" y="1166369"/>
            <a:ext cx="261249" cy="261249"/>
            <a:chOff x="1389063" y="3748088"/>
            <a:chExt cx="336550" cy="336550"/>
          </a:xfrm>
          <a:solidFill>
            <a:schemeClr val="bg1"/>
          </a:solidFill>
        </p:grpSpPr>
        <p:sp>
          <p:nvSpPr>
            <p:cNvPr id="107"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This image is an icon of three human beings and a clock."/>
          <p:cNvGrpSpPr/>
          <p:nvPr/>
        </p:nvGrpSpPr>
        <p:grpSpPr>
          <a:xfrm>
            <a:off x="768329" y="2230384"/>
            <a:ext cx="297913" cy="297912"/>
            <a:chOff x="3613150" y="3706813"/>
            <a:chExt cx="420688" cy="420687"/>
          </a:xfrm>
        </p:grpSpPr>
        <p:sp>
          <p:nvSpPr>
            <p:cNvPr id="112"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4" name="Rectangle 123">
            <a:extLst>
              <a:ext uri="{C183D7F6-B498-43B3-948B-1728B52AA6E4}">
                <adec:decorative xmlns:adec="http://schemas.microsoft.com/office/drawing/2017/decorative" val="1"/>
              </a:ext>
            </a:extLst>
          </p:cNvPr>
          <p:cNvSpPr/>
          <p:nvPr/>
        </p:nvSpPr>
        <p:spPr>
          <a:xfrm>
            <a:off x="1926252" y="621193"/>
            <a:ext cx="6682875" cy="3739291"/>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Chart 12" descr="This is a chart. "/>
          <p:cNvGraphicFramePr/>
          <p:nvPr>
            <p:extLst>
              <p:ext uri="{D42A27DB-BD31-4B8C-83A1-F6EECF244321}">
                <p14:modId xmlns:p14="http://schemas.microsoft.com/office/powerpoint/2010/main" val="455291698"/>
              </p:ext>
            </p:extLst>
          </p:nvPr>
        </p:nvGraphicFramePr>
        <p:xfrm>
          <a:off x="2307543" y="644987"/>
          <a:ext cx="4867991" cy="3715498"/>
        </p:xfrm>
        <a:graphic>
          <a:graphicData uri="http://schemas.openxmlformats.org/drawingml/2006/chart">
            <c:chart xmlns:c="http://schemas.openxmlformats.org/drawingml/2006/chart" xmlns:r="http://schemas.openxmlformats.org/officeDocument/2006/relationships" r:id="rId3"/>
          </a:graphicData>
        </a:graphic>
      </p:graphicFrame>
      <p:pic>
        <p:nvPicPr>
          <p:cNvPr id="141" name="Picture 140">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7254240" y="1"/>
            <a:ext cx="4937760" cy="6857999"/>
          </a:xfrm>
          <a:custGeom>
            <a:avLst/>
            <a:gdLst>
              <a:gd name="connsiteX0" fmla="*/ 0 w 4937760"/>
              <a:gd name="connsiteY0" fmla="*/ 0 h 6857999"/>
              <a:gd name="connsiteX1" fmla="*/ 4937760 w 4937760"/>
              <a:gd name="connsiteY1" fmla="*/ 0 h 6857999"/>
              <a:gd name="connsiteX2" fmla="*/ 4937760 w 4937760"/>
              <a:gd name="connsiteY2" fmla="*/ 6857999 h 6857999"/>
              <a:gd name="connsiteX3" fmla="*/ 0 w 493776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4937760" h="6857999">
                <a:moveTo>
                  <a:pt x="0" y="0"/>
                </a:moveTo>
                <a:lnTo>
                  <a:pt x="4937760" y="0"/>
                </a:lnTo>
                <a:lnTo>
                  <a:pt x="4937760" y="6857999"/>
                </a:lnTo>
                <a:lnTo>
                  <a:pt x="0" y="6857999"/>
                </a:lnTo>
                <a:close/>
              </a:path>
            </a:pathLst>
          </a:custGeom>
        </p:spPr>
      </p:pic>
      <p:sp>
        <p:nvSpPr>
          <p:cNvPr id="140" name="Rectangle 139">
            <a:extLst>
              <a:ext uri="{C183D7F6-B498-43B3-948B-1728B52AA6E4}">
                <adec:decorative xmlns:adec="http://schemas.microsoft.com/office/drawing/2017/decorative" val="1"/>
              </a:ext>
            </a:extLst>
          </p:cNvPr>
          <p:cNvSpPr/>
          <p:nvPr/>
        </p:nvSpPr>
        <p:spPr>
          <a:xfrm>
            <a:off x="7254240" y="0"/>
            <a:ext cx="4937760" cy="6857999"/>
          </a:xfrm>
          <a:prstGeom prst="rect">
            <a:avLst/>
          </a:prstGeom>
          <a:solidFill>
            <a:srgbClr val="44639C">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Oval 34">
            <a:extLst>
              <a:ext uri="{C183D7F6-B498-43B3-948B-1728B52AA6E4}">
                <adec:decorative xmlns:adec="http://schemas.microsoft.com/office/drawing/2017/decorative" val="1"/>
              </a:ext>
            </a:extLst>
          </p:cNvPr>
          <p:cNvSpPr/>
          <p:nvPr/>
        </p:nvSpPr>
        <p:spPr>
          <a:xfrm>
            <a:off x="8912895" y="832629"/>
            <a:ext cx="1620450" cy="16204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Box 144"/>
          <p:cNvSpPr txBox="1"/>
          <p:nvPr/>
        </p:nvSpPr>
        <p:spPr>
          <a:xfrm>
            <a:off x="7423528" y="3254339"/>
            <a:ext cx="4651254" cy="1846659"/>
          </a:xfrm>
          <a:prstGeom prst="rect">
            <a:avLst/>
          </a:prstGeom>
          <a:noFill/>
        </p:spPr>
        <p:txBody>
          <a:bodyPr wrap="square" lIns="0" tIns="0" rIns="0" bIns="0" rtlCol="0">
            <a:spAutoFit/>
          </a:bodyPr>
          <a:lstStyle/>
          <a:p>
            <a:pPr marL="285750" indent="-285750">
              <a:buFontTx/>
              <a:buChar char="-"/>
            </a:pPr>
            <a:r>
              <a:rPr lang="pt-BR" sz="2000" dirty="0">
                <a:solidFill>
                  <a:schemeClr val="accent4">
                    <a:hueOff val="2021612"/>
                    <a:satOff val="-86562"/>
                    <a:lumOff val="52470"/>
                  </a:schemeClr>
                </a:solidFill>
                <a:latin typeface="Helvetica Neue Light"/>
              </a:rPr>
              <a:t>Data Science Python Track, </a:t>
            </a:r>
            <a:r>
              <a:rPr lang="pt-BR" sz="2000" dirty="0" err="1">
                <a:solidFill>
                  <a:schemeClr val="accent4">
                    <a:hueOff val="2021612"/>
                    <a:satOff val="-86562"/>
                    <a:lumOff val="52470"/>
                  </a:schemeClr>
                </a:solidFill>
                <a:latin typeface="Helvetica Neue Light"/>
              </a:rPr>
              <a:t>DataCamp</a:t>
            </a:r>
            <a:endParaRPr lang="pt-BR" sz="2000" dirty="0">
              <a:solidFill>
                <a:schemeClr val="accent4">
                  <a:hueOff val="2021612"/>
                  <a:satOff val="-86562"/>
                  <a:lumOff val="52470"/>
                </a:schemeClr>
              </a:solidFill>
              <a:latin typeface="Helvetica Neue Light"/>
            </a:endParaRPr>
          </a:p>
          <a:p>
            <a:pPr marL="285750" indent="-285750">
              <a:buFontTx/>
              <a:buChar char="-"/>
            </a:pPr>
            <a:r>
              <a:rPr lang="pt-BR" sz="2000" dirty="0">
                <a:solidFill>
                  <a:schemeClr val="accent4">
                    <a:hueOff val="2021612"/>
                    <a:satOff val="-86562"/>
                    <a:lumOff val="52470"/>
                  </a:schemeClr>
                </a:solidFill>
                <a:latin typeface="Helvetica Neue Light"/>
              </a:rPr>
              <a:t>SAP Certifyed </a:t>
            </a:r>
          </a:p>
          <a:p>
            <a:pPr marL="285750" indent="-285750">
              <a:buFontTx/>
              <a:buChar char="-"/>
            </a:pPr>
            <a:r>
              <a:rPr lang="pt-BR" sz="2000" dirty="0">
                <a:solidFill>
                  <a:schemeClr val="accent4">
                    <a:hueOff val="2021612"/>
                    <a:satOff val="-86562"/>
                    <a:lumOff val="52470"/>
                  </a:schemeClr>
                </a:solidFill>
                <a:latin typeface="Helvetica Neue Light"/>
              </a:rPr>
              <a:t>Instrutor SAP Homologado</a:t>
            </a:r>
          </a:p>
          <a:p>
            <a:pPr marL="285750" indent="-285750">
              <a:buFontTx/>
              <a:buChar char="-"/>
            </a:pPr>
            <a:r>
              <a:rPr lang="pt-BR" sz="2000" dirty="0">
                <a:solidFill>
                  <a:schemeClr val="accent4">
                    <a:hueOff val="2021612"/>
                    <a:satOff val="-86562"/>
                    <a:lumOff val="52470"/>
                  </a:schemeClr>
                </a:solidFill>
                <a:latin typeface="Helvetica Neue Light"/>
              </a:rPr>
              <a:t>Python Fundamentals, </a:t>
            </a:r>
            <a:r>
              <a:rPr lang="pt-BR" sz="2000" dirty="0" err="1">
                <a:solidFill>
                  <a:schemeClr val="accent4">
                    <a:hueOff val="2021612"/>
                    <a:satOff val="-86562"/>
                    <a:lumOff val="52470"/>
                  </a:schemeClr>
                </a:solidFill>
                <a:latin typeface="Helvetica Neue Light"/>
              </a:rPr>
              <a:t>UofT</a:t>
            </a:r>
            <a:endParaRPr lang="pt-BR" sz="2000" dirty="0">
              <a:solidFill>
                <a:schemeClr val="accent4">
                  <a:hueOff val="2021612"/>
                  <a:satOff val="-86562"/>
                  <a:lumOff val="52470"/>
                </a:schemeClr>
              </a:solidFill>
              <a:latin typeface="Helvetica Neue Light"/>
            </a:endParaRPr>
          </a:p>
          <a:p>
            <a:pPr marL="285750" indent="-285750">
              <a:buFontTx/>
              <a:buChar char="-"/>
            </a:pPr>
            <a:r>
              <a:rPr lang="pt-BR" sz="2000" dirty="0">
                <a:solidFill>
                  <a:schemeClr val="accent4">
                    <a:hueOff val="2021612"/>
                    <a:satOff val="-86562"/>
                    <a:lumOff val="52470"/>
                  </a:schemeClr>
                </a:solidFill>
                <a:latin typeface="Helvetica Neue Light"/>
              </a:rPr>
              <a:t>Inferir Estatística</a:t>
            </a:r>
          </a:p>
          <a:p>
            <a:pPr marL="285750" indent="-285750">
              <a:buFontTx/>
              <a:buChar char="-"/>
            </a:pPr>
            <a:r>
              <a:rPr lang="pt-BR" sz="2000" dirty="0">
                <a:solidFill>
                  <a:schemeClr val="accent4">
                    <a:hueOff val="2021612"/>
                    <a:satOff val="-86562"/>
                    <a:lumOff val="52470"/>
                  </a:schemeClr>
                </a:solidFill>
                <a:latin typeface="Helvetica Neue Light"/>
              </a:rPr>
              <a:t>Candangos do Cerrado IA</a:t>
            </a:r>
            <a:endParaRPr lang="en-US" sz="2000" dirty="0">
              <a:solidFill>
                <a:schemeClr val="accent4">
                  <a:hueOff val="2021612"/>
                  <a:satOff val="-86562"/>
                  <a:lumOff val="52470"/>
                </a:schemeClr>
              </a:solidFill>
              <a:latin typeface="Helvetica Neue Light"/>
            </a:endParaRPr>
          </a:p>
        </p:txBody>
      </p:sp>
      <p:cxnSp>
        <p:nvCxnSpPr>
          <p:cNvPr id="151" name="Straight Connector 150">
            <a:extLst>
              <a:ext uri="{C183D7F6-B498-43B3-948B-1728B52AA6E4}">
                <adec:decorative xmlns:adec="http://schemas.microsoft.com/office/drawing/2017/decorative" val="1"/>
              </a:ext>
            </a:extLst>
          </p:cNvPr>
          <p:cNvCxnSpPr/>
          <p:nvPr/>
        </p:nvCxnSpPr>
        <p:spPr>
          <a:xfrm>
            <a:off x="8991600" y="2790395"/>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adec="http://schemas.microsoft.com/office/drawing/2017/decorative" val="1"/>
              </a:ext>
            </a:extLst>
          </p:cNvPr>
          <p:cNvCxnSpPr/>
          <p:nvPr/>
        </p:nvCxnSpPr>
        <p:spPr>
          <a:xfrm>
            <a:off x="9347735" y="5910588"/>
            <a:ext cx="750771"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17" name="Picture 116" descr="This image is an icon of a human being. "/>
          <p:cNvPicPr>
            <a:picLocks noChangeAspect="1"/>
          </p:cNvPicPr>
          <p:nvPr/>
        </p:nvPicPr>
        <p:blipFill>
          <a:blip r:embed="rId5"/>
          <a:stretch>
            <a:fillRect/>
          </a:stretch>
        </p:blipFill>
        <p:spPr>
          <a:xfrm>
            <a:off x="816617" y="3346008"/>
            <a:ext cx="231766" cy="263774"/>
          </a:xfrm>
          <a:prstGeom prst="rect">
            <a:avLst/>
          </a:prstGeom>
        </p:spPr>
      </p:pic>
      <p:sp>
        <p:nvSpPr>
          <p:cNvPr id="2" name="Title 1" hidden="1">
            <a:extLst>
              <a:ext uri="{FF2B5EF4-FFF2-40B4-BE49-F238E27FC236}">
                <a16:creationId xmlns:a16="http://schemas.microsoft.com/office/drawing/2014/main" id="{B61803F9-0687-42F2-AD52-B4E217229BB0}"/>
              </a:ext>
            </a:extLst>
          </p:cNvPr>
          <p:cNvSpPr>
            <a:spLocks noGrp="1"/>
          </p:cNvSpPr>
          <p:nvPr>
            <p:ph type="title"/>
          </p:nvPr>
        </p:nvSpPr>
        <p:spPr/>
        <p:txBody>
          <a:bodyPr/>
          <a:lstStyle/>
          <a:p>
            <a:r>
              <a:rPr lang="en-US" dirty="0"/>
              <a:t>Slide 7</a:t>
            </a:r>
          </a:p>
        </p:txBody>
      </p:sp>
      <p:sp>
        <p:nvSpPr>
          <p:cNvPr id="4" name="TextBox 3">
            <a:extLst>
              <a:ext uri="{FF2B5EF4-FFF2-40B4-BE49-F238E27FC236}">
                <a16:creationId xmlns:a16="http://schemas.microsoft.com/office/drawing/2014/main" id="{7AD6A44B-1E46-4595-A554-32485D953EAF}"/>
              </a:ext>
            </a:extLst>
          </p:cNvPr>
          <p:cNvSpPr txBox="1"/>
          <p:nvPr/>
        </p:nvSpPr>
        <p:spPr>
          <a:xfrm>
            <a:off x="2471428" y="1143012"/>
            <a:ext cx="3846988" cy="338554"/>
          </a:xfrm>
          <a:prstGeom prst="rect">
            <a:avLst/>
          </a:prstGeom>
          <a:noFill/>
        </p:spPr>
        <p:txBody>
          <a:bodyPr wrap="square" rtlCol="0">
            <a:spAutoFit/>
          </a:bodyPr>
          <a:lstStyle/>
          <a:p>
            <a:r>
              <a:rPr lang="pt-BR" sz="900" dirty="0">
                <a:solidFill>
                  <a:schemeClr val="bg1"/>
                </a:solidFill>
                <a:latin typeface="Helvetica Neue Light"/>
              </a:rPr>
              <a:t> </a:t>
            </a:r>
            <a:r>
              <a:rPr lang="pt-BR" sz="1600" dirty="0">
                <a:solidFill>
                  <a:schemeClr val="accent4">
                    <a:hueOff val="2021612"/>
                    <a:satOff val="-86562"/>
                    <a:lumOff val="52470"/>
                  </a:schemeClr>
                </a:solidFill>
                <a:latin typeface="Helvetica Neue Light"/>
                <a:sym typeface="Helvetica Neue"/>
              </a:rPr>
              <a:t>Data </a:t>
            </a:r>
            <a:r>
              <a:rPr lang="pt-BR" sz="1600" dirty="0" err="1">
                <a:solidFill>
                  <a:schemeClr val="accent4">
                    <a:hueOff val="2021612"/>
                    <a:satOff val="-86562"/>
                    <a:lumOff val="52470"/>
                  </a:schemeClr>
                </a:solidFill>
                <a:latin typeface="Helvetica Neue Light"/>
                <a:sym typeface="Helvetica Neue"/>
              </a:rPr>
              <a:t>Scientist</a:t>
            </a:r>
            <a:r>
              <a:rPr lang="pt-BR" sz="1600" dirty="0">
                <a:solidFill>
                  <a:schemeClr val="accent4">
                    <a:hueOff val="2021612"/>
                    <a:satOff val="-86562"/>
                    <a:lumOff val="52470"/>
                  </a:schemeClr>
                </a:solidFill>
                <a:latin typeface="Helvetica Neue Light"/>
                <a:sym typeface="Helvetica Neue"/>
              </a:rPr>
              <a:t>– </a:t>
            </a:r>
            <a:r>
              <a:rPr lang="pt-BR" sz="1600" dirty="0" err="1">
                <a:solidFill>
                  <a:schemeClr val="accent4">
                    <a:hueOff val="2021612"/>
                    <a:satOff val="-86562"/>
                    <a:lumOff val="52470"/>
                  </a:schemeClr>
                </a:solidFill>
                <a:latin typeface="Helvetica Neue Light"/>
                <a:sym typeface="Helvetica Neue"/>
              </a:rPr>
              <a:t>Cast</a:t>
            </a:r>
            <a:r>
              <a:rPr lang="pt-BR" sz="1600" dirty="0">
                <a:solidFill>
                  <a:schemeClr val="accent4">
                    <a:hueOff val="2021612"/>
                    <a:satOff val="-86562"/>
                    <a:lumOff val="52470"/>
                  </a:schemeClr>
                </a:solidFill>
                <a:latin typeface="Helvetica Neue Light"/>
                <a:sym typeface="Helvetica Neue"/>
              </a:rPr>
              <a:t> </a:t>
            </a:r>
            <a:r>
              <a:rPr lang="pt-BR" sz="1600" dirty="0" err="1">
                <a:solidFill>
                  <a:schemeClr val="accent4">
                    <a:hueOff val="2021612"/>
                    <a:satOff val="-86562"/>
                    <a:lumOff val="52470"/>
                  </a:schemeClr>
                </a:solidFill>
                <a:latin typeface="Helvetica Neue Light"/>
                <a:sym typeface="Helvetica Neue"/>
              </a:rPr>
              <a:t>Group</a:t>
            </a:r>
            <a:endParaRPr lang="en-US" sz="1600" dirty="0">
              <a:solidFill>
                <a:schemeClr val="accent4">
                  <a:hueOff val="2021612"/>
                  <a:satOff val="-86562"/>
                  <a:lumOff val="52470"/>
                </a:schemeClr>
              </a:solidFill>
              <a:latin typeface="Helvetica Neue Light"/>
              <a:sym typeface="Helvetica Neue"/>
            </a:endParaRPr>
          </a:p>
        </p:txBody>
      </p:sp>
      <p:sp>
        <p:nvSpPr>
          <p:cNvPr id="38" name="TextBox 37">
            <a:extLst>
              <a:ext uri="{FF2B5EF4-FFF2-40B4-BE49-F238E27FC236}">
                <a16:creationId xmlns:a16="http://schemas.microsoft.com/office/drawing/2014/main" id="{C7E6F21C-899A-464D-86C7-C44ABC0F724C}"/>
              </a:ext>
            </a:extLst>
          </p:cNvPr>
          <p:cNvSpPr txBox="1"/>
          <p:nvPr/>
        </p:nvSpPr>
        <p:spPr>
          <a:xfrm>
            <a:off x="2440835" y="2197064"/>
            <a:ext cx="2311658" cy="369332"/>
          </a:xfrm>
          <a:prstGeom prst="rect">
            <a:avLst/>
          </a:prstGeom>
          <a:noFill/>
        </p:spPr>
        <p:txBody>
          <a:bodyPr wrap="none" rtlCol="0">
            <a:spAutoFit/>
          </a:bodyPr>
          <a:lstStyle/>
          <a:p>
            <a:r>
              <a:rPr lang="pt-BR" dirty="0">
                <a:solidFill>
                  <a:schemeClr val="bg1"/>
                </a:solidFill>
              </a:rPr>
              <a:t> </a:t>
            </a:r>
            <a:r>
              <a:rPr lang="pt-BR" sz="1600" dirty="0">
                <a:solidFill>
                  <a:schemeClr val="accent4">
                    <a:hueOff val="2021612"/>
                    <a:satOff val="-86562"/>
                    <a:lumOff val="52470"/>
                  </a:schemeClr>
                </a:solidFill>
                <a:latin typeface="Helvetica Neue Light"/>
              </a:rPr>
              <a:t>8 Anos atuando com BI</a:t>
            </a:r>
            <a:endParaRPr lang="en-US" sz="1600" dirty="0">
              <a:solidFill>
                <a:schemeClr val="accent4">
                  <a:hueOff val="2021612"/>
                  <a:satOff val="-86562"/>
                  <a:lumOff val="52470"/>
                </a:schemeClr>
              </a:solidFill>
              <a:latin typeface="Helvetica Neue Light"/>
            </a:endParaRPr>
          </a:p>
        </p:txBody>
      </p:sp>
      <p:sp>
        <p:nvSpPr>
          <p:cNvPr id="39" name="TextBox 38">
            <a:extLst>
              <a:ext uri="{FF2B5EF4-FFF2-40B4-BE49-F238E27FC236}">
                <a16:creationId xmlns:a16="http://schemas.microsoft.com/office/drawing/2014/main" id="{E472AF72-24E7-4701-94C4-51D411FF10B0}"/>
              </a:ext>
            </a:extLst>
          </p:cNvPr>
          <p:cNvSpPr txBox="1"/>
          <p:nvPr/>
        </p:nvSpPr>
        <p:spPr>
          <a:xfrm>
            <a:off x="2440835" y="3254339"/>
            <a:ext cx="3576941" cy="369332"/>
          </a:xfrm>
          <a:prstGeom prst="rect">
            <a:avLst/>
          </a:prstGeom>
          <a:noFill/>
        </p:spPr>
        <p:txBody>
          <a:bodyPr wrap="none" rtlCol="0">
            <a:spAutoFit/>
          </a:bodyPr>
          <a:lstStyle/>
          <a:p>
            <a:r>
              <a:rPr lang="pt-BR" dirty="0">
                <a:solidFill>
                  <a:schemeClr val="bg1"/>
                </a:solidFill>
              </a:rPr>
              <a:t> </a:t>
            </a:r>
            <a:r>
              <a:rPr lang="pt-BR" sz="1600" dirty="0">
                <a:solidFill>
                  <a:schemeClr val="accent4">
                    <a:hueOff val="2021612"/>
                    <a:satOff val="-86562"/>
                    <a:lumOff val="52470"/>
                  </a:schemeClr>
                </a:solidFill>
                <a:latin typeface="Helvetica Neue Light"/>
              </a:rPr>
              <a:t>MBA Análise de dados BI e BIG DATA</a:t>
            </a:r>
            <a:endParaRPr lang="en-US" sz="1600" dirty="0">
              <a:solidFill>
                <a:schemeClr val="accent4">
                  <a:hueOff val="2021612"/>
                  <a:satOff val="-86562"/>
                  <a:lumOff val="52470"/>
                </a:schemeClr>
              </a:solidFill>
              <a:latin typeface="Helvetica Neue Light"/>
            </a:endParaRPr>
          </a:p>
        </p:txBody>
      </p:sp>
      <p:sp>
        <p:nvSpPr>
          <p:cNvPr id="42" name="TextBox 41">
            <a:extLst>
              <a:ext uri="{FF2B5EF4-FFF2-40B4-BE49-F238E27FC236}">
                <a16:creationId xmlns:a16="http://schemas.microsoft.com/office/drawing/2014/main" id="{4F0E2ADE-7EC1-4CA3-8948-2036A4B66736}"/>
              </a:ext>
            </a:extLst>
          </p:cNvPr>
          <p:cNvSpPr txBox="1"/>
          <p:nvPr/>
        </p:nvSpPr>
        <p:spPr>
          <a:xfrm>
            <a:off x="9002811" y="2467600"/>
            <a:ext cx="1408719" cy="400110"/>
          </a:xfrm>
          <a:prstGeom prst="rect">
            <a:avLst/>
          </a:prstGeom>
          <a:noFill/>
        </p:spPr>
        <p:txBody>
          <a:bodyPr wrap="none" rtlCol="0">
            <a:spAutoFit/>
          </a:bodyPr>
          <a:lstStyle/>
          <a:p>
            <a:r>
              <a:rPr lang="pt-BR" sz="2000" b="1" dirty="0">
                <a:solidFill>
                  <a:schemeClr val="accent4">
                    <a:hueOff val="2021612"/>
                    <a:satOff val="-86562"/>
                    <a:lumOff val="52470"/>
                  </a:schemeClr>
                </a:solidFill>
                <a:latin typeface="Helvetica Neue Light"/>
              </a:rPr>
              <a:t>FILIPE LUZ</a:t>
            </a:r>
            <a:endParaRPr lang="en-US" sz="2000" b="1" dirty="0">
              <a:solidFill>
                <a:schemeClr val="accent4">
                  <a:hueOff val="2021612"/>
                  <a:satOff val="-86562"/>
                  <a:lumOff val="52470"/>
                </a:schemeClr>
              </a:solidFill>
              <a:latin typeface="Helvetica Neue Light"/>
            </a:endParaRPr>
          </a:p>
        </p:txBody>
      </p:sp>
      <p:pic>
        <p:nvPicPr>
          <p:cNvPr id="6" name="Picture 5" descr="A person smiling for the camera&#10;&#10;Description automatically generated">
            <a:extLst>
              <a:ext uri="{FF2B5EF4-FFF2-40B4-BE49-F238E27FC236}">
                <a16:creationId xmlns:a16="http://schemas.microsoft.com/office/drawing/2014/main" id="{95D1AA91-055B-4DEC-8EB0-FBC0AB2800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9566" y="842153"/>
            <a:ext cx="1667417" cy="1667417"/>
          </a:xfrm>
          <a:prstGeom prst="ellipse">
            <a:avLst/>
          </a:prstGeom>
          <a:ln>
            <a:noFill/>
          </a:ln>
          <a:effectLst>
            <a:softEdge rad="112500"/>
          </a:effectLst>
        </p:spPr>
      </p:pic>
      <p:sp>
        <p:nvSpPr>
          <p:cNvPr id="5" name="Rectangle 4">
            <a:extLst>
              <a:ext uri="{FF2B5EF4-FFF2-40B4-BE49-F238E27FC236}">
                <a16:creationId xmlns:a16="http://schemas.microsoft.com/office/drawing/2014/main" id="{56D146BB-3E64-44E8-B5C6-33E9E7B3F10A}"/>
              </a:ext>
            </a:extLst>
          </p:cNvPr>
          <p:cNvSpPr/>
          <p:nvPr/>
        </p:nvSpPr>
        <p:spPr>
          <a:xfrm>
            <a:off x="8179152" y="5572034"/>
            <a:ext cx="2873800" cy="338554"/>
          </a:xfrm>
          <a:prstGeom prst="rect">
            <a:avLst/>
          </a:prstGeom>
        </p:spPr>
        <p:txBody>
          <a:bodyPr wrap="none">
            <a:spAutoFit/>
          </a:bodyPr>
          <a:lstStyle/>
          <a:p>
            <a:r>
              <a:rPr lang="en-US" sz="1600" dirty="0">
                <a:solidFill>
                  <a:schemeClr val="bg1"/>
                </a:solidFill>
                <a:latin typeface="Helvetica Neue Light"/>
              </a:rPr>
              <a:t>https://github.com/FIlipeRBLuz</a:t>
            </a:r>
          </a:p>
        </p:txBody>
      </p:sp>
    </p:spTree>
    <p:extLst>
      <p:ext uri="{BB962C8B-B14F-4D97-AF65-F5344CB8AC3E}">
        <p14:creationId xmlns:p14="http://schemas.microsoft.com/office/powerpoint/2010/main" val="172723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 name="Shape 937"/>
          <p:cNvSpPr>
            <a:spLocks noGrp="1"/>
          </p:cNvSpPr>
          <p:nvPr>
            <p:ph type="body" idx="15"/>
          </p:nvPr>
        </p:nvSpPr>
        <p:spPr>
          <a:xfrm>
            <a:off x="306137" y="189784"/>
            <a:ext cx="2026196" cy="323165"/>
          </a:xfrm>
          <a:prstGeom prst="rect">
            <a:avLst/>
          </a:prstGeom>
        </p:spPr>
        <p:txBody>
          <a:bodyPr/>
          <a:lstStyle/>
          <a:p>
            <a:pPr marL="0" indent="0">
              <a:buNone/>
            </a:pPr>
            <a:r>
              <a:rPr lang="en-US" dirty="0"/>
              <a:t>Um </a:t>
            </a:r>
            <a:r>
              <a:rPr lang="en-US" dirty="0" err="1"/>
              <a:t>pouco</a:t>
            </a:r>
            <a:r>
              <a:rPr lang="en-US" dirty="0"/>
              <a:t> do Prophet</a:t>
            </a:r>
            <a:endParaRPr dirty="0"/>
          </a:p>
        </p:txBody>
      </p:sp>
      <p:sp>
        <p:nvSpPr>
          <p:cNvPr id="6" name="Rectangle 5"/>
          <p:cNvSpPr/>
          <p:nvPr/>
        </p:nvSpPr>
        <p:spPr>
          <a:xfrm>
            <a:off x="2261100" y="198898"/>
            <a:ext cx="116473" cy="309122"/>
          </a:xfrm>
          <a:prstGeom prst="rect">
            <a:avLst/>
          </a:prstGeom>
          <a:solidFill>
            <a:srgbClr val="01F2FF"/>
          </a:solidFill>
          <a:ln w="3175" cap="flat">
            <a:solidFill>
              <a:schemeClr val="bg2">
                <a:lumMod val="20000"/>
                <a:lumOff val="80000"/>
              </a:schemeClr>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defTabSz="412750" hangingPunct="0">
              <a:lnSpc>
                <a:spcPct val="110000"/>
              </a:lnSpc>
            </a:pPr>
            <a:endParaRPr lang="en-US" sz="1400">
              <a:solidFill>
                <a:schemeClr val="accent4">
                  <a:hueOff val="2021612"/>
                  <a:satOff val="-86562"/>
                  <a:lumOff val="52470"/>
                </a:schemeClr>
              </a:solidFill>
              <a:sym typeface="Helvetica Neue"/>
            </a:endParaRPr>
          </a:p>
        </p:txBody>
      </p:sp>
      <p:sp>
        <p:nvSpPr>
          <p:cNvPr id="10" name="TextBox 9">
            <a:extLst>
              <a:ext uri="{FF2B5EF4-FFF2-40B4-BE49-F238E27FC236}">
                <a16:creationId xmlns:a16="http://schemas.microsoft.com/office/drawing/2014/main" id="{54C8D7C3-FC7A-4F28-9322-6F9882834EF8}"/>
              </a:ext>
            </a:extLst>
          </p:cNvPr>
          <p:cNvSpPr txBox="1"/>
          <p:nvPr/>
        </p:nvSpPr>
        <p:spPr>
          <a:xfrm>
            <a:off x="4510125" y="773515"/>
            <a:ext cx="3159329" cy="738664"/>
          </a:xfrm>
          <a:prstGeom prst="rect">
            <a:avLst/>
          </a:prstGeom>
          <a:noFill/>
        </p:spPr>
        <p:txBody>
          <a:bodyPr wrap="square" lIns="0" tIns="0" rIns="0" bIns="0" rtlCol="0">
            <a:spAutoFit/>
          </a:bodyPr>
          <a:lstStyle/>
          <a:p>
            <a:pPr algn="ctr">
              <a:tabLst>
                <a:tab pos="347663" algn="l"/>
              </a:tabLst>
            </a:pPr>
            <a:r>
              <a:rPr lang="en-US" sz="2400" dirty="0">
                <a:solidFill>
                  <a:schemeClr val="bg1"/>
                </a:solidFill>
                <a:latin typeface="Helvetica Neue Light"/>
              </a:rPr>
              <a:t>TOTALMENTE AUTOM</a:t>
            </a:r>
            <a:r>
              <a:rPr lang="pt-BR" sz="2400" dirty="0">
                <a:solidFill>
                  <a:schemeClr val="bg1"/>
                </a:solidFill>
                <a:latin typeface="Helvetica Neue Light"/>
              </a:rPr>
              <a:t>ÁTICO</a:t>
            </a:r>
            <a:endParaRPr lang="en-US" sz="2400" dirty="0">
              <a:solidFill>
                <a:schemeClr val="bg1"/>
              </a:solidFill>
              <a:latin typeface="Helvetica Neue Light"/>
            </a:endParaRPr>
          </a:p>
        </p:txBody>
      </p:sp>
      <p:sp>
        <p:nvSpPr>
          <p:cNvPr id="11" name="TextBox 10">
            <a:extLst>
              <a:ext uri="{FF2B5EF4-FFF2-40B4-BE49-F238E27FC236}">
                <a16:creationId xmlns:a16="http://schemas.microsoft.com/office/drawing/2014/main" id="{8851E94E-B7B6-4F5D-9C23-28FC5F642251}"/>
              </a:ext>
            </a:extLst>
          </p:cNvPr>
          <p:cNvSpPr txBox="1"/>
          <p:nvPr/>
        </p:nvSpPr>
        <p:spPr>
          <a:xfrm>
            <a:off x="380405" y="916390"/>
            <a:ext cx="3627403" cy="369332"/>
          </a:xfrm>
          <a:prstGeom prst="rect">
            <a:avLst/>
          </a:prstGeom>
          <a:noFill/>
        </p:spPr>
        <p:txBody>
          <a:bodyPr wrap="none" lIns="0" tIns="0" rIns="0" bIns="0" rtlCol="0">
            <a:spAutoFit/>
          </a:bodyPr>
          <a:lstStyle/>
          <a:p>
            <a:pPr>
              <a:tabLst>
                <a:tab pos="347663" algn="l"/>
              </a:tabLst>
            </a:pPr>
            <a:r>
              <a:rPr lang="pt-BR" sz="2400" dirty="0">
                <a:solidFill>
                  <a:schemeClr val="bg1"/>
                </a:solidFill>
                <a:latin typeface="Helvetica Neue Light"/>
              </a:rPr>
              <a:t>S</a:t>
            </a:r>
            <a:r>
              <a:rPr lang="en-US" sz="2400" dirty="0">
                <a:solidFill>
                  <a:schemeClr val="bg1"/>
                </a:solidFill>
                <a:latin typeface="Helvetica Neue Light"/>
              </a:rPr>
              <a:t>UPORTE A LINGUAGENS</a:t>
            </a:r>
          </a:p>
        </p:txBody>
      </p:sp>
      <p:sp>
        <p:nvSpPr>
          <p:cNvPr id="12" name="TextBox 11">
            <a:extLst>
              <a:ext uri="{FF2B5EF4-FFF2-40B4-BE49-F238E27FC236}">
                <a16:creationId xmlns:a16="http://schemas.microsoft.com/office/drawing/2014/main" id="{437141B4-6E0C-4DAE-9DEA-AFBCA8FF72F9}"/>
              </a:ext>
            </a:extLst>
          </p:cNvPr>
          <p:cNvSpPr txBox="1"/>
          <p:nvPr/>
        </p:nvSpPr>
        <p:spPr>
          <a:xfrm>
            <a:off x="8595054" y="890990"/>
            <a:ext cx="3693319" cy="369332"/>
          </a:xfrm>
          <a:prstGeom prst="rect">
            <a:avLst/>
          </a:prstGeom>
          <a:noFill/>
        </p:spPr>
        <p:txBody>
          <a:bodyPr wrap="none" lIns="0" tIns="0" rIns="0" bIns="0" rtlCol="0">
            <a:spAutoFit/>
          </a:bodyPr>
          <a:lstStyle/>
          <a:p>
            <a:pPr>
              <a:tabLst>
                <a:tab pos="347663" algn="l"/>
              </a:tabLst>
            </a:pPr>
            <a:r>
              <a:rPr lang="pt-BR" sz="2400" dirty="0">
                <a:solidFill>
                  <a:schemeClr val="bg1"/>
                </a:solidFill>
                <a:latin typeface="Helvetica Neue Light"/>
              </a:rPr>
              <a:t>ACURADO E RÁPIDO	</a:t>
            </a:r>
            <a:endParaRPr lang="en-US" sz="2400" dirty="0">
              <a:solidFill>
                <a:schemeClr val="bg1"/>
              </a:solidFill>
              <a:latin typeface="Helvetica Neue Light"/>
            </a:endParaRPr>
          </a:p>
        </p:txBody>
      </p:sp>
      <p:sp>
        <p:nvSpPr>
          <p:cNvPr id="13" name="Rectangle 12">
            <a:extLst>
              <a:ext uri="{FF2B5EF4-FFF2-40B4-BE49-F238E27FC236}">
                <a16:creationId xmlns:a16="http://schemas.microsoft.com/office/drawing/2014/main" id="{D7A6B60C-0281-44C5-BC55-1822211DC592}"/>
              </a:ext>
              <a:ext uri="{C183D7F6-B498-43B3-948B-1728B52AA6E4}">
                <adec:decorative xmlns:adec="http://schemas.microsoft.com/office/drawing/2017/decorative" val="1"/>
              </a:ext>
            </a:extLst>
          </p:cNvPr>
          <p:cNvSpPr/>
          <p:nvPr/>
        </p:nvSpPr>
        <p:spPr>
          <a:xfrm>
            <a:off x="5014510" y="2762738"/>
            <a:ext cx="2162981" cy="3472192"/>
          </a:xfrm>
          <a:prstGeom prst="rect">
            <a:avLst/>
          </a:prstGeom>
          <a:gradFill flip="none" rotWithShape="1">
            <a:gsLst>
              <a:gs pos="100000">
                <a:srgbClr val="98A3AD">
                  <a:alpha val="0"/>
                </a:srgbClr>
              </a:gs>
              <a:gs pos="0">
                <a:srgbClr val="98A3A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045D03B-50F9-415A-8371-21976F25164C}"/>
              </a:ext>
              <a:ext uri="{C183D7F6-B498-43B3-948B-1728B52AA6E4}">
                <adec:decorative xmlns:adec="http://schemas.microsoft.com/office/drawing/2017/decorative" val="1"/>
              </a:ext>
            </a:extLst>
          </p:cNvPr>
          <p:cNvGrpSpPr/>
          <p:nvPr/>
        </p:nvGrpSpPr>
        <p:grpSpPr>
          <a:xfrm>
            <a:off x="4255846" y="1498600"/>
            <a:ext cx="3680308" cy="2453538"/>
            <a:chOff x="4064749" y="1192972"/>
            <a:chExt cx="4062503" cy="2708336"/>
          </a:xfrm>
        </p:grpSpPr>
        <p:grpSp>
          <p:nvGrpSpPr>
            <p:cNvPr id="15" name="Group 14">
              <a:extLst>
                <a:ext uri="{FF2B5EF4-FFF2-40B4-BE49-F238E27FC236}">
                  <a16:creationId xmlns:a16="http://schemas.microsoft.com/office/drawing/2014/main" id="{97431330-0E31-4807-A44C-2F043D83D6D5}"/>
                </a:ext>
              </a:extLst>
            </p:cNvPr>
            <p:cNvGrpSpPr/>
            <p:nvPr/>
          </p:nvGrpSpPr>
          <p:grpSpPr>
            <a:xfrm>
              <a:off x="4064749" y="1192972"/>
              <a:ext cx="4062503" cy="2708336"/>
              <a:chOff x="4064749" y="1192972"/>
              <a:chExt cx="4062503" cy="2708336"/>
            </a:xfrm>
          </p:grpSpPr>
          <p:graphicFrame>
            <p:nvGraphicFramePr>
              <p:cNvPr id="17" name="Chart 16">
                <a:extLst>
                  <a:ext uri="{FF2B5EF4-FFF2-40B4-BE49-F238E27FC236}">
                    <a16:creationId xmlns:a16="http://schemas.microsoft.com/office/drawing/2014/main" id="{5AF14EEE-8235-4EDF-B133-0037515A375C}"/>
                  </a:ext>
                </a:extLst>
              </p:cNvPr>
              <p:cNvGraphicFramePr/>
              <p:nvPr>
                <p:extLst>
                  <p:ext uri="{D42A27DB-BD31-4B8C-83A1-F6EECF244321}">
                    <p14:modId xmlns:p14="http://schemas.microsoft.com/office/powerpoint/2010/main" val="3586789825"/>
                  </p:ext>
                </p:extLst>
              </p:nvPr>
            </p:nvGraphicFramePr>
            <p:xfrm>
              <a:off x="4064749" y="1192972"/>
              <a:ext cx="4062503" cy="2708336"/>
            </p:xfrm>
            <a:graphic>
              <a:graphicData uri="http://schemas.openxmlformats.org/drawingml/2006/chart">
                <c:chart xmlns:c="http://schemas.openxmlformats.org/drawingml/2006/chart" xmlns:r="http://schemas.openxmlformats.org/officeDocument/2006/relationships" r:id="rId2"/>
              </a:graphicData>
            </a:graphic>
          </p:graphicFrame>
          <p:sp>
            <p:nvSpPr>
              <p:cNvPr id="18" name="Oval 17">
                <a:extLst>
                  <a:ext uri="{FF2B5EF4-FFF2-40B4-BE49-F238E27FC236}">
                    <a16:creationId xmlns:a16="http://schemas.microsoft.com/office/drawing/2014/main" id="{B8F0D1E6-73D3-47B5-B8B6-8FDCEDE592ED}"/>
                  </a:ext>
                </a:extLst>
              </p:cNvPr>
              <p:cNvSpPr/>
              <p:nvPr/>
            </p:nvSpPr>
            <p:spPr>
              <a:xfrm>
                <a:off x="5302166"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Freeform 5">
              <a:extLst>
                <a:ext uri="{FF2B5EF4-FFF2-40B4-BE49-F238E27FC236}">
                  <a16:creationId xmlns:a16="http://schemas.microsoft.com/office/drawing/2014/main" id="{B59328FF-F1D9-4240-BA01-C935400DC0F9}"/>
                </a:ext>
              </a:extLst>
            </p:cNvPr>
            <p:cNvSpPr>
              <a:spLocks noEditPoints="1"/>
            </p:cNvSpPr>
            <p:nvPr/>
          </p:nvSpPr>
          <p:spPr bwMode="auto">
            <a:xfrm>
              <a:off x="5708499" y="2119338"/>
              <a:ext cx="775002" cy="855603"/>
            </a:xfrm>
            <a:custGeom>
              <a:avLst/>
              <a:gdLst>
                <a:gd name="T0" fmla="*/ 1440 w 1800"/>
                <a:gd name="T1" fmla="*/ 544 h 2048"/>
                <a:gd name="T2" fmla="*/ 360 w 1800"/>
                <a:gd name="T3" fmla="*/ 544 h 2048"/>
                <a:gd name="T4" fmla="*/ 0 w 1800"/>
                <a:gd name="T5" fmla="*/ 1868 h 2048"/>
                <a:gd name="T6" fmla="*/ 1620 w 1800"/>
                <a:gd name="T7" fmla="*/ 2048 h 2048"/>
                <a:gd name="T8" fmla="*/ 1176 w 1800"/>
                <a:gd name="T9" fmla="*/ 1011 h 2048"/>
                <a:gd name="T10" fmla="*/ 900 w 1800"/>
                <a:gd name="T11" fmla="*/ 120 h 2048"/>
                <a:gd name="T12" fmla="*/ 900 w 1800"/>
                <a:gd name="T13" fmla="*/ 968 h 2048"/>
                <a:gd name="T14" fmla="*/ 1012 w 1800"/>
                <a:gd name="T15" fmla="*/ 1096 h 2048"/>
                <a:gd name="T16" fmla="*/ 788 w 1800"/>
                <a:gd name="T17" fmla="*/ 1096 h 2048"/>
                <a:gd name="T18" fmla="*/ 1012 w 1800"/>
                <a:gd name="T19" fmla="*/ 1096 h 2048"/>
                <a:gd name="T20" fmla="*/ 180 w 1800"/>
                <a:gd name="T21" fmla="*/ 1928 h 2048"/>
                <a:gd name="T22" fmla="*/ 419 w 1800"/>
                <a:gd name="T23" fmla="*/ 1254 h 2048"/>
                <a:gd name="T24" fmla="*/ 702 w 1800"/>
                <a:gd name="T25" fmla="*/ 1550 h 2048"/>
                <a:gd name="T26" fmla="*/ 778 w 1800"/>
                <a:gd name="T27" fmla="*/ 1637 h 2048"/>
                <a:gd name="T28" fmla="*/ 698 w 1800"/>
                <a:gd name="T29" fmla="*/ 1385 h 2048"/>
                <a:gd name="T30" fmla="*/ 669 w 1800"/>
                <a:gd name="T31" fmla="*/ 1414 h 2048"/>
                <a:gd name="T32" fmla="*/ 645 w 1800"/>
                <a:gd name="T33" fmla="*/ 1131 h 2048"/>
                <a:gd name="T34" fmla="*/ 698 w 1800"/>
                <a:gd name="T35" fmla="*/ 1385 h 2048"/>
                <a:gd name="T36" fmla="*/ 899 w 1800"/>
                <a:gd name="T37" fmla="*/ 1638 h 2048"/>
                <a:gd name="T38" fmla="*/ 901 w 1800"/>
                <a:gd name="T39" fmla="*/ 1638 h 2048"/>
                <a:gd name="T40" fmla="*/ 851 w 1800"/>
                <a:gd name="T41" fmla="*/ 1928 h 2048"/>
                <a:gd name="T42" fmla="*/ 900 w 1800"/>
                <a:gd name="T43" fmla="*/ 1628 h 2048"/>
                <a:gd name="T44" fmla="*/ 813 w 1800"/>
                <a:gd name="T45" fmla="*/ 1440 h 2048"/>
                <a:gd name="T46" fmla="*/ 987 w 1800"/>
                <a:gd name="T47" fmla="*/ 1440 h 2048"/>
                <a:gd name="T48" fmla="*/ 1155 w 1800"/>
                <a:gd name="T49" fmla="*/ 1131 h 2048"/>
                <a:gd name="T50" fmla="*/ 1134 w 1800"/>
                <a:gd name="T51" fmla="*/ 1417 h 2048"/>
                <a:gd name="T52" fmla="*/ 1102 w 1800"/>
                <a:gd name="T53" fmla="*/ 1385 h 2048"/>
                <a:gd name="T54" fmla="*/ 1155 w 1800"/>
                <a:gd name="T55" fmla="*/ 1131 h 2048"/>
                <a:gd name="T56" fmla="*/ 1071 w 1800"/>
                <a:gd name="T57" fmla="*/ 1928 h 2048"/>
                <a:gd name="T58" fmla="*/ 1076 w 1800"/>
                <a:gd name="T59" fmla="*/ 1529 h 2048"/>
                <a:gd name="T60" fmla="*/ 1188 w 1800"/>
                <a:gd name="T61" fmla="*/ 1544 h 2048"/>
                <a:gd name="T62" fmla="*/ 1680 w 1800"/>
                <a:gd name="T63" fmla="*/ 186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0" h="2048">
                  <a:moveTo>
                    <a:pt x="1176" y="1011"/>
                  </a:moveTo>
                  <a:cubicBezTo>
                    <a:pt x="1334" y="916"/>
                    <a:pt x="1440" y="742"/>
                    <a:pt x="1440" y="544"/>
                  </a:cubicBezTo>
                  <a:cubicBezTo>
                    <a:pt x="1440" y="244"/>
                    <a:pt x="1198" y="0"/>
                    <a:pt x="900" y="0"/>
                  </a:cubicBezTo>
                  <a:cubicBezTo>
                    <a:pt x="602" y="0"/>
                    <a:pt x="360" y="244"/>
                    <a:pt x="360" y="544"/>
                  </a:cubicBezTo>
                  <a:cubicBezTo>
                    <a:pt x="360" y="742"/>
                    <a:pt x="466" y="916"/>
                    <a:pt x="624" y="1011"/>
                  </a:cubicBezTo>
                  <a:cubicBezTo>
                    <a:pt x="269" y="1125"/>
                    <a:pt x="0" y="1460"/>
                    <a:pt x="0" y="1868"/>
                  </a:cubicBezTo>
                  <a:cubicBezTo>
                    <a:pt x="0" y="1967"/>
                    <a:pt x="81" y="2048"/>
                    <a:pt x="180" y="2048"/>
                  </a:cubicBezTo>
                  <a:cubicBezTo>
                    <a:pt x="197" y="2048"/>
                    <a:pt x="1577" y="2048"/>
                    <a:pt x="1620" y="2048"/>
                  </a:cubicBezTo>
                  <a:cubicBezTo>
                    <a:pt x="1719" y="2048"/>
                    <a:pt x="1800" y="1967"/>
                    <a:pt x="1800" y="1868"/>
                  </a:cubicBezTo>
                  <a:cubicBezTo>
                    <a:pt x="1800" y="1460"/>
                    <a:pt x="1531" y="1125"/>
                    <a:pt x="1176" y="1011"/>
                  </a:cubicBezTo>
                  <a:close/>
                  <a:moveTo>
                    <a:pt x="480" y="544"/>
                  </a:moveTo>
                  <a:cubicBezTo>
                    <a:pt x="480" y="310"/>
                    <a:pt x="668" y="120"/>
                    <a:pt x="900" y="120"/>
                  </a:cubicBezTo>
                  <a:cubicBezTo>
                    <a:pt x="1132" y="120"/>
                    <a:pt x="1320" y="310"/>
                    <a:pt x="1320" y="544"/>
                  </a:cubicBezTo>
                  <a:cubicBezTo>
                    <a:pt x="1320" y="778"/>
                    <a:pt x="1132" y="968"/>
                    <a:pt x="900" y="968"/>
                  </a:cubicBezTo>
                  <a:cubicBezTo>
                    <a:pt x="668" y="968"/>
                    <a:pt x="480" y="778"/>
                    <a:pt x="480" y="544"/>
                  </a:cubicBezTo>
                  <a:close/>
                  <a:moveTo>
                    <a:pt x="1012" y="1096"/>
                  </a:moveTo>
                  <a:cubicBezTo>
                    <a:pt x="900" y="1190"/>
                    <a:pt x="900" y="1190"/>
                    <a:pt x="900" y="1190"/>
                  </a:cubicBezTo>
                  <a:cubicBezTo>
                    <a:pt x="788" y="1096"/>
                    <a:pt x="788" y="1096"/>
                    <a:pt x="788" y="1096"/>
                  </a:cubicBezTo>
                  <a:cubicBezTo>
                    <a:pt x="824" y="1091"/>
                    <a:pt x="862" y="1088"/>
                    <a:pt x="900" y="1088"/>
                  </a:cubicBezTo>
                  <a:cubicBezTo>
                    <a:pt x="938" y="1088"/>
                    <a:pt x="976" y="1091"/>
                    <a:pt x="1012" y="1096"/>
                  </a:cubicBezTo>
                  <a:close/>
                  <a:moveTo>
                    <a:pt x="729" y="1928"/>
                  </a:moveTo>
                  <a:cubicBezTo>
                    <a:pt x="180" y="1928"/>
                    <a:pt x="180" y="1928"/>
                    <a:pt x="180" y="1928"/>
                  </a:cubicBezTo>
                  <a:cubicBezTo>
                    <a:pt x="147" y="1928"/>
                    <a:pt x="120" y="1901"/>
                    <a:pt x="120" y="1868"/>
                  </a:cubicBezTo>
                  <a:cubicBezTo>
                    <a:pt x="120" y="1619"/>
                    <a:pt x="237" y="1397"/>
                    <a:pt x="419" y="1254"/>
                  </a:cubicBezTo>
                  <a:cubicBezTo>
                    <a:pt x="610" y="1541"/>
                    <a:pt x="610" y="1541"/>
                    <a:pt x="610" y="1541"/>
                  </a:cubicBezTo>
                  <a:cubicBezTo>
                    <a:pt x="631" y="1573"/>
                    <a:pt x="676" y="1577"/>
                    <a:pt x="702" y="1550"/>
                  </a:cubicBezTo>
                  <a:cubicBezTo>
                    <a:pt x="724" y="1529"/>
                    <a:pt x="724" y="1529"/>
                    <a:pt x="724" y="1529"/>
                  </a:cubicBezTo>
                  <a:cubicBezTo>
                    <a:pt x="778" y="1637"/>
                    <a:pt x="778" y="1637"/>
                    <a:pt x="778" y="1637"/>
                  </a:cubicBezTo>
                  <a:lnTo>
                    <a:pt x="729" y="1928"/>
                  </a:lnTo>
                  <a:close/>
                  <a:moveTo>
                    <a:pt x="698" y="1385"/>
                  </a:moveTo>
                  <a:cubicBezTo>
                    <a:pt x="698" y="1385"/>
                    <a:pt x="698" y="1385"/>
                    <a:pt x="698" y="1385"/>
                  </a:cubicBezTo>
                  <a:cubicBezTo>
                    <a:pt x="669" y="1414"/>
                    <a:pt x="669" y="1414"/>
                    <a:pt x="669" y="1414"/>
                  </a:cubicBezTo>
                  <a:cubicBezTo>
                    <a:pt x="519" y="1188"/>
                    <a:pt x="519" y="1188"/>
                    <a:pt x="519" y="1188"/>
                  </a:cubicBezTo>
                  <a:cubicBezTo>
                    <a:pt x="559" y="1165"/>
                    <a:pt x="601" y="1146"/>
                    <a:pt x="645" y="1131"/>
                  </a:cubicBezTo>
                  <a:cubicBezTo>
                    <a:pt x="650" y="1138"/>
                    <a:pt x="640" y="1129"/>
                    <a:pt x="811" y="1272"/>
                  </a:cubicBezTo>
                  <a:lnTo>
                    <a:pt x="698" y="1385"/>
                  </a:lnTo>
                  <a:close/>
                  <a:moveTo>
                    <a:pt x="851" y="1928"/>
                  </a:moveTo>
                  <a:cubicBezTo>
                    <a:pt x="899" y="1638"/>
                    <a:pt x="899" y="1638"/>
                    <a:pt x="899" y="1638"/>
                  </a:cubicBezTo>
                  <a:cubicBezTo>
                    <a:pt x="900" y="1635"/>
                    <a:pt x="900" y="1631"/>
                    <a:pt x="900" y="1628"/>
                  </a:cubicBezTo>
                  <a:cubicBezTo>
                    <a:pt x="900" y="1631"/>
                    <a:pt x="900" y="1635"/>
                    <a:pt x="901" y="1638"/>
                  </a:cubicBezTo>
                  <a:cubicBezTo>
                    <a:pt x="949" y="1928"/>
                    <a:pt x="949" y="1928"/>
                    <a:pt x="949" y="1928"/>
                  </a:cubicBezTo>
                  <a:lnTo>
                    <a:pt x="851" y="1928"/>
                  </a:lnTo>
                  <a:close/>
                  <a:moveTo>
                    <a:pt x="906" y="1601"/>
                  </a:moveTo>
                  <a:cubicBezTo>
                    <a:pt x="902" y="1610"/>
                    <a:pt x="900" y="1619"/>
                    <a:pt x="900" y="1628"/>
                  </a:cubicBezTo>
                  <a:cubicBezTo>
                    <a:pt x="900" y="1619"/>
                    <a:pt x="898" y="1610"/>
                    <a:pt x="894" y="1601"/>
                  </a:cubicBezTo>
                  <a:cubicBezTo>
                    <a:pt x="813" y="1440"/>
                    <a:pt x="813" y="1440"/>
                    <a:pt x="813" y="1440"/>
                  </a:cubicBezTo>
                  <a:cubicBezTo>
                    <a:pt x="900" y="1353"/>
                    <a:pt x="900" y="1353"/>
                    <a:pt x="900" y="1353"/>
                  </a:cubicBezTo>
                  <a:cubicBezTo>
                    <a:pt x="987" y="1440"/>
                    <a:pt x="987" y="1440"/>
                    <a:pt x="987" y="1440"/>
                  </a:cubicBezTo>
                  <a:lnTo>
                    <a:pt x="906" y="1601"/>
                  </a:lnTo>
                  <a:close/>
                  <a:moveTo>
                    <a:pt x="1155" y="1131"/>
                  </a:moveTo>
                  <a:cubicBezTo>
                    <a:pt x="1205" y="1148"/>
                    <a:pt x="1253" y="1171"/>
                    <a:pt x="1298" y="1197"/>
                  </a:cubicBezTo>
                  <a:cubicBezTo>
                    <a:pt x="1134" y="1417"/>
                    <a:pt x="1134" y="1417"/>
                    <a:pt x="1134" y="1417"/>
                  </a:cubicBezTo>
                  <a:cubicBezTo>
                    <a:pt x="1102" y="1385"/>
                    <a:pt x="1102" y="1385"/>
                    <a:pt x="1102" y="1385"/>
                  </a:cubicBezTo>
                  <a:cubicBezTo>
                    <a:pt x="1102" y="1385"/>
                    <a:pt x="1102" y="1385"/>
                    <a:pt x="1102" y="1385"/>
                  </a:cubicBezTo>
                  <a:cubicBezTo>
                    <a:pt x="989" y="1272"/>
                    <a:pt x="989" y="1272"/>
                    <a:pt x="989" y="1272"/>
                  </a:cubicBezTo>
                  <a:cubicBezTo>
                    <a:pt x="1161" y="1128"/>
                    <a:pt x="1150" y="1138"/>
                    <a:pt x="1155" y="1131"/>
                  </a:cubicBezTo>
                  <a:close/>
                  <a:moveTo>
                    <a:pt x="1620" y="1928"/>
                  </a:moveTo>
                  <a:cubicBezTo>
                    <a:pt x="1071" y="1928"/>
                    <a:pt x="1071" y="1928"/>
                    <a:pt x="1071" y="1928"/>
                  </a:cubicBezTo>
                  <a:cubicBezTo>
                    <a:pt x="1022" y="1637"/>
                    <a:pt x="1022" y="1637"/>
                    <a:pt x="1022" y="1637"/>
                  </a:cubicBezTo>
                  <a:cubicBezTo>
                    <a:pt x="1076" y="1529"/>
                    <a:pt x="1076" y="1529"/>
                    <a:pt x="1076" y="1529"/>
                  </a:cubicBezTo>
                  <a:cubicBezTo>
                    <a:pt x="1098" y="1550"/>
                    <a:pt x="1098" y="1550"/>
                    <a:pt x="1098" y="1550"/>
                  </a:cubicBezTo>
                  <a:cubicBezTo>
                    <a:pt x="1123" y="1576"/>
                    <a:pt x="1166" y="1573"/>
                    <a:pt x="1188" y="1544"/>
                  </a:cubicBezTo>
                  <a:cubicBezTo>
                    <a:pt x="1396" y="1267"/>
                    <a:pt x="1396" y="1267"/>
                    <a:pt x="1396" y="1267"/>
                  </a:cubicBezTo>
                  <a:cubicBezTo>
                    <a:pt x="1569" y="1410"/>
                    <a:pt x="1680" y="1626"/>
                    <a:pt x="1680" y="1868"/>
                  </a:cubicBezTo>
                  <a:cubicBezTo>
                    <a:pt x="1680" y="1901"/>
                    <a:pt x="1653" y="1928"/>
                    <a:pt x="1620" y="1928"/>
                  </a:cubicBezTo>
                  <a:close/>
                </a:path>
              </a:pathLst>
            </a:custGeom>
            <a:solidFill>
              <a:srgbClr val="98A3AD"/>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9" name="TextBox 18">
            <a:extLst>
              <a:ext uri="{FF2B5EF4-FFF2-40B4-BE49-F238E27FC236}">
                <a16:creationId xmlns:a16="http://schemas.microsoft.com/office/drawing/2014/main" id="{4C216687-F88E-4449-80BE-075063D6F37D}"/>
              </a:ext>
            </a:extLst>
          </p:cNvPr>
          <p:cNvSpPr txBox="1"/>
          <p:nvPr/>
        </p:nvSpPr>
        <p:spPr>
          <a:xfrm>
            <a:off x="5018682" y="3950565"/>
            <a:ext cx="2154637" cy="1231106"/>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r>
              <a:rPr lang="en-US" dirty="0"/>
              <a:t>Prophet </a:t>
            </a:r>
            <a:r>
              <a:rPr lang="en-US" dirty="0" err="1"/>
              <a:t>facilita</a:t>
            </a:r>
            <a:r>
              <a:rPr lang="en-US" dirty="0"/>
              <a:t> </a:t>
            </a:r>
            <a:r>
              <a:rPr lang="en-US" dirty="0" err="1"/>
              <a:t>na</a:t>
            </a:r>
            <a:r>
              <a:rPr lang="en-US" dirty="0"/>
              <a:t> </a:t>
            </a:r>
            <a:r>
              <a:rPr lang="en-US" dirty="0" err="1"/>
              <a:t>definição</a:t>
            </a:r>
            <a:r>
              <a:rPr lang="en-US" dirty="0"/>
              <a:t> dos </a:t>
            </a:r>
            <a:r>
              <a:rPr lang="en-US" dirty="0" err="1"/>
              <a:t>parâmetros</a:t>
            </a:r>
            <a:r>
              <a:rPr lang="en-US" dirty="0"/>
              <a:t> AR – Auto </a:t>
            </a:r>
            <a:r>
              <a:rPr lang="en-US" dirty="0" err="1"/>
              <a:t>Correlação</a:t>
            </a:r>
            <a:r>
              <a:rPr lang="en-US" dirty="0"/>
              <a:t> e MA – </a:t>
            </a:r>
            <a:r>
              <a:rPr lang="en-US" dirty="0" err="1"/>
              <a:t>Média</a:t>
            </a:r>
            <a:r>
              <a:rPr lang="en-US" dirty="0"/>
              <a:t> </a:t>
            </a:r>
            <a:r>
              <a:rPr lang="en-US" dirty="0" err="1"/>
              <a:t>Móvel</a:t>
            </a:r>
            <a:endParaRPr lang="en-US" dirty="0"/>
          </a:p>
        </p:txBody>
      </p:sp>
      <p:sp>
        <p:nvSpPr>
          <p:cNvPr id="20" name="Rectangle 19">
            <a:extLst>
              <a:ext uri="{FF2B5EF4-FFF2-40B4-BE49-F238E27FC236}">
                <a16:creationId xmlns:a16="http://schemas.microsoft.com/office/drawing/2014/main" id="{F4B1279F-7337-46DC-AC45-6E8AA758739A}"/>
              </a:ext>
              <a:ext uri="{C183D7F6-B498-43B3-948B-1728B52AA6E4}">
                <adec:decorative xmlns:adec="http://schemas.microsoft.com/office/drawing/2017/decorative" val="1"/>
              </a:ext>
            </a:extLst>
          </p:cNvPr>
          <p:cNvSpPr/>
          <p:nvPr/>
        </p:nvSpPr>
        <p:spPr>
          <a:xfrm>
            <a:off x="1057712" y="2771809"/>
            <a:ext cx="2173221" cy="3471990"/>
          </a:xfrm>
          <a:prstGeom prst="rect">
            <a:avLst/>
          </a:prstGeom>
          <a:gradFill flip="none" rotWithShape="1">
            <a:gsLst>
              <a:gs pos="100000">
                <a:srgbClr val="30353F">
                  <a:alpha val="0"/>
                </a:srgbClr>
              </a:gs>
              <a:gs pos="0">
                <a:srgbClr val="30353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1BA140B9-37C8-45D9-BB18-18C6423DFB21}"/>
              </a:ext>
              <a:ext uri="{C183D7F6-B498-43B3-948B-1728B52AA6E4}">
                <adec:decorative xmlns:adec="http://schemas.microsoft.com/office/drawing/2017/decorative" val="1"/>
              </a:ext>
            </a:extLst>
          </p:cNvPr>
          <p:cNvGrpSpPr/>
          <p:nvPr/>
        </p:nvGrpSpPr>
        <p:grpSpPr>
          <a:xfrm>
            <a:off x="304169" y="1500070"/>
            <a:ext cx="3680307" cy="2453539"/>
            <a:chOff x="-20046" y="1192971"/>
            <a:chExt cx="4062503" cy="2708336"/>
          </a:xfrm>
        </p:grpSpPr>
        <p:sp>
          <p:nvSpPr>
            <p:cNvPr id="22" name="Oval 21">
              <a:extLst>
                <a:ext uri="{FF2B5EF4-FFF2-40B4-BE49-F238E27FC236}">
                  <a16:creationId xmlns:a16="http://schemas.microsoft.com/office/drawing/2014/main" id="{5F562494-6936-47A9-9424-A6C63118B737}"/>
                </a:ext>
              </a:extLst>
            </p:cNvPr>
            <p:cNvSpPr/>
            <p:nvPr/>
          </p:nvSpPr>
          <p:spPr>
            <a:xfrm>
              <a:off x="1217371"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36A0BFB5-D07D-44E3-9453-BCD2DDAC191A}"/>
                </a:ext>
              </a:extLst>
            </p:cNvPr>
            <p:cNvGrpSpPr/>
            <p:nvPr/>
          </p:nvGrpSpPr>
          <p:grpSpPr>
            <a:xfrm>
              <a:off x="-20046" y="1192971"/>
              <a:ext cx="4062503" cy="2708336"/>
              <a:chOff x="825276" y="1527237"/>
              <a:chExt cx="3419288" cy="2279526"/>
            </a:xfrm>
          </p:grpSpPr>
          <p:graphicFrame>
            <p:nvGraphicFramePr>
              <p:cNvPr id="24" name="Chart 23">
                <a:extLst>
                  <a:ext uri="{FF2B5EF4-FFF2-40B4-BE49-F238E27FC236}">
                    <a16:creationId xmlns:a16="http://schemas.microsoft.com/office/drawing/2014/main" id="{46C73A4A-ACB4-4F42-BDDD-D5C2A1898F79}"/>
                  </a:ext>
                </a:extLst>
              </p:cNvPr>
              <p:cNvGraphicFramePr/>
              <p:nvPr>
                <p:extLst>
                  <p:ext uri="{D42A27DB-BD31-4B8C-83A1-F6EECF244321}">
                    <p14:modId xmlns:p14="http://schemas.microsoft.com/office/powerpoint/2010/main" val="212612993"/>
                  </p:ext>
                </p:extLst>
              </p:nvPr>
            </p:nvGraphicFramePr>
            <p:xfrm>
              <a:off x="825276" y="1527237"/>
              <a:ext cx="3419288" cy="2279526"/>
            </p:xfrm>
            <a:graphic>
              <a:graphicData uri="http://schemas.openxmlformats.org/drawingml/2006/chart">
                <c:chart xmlns:c="http://schemas.openxmlformats.org/drawingml/2006/chart" xmlns:r="http://schemas.openxmlformats.org/officeDocument/2006/relationships" r:id="rId3"/>
              </a:graphicData>
            </a:graphic>
          </p:graphicFrame>
          <p:grpSp>
            <p:nvGrpSpPr>
              <p:cNvPr id="25" name="Group 24">
                <a:extLst>
                  <a:ext uri="{FF2B5EF4-FFF2-40B4-BE49-F238E27FC236}">
                    <a16:creationId xmlns:a16="http://schemas.microsoft.com/office/drawing/2014/main" id="{7FDCE621-14E8-4EAB-A23B-B43A9B71A85B}"/>
                  </a:ext>
                </a:extLst>
              </p:cNvPr>
              <p:cNvGrpSpPr/>
              <p:nvPr/>
            </p:nvGrpSpPr>
            <p:grpSpPr>
              <a:xfrm>
                <a:off x="2163942" y="2306932"/>
                <a:ext cx="741957" cy="720135"/>
                <a:chOff x="1389063" y="3748088"/>
                <a:chExt cx="336550" cy="336550"/>
              </a:xfrm>
              <a:solidFill>
                <a:srgbClr val="30353F"/>
              </a:solidFill>
            </p:grpSpPr>
            <p:sp>
              <p:nvSpPr>
                <p:cNvPr id="26" name="Freeform 5">
                  <a:extLst>
                    <a:ext uri="{FF2B5EF4-FFF2-40B4-BE49-F238E27FC236}">
                      <a16:creationId xmlns:a16="http://schemas.microsoft.com/office/drawing/2014/main" id="{3AF559B4-1A0F-43EC-983C-D48D684A04B6}"/>
                    </a:ext>
                  </a:extLst>
                </p:cNvPr>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
                  <a:extLst>
                    <a:ext uri="{FF2B5EF4-FFF2-40B4-BE49-F238E27FC236}">
                      <a16:creationId xmlns:a16="http://schemas.microsoft.com/office/drawing/2014/main" id="{2DE374B5-B201-4C2B-A2DF-F075E92504A8}"/>
                    </a:ext>
                  </a:extLst>
                </p:cNvPr>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8" name="TextBox 27">
            <a:extLst>
              <a:ext uri="{FF2B5EF4-FFF2-40B4-BE49-F238E27FC236}">
                <a16:creationId xmlns:a16="http://schemas.microsoft.com/office/drawing/2014/main" id="{5C986E16-679E-4D6F-8237-5038E7C8D199}"/>
              </a:ext>
            </a:extLst>
          </p:cNvPr>
          <p:cNvSpPr txBox="1"/>
          <p:nvPr/>
        </p:nvSpPr>
        <p:spPr>
          <a:xfrm>
            <a:off x="1035761" y="4139910"/>
            <a:ext cx="2154636" cy="492443"/>
          </a:xfrm>
          <a:prstGeom prst="rect">
            <a:avLst/>
          </a:prstGeom>
          <a:noFill/>
        </p:spPr>
        <p:txBody>
          <a:bodyPr wrap="square" lIns="0" tIns="0" rIns="0" bIns="0" rtlCol="0">
            <a:spAutoFit/>
          </a:bodyPr>
          <a:lstStyle/>
          <a:p>
            <a:pPr algn="ctr"/>
            <a:r>
              <a:rPr lang="en-US" sz="1600" dirty="0">
                <a:solidFill>
                  <a:schemeClr val="bg1"/>
                </a:solidFill>
              </a:rPr>
              <a:t>Prophet </a:t>
            </a:r>
            <a:r>
              <a:rPr lang="en-US" sz="1600" dirty="0" err="1">
                <a:solidFill>
                  <a:schemeClr val="bg1"/>
                </a:solidFill>
              </a:rPr>
              <a:t>tem</a:t>
            </a:r>
            <a:r>
              <a:rPr lang="en-US" sz="1600" dirty="0">
                <a:solidFill>
                  <a:schemeClr val="bg1"/>
                </a:solidFill>
              </a:rPr>
              <a:t> </a:t>
            </a:r>
            <a:r>
              <a:rPr lang="en-US" sz="1600" dirty="0" err="1">
                <a:solidFill>
                  <a:schemeClr val="bg1"/>
                </a:solidFill>
              </a:rPr>
              <a:t>suporte</a:t>
            </a:r>
            <a:r>
              <a:rPr lang="en-US" sz="1600" dirty="0">
                <a:solidFill>
                  <a:schemeClr val="bg1"/>
                </a:solidFill>
              </a:rPr>
              <a:t> a </a:t>
            </a:r>
            <a:r>
              <a:rPr lang="en-US" sz="1600" dirty="0" err="1">
                <a:solidFill>
                  <a:schemeClr val="bg1"/>
                </a:solidFill>
              </a:rPr>
              <a:t>liguangens</a:t>
            </a:r>
            <a:r>
              <a:rPr lang="en-US" sz="1600" dirty="0">
                <a:solidFill>
                  <a:schemeClr val="bg1"/>
                </a:solidFill>
              </a:rPr>
              <a:t> Python e R</a:t>
            </a:r>
          </a:p>
        </p:txBody>
      </p:sp>
      <p:sp>
        <p:nvSpPr>
          <p:cNvPr id="29" name="Rectangle 28">
            <a:extLst>
              <a:ext uri="{FF2B5EF4-FFF2-40B4-BE49-F238E27FC236}">
                <a16:creationId xmlns:a16="http://schemas.microsoft.com/office/drawing/2014/main" id="{AF9257A1-051A-4C63-A3F5-7D1AA26561A9}"/>
              </a:ext>
              <a:ext uri="{C183D7F6-B498-43B3-948B-1728B52AA6E4}">
                <adec:decorative xmlns:adec="http://schemas.microsoft.com/office/drawing/2017/decorative" val="1"/>
              </a:ext>
            </a:extLst>
          </p:cNvPr>
          <p:cNvSpPr/>
          <p:nvPr/>
        </p:nvSpPr>
        <p:spPr>
          <a:xfrm>
            <a:off x="8957488" y="2775886"/>
            <a:ext cx="2180381" cy="3447372"/>
          </a:xfrm>
          <a:prstGeom prst="rect">
            <a:avLst/>
          </a:prstGeom>
          <a:gradFill flip="none" rotWithShape="1">
            <a:gsLst>
              <a:gs pos="100000">
                <a:srgbClr val="BABABA">
                  <a:alpha val="0"/>
                </a:srgbClr>
              </a:gs>
              <a:gs pos="0">
                <a:srgbClr val="BABAB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7A689382-1A3A-426F-9698-4E5C636F83AA}"/>
              </a:ext>
              <a:ext uri="{C183D7F6-B498-43B3-948B-1728B52AA6E4}">
                <adec:decorative xmlns:adec="http://schemas.microsoft.com/office/drawing/2017/decorative" val="1"/>
              </a:ext>
            </a:extLst>
          </p:cNvPr>
          <p:cNvGrpSpPr/>
          <p:nvPr/>
        </p:nvGrpSpPr>
        <p:grpSpPr>
          <a:xfrm>
            <a:off x="8207524" y="1498600"/>
            <a:ext cx="3680308" cy="2453538"/>
            <a:chOff x="8149543" y="1192972"/>
            <a:chExt cx="4062503" cy="2708336"/>
          </a:xfrm>
        </p:grpSpPr>
        <p:sp>
          <p:nvSpPr>
            <p:cNvPr id="31" name="Oval 30">
              <a:extLst>
                <a:ext uri="{FF2B5EF4-FFF2-40B4-BE49-F238E27FC236}">
                  <a16:creationId xmlns:a16="http://schemas.microsoft.com/office/drawing/2014/main" id="{331A2799-7954-4568-B058-25D5954D568A}"/>
                </a:ext>
              </a:extLst>
            </p:cNvPr>
            <p:cNvSpPr/>
            <p:nvPr/>
          </p:nvSpPr>
          <p:spPr>
            <a:xfrm>
              <a:off x="9386960"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Chart 31">
              <a:extLst>
                <a:ext uri="{FF2B5EF4-FFF2-40B4-BE49-F238E27FC236}">
                  <a16:creationId xmlns:a16="http://schemas.microsoft.com/office/drawing/2014/main" id="{CE814B8B-7806-48F9-B12F-7420C32BC7FC}"/>
                </a:ext>
              </a:extLst>
            </p:cNvPr>
            <p:cNvGraphicFramePr/>
            <p:nvPr>
              <p:extLst>
                <p:ext uri="{D42A27DB-BD31-4B8C-83A1-F6EECF244321}">
                  <p14:modId xmlns:p14="http://schemas.microsoft.com/office/powerpoint/2010/main" val="1447874831"/>
                </p:ext>
              </p:extLst>
            </p:nvPr>
          </p:nvGraphicFramePr>
          <p:xfrm>
            <a:off x="8149543" y="1192972"/>
            <a:ext cx="4062503" cy="2708336"/>
          </p:xfrm>
          <a:graphic>
            <a:graphicData uri="http://schemas.openxmlformats.org/drawingml/2006/chart">
              <c:chart xmlns:c="http://schemas.openxmlformats.org/drawingml/2006/chart" xmlns:r="http://schemas.openxmlformats.org/officeDocument/2006/relationships" r:id="rId4"/>
            </a:graphicData>
          </a:graphic>
        </p:graphicFrame>
      </p:grpSp>
      <p:graphicFrame>
        <p:nvGraphicFramePr>
          <p:cNvPr id="33" name="Chart 32" descr="This is a chart. ">
            <a:extLst>
              <a:ext uri="{FF2B5EF4-FFF2-40B4-BE49-F238E27FC236}">
                <a16:creationId xmlns:a16="http://schemas.microsoft.com/office/drawing/2014/main" id="{6C4090B4-D214-45D7-92BC-E732412EA1B5}"/>
              </a:ext>
            </a:extLst>
          </p:cNvPr>
          <p:cNvGraphicFramePr/>
          <p:nvPr>
            <p:extLst>
              <p:ext uri="{D42A27DB-BD31-4B8C-83A1-F6EECF244321}">
                <p14:modId xmlns:p14="http://schemas.microsoft.com/office/powerpoint/2010/main" val="2559641865"/>
              </p:ext>
            </p:extLst>
          </p:nvPr>
        </p:nvGraphicFramePr>
        <p:xfrm>
          <a:off x="9136984" y="2094504"/>
          <a:ext cx="1597428" cy="1766567"/>
        </p:xfrm>
        <a:graphic>
          <a:graphicData uri="http://schemas.openxmlformats.org/drawingml/2006/chart">
            <c:chart xmlns:c="http://schemas.openxmlformats.org/drawingml/2006/chart" xmlns:r="http://schemas.openxmlformats.org/officeDocument/2006/relationships" r:id="rId5"/>
          </a:graphicData>
        </a:graphic>
      </p:graphicFrame>
      <p:sp>
        <p:nvSpPr>
          <p:cNvPr id="34" name="TextBox 33">
            <a:extLst>
              <a:ext uri="{FF2B5EF4-FFF2-40B4-BE49-F238E27FC236}">
                <a16:creationId xmlns:a16="http://schemas.microsoft.com/office/drawing/2014/main" id="{E55BE2AD-C1C0-46A1-A5AC-0E92766CB89D}"/>
              </a:ext>
            </a:extLst>
          </p:cNvPr>
          <p:cNvSpPr txBox="1"/>
          <p:nvPr/>
        </p:nvSpPr>
        <p:spPr>
          <a:xfrm>
            <a:off x="8970360" y="3950565"/>
            <a:ext cx="2154637" cy="1477328"/>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r>
              <a:rPr lang="pt-BR" dirty="0"/>
              <a:t>Utilizado em vários projetos internos do Facebook. Acreditem ser mais assertivo que os principais modelos do mercado</a:t>
            </a:r>
            <a:endParaRPr lang="en-US"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 name="Shape 937"/>
          <p:cNvSpPr>
            <a:spLocks noGrp="1"/>
          </p:cNvSpPr>
          <p:nvPr>
            <p:ph type="body" idx="15"/>
          </p:nvPr>
        </p:nvSpPr>
        <p:spPr>
          <a:xfrm>
            <a:off x="306137" y="189784"/>
            <a:ext cx="4509568" cy="323165"/>
          </a:xfrm>
          <a:prstGeom prst="rect">
            <a:avLst/>
          </a:prstGeom>
        </p:spPr>
        <p:txBody>
          <a:bodyPr/>
          <a:lstStyle/>
          <a:p>
            <a:pPr marL="0" indent="0">
              <a:buNone/>
            </a:pPr>
            <a:r>
              <a:rPr lang="en-US" dirty="0" err="1"/>
              <a:t>Processo</a:t>
            </a:r>
            <a:r>
              <a:rPr lang="en-US" dirty="0"/>
              <a:t> de </a:t>
            </a:r>
            <a:r>
              <a:rPr lang="en-US" dirty="0" err="1"/>
              <a:t>Séries</a:t>
            </a:r>
            <a:r>
              <a:rPr lang="en-US" dirty="0"/>
              <a:t> </a:t>
            </a:r>
            <a:r>
              <a:rPr lang="en-US" dirty="0" err="1"/>
              <a:t>Temporais</a:t>
            </a:r>
            <a:r>
              <a:rPr lang="en-US" dirty="0"/>
              <a:t>         </a:t>
            </a:r>
            <a:r>
              <a:rPr lang="en-US" dirty="0" err="1"/>
              <a:t>Linha</a:t>
            </a:r>
            <a:r>
              <a:rPr lang="en-US" dirty="0"/>
              <a:t> do Tempo</a:t>
            </a:r>
            <a:endParaRPr dirty="0"/>
          </a:p>
        </p:txBody>
      </p:sp>
      <p:sp>
        <p:nvSpPr>
          <p:cNvPr id="6" name="Rectangle 5"/>
          <p:cNvSpPr/>
          <p:nvPr/>
        </p:nvSpPr>
        <p:spPr>
          <a:xfrm>
            <a:off x="3068783" y="189784"/>
            <a:ext cx="116473" cy="309122"/>
          </a:xfrm>
          <a:prstGeom prst="rect">
            <a:avLst/>
          </a:prstGeom>
          <a:solidFill>
            <a:srgbClr val="01F2FF"/>
          </a:solidFill>
          <a:ln w="3175" cap="flat">
            <a:solidFill>
              <a:schemeClr val="bg2">
                <a:lumMod val="20000"/>
                <a:lumOff val="80000"/>
              </a:schemeClr>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defTabSz="412750" hangingPunct="0">
              <a:lnSpc>
                <a:spcPct val="110000"/>
              </a:lnSpc>
            </a:pPr>
            <a:endParaRPr lang="en-US" sz="1400">
              <a:solidFill>
                <a:schemeClr val="accent4">
                  <a:hueOff val="2021612"/>
                  <a:satOff val="-86562"/>
                  <a:lumOff val="52470"/>
                </a:schemeClr>
              </a:solidFill>
              <a:sym typeface="Helvetica Neue"/>
            </a:endParaRPr>
          </a:p>
        </p:txBody>
      </p:sp>
      <p:sp>
        <p:nvSpPr>
          <p:cNvPr id="35" name="Oval 34">
            <a:extLst>
              <a:ext uri="{FF2B5EF4-FFF2-40B4-BE49-F238E27FC236}">
                <a16:creationId xmlns:a16="http://schemas.microsoft.com/office/drawing/2014/main" id="{9AD9309D-274B-4CA7-A74C-AAF4F4E5D5CC}"/>
              </a:ext>
              <a:ext uri="{C183D7F6-B498-43B3-948B-1728B52AA6E4}">
                <adec:decorative xmlns:adec="http://schemas.microsoft.com/office/drawing/2017/decorative" val="1"/>
              </a:ext>
            </a:extLst>
          </p:cNvPr>
          <p:cNvSpPr/>
          <p:nvPr/>
        </p:nvSpPr>
        <p:spPr>
          <a:xfrm>
            <a:off x="9443776" y="2225546"/>
            <a:ext cx="2367224" cy="2367218"/>
          </a:xfrm>
          <a:prstGeom prst="ellipse">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174C739D-7870-4383-94F9-E6B0BC2D3269}"/>
              </a:ext>
              <a:ext uri="{C183D7F6-B498-43B3-948B-1728B52AA6E4}">
                <adec:decorative xmlns:adec="http://schemas.microsoft.com/office/drawing/2017/decorative" val="1"/>
              </a:ext>
            </a:extLst>
          </p:cNvPr>
          <p:cNvSpPr/>
          <p:nvPr/>
        </p:nvSpPr>
        <p:spPr>
          <a:xfrm>
            <a:off x="0" y="3440290"/>
            <a:ext cx="11025188" cy="50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A4954074-A739-43E7-8E5A-CC231FAD5B18}"/>
              </a:ext>
              <a:ext uri="{C183D7F6-B498-43B3-948B-1728B52AA6E4}">
                <adec:decorative xmlns:adec="http://schemas.microsoft.com/office/drawing/2017/decorative" val="1"/>
              </a:ext>
            </a:extLst>
          </p:cNvPr>
          <p:cNvSpPr/>
          <p:nvPr/>
        </p:nvSpPr>
        <p:spPr>
          <a:xfrm>
            <a:off x="9829561" y="2611330"/>
            <a:ext cx="1595654" cy="1595650"/>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descr="This is an icon of a trophy.">
            <a:extLst>
              <a:ext uri="{FF2B5EF4-FFF2-40B4-BE49-F238E27FC236}">
                <a16:creationId xmlns:a16="http://schemas.microsoft.com/office/drawing/2014/main" id="{65FCFF21-68BE-4492-A6B6-0E6776B06B71}"/>
              </a:ext>
            </a:extLst>
          </p:cNvPr>
          <p:cNvGrpSpPr/>
          <p:nvPr/>
        </p:nvGrpSpPr>
        <p:grpSpPr>
          <a:xfrm>
            <a:off x="10299341" y="3028467"/>
            <a:ext cx="656095" cy="761376"/>
            <a:chOff x="-1892703" y="1944681"/>
            <a:chExt cx="3284538" cy="3811588"/>
          </a:xfrm>
        </p:grpSpPr>
        <p:sp>
          <p:nvSpPr>
            <p:cNvPr id="39" name="Freeform 5">
              <a:extLst>
                <a:ext uri="{FF2B5EF4-FFF2-40B4-BE49-F238E27FC236}">
                  <a16:creationId xmlns:a16="http://schemas.microsoft.com/office/drawing/2014/main" id="{A45B5476-7FF4-4C83-B6B1-32AFE6B11115}"/>
                </a:ext>
              </a:extLst>
            </p:cNvPr>
            <p:cNvSpPr>
              <a:spLocks noEditPoints="1"/>
            </p:cNvSpPr>
            <p:nvPr/>
          </p:nvSpPr>
          <p:spPr bwMode="auto">
            <a:xfrm>
              <a:off x="-1892703" y="1944681"/>
              <a:ext cx="3284538" cy="3811588"/>
            </a:xfrm>
            <a:custGeom>
              <a:avLst/>
              <a:gdLst>
                <a:gd name="T0" fmla="*/ 1611 w 1764"/>
                <a:gd name="T1" fmla="*/ 145 h 2048"/>
                <a:gd name="T2" fmla="*/ 1468 w 1764"/>
                <a:gd name="T3" fmla="*/ 100 h 2048"/>
                <a:gd name="T4" fmla="*/ 397 w 1764"/>
                <a:gd name="T5" fmla="*/ 0 h 2048"/>
                <a:gd name="T6" fmla="*/ 296 w 1764"/>
                <a:gd name="T7" fmla="*/ 145 h 2048"/>
                <a:gd name="T8" fmla="*/ 40 w 1764"/>
                <a:gd name="T9" fmla="*/ 197 h 2048"/>
                <a:gd name="T10" fmla="*/ 397 w 1764"/>
                <a:gd name="T11" fmla="*/ 863 h 2048"/>
                <a:gd name="T12" fmla="*/ 735 w 1764"/>
                <a:gd name="T13" fmla="*/ 1251 h 2048"/>
                <a:gd name="T14" fmla="*/ 567 w 1764"/>
                <a:gd name="T15" fmla="*/ 1483 h 2048"/>
                <a:gd name="T16" fmla="*/ 531 w 1764"/>
                <a:gd name="T17" fmla="*/ 1746 h 2048"/>
                <a:gd name="T18" fmla="*/ 301 w 1764"/>
                <a:gd name="T19" fmla="*/ 1888 h 2048"/>
                <a:gd name="T20" fmla="*/ 348 w 1764"/>
                <a:gd name="T21" fmla="*/ 2048 h 2048"/>
                <a:gd name="T22" fmla="*/ 1468 w 1764"/>
                <a:gd name="T23" fmla="*/ 2001 h 2048"/>
                <a:gd name="T24" fmla="*/ 1325 w 1764"/>
                <a:gd name="T25" fmla="*/ 1746 h 2048"/>
                <a:gd name="T26" fmla="*/ 1237 w 1764"/>
                <a:gd name="T27" fmla="*/ 1529 h 2048"/>
                <a:gd name="T28" fmla="*/ 1200 w 1764"/>
                <a:gd name="T29" fmla="*/ 1482 h 2048"/>
                <a:gd name="T30" fmla="*/ 1303 w 1764"/>
                <a:gd name="T31" fmla="*/ 992 h 2048"/>
                <a:gd name="T32" fmla="*/ 1757 w 1764"/>
                <a:gd name="T33" fmla="*/ 316 h 2048"/>
                <a:gd name="T34" fmla="*/ 101 w 1764"/>
                <a:gd name="T35" fmla="*/ 301 h 2048"/>
                <a:gd name="T36" fmla="*/ 153 w 1764"/>
                <a:gd name="T37" fmla="*/ 240 h 2048"/>
                <a:gd name="T38" fmla="*/ 296 w 1764"/>
                <a:gd name="T39" fmla="*/ 327 h 2048"/>
                <a:gd name="T40" fmla="*/ 101 w 1764"/>
                <a:gd name="T41" fmla="*/ 301 h 2048"/>
                <a:gd name="T42" fmla="*/ 1373 w 1764"/>
                <a:gd name="T43" fmla="*/ 1888 h 2048"/>
                <a:gd name="T44" fmla="*/ 396 w 1764"/>
                <a:gd name="T45" fmla="*/ 1953 h 2048"/>
                <a:gd name="T46" fmla="*/ 443 w 1764"/>
                <a:gd name="T47" fmla="*/ 1841 h 2048"/>
                <a:gd name="T48" fmla="*/ 1143 w 1764"/>
                <a:gd name="T49" fmla="*/ 1576 h 2048"/>
                <a:gd name="T50" fmla="*/ 626 w 1764"/>
                <a:gd name="T51" fmla="*/ 1746 h 2048"/>
                <a:gd name="T52" fmla="*/ 1143 w 1764"/>
                <a:gd name="T53" fmla="*/ 1576 h 2048"/>
                <a:gd name="T54" fmla="*/ 782 w 1764"/>
                <a:gd name="T55" fmla="*/ 1439 h 2048"/>
                <a:gd name="T56" fmla="*/ 882 w 1764"/>
                <a:gd name="T57" fmla="*/ 1280 h 2048"/>
                <a:gd name="T58" fmla="*/ 1019 w 1764"/>
                <a:gd name="T59" fmla="*/ 1481 h 2048"/>
                <a:gd name="T60" fmla="*/ 1373 w 1764"/>
                <a:gd name="T61" fmla="*/ 327 h 2048"/>
                <a:gd name="T62" fmla="*/ 882 w 1764"/>
                <a:gd name="T63" fmla="*/ 1186 h 2048"/>
                <a:gd name="T64" fmla="*/ 391 w 1764"/>
                <a:gd name="T65" fmla="*/ 327 h 2048"/>
                <a:gd name="T66" fmla="*/ 397 w 1764"/>
                <a:gd name="T67" fmla="*/ 95 h 2048"/>
                <a:gd name="T68" fmla="*/ 1373 w 1764"/>
                <a:gd name="T69" fmla="*/ 100 h 2048"/>
                <a:gd name="T70" fmla="*/ 1663 w 1764"/>
                <a:gd name="T71" fmla="*/ 301 h 2048"/>
                <a:gd name="T72" fmla="*/ 1468 w 1764"/>
                <a:gd name="T73" fmla="*/ 327 h 2048"/>
                <a:gd name="T74" fmla="*/ 1611 w 1764"/>
                <a:gd name="T75" fmla="*/ 240 h 2048"/>
                <a:gd name="T76" fmla="*/ 1663 w 1764"/>
                <a:gd name="T77" fmla="*/ 301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4" h="2048">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
              <a:extLst>
                <a:ext uri="{FF2B5EF4-FFF2-40B4-BE49-F238E27FC236}">
                  <a16:creationId xmlns:a16="http://schemas.microsoft.com/office/drawing/2014/main" id="{32B9A0E6-6B8E-46E7-B6FA-D033FEAD1B19}"/>
                </a:ext>
              </a:extLst>
            </p:cNvPr>
            <p:cNvSpPr>
              <a:spLocks noEditPoints="1"/>
            </p:cNvSpPr>
            <p:nvPr/>
          </p:nvSpPr>
          <p:spPr bwMode="auto">
            <a:xfrm>
              <a:off x="-795744" y="2462202"/>
              <a:ext cx="1090612" cy="1039809"/>
            </a:xfrm>
            <a:custGeom>
              <a:avLst/>
              <a:gdLst>
                <a:gd name="T0" fmla="*/ 581 w 586"/>
                <a:gd name="T1" fmla="*/ 209 h 559"/>
                <a:gd name="T2" fmla="*/ 543 w 586"/>
                <a:gd name="T3" fmla="*/ 176 h 559"/>
                <a:gd name="T4" fmla="*/ 399 w 586"/>
                <a:gd name="T5" fmla="*/ 156 h 559"/>
                <a:gd name="T6" fmla="*/ 336 w 586"/>
                <a:gd name="T7" fmla="*/ 26 h 559"/>
                <a:gd name="T8" fmla="*/ 293 w 586"/>
                <a:gd name="T9" fmla="*/ 0 h 559"/>
                <a:gd name="T10" fmla="*/ 250 w 586"/>
                <a:gd name="T11" fmla="*/ 26 h 559"/>
                <a:gd name="T12" fmla="*/ 187 w 586"/>
                <a:gd name="T13" fmla="*/ 156 h 559"/>
                <a:gd name="T14" fmla="*/ 44 w 586"/>
                <a:gd name="T15" fmla="*/ 176 h 559"/>
                <a:gd name="T16" fmla="*/ 5 w 586"/>
                <a:gd name="T17" fmla="*/ 209 h 559"/>
                <a:gd name="T18" fmla="*/ 17 w 586"/>
                <a:gd name="T19" fmla="*/ 257 h 559"/>
                <a:gd name="T20" fmla="*/ 121 w 586"/>
                <a:gd name="T21" fmla="*/ 358 h 559"/>
                <a:gd name="T22" fmla="*/ 96 w 586"/>
                <a:gd name="T23" fmla="*/ 501 h 559"/>
                <a:gd name="T24" fmla="*/ 115 w 586"/>
                <a:gd name="T25" fmla="*/ 547 h 559"/>
                <a:gd name="T26" fmla="*/ 165 w 586"/>
                <a:gd name="T27" fmla="*/ 551 h 559"/>
                <a:gd name="T28" fmla="*/ 293 w 586"/>
                <a:gd name="T29" fmla="*/ 483 h 559"/>
                <a:gd name="T30" fmla="*/ 421 w 586"/>
                <a:gd name="T31" fmla="*/ 551 h 559"/>
                <a:gd name="T32" fmla="*/ 443 w 586"/>
                <a:gd name="T33" fmla="*/ 556 h 559"/>
                <a:gd name="T34" fmla="*/ 471 w 586"/>
                <a:gd name="T35" fmla="*/ 547 h 559"/>
                <a:gd name="T36" fmla="*/ 490 w 586"/>
                <a:gd name="T37" fmla="*/ 501 h 559"/>
                <a:gd name="T38" fmla="*/ 465 w 586"/>
                <a:gd name="T39" fmla="*/ 358 h 559"/>
                <a:gd name="T40" fmla="*/ 569 w 586"/>
                <a:gd name="T41" fmla="*/ 257 h 559"/>
                <a:gd name="T42" fmla="*/ 581 w 586"/>
                <a:gd name="T43" fmla="*/ 209 h 559"/>
                <a:gd name="T44" fmla="*/ 381 w 586"/>
                <a:gd name="T45" fmla="*/ 308 h 559"/>
                <a:gd name="T46" fmla="*/ 368 w 586"/>
                <a:gd name="T47" fmla="*/ 350 h 559"/>
                <a:gd name="T48" fmla="*/ 380 w 586"/>
                <a:gd name="T49" fmla="*/ 422 h 559"/>
                <a:gd name="T50" fmla="*/ 315 w 586"/>
                <a:gd name="T51" fmla="*/ 388 h 559"/>
                <a:gd name="T52" fmla="*/ 293 w 586"/>
                <a:gd name="T53" fmla="*/ 382 h 559"/>
                <a:gd name="T54" fmla="*/ 271 w 586"/>
                <a:gd name="T55" fmla="*/ 388 h 559"/>
                <a:gd name="T56" fmla="*/ 206 w 586"/>
                <a:gd name="T57" fmla="*/ 422 h 559"/>
                <a:gd name="T58" fmla="*/ 218 w 586"/>
                <a:gd name="T59" fmla="*/ 350 h 559"/>
                <a:gd name="T60" fmla="*/ 205 w 586"/>
                <a:gd name="T61" fmla="*/ 308 h 559"/>
                <a:gd name="T62" fmla="*/ 152 w 586"/>
                <a:gd name="T63" fmla="*/ 256 h 559"/>
                <a:gd name="T64" fmla="*/ 225 w 586"/>
                <a:gd name="T65" fmla="*/ 246 h 559"/>
                <a:gd name="T66" fmla="*/ 261 w 586"/>
                <a:gd name="T67" fmla="*/ 220 h 559"/>
                <a:gd name="T68" fmla="*/ 293 w 586"/>
                <a:gd name="T69" fmla="*/ 154 h 559"/>
                <a:gd name="T70" fmla="*/ 325 w 586"/>
                <a:gd name="T71" fmla="*/ 220 h 559"/>
                <a:gd name="T72" fmla="*/ 361 w 586"/>
                <a:gd name="T73" fmla="*/ 246 h 559"/>
                <a:gd name="T74" fmla="*/ 434 w 586"/>
                <a:gd name="T75" fmla="*/ 256 h 559"/>
                <a:gd name="T76" fmla="*/ 381 w 586"/>
                <a:gd name="T77" fmla="*/ 308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6" h="559">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41" name="Straight Connector 40">
            <a:extLst>
              <a:ext uri="{FF2B5EF4-FFF2-40B4-BE49-F238E27FC236}">
                <a16:creationId xmlns:a16="http://schemas.microsoft.com/office/drawing/2014/main" id="{221F7D52-2190-4C9F-9D49-8D1C2D9760B9}"/>
              </a:ext>
              <a:ext uri="{C183D7F6-B498-43B3-948B-1728B52AA6E4}">
                <adec:decorative xmlns:adec="http://schemas.microsoft.com/office/drawing/2017/decorative" val="1"/>
              </a:ext>
            </a:extLst>
          </p:cNvPr>
          <p:cNvCxnSpPr>
            <a:cxnSpLocks/>
          </p:cNvCxnSpPr>
          <p:nvPr/>
        </p:nvCxnSpPr>
        <p:spPr>
          <a:xfrm>
            <a:off x="8029776" y="3596184"/>
            <a:ext cx="0" cy="70573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46B29F4-8AD7-40E5-9A18-D875E50D1F17}"/>
              </a:ext>
            </a:extLst>
          </p:cNvPr>
          <p:cNvSpPr txBox="1"/>
          <p:nvPr/>
        </p:nvSpPr>
        <p:spPr>
          <a:xfrm>
            <a:off x="6954113" y="4721818"/>
            <a:ext cx="2151326" cy="1292662"/>
          </a:xfrm>
          <a:prstGeom prst="rect">
            <a:avLst/>
          </a:prstGeom>
          <a:noFill/>
        </p:spPr>
        <p:txBody>
          <a:bodyPr wrap="square" lIns="0" tIns="0" rIns="0" bIns="0" rtlCol="0">
            <a:spAutoFit/>
          </a:bodyPr>
          <a:lstStyle/>
          <a:p>
            <a:pPr algn="ctr"/>
            <a:r>
              <a:rPr lang="en-US" sz="1400" dirty="0" err="1">
                <a:solidFill>
                  <a:schemeClr val="bg1"/>
                </a:solidFill>
                <a:latin typeface="Helvetica Neue Light"/>
              </a:rPr>
              <a:t>Além</a:t>
            </a:r>
            <a:r>
              <a:rPr lang="en-US" sz="1400" dirty="0">
                <a:solidFill>
                  <a:schemeClr val="bg1"/>
                </a:solidFill>
                <a:latin typeface="Helvetica Neue Light"/>
              </a:rPr>
              <a:t> da </a:t>
            </a:r>
            <a:r>
              <a:rPr lang="en-US" sz="1400" dirty="0" err="1">
                <a:solidFill>
                  <a:schemeClr val="bg1"/>
                </a:solidFill>
                <a:latin typeface="Helvetica Neue Light"/>
              </a:rPr>
              <a:t>análise</a:t>
            </a:r>
            <a:r>
              <a:rPr lang="en-US" sz="1400" dirty="0">
                <a:solidFill>
                  <a:schemeClr val="bg1"/>
                </a:solidFill>
                <a:latin typeface="Helvetica Neue Light"/>
              </a:rPr>
              <a:t> de ACF e PACF, </a:t>
            </a:r>
            <a:r>
              <a:rPr lang="en-US" sz="1400" dirty="0" err="1">
                <a:solidFill>
                  <a:schemeClr val="bg1"/>
                </a:solidFill>
                <a:latin typeface="Helvetica Neue Light"/>
              </a:rPr>
              <a:t>efetuamos</a:t>
            </a:r>
            <a:r>
              <a:rPr lang="en-US" sz="1400" dirty="0">
                <a:solidFill>
                  <a:schemeClr val="bg1"/>
                </a:solidFill>
                <a:latin typeface="Helvetica Neue Light"/>
              </a:rPr>
              <a:t> </a:t>
            </a:r>
            <a:r>
              <a:rPr lang="en-US" sz="1400" dirty="0" err="1">
                <a:solidFill>
                  <a:schemeClr val="bg1"/>
                </a:solidFill>
                <a:latin typeface="Helvetica Neue Light"/>
              </a:rPr>
              <a:t>análise</a:t>
            </a:r>
            <a:r>
              <a:rPr lang="en-US" sz="1400" dirty="0">
                <a:solidFill>
                  <a:schemeClr val="bg1"/>
                </a:solidFill>
                <a:latin typeface="Helvetica Neue Light"/>
              </a:rPr>
              <a:t> de </a:t>
            </a:r>
            <a:r>
              <a:rPr lang="en-US" sz="1400" dirty="0" err="1">
                <a:solidFill>
                  <a:schemeClr val="bg1"/>
                </a:solidFill>
                <a:latin typeface="Helvetica Neue Light"/>
              </a:rPr>
              <a:t>sazonalidade</a:t>
            </a:r>
            <a:r>
              <a:rPr lang="en-US" sz="1400" dirty="0">
                <a:solidFill>
                  <a:schemeClr val="bg1"/>
                </a:solidFill>
                <a:latin typeface="Helvetica Neue Light"/>
              </a:rPr>
              <a:t>, </a:t>
            </a:r>
            <a:r>
              <a:rPr lang="en-US" sz="1400" dirty="0" err="1">
                <a:solidFill>
                  <a:schemeClr val="bg1"/>
                </a:solidFill>
                <a:latin typeface="Helvetica Neue Light"/>
              </a:rPr>
              <a:t>tendência</a:t>
            </a:r>
            <a:r>
              <a:rPr lang="en-US" sz="1400" dirty="0">
                <a:solidFill>
                  <a:schemeClr val="bg1"/>
                </a:solidFill>
                <a:latin typeface="Helvetica Neue Light"/>
              </a:rPr>
              <a:t> e dos </a:t>
            </a:r>
            <a:r>
              <a:rPr lang="en-US" sz="1400" dirty="0" err="1">
                <a:solidFill>
                  <a:schemeClr val="bg1"/>
                </a:solidFill>
                <a:latin typeface="Helvetica Neue Light"/>
              </a:rPr>
              <a:t>resíduos</a:t>
            </a:r>
            <a:r>
              <a:rPr lang="en-US" sz="1400" dirty="0">
                <a:solidFill>
                  <a:schemeClr val="bg1"/>
                </a:solidFill>
                <a:latin typeface="Helvetica Neue Light"/>
              </a:rPr>
              <a:t>. </a:t>
            </a:r>
            <a:r>
              <a:rPr lang="en-US" sz="1400" dirty="0" err="1">
                <a:solidFill>
                  <a:schemeClr val="bg1"/>
                </a:solidFill>
                <a:latin typeface="Helvetica Neue Light"/>
              </a:rPr>
              <a:t>Estas</a:t>
            </a:r>
            <a:r>
              <a:rPr lang="en-US" sz="1400" dirty="0">
                <a:solidFill>
                  <a:schemeClr val="bg1"/>
                </a:solidFill>
                <a:latin typeface="Helvetica Neue Light"/>
              </a:rPr>
              <a:t> </a:t>
            </a:r>
            <a:r>
              <a:rPr lang="en-US" sz="1400" dirty="0" err="1">
                <a:solidFill>
                  <a:schemeClr val="bg1"/>
                </a:solidFill>
                <a:latin typeface="Helvetica Neue Light"/>
              </a:rPr>
              <a:t>analises</a:t>
            </a:r>
            <a:r>
              <a:rPr lang="en-US" sz="1400" dirty="0">
                <a:solidFill>
                  <a:schemeClr val="bg1"/>
                </a:solidFill>
                <a:latin typeface="Helvetica Neue Light"/>
              </a:rPr>
              <a:t> </a:t>
            </a:r>
            <a:r>
              <a:rPr lang="en-US" sz="1400" dirty="0" err="1">
                <a:solidFill>
                  <a:schemeClr val="bg1"/>
                </a:solidFill>
                <a:latin typeface="Helvetica Neue Light"/>
              </a:rPr>
              <a:t>servirão</a:t>
            </a:r>
            <a:r>
              <a:rPr lang="en-US" sz="1400" dirty="0">
                <a:solidFill>
                  <a:schemeClr val="bg1"/>
                </a:solidFill>
                <a:latin typeface="Helvetica Neue Light"/>
              </a:rPr>
              <a:t> para </a:t>
            </a:r>
            <a:r>
              <a:rPr lang="en-US" sz="1400" dirty="0" err="1">
                <a:solidFill>
                  <a:schemeClr val="bg1"/>
                </a:solidFill>
                <a:latin typeface="Helvetica Neue Light"/>
              </a:rPr>
              <a:t>configurarmos</a:t>
            </a:r>
            <a:r>
              <a:rPr lang="en-US" sz="1400" dirty="0">
                <a:solidFill>
                  <a:schemeClr val="bg1"/>
                </a:solidFill>
                <a:latin typeface="Helvetica Neue Light"/>
              </a:rPr>
              <a:t> </a:t>
            </a:r>
            <a:r>
              <a:rPr lang="en-US" sz="1400" dirty="0" err="1">
                <a:solidFill>
                  <a:schemeClr val="bg1"/>
                </a:solidFill>
                <a:latin typeface="Helvetica Neue Light"/>
              </a:rPr>
              <a:t>os</a:t>
            </a:r>
            <a:r>
              <a:rPr lang="en-US" sz="1400" dirty="0">
                <a:solidFill>
                  <a:schemeClr val="bg1"/>
                </a:solidFill>
                <a:latin typeface="Helvetica Neue Light"/>
              </a:rPr>
              <a:t> </a:t>
            </a:r>
            <a:r>
              <a:rPr lang="en-US" sz="1400" dirty="0" err="1">
                <a:solidFill>
                  <a:schemeClr val="bg1"/>
                </a:solidFill>
                <a:latin typeface="Helvetica Neue Light"/>
              </a:rPr>
              <a:t>parâmetros</a:t>
            </a:r>
            <a:r>
              <a:rPr lang="en-US" sz="1400" dirty="0">
                <a:solidFill>
                  <a:schemeClr val="bg1"/>
                </a:solidFill>
                <a:latin typeface="Helvetica Neue Light"/>
              </a:rPr>
              <a:t> do </a:t>
            </a:r>
            <a:r>
              <a:rPr lang="en-US" sz="1400" dirty="0" err="1">
                <a:solidFill>
                  <a:schemeClr val="bg1"/>
                </a:solidFill>
                <a:latin typeface="Helvetica Neue Light"/>
              </a:rPr>
              <a:t>modelo</a:t>
            </a:r>
            <a:endParaRPr lang="en-US" sz="1400" dirty="0">
              <a:solidFill>
                <a:schemeClr val="bg1"/>
              </a:solidFill>
              <a:latin typeface="Helvetica Neue Light"/>
            </a:endParaRPr>
          </a:p>
        </p:txBody>
      </p:sp>
      <p:sp>
        <p:nvSpPr>
          <p:cNvPr id="43" name="TextBox 42">
            <a:extLst>
              <a:ext uri="{FF2B5EF4-FFF2-40B4-BE49-F238E27FC236}">
                <a16:creationId xmlns:a16="http://schemas.microsoft.com/office/drawing/2014/main" id="{8123F624-B062-4712-BF58-5B84CA87E251}"/>
              </a:ext>
            </a:extLst>
          </p:cNvPr>
          <p:cNvSpPr txBox="1"/>
          <p:nvPr/>
        </p:nvSpPr>
        <p:spPr>
          <a:xfrm>
            <a:off x="6513405" y="4412356"/>
            <a:ext cx="3032754" cy="215444"/>
          </a:xfrm>
          <a:prstGeom prst="rect">
            <a:avLst/>
          </a:prstGeom>
          <a:noFill/>
        </p:spPr>
        <p:txBody>
          <a:bodyPr wrap="none" lIns="0" tIns="0" rIns="0" bIns="0" rtlCol="0">
            <a:spAutoFit/>
          </a:bodyPr>
          <a:lstStyle/>
          <a:p>
            <a:pPr algn="ctr"/>
            <a:r>
              <a:rPr lang="pt-BR" sz="1400" b="1" dirty="0">
                <a:solidFill>
                  <a:schemeClr val="bg1"/>
                </a:solidFill>
                <a:latin typeface="Helvetica Neue Light"/>
              </a:rPr>
              <a:t>CONFIGURAÇÃO DOS PARÂMETROS</a:t>
            </a:r>
            <a:endParaRPr lang="en-US" sz="1400" b="1" dirty="0">
              <a:solidFill>
                <a:schemeClr val="bg1"/>
              </a:solidFill>
              <a:latin typeface="Helvetica Neue Light"/>
            </a:endParaRPr>
          </a:p>
        </p:txBody>
      </p:sp>
      <p:sp>
        <p:nvSpPr>
          <p:cNvPr id="44" name="Oval 43">
            <a:extLst>
              <a:ext uri="{FF2B5EF4-FFF2-40B4-BE49-F238E27FC236}">
                <a16:creationId xmlns:a16="http://schemas.microsoft.com/office/drawing/2014/main" id="{A95183DE-33C8-40C2-9F99-3BC0C77C0A27}"/>
              </a:ext>
              <a:ext uri="{C183D7F6-B498-43B3-948B-1728B52AA6E4}">
                <adec:decorative xmlns:adec="http://schemas.microsoft.com/office/drawing/2017/decorative" val="1"/>
              </a:ext>
            </a:extLst>
          </p:cNvPr>
          <p:cNvSpPr/>
          <p:nvPr/>
        </p:nvSpPr>
        <p:spPr>
          <a:xfrm>
            <a:off x="7714576" y="3174046"/>
            <a:ext cx="630400" cy="630398"/>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7F0F5907-D91A-40C0-BE12-B1CFC3C5C496}"/>
              </a:ext>
            </a:extLst>
          </p:cNvPr>
          <p:cNvSpPr txBox="1"/>
          <p:nvPr/>
        </p:nvSpPr>
        <p:spPr>
          <a:xfrm>
            <a:off x="7944817" y="2851413"/>
            <a:ext cx="169918" cy="215444"/>
          </a:xfrm>
          <a:prstGeom prst="rect">
            <a:avLst/>
          </a:prstGeom>
          <a:noFill/>
        </p:spPr>
        <p:txBody>
          <a:bodyPr wrap="none" lIns="0" tIns="0" rIns="0" bIns="0" rtlCol="0">
            <a:spAutoFit/>
          </a:bodyPr>
          <a:lstStyle/>
          <a:p>
            <a:pPr algn="ctr"/>
            <a:r>
              <a:rPr lang="en-US" sz="1400" b="1" dirty="0">
                <a:solidFill>
                  <a:schemeClr val="bg1"/>
                </a:solidFill>
                <a:latin typeface="Helvetica Neue Light"/>
              </a:rPr>
              <a:t>4º</a:t>
            </a:r>
          </a:p>
        </p:txBody>
      </p:sp>
      <p:grpSp>
        <p:nvGrpSpPr>
          <p:cNvPr id="46" name="Group 45" descr="This is an icon of a calendar. ">
            <a:extLst>
              <a:ext uri="{FF2B5EF4-FFF2-40B4-BE49-F238E27FC236}">
                <a16:creationId xmlns:a16="http://schemas.microsoft.com/office/drawing/2014/main" id="{BCC7F4CD-98F4-4BAE-BC2F-9D361082A1C3}"/>
              </a:ext>
            </a:extLst>
          </p:cNvPr>
          <p:cNvGrpSpPr/>
          <p:nvPr/>
        </p:nvGrpSpPr>
        <p:grpSpPr>
          <a:xfrm>
            <a:off x="7899149" y="3358618"/>
            <a:ext cx="261254" cy="261255"/>
            <a:chOff x="8208963" y="3762375"/>
            <a:chExt cx="306387" cy="306388"/>
          </a:xfrm>
        </p:grpSpPr>
        <p:sp>
          <p:nvSpPr>
            <p:cNvPr id="47" name="Freeform 27">
              <a:extLst>
                <a:ext uri="{FF2B5EF4-FFF2-40B4-BE49-F238E27FC236}">
                  <a16:creationId xmlns:a16="http://schemas.microsoft.com/office/drawing/2014/main" id="{683B8A4B-33F6-4974-ABA6-127E6CD4C7BF}"/>
                </a:ext>
              </a:extLst>
            </p:cNvPr>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8">
              <a:extLst>
                <a:ext uri="{FF2B5EF4-FFF2-40B4-BE49-F238E27FC236}">
                  <a16:creationId xmlns:a16="http://schemas.microsoft.com/office/drawing/2014/main" id="{E08317B2-047C-45B4-A47A-14CBA3B1C984}"/>
                </a:ext>
              </a:extLst>
            </p:cNvPr>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9">
              <a:extLst>
                <a:ext uri="{FF2B5EF4-FFF2-40B4-BE49-F238E27FC236}">
                  <a16:creationId xmlns:a16="http://schemas.microsoft.com/office/drawing/2014/main" id="{D8073A69-95D2-4215-B882-BB024FD74807}"/>
                </a:ext>
              </a:extLst>
            </p:cNvPr>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30">
              <a:extLst>
                <a:ext uri="{FF2B5EF4-FFF2-40B4-BE49-F238E27FC236}">
                  <a16:creationId xmlns:a16="http://schemas.microsoft.com/office/drawing/2014/main" id="{7D6F6E02-2456-427B-8798-8554D8C1C881}"/>
                </a:ext>
              </a:extLst>
            </p:cNvPr>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1" name="TextBox 50">
            <a:extLst>
              <a:ext uri="{FF2B5EF4-FFF2-40B4-BE49-F238E27FC236}">
                <a16:creationId xmlns:a16="http://schemas.microsoft.com/office/drawing/2014/main" id="{AE4262D1-EC0B-48B5-A222-F851BFDF5C5F}"/>
              </a:ext>
            </a:extLst>
          </p:cNvPr>
          <p:cNvSpPr txBox="1"/>
          <p:nvPr/>
        </p:nvSpPr>
        <p:spPr>
          <a:xfrm>
            <a:off x="492682" y="1799313"/>
            <a:ext cx="2151326" cy="861774"/>
          </a:xfrm>
          <a:prstGeom prst="rect">
            <a:avLst/>
          </a:prstGeom>
          <a:noFill/>
        </p:spPr>
        <p:txBody>
          <a:bodyPr wrap="square" lIns="0" tIns="0" rIns="0" bIns="0" rtlCol="0">
            <a:spAutoFit/>
          </a:bodyPr>
          <a:lstStyle/>
          <a:p>
            <a:pPr algn="ctr"/>
            <a:r>
              <a:rPr lang="en-US" sz="1400" dirty="0" err="1">
                <a:solidFill>
                  <a:schemeClr val="bg1"/>
                </a:solidFill>
                <a:latin typeface="Helvetica Neue Light"/>
              </a:rPr>
              <a:t>Adquirir</a:t>
            </a:r>
            <a:r>
              <a:rPr lang="en-US" sz="1400" dirty="0">
                <a:solidFill>
                  <a:schemeClr val="bg1"/>
                </a:solidFill>
                <a:latin typeface="Helvetica Neue Light"/>
              </a:rPr>
              <a:t> e </a:t>
            </a:r>
            <a:r>
              <a:rPr lang="en-US" sz="1400" dirty="0" err="1">
                <a:solidFill>
                  <a:schemeClr val="bg1"/>
                </a:solidFill>
                <a:latin typeface="Helvetica Neue Light"/>
              </a:rPr>
              <a:t>organizar</a:t>
            </a:r>
            <a:r>
              <a:rPr lang="en-US" sz="1400" dirty="0">
                <a:solidFill>
                  <a:schemeClr val="bg1"/>
                </a:solidFill>
                <a:latin typeface="Helvetica Neue Light"/>
              </a:rPr>
              <a:t> </a:t>
            </a:r>
            <a:r>
              <a:rPr lang="en-US" sz="1400" dirty="0" err="1">
                <a:solidFill>
                  <a:schemeClr val="bg1"/>
                </a:solidFill>
                <a:latin typeface="Helvetica Neue Light"/>
              </a:rPr>
              <a:t>os</a:t>
            </a:r>
            <a:r>
              <a:rPr lang="en-US" sz="1400" dirty="0">
                <a:solidFill>
                  <a:schemeClr val="bg1"/>
                </a:solidFill>
                <a:latin typeface="Helvetica Neue Light"/>
              </a:rPr>
              <a:t> dados, </a:t>
            </a:r>
            <a:r>
              <a:rPr lang="en-US" sz="1400" dirty="0" err="1">
                <a:solidFill>
                  <a:schemeClr val="bg1"/>
                </a:solidFill>
                <a:latin typeface="Helvetica Neue Light"/>
              </a:rPr>
              <a:t>definindo</a:t>
            </a:r>
            <a:r>
              <a:rPr lang="en-US" sz="1400" dirty="0">
                <a:solidFill>
                  <a:schemeClr val="bg1"/>
                </a:solidFill>
                <a:latin typeface="Helvetica Neue Light"/>
              </a:rPr>
              <a:t> </a:t>
            </a:r>
            <a:r>
              <a:rPr lang="en-US" sz="1400" dirty="0" err="1">
                <a:solidFill>
                  <a:schemeClr val="bg1"/>
                </a:solidFill>
                <a:latin typeface="Helvetica Neue Light"/>
              </a:rPr>
              <a:t>uma</a:t>
            </a:r>
            <a:r>
              <a:rPr lang="en-US" sz="1400" dirty="0">
                <a:solidFill>
                  <a:schemeClr val="bg1"/>
                </a:solidFill>
                <a:latin typeface="Helvetica Neue Light"/>
              </a:rPr>
              <a:t> </a:t>
            </a:r>
            <a:r>
              <a:rPr lang="en-US" sz="1400" dirty="0" err="1">
                <a:solidFill>
                  <a:schemeClr val="bg1"/>
                </a:solidFill>
                <a:latin typeface="Helvetica Neue Light"/>
              </a:rPr>
              <a:t>coluna</a:t>
            </a:r>
            <a:r>
              <a:rPr lang="en-US" sz="1400" dirty="0">
                <a:solidFill>
                  <a:schemeClr val="bg1"/>
                </a:solidFill>
                <a:latin typeface="Helvetica Neue Light"/>
              </a:rPr>
              <a:t> de data </a:t>
            </a:r>
            <a:r>
              <a:rPr lang="en-US" sz="1400" dirty="0" err="1">
                <a:solidFill>
                  <a:schemeClr val="bg1"/>
                </a:solidFill>
                <a:latin typeface="Helvetica Neue Light"/>
              </a:rPr>
              <a:t>como</a:t>
            </a:r>
            <a:r>
              <a:rPr lang="en-US" sz="1400" dirty="0">
                <a:solidFill>
                  <a:schemeClr val="bg1"/>
                </a:solidFill>
                <a:latin typeface="Helvetica Neue Light"/>
              </a:rPr>
              <a:t> </a:t>
            </a:r>
            <a:r>
              <a:rPr lang="en-US" sz="1400" dirty="0" err="1">
                <a:solidFill>
                  <a:schemeClr val="bg1"/>
                </a:solidFill>
                <a:latin typeface="Helvetica Neue Light"/>
              </a:rPr>
              <a:t>indice</a:t>
            </a:r>
            <a:r>
              <a:rPr lang="en-US" sz="1400" dirty="0">
                <a:solidFill>
                  <a:schemeClr val="bg1"/>
                </a:solidFill>
                <a:latin typeface="Helvetica Neue Light"/>
              </a:rPr>
              <a:t> do Data Frame</a:t>
            </a:r>
          </a:p>
        </p:txBody>
      </p:sp>
      <p:cxnSp>
        <p:nvCxnSpPr>
          <p:cNvPr id="52" name="Straight Connector 51">
            <a:extLst>
              <a:ext uri="{FF2B5EF4-FFF2-40B4-BE49-F238E27FC236}">
                <a16:creationId xmlns:a16="http://schemas.microsoft.com/office/drawing/2014/main" id="{337C362E-9386-414D-A208-7F898F5BC838}"/>
              </a:ext>
              <a:ext uri="{C183D7F6-B498-43B3-948B-1728B52AA6E4}">
                <adec:decorative xmlns:adec="http://schemas.microsoft.com/office/drawing/2017/decorative" val="1"/>
              </a:ext>
            </a:extLst>
          </p:cNvPr>
          <p:cNvCxnSpPr>
            <a:cxnSpLocks/>
          </p:cNvCxnSpPr>
          <p:nvPr/>
        </p:nvCxnSpPr>
        <p:spPr>
          <a:xfrm>
            <a:off x="1568345" y="2679815"/>
            <a:ext cx="0" cy="70573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6D2AE7F5-F3E3-4662-A2B3-91FCA149F8B0}"/>
              </a:ext>
              <a:ext uri="{C183D7F6-B498-43B3-948B-1728B52AA6E4}">
                <adec:decorative xmlns:adec="http://schemas.microsoft.com/office/drawing/2017/decorative" val="1"/>
              </a:ext>
            </a:extLst>
          </p:cNvPr>
          <p:cNvSpPr/>
          <p:nvPr/>
        </p:nvSpPr>
        <p:spPr>
          <a:xfrm>
            <a:off x="1253145" y="3126479"/>
            <a:ext cx="630400" cy="630398"/>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E327665A-B603-40C1-A152-C30FA573F313}"/>
              </a:ext>
            </a:extLst>
          </p:cNvPr>
          <p:cNvSpPr txBox="1"/>
          <p:nvPr/>
        </p:nvSpPr>
        <p:spPr>
          <a:xfrm>
            <a:off x="1333920" y="3915399"/>
            <a:ext cx="505366" cy="215444"/>
          </a:xfrm>
          <a:prstGeom prst="rect">
            <a:avLst/>
          </a:prstGeom>
          <a:noFill/>
        </p:spPr>
        <p:txBody>
          <a:bodyPr wrap="square" lIns="0" tIns="0" rIns="0" bIns="0" rtlCol="0">
            <a:spAutoFit/>
          </a:bodyPr>
          <a:lstStyle/>
          <a:p>
            <a:pPr algn="ctr"/>
            <a:r>
              <a:rPr lang="en-US" sz="1400" b="1" dirty="0">
                <a:solidFill>
                  <a:schemeClr val="bg1"/>
                </a:solidFill>
                <a:latin typeface="Helvetica Neue Light"/>
              </a:rPr>
              <a:t>1º</a:t>
            </a:r>
          </a:p>
        </p:txBody>
      </p:sp>
      <p:sp>
        <p:nvSpPr>
          <p:cNvPr id="55" name="TextBox 54">
            <a:extLst>
              <a:ext uri="{FF2B5EF4-FFF2-40B4-BE49-F238E27FC236}">
                <a16:creationId xmlns:a16="http://schemas.microsoft.com/office/drawing/2014/main" id="{D1C223BA-D656-43EC-AB55-A1DFB136111E}"/>
              </a:ext>
            </a:extLst>
          </p:cNvPr>
          <p:cNvSpPr txBox="1"/>
          <p:nvPr/>
        </p:nvSpPr>
        <p:spPr>
          <a:xfrm>
            <a:off x="206895" y="1489851"/>
            <a:ext cx="2722925" cy="215444"/>
          </a:xfrm>
          <a:prstGeom prst="rect">
            <a:avLst/>
          </a:prstGeom>
          <a:noFill/>
        </p:spPr>
        <p:txBody>
          <a:bodyPr wrap="none" lIns="0" tIns="0" rIns="0" bIns="0" rtlCol="0">
            <a:spAutoFit/>
          </a:bodyPr>
          <a:lstStyle/>
          <a:p>
            <a:pPr algn="ctr"/>
            <a:r>
              <a:rPr lang="en-US" sz="1400" b="1" dirty="0">
                <a:solidFill>
                  <a:schemeClr val="bg1"/>
                </a:solidFill>
                <a:latin typeface="Helvetica Neue Light"/>
              </a:rPr>
              <a:t>OBTER E ORGANIZAR OS DADOS</a:t>
            </a:r>
          </a:p>
        </p:txBody>
      </p:sp>
      <p:grpSp>
        <p:nvGrpSpPr>
          <p:cNvPr id="56" name="Group 55" descr="This is an icon of a clock.">
            <a:extLst>
              <a:ext uri="{FF2B5EF4-FFF2-40B4-BE49-F238E27FC236}">
                <a16:creationId xmlns:a16="http://schemas.microsoft.com/office/drawing/2014/main" id="{0735A66A-814B-4BEE-8BF4-9654FABC07E0}"/>
              </a:ext>
            </a:extLst>
          </p:cNvPr>
          <p:cNvGrpSpPr/>
          <p:nvPr/>
        </p:nvGrpSpPr>
        <p:grpSpPr>
          <a:xfrm>
            <a:off x="1413524" y="3286857"/>
            <a:ext cx="309642" cy="309642"/>
            <a:chOff x="1389063" y="3748088"/>
            <a:chExt cx="336550" cy="336550"/>
          </a:xfrm>
          <a:solidFill>
            <a:schemeClr val="bg1"/>
          </a:solidFill>
        </p:grpSpPr>
        <p:sp>
          <p:nvSpPr>
            <p:cNvPr id="57" name="Freeform 5">
              <a:extLst>
                <a:ext uri="{FF2B5EF4-FFF2-40B4-BE49-F238E27FC236}">
                  <a16:creationId xmlns:a16="http://schemas.microsoft.com/office/drawing/2014/main" id="{A2929A0A-DA89-4A6C-934B-880EA1AB8AA4}"/>
                </a:ext>
              </a:extLst>
            </p:cNvPr>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6">
              <a:extLst>
                <a:ext uri="{FF2B5EF4-FFF2-40B4-BE49-F238E27FC236}">
                  <a16:creationId xmlns:a16="http://schemas.microsoft.com/office/drawing/2014/main" id="{38D429F3-B25A-4B68-AEDC-C7B7843C74D7}"/>
                </a:ext>
              </a:extLst>
            </p:cNvPr>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59" name="Straight Connector 58">
            <a:extLst>
              <a:ext uri="{FF2B5EF4-FFF2-40B4-BE49-F238E27FC236}">
                <a16:creationId xmlns:a16="http://schemas.microsoft.com/office/drawing/2014/main" id="{4677559C-AC7B-4DFA-997E-463CC81A3617}"/>
              </a:ext>
              <a:ext uri="{C183D7F6-B498-43B3-948B-1728B52AA6E4}">
                <adec:decorative xmlns:adec="http://schemas.microsoft.com/office/drawing/2017/decorative" val="1"/>
              </a:ext>
            </a:extLst>
          </p:cNvPr>
          <p:cNvCxnSpPr>
            <a:cxnSpLocks/>
          </p:cNvCxnSpPr>
          <p:nvPr/>
        </p:nvCxnSpPr>
        <p:spPr>
          <a:xfrm>
            <a:off x="3722155" y="3596184"/>
            <a:ext cx="0" cy="70573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ABE584D8-B50C-4C10-8F7C-5B2790C1A8D8}"/>
              </a:ext>
            </a:extLst>
          </p:cNvPr>
          <p:cNvSpPr txBox="1"/>
          <p:nvPr/>
        </p:nvSpPr>
        <p:spPr>
          <a:xfrm>
            <a:off x="2646492" y="4721818"/>
            <a:ext cx="2151326" cy="430887"/>
          </a:xfrm>
          <a:prstGeom prst="rect">
            <a:avLst/>
          </a:prstGeom>
          <a:noFill/>
        </p:spPr>
        <p:txBody>
          <a:bodyPr wrap="square" lIns="0" tIns="0" rIns="0" bIns="0" rtlCol="0">
            <a:spAutoFit/>
          </a:bodyPr>
          <a:lstStyle/>
          <a:p>
            <a:pPr algn="ctr"/>
            <a:r>
              <a:rPr lang="en-US" sz="1400" dirty="0" err="1">
                <a:solidFill>
                  <a:schemeClr val="bg1"/>
                </a:solidFill>
                <a:latin typeface="Helvetica Neue Light"/>
              </a:rPr>
              <a:t>Estacionarizar</a:t>
            </a:r>
            <a:r>
              <a:rPr lang="en-US" sz="1400" dirty="0">
                <a:solidFill>
                  <a:schemeClr val="bg1"/>
                </a:solidFill>
                <a:latin typeface="Helvetica Neue Light"/>
              </a:rPr>
              <a:t> </a:t>
            </a:r>
            <a:r>
              <a:rPr lang="en-US" sz="1400" dirty="0" err="1">
                <a:solidFill>
                  <a:schemeClr val="bg1"/>
                </a:solidFill>
                <a:latin typeface="Helvetica Neue Light"/>
              </a:rPr>
              <a:t>os</a:t>
            </a:r>
            <a:r>
              <a:rPr lang="en-US" sz="1400" dirty="0">
                <a:solidFill>
                  <a:schemeClr val="bg1"/>
                </a:solidFill>
                <a:latin typeface="Helvetica Neue Light"/>
              </a:rPr>
              <a:t> dados das </a:t>
            </a:r>
            <a:r>
              <a:rPr lang="en-US" sz="1400" dirty="0" err="1">
                <a:solidFill>
                  <a:schemeClr val="bg1"/>
                </a:solidFill>
                <a:latin typeface="Helvetica Neue Light"/>
              </a:rPr>
              <a:t>colunas</a:t>
            </a:r>
            <a:endParaRPr lang="en-US" sz="1400" dirty="0">
              <a:solidFill>
                <a:schemeClr val="bg1"/>
              </a:solidFill>
              <a:latin typeface="Helvetica Neue Light"/>
            </a:endParaRPr>
          </a:p>
        </p:txBody>
      </p:sp>
      <p:sp>
        <p:nvSpPr>
          <p:cNvPr id="61" name="Oval 60">
            <a:extLst>
              <a:ext uri="{FF2B5EF4-FFF2-40B4-BE49-F238E27FC236}">
                <a16:creationId xmlns:a16="http://schemas.microsoft.com/office/drawing/2014/main" id="{95D129E9-7C58-489E-83BC-5E9CC8C77A7C}"/>
              </a:ext>
              <a:ext uri="{C183D7F6-B498-43B3-948B-1728B52AA6E4}">
                <adec:decorative xmlns:adec="http://schemas.microsoft.com/office/drawing/2017/decorative" val="1"/>
              </a:ext>
            </a:extLst>
          </p:cNvPr>
          <p:cNvSpPr/>
          <p:nvPr/>
        </p:nvSpPr>
        <p:spPr>
          <a:xfrm>
            <a:off x="3406955" y="3174046"/>
            <a:ext cx="630400" cy="630398"/>
          </a:xfrm>
          <a:prstGeom prst="ellipse">
            <a:avLst/>
          </a:prstGeom>
          <a:solidFill>
            <a:srgbClr val="66718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4F94E9CD-9615-4371-A31F-E004BC7DB215}"/>
              </a:ext>
            </a:extLst>
          </p:cNvPr>
          <p:cNvSpPr txBox="1"/>
          <p:nvPr/>
        </p:nvSpPr>
        <p:spPr>
          <a:xfrm>
            <a:off x="2563614" y="4412356"/>
            <a:ext cx="2317109" cy="215444"/>
          </a:xfrm>
          <a:prstGeom prst="rect">
            <a:avLst/>
          </a:prstGeom>
          <a:noFill/>
        </p:spPr>
        <p:txBody>
          <a:bodyPr wrap="none" lIns="0" tIns="0" rIns="0" bIns="0" rtlCol="0">
            <a:spAutoFit/>
          </a:bodyPr>
          <a:lstStyle/>
          <a:p>
            <a:pPr algn="ctr"/>
            <a:r>
              <a:rPr lang="pt-BR" sz="1400" b="1" dirty="0">
                <a:solidFill>
                  <a:schemeClr val="bg1"/>
                </a:solidFill>
                <a:latin typeface="Helvetica Neue Light"/>
              </a:rPr>
              <a:t>E</a:t>
            </a:r>
            <a:r>
              <a:rPr lang="en-US" sz="1400" b="1" dirty="0">
                <a:solidFill>
                  <a:schemeClr val="bg1"/>
                </a:solidFill>
                <a:latin typeface="Helvetica Neue Light"/>
              </a:rPr>
              <a:t>ngenharia de </a:t>
            </a:r>
            <a:r>
              <a:rPr lang="en-US" sz="1400" b="1" dirty="0" err="1">
                <a:solidFill>
                  <a:schemeClr val="bg1"/>
                </a:solidFill>
                <a:latin typeface="Helvetica Neue Light"/>
              </a:rPr>
              <a:t>Características</a:t>
            </a:r>
            <a:endParaRPr lang="en-US" sz="1400" b="1" dirty="0">
              <a:solidFill>
                <a:schemeClr val="bg1"/>
              </a:solidFill>
              <a:latin typeface="Helvetica Neue Light"/>
            </a:endParaRPr>
          </a:p>
        </p:txBody>
      </p:sp>
      <p:sp>
        <p:nvSpPr>
          <p:cNvPr id="63" name="TextBox 62">
            <a:extLst>
              <a:ext uri="{FF2B5EF4-FFF2-40B4-BE49-F238E27FC236}">
                <a16:creationId xmlns:a16="http://schemas.microsoft.com/office/drawing/2014/main" id="{03DB3F0F-184D-47FF-95C4-436029A42823}"/>
              </a:ext>
            </a:extLst>
          </p:cNvPr>
          <p:cNvSpPr txBox="1"/>
          <p:nvPr/>
        </p:nvSpPr>
        <p:spPr>
          <a:xfrm>
            <a:off x="3638799" y="2851412"/>
            <a:ext cx="166713" cy="215444"/>
          </a:xfrm>
          <a:prstGeom prst="rect">
            <a:avLst/>
          </a:prstGeom>
          <a:noFill/>
        </p:spPr>
        <p:txBody>
          <a:bodyPr wrap="none" lIns="0" tIns="0" rIns="0" bIns="0" rtlCol="0">
            <a:spAutoFit/>
          </a:bodyPr>
          <a:lstStyle/>
          <a:p>
            <a:pPr algn="ctr"/>
            <a:r>
              <a:rPr lang="en-US" sz="1400" b="1" dirty="0">
                <a:solidFill>
                  <a:schemeClr val="bg1"/>
                </a:solidFill>
                <a:latin typeface="Helvetica Neue Light"/>
              </a:rPr>
              <a:t>2º</a:t>
            </a:r>
          </a:p>
        </p:txBody>
      </p:sp>
      <p:grpSp>
        <p:nvGrpSpPr>
          <p:cNvPr id="64" name="Group 63" descr="This is an icon of three human beings and a clock.">
            <a:extLst>
              <a:ext uri="{FF2B5EF4-FFF2-40B4-BE49-F238E27FC236}">
                <a16:creationId xmlns:a16="http://schemas.microsoft.com/office/drawing/2014/main" id="{F675FA3C-B70D-4F80-B615-DF21BEB5B06A}"/>
              </a:ext>
            </a:extLst>
          </p:cNvPr>
          <p:cNvGrpSpPr/>
          <p:nvPr/>
        </p:nvGrpSpPr>
        <p:grpSpPr>
          <a:xfrm>
            <a:off x="3542796" y="3309887"/>
            <a:ext cx="358718" cy="358717"/>
            <a:chOff x="3613150" y="3706813"/>
            <a:chExt cx="420688" cy="420687"/>
          </a:xfrm>
        </p:grpSpPr>
        <p:sp>
          <p:nvSpPr>
            <p:cNvPr id="65" name="Freeform 10">
              <a:extLst>
                <a:ext uri="{FF2B5EF4-FFF2-40B4-BE49-F238E27FC236}">
                  <a16:creationId xmlns:a16="http://schemas.microsoft.com/office/drawing/2014/main" id="{2987F22E-F0CA-4D36-AD28-EA74F89C58DE}"/>
                </a:ext>
              </a:extLst>
            </p:cNvPr>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11">
              <a:extLst>
                <a:ext uri="{FF2B5EF4-FFF2-40B4-BE49-F238E27FC236}">
                  <a16:creationId xmlns:a16="http://schemas.microsoft.com/office/drawing/2014/main" id="{BFF589FC-EA9E-4F6C-88AF-CFD17D53BF72}"/>
                </a:ext>
              </a:extLst>
            </p:cNvPr>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12">
              <a:extLst>
                <a:ext uri="{FF2B5EF4-FFF2-40B4-BE49-F238E27FC236}">
                  <a16:creationId xmlns:a16="http://schemas.microsoft.com/office/drawing/2014/main" id="{1E379F3A-9831-4EE3-BCBE-E4F4CB538D1D}"/>
                </a:ext>
              </a:extLst>
            </p:cNvPr>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8" name="Straight Connector 67">
            <a:extLst>
              <a:ext uri="{FF2B5EF4-FFF2-40B4-BE49-F238E27FC236}">
                <a16:creationId xmlns:a16="http://schemas.microsoft.com/office/drawing/2014/main" id="{4161147D-17E6-4080-BC3C-0A32DF08E20F}"/>
              </a:ext>
              <a:ext uri="{C183D7F6-B498-43B3-948B-1728B52AA6E4}">
                <adec:decorative xmlns:adec="http://schemas.microsoft.com/office/drawing/2017/decorative" val="1"/>
              </a:ext>
            </a:extLst>
          </p:cNvPr>
          <p:cNvCxnSpPr>
            <a:cxnSpLocks/>
            <a:stCxn id="71" idx="2"/>
          </p:cNvCxnSpPr>
          <p:nvPr/>
        </p:nvCxnSpPr>
        <p:spPr>
          <a:xfrm>
            <a:off x="5875965" y="2876531"/>
            <a:ext cx="0" cy="50901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B9BA619B-AFB5-4154-AF63-6CE9B4E83E95}"/>
              </a:ext>
            </a:extLst>
          </p:cNvPr>
          <p:cNvSpPr txBox="1"/>
          <p:nvPr/>
        </p:nvSpPr>
        <p:spPr>
          <a:xfrm>
            <a:off x="5792610" y="3966191"/>
            <a:ext cx="166713" cy="215444"/>
          </a:xfrm>
          <a:prstGeom prst="rect">
            <a:avLst/>
          </a:prstGeom>
          <a:noFill/>
        </p:spPr>
        <p:txBody>
          <a:bodyPr wrap="none" lIns="0" tIns="0" rIns="0" bIns="0" rtlCol="0">
            <a:spAutoFit/>
          </a:bodyPr>
          <a:lstStyle/>
          <a:p>
            <a:pPr algn="ctr"/>
            <a:r>
              <a:rPr lang="pt-BR" sz="1400" b="1" dirty="0">
                <a:solidFill>
                  <a:schemeClr val="bg1"/>
                </a:solidFill>
                <a:latin typeface="Helvetica Neue Light"/>
              </a:rPr>
              <a:t>3</a:t>
            </a:r>
            <a:r>
              <a:rPr lang="en-US" sz="1400" b="1" dirty="0">
                <a:solidFill>
                  <a:schemeClr val="bg1"/>
                </a:solidFill>
                <a:latin typeface="Helvetica Neue Light"/>
              </a:rPr>
              <a:t>º</a:t>
            </a:r>
          </a:p>
        </p:txBody>
      </p:sp>
      <p:sp>
        <p:nvSpPr>
          <p:cNvPr id="70" name="Oval 69">
            <a:extLst>
              <a:ext uri="{FF2B5EF4-FFF2-40B4-BE49-F238E27FC236}">
                <a16:creationId xmlns:a16="http://schemas.microsoft.com/office/drawing/2014/main" id="{D8536AB2-B58E-4689-868E-AAE51378F240}"/>
              </a:ext>
              <a:ext uri="{C183D7F6-B498-43B3-948B-1728B52AA6E4}">
                <adec:decorative xmlns:adec="http://schemas.microsoft.com/office/drawing/2017/decorative" val="1"/>
              </a:ext>
            </a:extLst>
          </p:cNvPr>
          <p:cNvSpPr/>
          <p:nvPr/>
        </p:nvSpPr>
        <p:spPr>
          <a:xfrm>
            <a:off x="5560765" y="3174046"/>
            <a:ext cx="630400" cy="630398"/>
          </a:xfrm>
          <a:prstGeom prst="ellipse">
            <a:avLst/>
          </a:prstGeom>
          <a:solidFill>
            <a:srgbClr val="98A3AD"/>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D925025E-A9E9-43CD-82C7-B78682369F73}"/>
              </a:ext>
            </a:extLst>
          </p:cNvPr>
          <p:cNvSpPr txBox="1"/>
          <p:nvPr/>
        </p:nvSpPr>
        <p:spPr>
          <a:xfrm>
            <a:off x="4800302" y="1799313"/>
            <a:ext cx="2151326" cy="1077218"/>
          </a:xfrm>
          <a:prstGeom prst="rect">
            <a:avLst/>
          </a:prstGeom>
          <a:noFill/>
        </p:spPr>
        <p:txBody>
          <a:bodyPr wrap="square" lIns="0" tIns="0" rIns="0" bIns="0" rtlCol="0">
            <a:spAutoFit/>
          </a:bodyPr>
          <a:lstStyle/>
          <a:p>
            <a:pPr algn="ctr"/>
            <a:r>
              <a:rPr lang="en-US" sz="1400" dirty="0" err="1">
                <a:solidFill>
                  <a:schemeClr val="bg1"/>
                </a:solidFill>
                <a:latin typeface="Helvetica Neue Light"/>
              </a:rPr>
              <a:t>Analisamos</a:t>
            </a:r>
            <a:r>
              <a:rPr lang="en-US" sz="1400" dirty="0">
                <a:solidFill>
                  <a:schemeClr val="bg1"/>
                </a:solidFill>
                <a:latin typeface="Helvetica Neue Light"/>
              </a:rPr>
              <a:t> a Auto </a:t>
            </a:r>
            <a:r>
              <a:rPr lang="en-US" sz="1400" dirty="0" err="1">
                <a:solidFill>
                  <a:schemeClr val="bg1"/>
                </a:solidFill>
                <a:latin typeface="Helvetica Neue Light"/>
              </a:rPr>
              <a:t>Correlação</a:t>
            </a:r>
            <a:r>
              <a:rPr lang="en-US" sz="1400" dirty="0">
                <a:solidFill>
                  <a:schemeClr val="bg1"/>
                </a:solidFill>
                <a:latin typeface="Helvetica Neue Light"/>
              </a:rPr>
              <a:t> entre </a:t>
            </a:r>
            <a:r>
              <a:rPr lang="en-US" sz="1400" dirty="0" err="1">
                <a:solidFill>
                  <a:schemeClr val="bg1"/>
                </a:solidFill>
                <a:latin typeface="Helvetica Neue Light"/>
              </a:rPr>
              <a:t>os</a:t>
            </a:r>
            <a:r>
              <a:rPr lang="en-US" sz="1400" dirty="0">
                <a:solidFill>
                  <a:schemeClr val="bg1"/>
                </a:solidFill>
                <a:latin typeface="Helvetica Neue Light"/>
              </a:rPr>
              <a:t> </a:t>
            </a:r>
            <a:r>
              <a:rPr lang="en-US" sz="1400" dirty="0" err="1">
                <a:solidFill>
                  <a:schemeClr val="bg1"/>
                </a:solidFill>
                <a:latin typeface="Helvetica Neue Light"/>
              </a:rPr>
              <a:t>registros</a:t>
            </a:r>
            <a:r>
              <a:rPr lang="en-US" sz="1400" dirty="0">
                <a:solidFill>
                  <a:schemeClr val="bg1"/>
                </a:solidFill>
                <a:latin typeface="Helvetica Neue Light"/>
              </a:rPr>
              <a:t> </a:t>
            </a:r>
            <a:r>
              <a:rPr lang="en-US" sz="1400" dirty="0" err="1">
                <a:solidFill>
                  <a:schemeClr val="bg1"/>
                </a:solidFill>
                <a:latin typeface="Helvetica Neue Light"/>
              </a:rPr>
              <a:t>Yt</a:t>
            </a:r>
            <a:r>
              <a:rPr lang="en-US" sz="1400" dirty="0">
                <a:solidFill>
                  <a:schemeClr val="bg1"/>
                </a:solidFill>
                <a:latin typeface="Helvetica Neue Light"/>
              </a:rPr>
              <a:t> e Yt-1, </a:t>
            </a:r>
            <a:r>
              <a:rPr lang="en-US" sz="1400" dirty="0" err="1">
                <a:solidFill>
                  <a:schemeClr val="bg1"/>
                </a:solidFill>
                <a:latin typeface="Helvetica Neue Light"/>
              </a:rPr>
              <a:t>bem</a:t>
            </a:r>
            <a:r>
              <a:rPr lang="en-US" sz="1400" dirty="0">
                <a:solidFill>
                  <a:schemeClr val="bg1"/>
                </a:solidFill>
                <a:latin typeface="Helvetica Neue Light"/>
              </a:rPr>
              <a:t> </a:t>
            </a:r>
            <a:r>
              <a:rPr lang="en-US" sz="1400" dirty="0" err="1">
                <a:solidFill>
                  <a:schemeClr val="bg1"/>
                </a:solidFill>
                <a:latin typeface="Helvetica Neue Light"/>
              </a:rPr>
              <a:t>como</a:t>
            </a:r>
            <a:r>
              <a:rPr lang="en-US" sz="1400" dirty="0">
                <a:solidFill>
                  <a:schemeClr val="bg1"/>
                </a:solidFill>
                <a:latin typeface="Helvetica Neue Light"/>
              </a:rPr>
              <a:t> </a:t>
            </a:r>
            <a:r>
              <a:rPr lang="en-US" sz="1400" dirty="0" err="1">
                <a:solidFill>
                  <a:schemeClr val="bg1"/>
                </a:solidFill>
                <a:latin typeface="Helvetica Neue Light"/>
              </a:rPr>
              <a:t>sua</a:t>
            </a:r>
            <a:r>
              <a:rPr lang="en-US" sz="1400" dirty="0">
                <a:solidFill>
                  <a:schemeClr val="bg1"/>
                </a:solidFill>
                <a:latin typeface="Helvetica Neue Light"/>
              </a:rPr>
              <a:t> Auto </a:t>
            </a:r>
            <a:r>
              <a:rPr lang="en-US" sz="1400" dirty="0" err="1">
                <a:solidFill>
                  <a:schemeClr val="bg1"/>
                </a:solidFill>
                <a:latin typeface="Helvetica Neue Light"/>
              </a:rPr>
              <a:t>Correlação</a:t>
            </a:r>
            <a:r>
              <a:rPr lang="en-US" sz="1400" dirty="0">
                <a:solidFill>
                  <a:schemeClr val="bg1"/>
                </a:solidFill>
                <a:latin typeface="Helvetica Neue Light"/>
              </a:rPr>
              <a:t> </a:t>
            </a:r>
            <a:r>
              <a:rPr lang="en-US" sz="1400" dirty="0" err="1">
                <a:solidFill>
                  <a:schemeClr val="bg1"/>
                </a:solidFill>
                <a:latin typeface="Helvetica Neue Light"/>
              </a:rPr>
              <a:t>Parcial</a:t>
            </a:r>
            <a:r>
              <a:rPr lang="en-US" sz="1400" dirty="0">
                <a:solidFill>
                  <a:schemeClr val="bg1"/>
                </a:solidFill>
                <a:latin typeface="Helvetica Neue Light"/>
              </a:rPr>
              <a:t> (PACF)</a:t>
            </a:r>
          </a:p>
        </p:txBody>
      </p:sp>
      <p:sp>
        <p:nvSpPr>
          <p:cNvPr id="72" name="TextBox 71">
            <a:extLst>
              <a:ext uri="{FF2B5EF4-FFF2-40B4-BE49-F238E27FC236}">
                <a16:creationId xmlns:a16="http://schemas.microsoft.com/office/drawing/2014/main" id="{C7D69351-2AE2-4B1C-937A-6B14A7F18F4C}"/>
              </a:ext>
            </a:extLst>
          </p:cNvPr>
          <p:cNvSpPr txBox="1"/>
          <p:nvPr/>
        </p:nvSpPr>
        <p:spPr>
          <a:xfrm>
            <a:off x="4336287" y="1489851"/>
            <a:ext cx="3079369" cy="215444"/>
          </a:xfrm>
          <a:prstGeom prst="rect">
            <a:avLst/>
          </a:prstGeom>
          <a:noFill/>
        </p:spPr>
        <p:txBody>
          <a:bodyPr wrap="none" lIns="0" tIns="0" rIns="0" bIns="0" rtlCol="0">
            <a:spAutoFit/>
          </a:bodyPr>
          <a:lstStyle/>
          <a:p>
            <a:pPr algn="ctr"/>
            <a:r>
              <a:rPr lang="pt-BR" sz="1400" b="1" dirty="0">
                <a:solidFill>
                  <a:schemeClr val="bg1"/>
                </a:solidFill>
                <a:latin typeface="Helvetica Neue Light"/>
              </a:rPr>
              <a:t>REALIZAR ANÁLISE DE CORRELAÇÃO</a:t>
            </a:r>
            <a:endParaRPr lang="en-US" sz="1400" b="1" dirty="0">
              <a:solidFill>
                <a:schemeClr val="bg1"/>
              </a:solidFill>
              <a:latin typeface="Helvetica Neue Light"/>
            </a:endParaRPr>
          </a:p>
        </p:txBody>
      </p:sp>
      <p:pic>
        <p:nvPicPr>
          <p:cNvPr id="73" name="Picture 72" descr="This is an icon of a human being. ">
            <a:extLst>
              <a:ext uri="{FF2B5EF4-FFF2-40B4-BE49-F238E27FC236}">
                <a16:creationId xmlns:a16="http://schemas.microsoft.com/office/drawing/2014/main" id="{DB9AA02A-5B50-4B3F-8B8A-535806A0EBDF}"/>
              </a:ext>
            </a:extLst>
          </p:cNvPr>
          <p:cNvPicPr>
            <a:picLocks noChangeAspect="1"/>
          </p:cNvPicPr>
          <p:nvPr/>
        </p:nvPicPr>
        <p:blipFill>
          <a:blip r:embed="rId2"/>
          <a:stretch>
            <a:fillRect/>
          </a:stretch>
        </p:blipFill>
        <p:spPr>
          <a:xfrm>
            <a:off x="5736588" y="3330620"/>
            <a:ext cx="278755" cy="317251"/>
          </a:xfrm>
          <a:prstGeom prst="rect">
            <a:avLst/>
          </a:prstGeom>
        </p:spPr>
      </p:pic>
      <p:sp>
        <p:nvSpPr>
          <p:cNvPr id="78" name="TextBox 77">
            <a:extLst>
              <a:ext uri="{FF2B5EF4-FFF2-40B4-BE49-F238E27FC236}">
                <a16:creationId xmlns:a16="http://schemas.microsoft.com/office/drawing/2014/main" id="{BAF0BFB2-652A-4309-A8BC-2212E914871D}"/>
              </a:ext>
            </a:extLst>
          </p:cNvPr>
          <p:cNvSpPr txBox="1"/>
          <p:nvPr/>
        </p:nvSpPr>
        <p:spPr>
          <a:xfrm>
            <a:off x="9966932" y="1814593"/>
            <a:ext cx="1372876" cy="246221"/>
          </a:xfrm>
          <a:prstGeom prst="rect">
            <a:avLst/>
          </a:prstGeom>
          <a:noFill/>
        </p:spPr>
        <p:txBody>
          <a:bodyPr wrap="none" lIns="0" tIns="0" rIns="0" bIns="0" rtlCol="0">
            <a:spAutoFit/>
          </a:bodyPr>
          <a:lstStyle/>
          <a:p>
            <a:pPr algn="ctr"/>
            <a:r>
              <a:rPr lang="en-US" sz="1600" b="1" dirty="0">
                <a:solidFill>
                  <a:schemeClr val="bg1"/>
                </a:solidFill>
                <a:latin typeface="Helvetica Neue Light"/>
              </a:rPr>
              <a:t>FORECASTING</a:t>
            </a:r>
            <a:endParaRPr lang="en-US" sz="1400" b="1" dirty="0">
              <a:solidFill>
                <a:schemeClr val="bg1"/>
              </a:solidFill>
              <a:latin typeface="Helvetica Neue Light"/>
            </a:endParaRPr>
          </a:p>
        </p:txBody>
      </p:sp>
    </p:spTree>
    <p:extLst>
      <p:ext uri="{BB962C8B-B14F-4D97-AF65-F5344CB8AC3E}">
        <p14:creationId xmlns:p14="http://schemas.microsoft.com/office/powerpoint/2010/main" val="122229999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 name="Shape 937"/>
          <p:cNvSpPr>
            <a:spLocks noGrp="1"/>
          </p:cNvSpPr>
          <p:nvPr>
            <p:ph type="body" idx="15"/>
          </p:nvPr>
        </p:nvSpPr>
        <p:spPr>
          <a:xfrm>
            <a:off x="306137" y="189784"/>
            <a:ext cx="2528897" cy="323165"/>
          </a:xfrm>
          <a:prstGeom prst="rect">
            <a:avLst/>
          </a:prstGeom>
        </p:spPr>
        <p:txBody>
          <a:bodyPr/>
          <a:lstStyle/>
          <a:p>
            <a:pPr marL="0" indent="0">
              <a:buNone/>
            </a:pPr>
            <a:r>
              <a:rPr lang="en-US" dirty="0" err="1"/>
              <a:t>Processo</a:t>
            </a:r>
            <a:r>
              <a:rPr lang="en-US" dirty="0"/>
              <a:t> de Série Temporal</a:t>
            </a:r>
            <a:endParaRPr dirty="0"/>
          </a:p>
        </p:txBody>
      </p:sp>
      <p:sp>
        <p:nvSpPr>
          <p:cNvPr id="6" name="Rectangle 5"/>
          <p:cNvSpPr/>
          <p:nvPr/>
        </p:nvSpPr>
        <p:spPr>
          <a:xfrm>
            <a:off x="2829804" y="194690"/>
            <a:ext cx="116473" cy="309122"/>
          </a:xfrm>
          <a:prstGeom prst="rect">
            <a:avLst/>
          </a:prstGeom>
          <a:solidFill>
            <a:srgbClr val="01F2FF"/>
          </a:solidFill>
          <a:ln w="3175" cap="flat">
            <a:solidFill>
              <a:schemeClr val="bg2">
                <a:lumMod val="20000"/>
                <a:lumOff val="80000"/>
              </a:schemeClr>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defTabSz="412750" hangingPunct="0">
              <a:lnSpc>
                <a:spcPct val="110000"/>
              </a:lnSpc>
            </a:pPr>
            <a:endParaRPr lang="en-US" sz="1400">
              <a:solidFill>
                <a:schemeClr val="accent4">
                  <a:hueOff val="2021612"/>
                  <a:satOff val="-86562"/>
                  <a:lumOff val="52470"/>
                </a:schemeClr>
              </a:solidFill>
              <a:sym typeface="Helvetica Neue"/>
            </a:endParaRPr>
          </a:p>
        </p:txBody>
      </p:sp>
      <p:sp>
        <p:nvSpPr>
          <p:cNvPr id="74" name="Rectangle 73">
            <a:extLst>
              <a:ext uri="{FF2B5EF4-FFF2-40B4-BE49-F238E27FC236}">
                <a16:creationId xmlns:a16="http://schemas.microsoft.com/office/drawing/2014/main" id="{DC8AD3B1-72D9-4CBC-AFBC-CBA210C0413A}"/>
              </a:ext>
              <a:ext uri="{C183D7F6-B498-43B3-948B-1728B52AA6E4}">
                <adec:decorative xmlns:adec="http://schemas.microsoft.com/office/drawing/2017/decorative" val="1"/>
              </a:ext>
            </a:extLst>
          </p:cNvPr>
          <p:cNvSpPr/>
          <p:nvPr/>
        </p:nvSpPr>
        <p:spPr>
          <a:xfrm>
            <a:off x="1039576" y="5504873"/>
            <a:ext cx="3127944" cy="1124526"/>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B51DA78C-948D-4491-9CB6-7B91235E1D2F}"/>
              </a:ext>
              <a:ext uri="{C183D7F6-B498-43B3-948B-1728B52AA6E4}">
                <adec:decorative xmlns:adec="http://schemas.microsoft.com/office/drawing/2017/decorative" val="1"/>
              </a:ext>
            </a:extLst>
          </p:cNvPr>
          <p:cNvSpPr/>
          <p:nvPr/>
        </p:nvSpPr>
        <p:spPr>
          <a:xfrm>
            <a:off x="4519329" y="4959927"/>
            <a:ext cx="3127944" cy="1669472"/>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167D2465-3D40-42D9-A240-3C8A5C7DBCE2}"/>
              </a:ext>
              <a:ext uri="{C183D7F6-B498-43B3-948B-1728B52AA6E4}">
                <adec:decorative xmlns:adec="http://schemas.microsoft.com/office/drawing/2017/decorative" val="1"/>
              </a:ext>
            </a:extLst>
          </p:cNvPr>
          <p:cNvSpPr/>
          <p:nvPr/>
        </p:nvSpPr>
        <p:spPr>
          <a:xfrm>
            <a:off x="7999080" y="4498109"/>
            <a:ext cx="3127944" cy="213129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0AD760D1-EDE7-4EB8-964D-076B4C53CFDB}"/>
              </a:ext>
            </a:extLst>
          </p:cNvPr>
          <p:cNvSpPr txBox="1"/>
          <p:nvPr/>
        </p:nvSpPr>
        <p:spPr>
          <a:xfrm>
            <a:off x="8248555" y="5291891"/>
            <a:ext cx="2679794" cy="861774"/>
          </a:xfrm>
          <a:prstGeom prst="rect">
            <a:avLst/>
          </a:prstGeom>
          <a:noFill/>
        </p:spPr>
        <p:txBody>
          <a:bodyPr wrap="square" lIns="0" tIns="0" rIns="0" bIns="0" rtlCol="0">
            <a:spAutoFit/>
          </a:bodyPr>
          <a:lstStyle/>
          <a:p>
            <a:pPr algn="ctr"/>
            <a:r>
              <a:rPr lang="en-US" sz="1400" dirty="0">
                <a:solidFill>
                  <a:schemeClr val="bg1"/>
                </a:solidFill>
                <a:latin typeface="Helvetica Neue Light"/>
              </a:rPr>
              <a:t>Prophet </a:t>
            </a:r>
            <a:r>
              <a:rPr lang="en-US" sz="1400" dirty="0" err="1">
                <a:solidFill>
                  <a:schemeClr val="bg1"/>
                </a:solidFill>
                <a:latin typeface="Helvetica Neue Light"/>
              </a:rPr>
              <a:t>permite</a:t>
            </a:r>
            <a:r>
              <a:rPr lang="en-US" sz="1400" dirty="0">
                <a:solidFill>
                  <a:schemeClr val="bg1"/>
                </a:solidFill>
                <a:latin typeface="Helvetica Neue Light"/>
              </a:rPr>
              <a:t> </a:t>
            </a:r>
            <a:r>
              <a:rPr lang="en-US" sz="1400" dirty="0" err="1">
                <a:solidFill>
                  <a:schemeClr val="bg1"/>
                </a:solidFill>
                <a:latin typeface="Helvetica Neue Light"/>
              </a:rPr>
              <a:t>analises</a:t>
            </a:r>
            <a:r>
              <a:rPr lang="en-US" sz="1400" dirty="0">
                <a:solidFill>
                  <a:schemeClr val="bg1"/>
                </a:solidFill>
                <a:latin typeface="Helvetica Neue Light"/>
              </a:rPr>
              <a:t> </a:t>
            </a:r>
            <a:r>
              <a:rPr lang="en-US" sz="1400" dirty="0" err="1">
                <a:solidFill>
                  <a:schemeClr val="bg1"/>
                </a:solidFill>
                <a:latin typeface="Helvetica Neue Light"/>
              </a:rPr>
              <a:t>diárias</a:t>
            </a:r>
            <a:r>
              <a:rPr lang="en-US" sz="1400" dirty="0">
                <a:solidFill>
                  <a:schemeClr val="bg1"/>
                </a:solidFill>
                <a:latin typeface="Helvetica Neue Light"/>
              </a:rPr>
              <a:t>, </a:t>
            </a:r>
            <a:r>
              <a:rPr lang="en-US" sz="1400" dirty="0" err="1">
                <a:solidFill>
                  <a:schemeClr val="bg1"/>
                </a:solidFill>
                <a:latin typeface="Helvetica Neue Light"/>
              </a:rPr>
              <a:t>semanais</a:t>
            </a:r>
            <a:r>
              <a:rPr lang="en-US" sz="1400" dirty="0">
                <a:solidFill>
                  <a:schemeClr val="bg1"/>
                </a:solidFill>
                <a:latin typeface="Helvetica Neue Light"/>
              </a:rPr>
              <a:t> e </a:t>
            </a:r>
            <a:r>
              <a:rPr lang="en-US" sz="1400" dirty="0" err="1">
                <a:solidFill>
                  <a:schemeClr val="bg1"/>
                </a:solidFill>
                <a:latin typeface="Helvetica Neue Light"/>
              </a:rPr>
              <a:t>Anuais</a:t>
            </a:r>
            <a:r>
              <a:rPr lang="en-US" sz="1400" dirty="0">
                <a:solidFill>
                  <a:schemeClr val="bg1"/>
                </a:solidFill>
                <a:latin typeface="Helvetica Neue Light"/>
              </a:rPr>
              <a:t>, que </a:t>
            </a:r>
            <a:r>
              <a:rPr lang="en-US" sz="1400" dirty="0" err="1">
                <a:solidFill>
                  <a:schemeClr val="bg1"/>
                </a:solidFill>
                <a:latin typeface="Helvetica Neue Light"/>
              </a:rPr>
              <a:t>são</a:t>
            </a:r>
            <a:r>
              <a:rPr lang="en-US" sz="1400" dirty="0">
                <a:solidFill>
                  <a:schemeClr val="bg1"/>
                </a:solidFill>
                <a:latin typeface="Helvetica Neue Light"/>
              </a:rPr>
              <a:t> as </a:t>
            </a:r>
            <a:r>
              <a:rPr lang="en-US" sz="1400" dirty="0" err="1">
                <a:solidFill>
                  <a:schemeClr val="bg1"/>
                </a:solidFill>
                <a:latin typeface="Helvetica Neue Light"/>
              </a:rPr>
              <a:t>mais</a:t>
            </a:r>
            <a:r>
              <a:rPr lang="en-US" sz="1400" dirty="0">
                <a:solidFill>
                  <a:schemeClr val="bg1"/>
                </a:solidFill>
                <a:latin typeface="Helvetica Neue Light"/>
              </a:rPr>
              <a:t> </a:t>
            </a:r>
            <a:r>
              <a:rPr lang="en-US" sz="1400" dirty="0" err="1">
                <a:solidFill>
                  <a:schemeClr val="bg1"/>
                </a:solidFill>
                <a:latin typeface="Helvetica Neue Light"/>
              </a:rPr>
              <a:t>frequentes</a:t>
            </a:r>
            <a:r>
              <a:rPr lang="en-US" sz="1400" dirty="0">
                <a:solidFill>
                  <a:schemeClr val="bg1"/>
                </a:solidFill>
                <a:latin typeface="Helvetica Neue Light"/>
              </a:rPr>
              <a:t> </a:t>
            </a:r>
            <a:r>
              <a:rPr lang="en-US" sz="1400" dirty="0" err="1">
                <a:solidFill>
                  <a:schemeClr val="bg1"/>
                </a:solidFill>
                <a:latin typeface="Helvetica Neue Light"/>
              </a:rPr>
              <a:t>na</a:t>
            </a:r>
            <a:r>
              <a:rPr lang="en-US" sz="1400" dirty="0">
                <a:solidFill>
                  <a:schemeClr val="bg1"/>
                </a:solidFill>
                <a:latin typeface="Helvetica Neue Light"/>
              </a:rPr>
              <a:t> </a:t>
            </a:r>
            <a:r>
              <a:rPr lang="en-US" sz="1400" dirty="0" err="1">
                <a:solidFill>
                  <a:schemeClr val="bg1"/>
                </a:solidFill>
                <a:latin typeface="Helvetica Neue Light"/>
              </a:rPr>
              <a:t>área</a:t>
            </a:r>
            <a:r>
              <a:rPr lang="en-US" sz="1400" dirty="0">
                <a:solidFill>
                  <a:schemeClr val="bg1"/>
                </a:solidFill>
                <a:latin typeface="Helvetica Neue Light"/>
              </a:rPr>
              <a:t> de series </a:t>
            </a:r>
            <a:r>
              <a:rPr lang="en-US" sz="1400" dirty="0" err="1">
                <a:solidFill>
                  <a:schemeClr val="bg1"/>
                </a:solidFill>
                <a:latin typeface="Helvetica Neue Light"/>
              </a:rPr>
              <a:t>temporais</a:t>
            </a:r>
            <a:endParaRPr lang="en-US" sz="1400" dirty="0">
              <a:solidFill>
                <a:schemeClr val="bg1"/>
              </a:solidFill>
              <a:latin typeface="Helvetica Neue Light"/>
            </a:endParaRPr>
          </a:p>
        </p:txBody>
      </p:sp>
      <p:sp>
        <p:nvSpPr>
          <p:cNvPr id="98" name="TextBox 97">
            <a:extLst>
              <a:ext uri="{FF2B5EF4-FFF2-40B4-BE49-F238E27FC236}">
                <a16:creationId xmlns:a16="http://schemas.microsoft.com/office/drawing/2014/main" id="{75727A2A-054D-436B-9002-88DA40B44765}"/>
              </a:ext>
            </a:extLst>
          </p:cNvPr>
          <p:cNvSpPr txBox="1"/>
          <p:nvPr/>
        </p:nvSpPr>
        <p:spPr>
          <a:xfrm>
            <a:off x="4739780" y="5563754"/>
            <a:ext cx="2679794" cy="430887"/>
          </a:xfrm>
          <a:prstGeom prst="rect">
            <a:avLst/>
          </a:prstGeom>
          <a:noFill/>
        </p:spPr>
        <p:txBody>
          <a:bodyPr wrap="square" lIns="0" tIns="0" rIns="0" bIns="0" rtlCol="0">
            <a:spAutoFit/>
          </a:bodyPr>
          <a:lstStyle/>
          <a:p>
            <a:pPr algn="ctr"/>
            <a:r>
              <a:rPr lang="en-US" sz="1400" dirty="0">
                <a:solidFill>
                  <a:schemeClr val="bg1"/>
                </a:solidFill>
                <a:latin typeface="Helvetica Neue Light"/>
              </a:rPr>
              <a:t>Podemos </a:t>
            </a:r>
            <a:r>
              <a:rPr lang="en-US" sz="1400" dirty="0" err="1">
                <a:solidFill>
                  <a:schemeClr val="bg1"/>
                </a:solidFill>
                <a:latin typeface="Helvetica Neue Light"/>
              </a:rPr>
              <a:t>usar</a:t>
            </a:r>
            <a:r>
              <a:rPr lang="en-US" sz="1400" dirty="0">
                <a:solidFill>
                  <a:schemeClr val="bg1"/>
                </a:solidFill>
                <a:latin typeface="Helvetica Neue Light"/>
              </a:rPr>
              <a:t> </a:t>
            </a:r>
            <a:r>
              <a:rPr lang="en-US" sz="1400" dirty="0" err="1">
                <a:solidFill>
                  <a:schemeClr val="bg1"/>
                </a:solidFill>
                <a:latin typeface="Helvetica Neue Light"/>
              </a:rPr>
              <a:t>períodos</a:t>
            </a:r>
            <a:r>
              <a:rPr lang="en-US" sz="1400" dirty="0">
                <a:solidFill>
                  <a:schemeClr val="bg1"/>
                </a:solidFill>
                <a:latin typeface="Helvetica Neue Light"/>
              </a:rPr>
              <a:t> </a:t>
            </a:r>
            <a:r>
              <a:rPr lang="en-US" sz="1400" dirty="0" err="1">
                <a:solidFill>
                  <a:schemeClr val="bg1"/>
                </a:solidFill>
                <a:latin typeface="Helvetica Neue Light"/>
              </a:rPr>
              <a:t>diferentes</a:t>
            </a:r>
            <a:r>
              <a:rPr lang="en-US" sz="1400" dirty="0">
                <a:solidFill>
                  <a:schemeClr val="bg1"/>
                </a:solidFill>
                <a:latin typeface="Helvetica Neue Light"/>
              </a:rPr>
              <a:t> </a:t>
            </a:r>
            <a:r>
              <a:rPr lang="en-US" sz="1400" dirty="0" err="1">
                <a:solidFill>
                  <a:schemeClr val="bg1"/>
                </a:solidFill>
                <a:latin typeface="Helvetica Neue Light"/>
              </a:rPr>
              <a:t>em</a:t>
            </a:r>
            <a:r>
              <a:rPr lang="en-US" sz="1400" dirty="0">
                <a:solidFill>
                  <a:schemeClr val="bg1"/>
                </a:solidFill>
                <a:latin typeface="Helvetica Neue Light"/>
              </a:rPr>
              <a:t> series </a:t>
            </a:r>
            <a:r>
              <a:rPr lang="en-US" sz="1400" dirty="0" err="1">
                <a:solidFill>
                  <a:schemeClr val="bg1"/>
                </a:solidFill>
                <a:latin typeface="Helvetica Neue Light"/>
              </a:rPr>
              <a:t>temporais</a:t>
            </a:r>
            <a:endParaRPr lang="en-US" sz="1400" dirty="0">
              <a:solidFill>
                <a:schemeClr val="bg1"/>
              </a:solidFill>
              <a:latin typeface="Helvetica Neue Light"/>
            </a:endParaRPr>
          </a:p>
        </p:txBody>
      </p:sp>
      <p:sp>
        <p:nvSpPr>
          <p:cNvPr id="99" name="TextBox 98">
            <a:extLst>
              <a:ext uri="{FF2B5EF4-FFF2-40B4-BE49-F238E27FC236}">
                <a16:creationId xmlns:a16="http://schemas.microsoft.com/office/drawing/2014/main" id="{2BBECE64-6F0B-42F5-A3B3-07DB8BFB7E23}"/>
              </a:ext>
            </a:extLst>
          </p:cNvPr>
          <p:cNvSpPr txBox="1"/>
          <p:nvPr/>
        </p:nvSpPr>
        <p:spPr>
          <a:xfrm>
            <a:off x="1263651" y="5679363"/>
            <a:ext cx="2679794" cy="861774"/>
          </a:xfrm>
          <a:prstGeom prst="rect">
            <a:avLst/>
          </a:prstGeom>
          <a:noFill/>
        </p:spPr>
        <p:txBody>
          <a:bodyPr wrap="square" lIns="0" tIns="0" rIns="0" bIns="0" rtlCol="0">
            <a:spAutoFit/>
          </a:bodyPr>
          <a:lstStyle/>
          <a:p>
            <a:pPr algn="ctr"/>
            <a:r>
              <a:rPr lang="pt-BR" sz="1400" dirty="0">
                <a:solidFill>
                  <a:schemeClr val="bg1"/>
                </a:solidFill>
                <a:latin typeface="Helvetica Neue Light"/>
              </a:rPr>
              <a:t>C</a:t>
            </a:r>
            <a:r>
              <a:rPr lang="en-US" sz="1400" dirty="0" err="1">
                <a:solidFill>
                  <a:schemeClr val="bg1"/>
                </a:solidFill>
                <a:latin typeface="Helvetica Neue Light"/>
              </a:rPr>
              <a:t>olunas</a:t>
            </a:r>
            <a:r>
              <a:rPr lang="en-US" sz="1400" dirty="0">
                <a:solidFill>
                  <a:schemeClr val="bg1"/>
                </a:solidFill>
                <a:latin typeface="Helvetica Neue Light"/>
              </a:rPr>
              <a:t> de data </a:t>
            </a:r>
            <a:r>
              <a:rPr lang="en-US" sz="1400" dirty="0" err="1">
                <a:solidFill>
                  <a:schemeClr val="bg1"/>
                </a:solidFill>
                <a:latin typeface="Helvetica Neue Light"/>
              </a:rPr>
              <a:t>atribuídas</a:t>
            </a:r>
            <a:r>
              <a:rPr lang="en-US" sz="1400" dirty="0">
                <a:solidFill>
                  <a:schemeClr val="bg1"/>
                </a:solidFill>
                <a:latin typeface="Helvetica Neue Light"/>
              </a:rPr>
              <a:t> </a:t>
            </a:r>
            <a:r>
              <a:rPr lang="en-US" sz="1400" dirty="0" err="1">
                <a:solidFill>
                  <a:schemeClr val="bg1"/>
                </a:solidFill>
                <a:latin typeface="Helvetica Neue Light"/>
              </a:rPr>
              <a:t>como</a:t>
            </a:r>
            <a:r>
              <a:rPr lang="en-US" sz="1400" dirty="0">
                <a:solidFill>
                  <a:schemeClr val="bg1"/>
                </a:solidFill>
                <a:latin typeface="Helvetica Neue Light"/>
              </a:rPr>
              <a:t> </a:t>
            </a:r>
            <a:r>
              <a:rPr lang="en-US" sz="1400" dirty="0" err="1">
                <a:solidFill>
                  <a:schemeClr val="bg1"/>
                </a:solidFill>
                <a:latin typeface="Helvetica Neue Light"/>
              </a:rPr>
              <a:t>Indíces</a:t>
            </a:r>
            <a:r>
              <a:rPr lang="en-US" sz="1400" dirty="0">
                <a:solidFill>
                  <a:schemeClr val="bg1"/>
                </a:solidFill>
                <a:latin typeface="Helvetica Neue Light"/>
              </a:rPr>
              <a:t>,</a:t>
            </a:r>
          </a:p>
          <a:p>
            <a:pPr algn="ctr"/>
            <a:r>
              <a:rPr lang="en-US" sz="1400" dirty="0" err="1">
                <a:solidFill>
                  <a:schemeClr val="bg1"/>
                </a:solidFill>
                <a:latin typeface="Helvetica Neue Light"/>
              </a:rPr>
              <a:t>Os</a:t>
            </a:r>
            <a:r>
              <a:rPr lang="en-US" sz="1400" dirty="0">
                <a:solidFill>
                  <a:schemeClr val="bg1"/>
                </a:solidFill>
                <a:latin typeface="Helvetica Neue Light"/>
              </a:rPr>
              <a:t> dados </a:t>
            </a:r>
            <a:r>
              <a:rPr lang="en-US" sz="1400" dirty="0" err="1">
                <a:solidFill>
                  <a:schemeClr val="bg1"/>
                </a:solidFill>
                <a:latin typeface="Helvetica Neue Light"/>
              </a:rPr>
              <a:t>devem</a:t>
            </a:r>
            <a:r>
              <a:rPr lang="en-US" sz="1400" dirty="0">
                <a:solidFill>
                  <a:schemeClr val="bg1"/>
                </a:solidFill>
                <a:latin typeface="Helvetica Neue Light"/>
              </a:rPr>
              <a:t> ser </a:t>
            </a:r>
            <a:r>
              <a:rPr lang="en-US" sz="1400" dirty="0" err="1">
                <a:solidFill>
                  <a:schemeClr val="bg1"/>
                </a:solidFill>
                <a:latin typeface="Helvetica Neue Light"/>
              </a:rPr>
              <a:t>analisados</a:t>
            </a:r>
            <a:r>
              <a:rPr lang="en-US" sz="1400" dirty="0">
                <a:solidFill>
                  <a:schemeClr val="bg1"/>
                </a:solidFill>
                <a:latin typeface="Helvetica Neue Light"/>
              </a:rPr>
              <a:t> por </a:t>
            </a:r>
            <a:r>
              <a:rPr lang="en-US" sz="1400" dirty="0" err="1">
                <a:solidFill>
                  <a:schemeClr val="bg1"/>
                </a:solidFill>
                <a:latin typeface="Helvetica Neue Light"/>
              </a:rPr>
              <a:t>período</a:t>
            </a:r>
            <a:r>
              <a:rPr lang="en-US" sz="1400" dirty="0">
                <a:solidFill>
                  <a:schemeClr val="bg1"/>
                </a:solidFill>
                <a:latin typeface="Helvetica Neue Light"/>
              </a:rPr>
              <a:t> de tempo</a:t>
            </a:r>
          </a:p>
        </p:txBody>
      </p:sp>
      <p:pic>
        <p:nvPicPr>
          <p:cNvPr id="8" name="Picture 7" descr="A close up of text on a white background&#10;&#10;Description automatically generated">
            <a:extLst>
              <a:ext uri="{FF2B5EF4-FFF2-40B4-BE49-F238E27FC236}">
                <a16:creationId xmlns:a16="http://schemas.microsoft.com/office/drawing/2014/main" id="{ED6BE001-ADDB-4CDF-9DF4-93C76ADFE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652" y="1369646"/>
            <a:ext cx="8268688" cy="2668952"/>
          </a:xfrm>
          <a:prstGeom prst="rect">
            <a:avLst/>
          </a:prstGeom>
        </p:spPr>
      </p:pic>
      <p:sp>
        <p:nvSpPr>
          <p:cNvPr id="31" name="Rectangle 30">
            <a:extLst>
              <a:ext uri="{FF2B5EF4-FFF2-40B4-BE49-F238E27FC236}">
                <a16:creationId xmlns:a16="http://schemas.microsoft.com/office/drawing/2014/main" id="{6E55BC4F-B365-43E6-A820-B46A3EAE50AD}"/>
              </a:ext>
              <a:ext uri="{C183D7F6-B498-43B3-948B-1728B52AA6E4}">
                <adec:decorative xmlns:adec="http://schemas.microsoft.com/office/drawing/2017/decorative" val="1"/>
              </a:ext>
            </a:extLst>
          </p:cNvPr>
          <p:cNvSpPr/>
          <p:nvPr/>
        </p:nvSpPr>
        <p:spPr>
          <a:xfrm>
            <a:off x="-18477" y="1369646"/>
            <a:ext cx="12210477" cy="2668952"/>
          </a:xfrm>
          <a:prstGeom prst="rect">
            <a:avLst/>
          </a:prstGeom>
          <a:solidFill>
            <a:schemeClr val="accent2">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517774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18">
            <a:extLst>
              <a:ext uri="{FF2B5EF4-FFF2-40B4-BE49-F238E27FC236}">
                <a16:creationId xmlns:a16="http://schemas.microsoft.com/office/drawing/2014/main" id="{4B7C3C22-B8E6-44D1-AE50-027B3019103E}"/>
              </a:ext>
            </a:extLst>
          </p:cNvPr>
          <p:cNvSpPr>
            <a:spLocks noGrp="1"/>
          </p:cNvSpPr>
          <p:nvPr>
            <p:ph type="body" idx="13"/>
          </p:nvPr>
        </p:nvSpPr>
        <p:spPr>
          <a:xfrm>
            <a:off x="306137" y="189782"/>
            <a:ext cx="3580339" cy="323165"/>
          </a:xfrm>
          <a:prstGeom prst="rect">
            <a:avLst/>
          </a:prstGeom>
        </p:spPr>
        <p:txBody>
          <a:bodyPr/>
          <a:lstStyle/>
          <a:p>
            <a:pPr marL="0" indent="0">
              <a:buNone/>
            </a:pPr>
            <a:r>
              <a:rPr lang="pt-BR" sz="1500" dirty="0"/>
              <a:t>Caminhada Randômica (</a:t>
            </a:r>
            <a:r>
              <a:rPr lang="pt-BR" sz="1500" dirty="0" err="1"/>
              <a:t>Random</a:t>
            </a:r>
            <a:r>
              <a:rPr lang="pt-BR" sz="1500" dirty="0"/>
              <a:t> </a:t>
            </a:r>
            <a:r>
              <a:rPr lang="pt-BR" sz="1500" dirty="0" err="1"/>
              <a:t>Walk</a:t>
            </a:r>
            <a:r>
              <a:rPr lang="pt-BR" sz="1500" dirty="0"/>
              <a:t>)</a:t>
            </a:r>
            <a:endParaRPr sz="1500" dirty="0"/>
          </a:p>
        </p:txBody>
      </p:sp>
      <p:sp>
        <p:nvSpPr>
          <p:cNvPr id="13" name="Rectangle 12">
            <a:extLst>
              <a:ext uri="{FF2B5EF4-FFF2-40B4-BE49-F238E27FC236}">
                <a16:creationId xmlns:a16="http://schemas.microsoft.com/office/drawing/2014/main" id="{C9D14E9F-3BDA-4067-969D-1C2113E4E118}"/>
              </a:ext>
            </a:extLst>
          </p:cNvPr>
          <p:cNvSpPr/>
          <p:nvPr/>
        </p:nvSpPr>
        <p:spPr>
          <a:xfrm>
            <a:off x="3840319" y="201040"/>
            <a:ext cx="116473" cy="309122"/>
          </a:xfrm>
          <a:prstGeom prst="rect">
            <a:avLst/>
          </a:prstGeom>
          <a:solidFill>
            <a:srgbClr val="01F2FF"/>
          </a:solidFill>
          <a:ln w="3175" cap="flat">
            <a:solidFill>
              <a:schemeClr val="bg2">
                <a:lumMod val="20000"/>
                <a:lumOff val="80000"/>
              </a:schemeClr>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defTabSz="412750" hangingPunct="0">
              <a:lnSpc>
                <a:spcPct val="110000"/>
              </a:lnSpc>
            </a:pPr>
            <a:endParaRPr lang="en-US" sz="1400">
              <a:solidFill>
                <a:schemeClr val="accent4">
                  <a:hueOff val="2021612"/>
                  <a:satOff val="-86562"/>
                  <a:lumOff val="52470"/>
                </a:schemeClr>
              </a:solidFill>
              <a:sym typeface="Helvetica Neue"/>
            </a:endParaRPr>
          </a:p>
        </p:txBody>
      </p:sp>
      <p:cxnSp>
        <p:nvCxnSpPr>
          <p:cNvPr id="14" name="Elbow Connector 3">
            <a:extLst>
              <a:ext uri="{FF2B5EF4-FFF2-40B4-BE49-F238E27FC236}">
                <a16:creationId xmlns:a16="http://schemas.microsoft.com/office/drawing/2014/main" id="{0CD75E89-9FAD-4924-BDAD-D85D25E5446F}"/>
              </a:ext>
              <a:ext uri="{C183D7F6-B498-43B3-948B-1728B52AA6E4}">
                <adec:decorative xmlns:adec="http://schemas.microsoft.com/office/drawing/2017/decorative" val="1"/>
              </a:ext>
            </a:extLst>
          </p:cNvPr>
          <p:cNvCxnSpPr>
            <a:cxnSpLocks/>
          </p:cNvCxnSpPr>
          <p:nvPr/>
        </p:nvCxnSpPr>
        <p:spPr>
          <a:xfrm flipV="1">
            <a:off x="1845262" y="4629521"/>
            <a:ext cx="4261343" cy="744383"/>
          </a:xfrm>
          <a:prstGeom prst="bentConnector3">
            <a:avLst>
              <a:gd name="adj1" fmla="val -98"/>
            </a:avLst>
          </a:prstGeom>
          <a:ln>
            <a:solidFill>
              <a:srgbClr val="01F2FF"/>
            </a:solidFill>
          </a:ln>
        </p:spPr>
        <p:style>
          <a:lnRef idx="1">
            <a:schemeClr val="accent1"/>
          </a:lnRef>
          <a:fillRef idx="0">
            <a:schemeClr val="accent1"/>
          </a:fillRef>
          <a:effectRef idx="0">
            <a:schemeClr val="accent1"/>
          </a:effectRef>
          <a:fontRef idx="minor">
            <a:schemeClr val="tx1"/>
          </a:fontRef>
        </p:style>
      </p:cxnSp>
      <p:cxnSp>
        <p:nvCxnSpPr>
          <p:cNvPr id="15" name="Elbow Connector 188">
            <a:extLst>
              <a:ext uri="{FF2B5EF4-FFF2-40B4-BE49-F238E27FC236}">
                <a16:creationId xmlns:a16="http://schemas.microsoft.com/office/drawing/2014/main" id="{5EA03BD1-FCB0-46A6-886D-D68A84FE0530}"/>
              </a:ext>
              <a:ext uri="{C183D7F6-B498-43B3-948B-1728B52AA6E4}">
                <adec:decorative xmlns:adec="http://schemas.microsoft.com/office/drawing/2017/decorative" val="1"/>
              </a:ext>
            </a:extLst>
          </p:cNvPr>
          <p:cNvCxnSpPr>
            <a:cxnSpLocks/>
          </p:cNvCxnSpPr>
          <p:nvPr/>
        </p:nvCxnSpPr>
        <p:spPr>
          <a:xfrm flipV="1">
            <a:off x="3038359" y="5330622"/>
            <a:ext cx="3068246" cy="391268"/>
          </a:xfrm>
          <a:prstGeom prst="bentConnector3">
            <a:avLst>
              <a:gd name="adj1" fmla="val -173"/>
            </a:avLst>
          </a:prstGeom>
          <a:ln>
            <a:solidFill>
              <a:srgbClr val="01F2FF"/>
            </a:solidFill>
          </a:ln>
        </p:spPr>
        <p:style>
          <a:lnRef idx="1">
            <a:schemeClr val="accent1"/>
          </a:lnRef>
          <a:fillRef idx="0">
            <a:schemeClr val="accent1"/>
          </a:fillRef>
          <a:effectRef idx="0">
            <a:schemeClr val="accent1"/>
          </a:effectRef>
          <a:fontRef idx="minor">
            <a:schemeClr val="tx1"/>
          </a:fontRef>
        </p:style>
      </p:cxnSp>
      <p:cxnSp>
        <p:nvCxnSpPr>
          <p:cNvPr id="16" name="Elbow Connector 206">
            <a:extLst>
              <a:ext uri="{FF2B5EF4-FFF2-40B4-BE49-F238E27FC236}">
                <a16:creationId xmlns:a16="http://schemas.microsoft.com/office/drawing/2014/main" id="{1150E709-B5E6-4C10-9AFF-4B3D1255B9FD}"/>
              </a:ext>
              <a:ext uri="{C183D7F6-B498-43B3-948B-1728B52AA6E4}">
                <adec:decorative xmlns:adec="http://schemas.microsoft.com/office/drawing/2017/decorative" val="1"/>
              </a:ext>
            </a:extLst>
          </p:cNvPr>
          <p:cNvCxnSpPr>
            <a:cxnSpLocks/>
          </p:cNvCxnSpPr>
          <p:nvPr/>
        </p:nvCxnSpPr>
        <p:spPr>
          <a:xfrm flipV="1">
            <a:off x="4129105" y="6046182"/>
            <a:ext cx="1974415" cy="52936"/>
          </a:xfrm>
          <a:prstGeom prst="bentConnector3">
            <a:avLst>
              <a:gd name="adj1" fmla="val 453"/>
            </a:avLst>
          </a:prstGeom>
          <a:ln>
            <a:solidFill>
              <a:srgbClr val="01F2FF"/>
            </a:solidFill>
          </a:ln>
        </p:spPr>
        <p:style>
          <a:lnRef idx="1">
            <a:schemeClr val="accent1"/>
          </a:lnRef>
          <a:fillRef idx="0">
            <a:schemeClr val="accent1"/>
          </a:fillRef>
          <a:effectRef idx="0">
            <a:schemeClr val="accent1"/>
          </a:effectRef>
          <a:fontRef idx="minor">
            <a:schemeClr val="tx1"/>
          </a:fontRef>
        </p:style>
      </p:cxnSp>
      <p:sp>
        <p:nvSpPr>
          <p:cNvPr id="17" name="Oval 16" descr="This is an icon symbolizing geographic location.">
            <a:extLst>
              <a:ext uri="{FF2B5EF4-FFF2-40B4-BE49-F238E27FC236}">
                <a16:creationId xmlns:a16="http://schemas.microsoft.com/office/drawing/2014/main" id="{B118A5F2-9477-4CEC-A5A7-C796C38E3CC5}"/>
              </a:ext>
            </a:extLst>
          </p:cNvPr>
          <p:cNvSpPr/>
          <p:nvPr/>
        </p:nvSpPr>
        <p:spPr>
          <a:xfrm>
            <a:off x="6016640" y="4536517"/>
            <a:ext cx="193593" cy="193593"/>
          </a:xfrm>
          <a:prstGeom prst="ellipse">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65EFF23F-FB6D-4718-B44F-4AFCA09FFCF5}"/>
              </a:ext>
              <a:ext uri="{C183D7F6-B498-43B3-948B-1728B52AA6E4}">
                <adec:decorative xmlns:adec="http://schemas.microsoft.com/office/drawing/2017/decorative" val="1"/>
              </a:ext>
            </a:extLst>
          </p:cNvPr>
          <p:cNvSpPr/>
          <p:nvPr/>
        </p:nvSpPr>
        <p:spPr>
          <a:xfrm>
            <a:off x="6016640" y="5244774"/>
            <a:ext cx="193593" cy="193593"/>
          </a:xfrm>
          <a:prstGeom prst="ellipse">
            <a:avLst/>
          </a:prstGeom>
          <a:solidFill>
            <a:srgbClr val="667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0FDC85D-3D88-4AD5-9A70-5D566A1ECCD7}"/>
              </a:ext>
              <a:ext uri="{C183D7F6-B498-43B3-948B-1728B52AA6E4}">
                <adec:decorative xmlns:adec="http://schemas.microsoft.com/office/drawing/2017/decorative" val="1"/>
              </a:ext>
            </a:extLst>
          </p:cNvPr>
          <p:cNvSpPr/>
          <p:nvPr/>
        </p:nvSpPr>
        <p:spPr>
          <a:xfrm>
            <a:off x="6016640" y="5953031"/>
            <a:ext cx="193593" cy="193593"/>
          </a:xfrm>
          <a:prstGeom prst="ellipse">
            <a:avLst/>
          </a:prstGeom>
          <a:solidFill>
            <a:srgbClr val="98A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0" name="Chart 19" descr="This is a chart. ">
            <a:extLst>
              <a:ext uri="{FF2B5EF4-FFF2-40B4-BE49-F238E27FC236}">
                <a16:creationId xmlns:a16="http://schemas.microsoft.com/office/drawing/2014/main" id="{2B80E3DE-5B96-4C7B-A504-FA182503B9AC}"/>
              </a:ext>
            </a:extLst>
          </p:cNvPr>
          <p:cNvGraphicFramePr/>
          <p:nvPr>
            <p:extLst>
              <p:ext uri="{D42A27DB-BD31-4B8C-83A1-F6EECF244321}">
                <p14:modId xmlns:p14="http://schemas.microsoft.com/office/powerpoint/2010/main" val="1769161976"/>
              </p:ext>
            </p:extLst>
          </p:nvPr>
        </p:nvGraphicFramePr>
        <p:xfrm>
          <a:off x="6567352" y="4160884"/>
          <a:ext cx="4986140" cy="2361489"/>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20">
            <a:extLst>
              <a:ext uri="{FF2B5EF4-FFF2-40B4-BE49-F238E27FC236}">
                <a16:creationId xmlns:a16="http://schemas.microsoft.com/office/drawing/2014/main" id="{8F88C8DA-3565-4D6E-9DC2-2834D67A723A}"/>
              </a:ext>
              <a:ext uri="{C183D7F6-B498-43B3-948B-1728B52AA6E4}">
                <adec:decorative xmlns:adec="http://schemas.microsoft.com/office/drawing/2017/decorative" val="1"/>
              </a:ext>
            </a:extLst>
          </p:cNvPr>
          <p:cNvGrpSpPr/>
          <p:nvPr/>
        </p:nvGrpSpPr>
        <p:grpSpPr>
          <a:xfrm>
            <a:off x="5945949" y="4382942"/>
            <a:ext cx="499689" cy="499687"/>
            <a:chOff x="6592808" y="4268642"/>
            <a:chExt cx="499689" cy="499687"/>
          </a:xfrm>
        </p:grpSpPr>
        <p:sp>
          <p:nvSpPr>
            <p:cNvPr id="22" name="Oval 21">
              <a:extLst>
                <a:ext uri="{FF2B5EF4-FFF2-40B4-BE49-F238E27FC236}">
                  <a16:creationId xmlns:a16="http://schemas.microsoft.com/office/drawing/2014/main" id="{EA488AC5-2011-4F9F-AB53-A6514F2A5188}"/>
                </a:ext>
              </a:extLst>
            </p:cNvPr>
            <p:cNvSpPr/>
            <p:nvPr/>
          </p:nvSpPr>
          <p:spPr>
            <a:xfrm>
              <a:off x="6592808" y="4268642"/>
              <a:ext cx="499689" cy="499687"/>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8DCD0E4E-BEB6-4B74-9FE4-00FA9BCE865C}"/>
                </a:ext>
              </a:extLst>
            </p:cNvPr>
            <p:cNvGrpSpPr/>
            <p:nvPr/>
          </p:nvGrpSpPr>
          <p:grpSpPr>
            <a:xfrm>
              <a:off x="6764352" y="4410488"/>
              <a:ext cx="156601" cy="215995"/>
              <a:chOff x="6673850" y="4457700"/>
              <a:chExt cx="603250" cy="857250"/>
            </a:xfrm>
          </p:grpSpPr>
          <p:sp>
            <p:nvSpPr>
              <p:cNvPr id="24" name="Freeform 188">
                <a:extLst>
                  <a:ext uri="{FF2B5EF4-FFF2-40B4-BE49-F238E27FC236}">
                    <a16:creationId xmlns:a16="http://schemas.microsoft.com/office/drawing/2014/main" id="{E8B37D2C-CDD2-4CDD-8A5C-A38FFA02AFB5}"/>
                  </a:ext>
                </a:extLst>
              </p:cNvPr>
              <p:cNvSpPr>
                <a:spLocks noEditPoints="1"/>
              </p:cNvSpPr>
              <p:nvPr/>
            </p:nvSpPr>
            <p:spPr bwMode="auto">
              <a:xfrm>
                <a:off x="6673850" y="4457700"/>
                <a:ext cx="603250" cy="857250"/>
              </a:xfrm>
              <a:custGeom>
                <a:avLst/>
                <a:gdLst>
                  <a:gd name="T0" fmla="*/ 720 w 1440"/>
                  <a:gd name="T1" fmla="*/ 0 h 2048"/>
                  <a:gd name="T2" fmla="*/ 0 w 1440"/>
                  <a:gd name="T3" fmla="*/ 720 h 2048"/>
                  <a:gd name="T4" fmla="*/ 107 w 1440"/>
                  <a:gd name="T5" fmla="*/ 1099 h 2048"/>
                  <a:gd name="T6" fmla="*/ 679 w 1440"/>
                  <a:gd name="T7" fmla="*/ 2020 h 2048"/>
                  <a:gd name="T8" fmla="*/ 730 w 1440"/>
                  <a:gd name="T9" fmla="*/ 2048 h 2048"/>
                  <a:gd name="T10" fmla="*/ 730 w 1440"/>
                  <a:gd name="T11" fmla="*/ 2048 h 2048"/>
                  <a:gd name="T12" fmla="*/ 781 w 1440"/>
                  <a:gd name="T13" fmla="*/ 2019 h 2048"/>
                  <a:gd name="T14" fmla="*/ 1338 w 1440"/>
                  <a:gd name="T15" fmla="*/ 1089 h 2048"/>
                  <a:gd name="T16" fmla="*/ 1440 w 1440"/>
                  <a:gd name="T17" fmla="*/ 720 h 2048"/>
                  <a:gd name="T18" fmla="*/ 720 w 1440"/>
                  <a:gd name="T19" fmla="*/ 0 h 2048"/>
                  <a:gd name="T20" fmla="*/ 1235 w 1440"/>
                  <a:gd name="T21" fmla="*/ 1027 h 2048"/>
                  <a:gd name="T22" fmla="*/ 729 w 1440"/>
                  <a:gd name="T23" fmla="*/ 1873 h 2048"/>
                  <a:gd name="T24" fmla="*/ 209 w 1440"/>
                  <a:gd name="T25" fmla="*/ 1035 h 2048"/>
                  <a:gd name="T26" fmla="*/ 119 w 1440"/>
                  <a:gd name="T27" fmla="*/ 720 h 2048"/>
                  <a:gd name="T28" fmla="*/ 720 w 1440"/>
                  <a:gd name="T29" fmla="*/ 119 h 2048"/>
                  <a:gd name="T30" fmla="*/ 1320 w 1440"/>
                  <a:gd name="T31" fmla="*/ 720 h 2048"/>
                  <a:gd name="T32" fmla="*/ 1235 w 1440"/>
                  <a:gd name="T33" fmla="*/ 1027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0" h="2048">
                    <a:moveTo>
                      <a:pt x="720" y="0"/>
                    </a:moveTo>
                    <a:cubicBezTo>
                      <a:pt x="323" y="0"/>
                      <a:pt x="0" y="323"/>
                      <a:pt x="0" y="720"/>
                    </a:cubicBezTo>
                    <a:cubicBezTo>
                      <a:pt x="0" y="854"/>
                      <a:pt x="37" y="985"/>
                      <a:pt x="107" y="1099"/>
                    </a:cubicBezTo>
                    <a:cubicBezTo>
                      <a:pt x="679" y="2020"/>
                      <a:pt x="679" y="2020"/>
                      <a:pt x="679" y="2020"/>
                    </a:cubicBezTo>
                    <a:cubicBezTo>
                      <a:pt x="690" y="2037"/>
                      <a:pt x="709" y="2048"/>
                      <a:pt x="730" y="2048"/>
                    </a:cubicBezTo>
                    <a:cubicBezTo>
                      <a:pt x="730" y="2048"/>
                      <a:pt x="730" y="2048"/>
                      <a:pt x="730" y="2048"/>
                    </a:cubicBezTo>
                    <a:cubicBezTo>
                      <a:pt x="751" y="2048"/>
                      <a:pt x="771" y="2037"/>
                      <a:pt x="781" y="2019"/>
                    </a:cubicBezTo>
                    <a:cubicBezTo>
                      <a:pt x="1338" y="1089"/>
                      <a:pt x="1338" y="1089"/>
                      <a:pt x="1338" y="1089"/>
                    </a:cubicBezTo>
                    <a:cubicBezTo>
                      <a:pt x="1405" y="978"/>
                      <a:pt x="1440" y="850"/>
                      <a:pt x="1440" y="720"/>
                    </a:cubicBezTo>
                    <a:cubicBezTo>
                      <a:pt x="1440" y="323"/>
                      <a:pt x="1117" y="0"/>
                      <a:pt x="720" y="0"/>
                    </a:cubicBezTo>
                    <a:close/>
                    <a:moveTo>
                      <a:pt x="1235" y="1027"/>
                    </a:moveTo>
                    <a:cubicBezTo>
                      <a:pt x="729" y="1873"/>
                      <a:pt x="729" y="1873"/>
                      <a:pt x="729" y="1873"/>
                    </a:cubicBezTo>
                    <a:cubicBezTo>
                      <a:pt x="209" y="1035"/>
                      <a:pt x="209" y="1035"/>
                      <a:pt x="209" y="1035"/>
                    </a:cubicBezTo>
                    <a:cubicBezTo>
                      <a:pt x="151" y="941"/>
                      <a:pt x="119" y="832"/>
                      <a:pt x="119" y="720"/>
                    </a:cubicBezTo>
                    <a:cubicBezTo>
                      <a:pt x="119" y="389"/>
                      <a:pt x="389" y="119"/>
                      <a:pt x="720" y="119"/>
                    </a:cubicBezTo>
                    <a:cubicBezTo>
                      <a:pt x="1051" y="119"/>
                      <a:pt x="1320" y="389"/>
                      <a:pt x="1320" y="720"/>
                    </a:cubicBezTo>
                    <a:cubicBezTo>
                      <a:pt x="1320" y="828"/>
                      <a:pt x="1291" y="935"/>
                      <a:pt x="1235" y="1027"/>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5" name="Freeform 189">
                <a:extLst>
                  <a:ext uri="{FF2B5EF4-FFF2-40B4-BE49-F238E27FC236}">
                    <a16:creationId xmlns:a16="http://schemas.microsoft.com/office/drawing/2014/main" id="{77E0D608-1496-497E-AD41-3A6E0DAF39C9}"/>
                  </a:ext>
                </a:extLst>
              </p:cNvPr>
              <p:cNvSpPr>
                <a:spLocks noEditPoints="1"/>
              </p:cNvSpPr>
              <p:nvPr/>
            </p:nvSpPr>
            <p:spPr bwMode="auto">
              <a:xfrm>
                <a:off x="6824663" y="4608513"/>
                <a:ext cx="301625" cy="301625"/>
              </a:xfrm>
              <a:custGeom>
                <a:avLst/>
                <a:gdLst>
                  <a:gd name="T0" fmla="*/ 360 w 720"/>
                  <a:gd name="T1" fmla="*/ 0 h 720"/>
                  <a:gd name="T2" fmla="*/ 0 w 720"/>
                  <a:gd name="T3" fmla="*/ 360 h 720"/>
                  <a:gd name="T4" fmla="*/ 360 w 720"/>
                  <a:gd name="T5" fmla="*/ 720 h 720"/>
                  <a:gd name="T6" fmla="*/ 720 w 720"/>
                  <a:gd name="T7" fmla="*/ 360 h 720"/>
                  <a:gd name="T8" fmla="*/ 360 w 720"/>
                  <a:gd name="T9" fmla="*/ 0 h 720"/>
                  <a:gd name="T10" fmla="*/ 360 w 720"/>
                  <a:gd name="T11" fmla="*/ 601 h 720"/>
                  <a:gd name="T12" fmla="*/ 119 w 720"/>
                  <a:gd name="T13" fmla="*/ 360 h 720"/>
                  <a:gd name="T14" fmla="*/ 360 w 720"/>
                  <a:gd name="T15" fmla="*/ 119 h 720"/>
                  <a:gd name="T16" fmla="*/ 600 w 720"/>
                  <a:gd name="T17" fmla="*/ 360 h 720"/>
                  <a:gd name="T18" fmla="*/ 360 w 720"/>
                  <a:gd name="T19" fmla="*/ 60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0" h="720">
                    <a:moveTo>
                      <a:pt x="360" y="0"/>
                    </a:moveTo>
                    <a:cubicBezTo>
                      <a:pt x="161" y="0"/>
                      <a:pt x="0" y="161"/>
                      <a:pt x="0" y="360"/>
                    </a:cubicBezTo>
                    <a:cubicBezTo>
                      <a:pt x="0" y="557"/>
                      <a:pt x="159" y="720"/>
                      <a:pt x="360" y="720"/>
                    </a:cubicBezTo>
                    <a:cubicBezTo>
                      <a:pt x="564" y="720"/>
                      <a:pt x="720" y="555"/>
                      <a:pt x="720" y="360"/>
                    </a:cubicBezTo>
                    <a:cubicBezTo>
                      <a:pt x="720" y="161"/>
                      <a:pt x="559" y="0"/>
                      <a:pt x="360" y="0"/>
                    </a:cubicBezTo>
                    <a:close/>
                    <a:moveTo>
                      <a:pt x="360" y="601"/>
                    </a:moveTo>
                    <a:cubicBezTo>
                      <a:pt x="227" y="601"/>
                      <a:pt x="119" y="493"/>
                      <a:pt x="119" y="360"/>
                    </a:cubicBezTo>
                    <a:cubicBezTo>
                      <a:pt x="119" y="228"/>
                      <a:pt x="228" y="119"/>
                      <a:pt x="360" y="119"/>
                    </a:cubicBezTo>
                    <a:cubicBezTo>
                      <a:pt x="492" y="119"/>
                      <a:pt x="600" y="228"/>
                      <a:pt x="600" y="360"/>
                    </a:cubicBezTo>
                    <a:cubicBezTo>
                      <a:pt x="600" y="491"/>
                      <a:pt x="495" y="601"/>
                      <a:pt x="360" y="601"/>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6" name="Group 25">
            <a:extLst>
              <a:ext uri="{FF2B5EF4-FFF2-40B4-BE49-F238E27FC236}">
                <a16:creationId xmlns:a16="http://schemas.microsoft.com/office/drawing/2014/main" id="{E754DC62-E337-4D64-A39E-795FDBF26A1E}"/>
              </a:ext>
              <a:ext uri="{C183D7F6-B498-43B3-948B-1728B52AA6E4}">
                <adec:decorative xmlns:adec="http://schemas.microsoft.com/office/drawing/2017/decorative" val="1"/>
              </a:ext>
            </a:extLst>
          </p:cNvPr>
          <p:cNvGrpSpPr/>
          <p:nvPr/>
        </p:nvGrpSpPr>
        <p:grpSpPr>
          <a:xfrm>
            <a:off x="5941564" y="5089880"/>
            <a:ext cx="499689" cy="499687"/>
            <a:chOff x="6592808" y="4975580"/>
            <a:chExt cx="499689" cy="499687"/>
          </a:xfrm>
        </p:grpSpPr>
        <p:sp>
          <p:nvSpPr>
            <p:cNvPr id="27" name="Oval 26">
              <a:extLst>
                <a:ext uri="{FF2B5EF4-FFF2-40B4-BE49-F238E27FC236}">
                  <a16:creationId xmlns:a16="http://schemas.microsoft.com/office/drawing/2014/main" id="{C03FA62F-4D21-4751-B5EB-AFB4132A6DBB}"/>
                </a:ext>
              </a:extLst>
            </p:cNvPr>
            <p:cNvSpPr/>
            <p:nvPr/>
          </p:nvSpPr>
          <p:spPr>
            <a:xfrm>
              <a:off x="6592808" y="4975580"/>
              <a:ext cx="499689" cy="499687"/>
            </a:xfrm>
            <a:prstGeom prst="ellipse">
              <a:avLst/>
            </a:prstGeom>
            <a:solidFill>
              <a:srgbClr val="66718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D1929D07-7291-4A11-BCA0-24F3959911EB}"/>
                </a:ext>
              </a:extLst>
            </p:cNvPr>
            <p:cNvGrpSpPr/>
            <p:nvPr/>
          </p:nvGrpSpPr>
          <p:grpSpPr>
            <a:xfrm>
              <a:off x="6763568" y="5116346"/>
              <a:ext cx="158168" cy="218155"/>
              <a:chOff x="6673850" y="4457700"/>
              <a:chExt cx="603250" cy="857250"/>
            </a:xfrm>
          </p:grpSpPr>
          <p:sp>
            <p:nvSpPr>
              <p:cNvPr id="29" name="Freeform 188">
                <a:extLst>
                  <a:ext uri="{FF2B5EF4-FFF2-40B4-BE49-F238E27FC236}">
                    <a16:creationId xmlns:a16="http://schemas.microsoft.com/office/drawing/2014/main" id="{3FBCB4F8-14EB-4201-8FB4-324A6A3958D1}"/>
                  </a:ext>
                </a:extLst>
              </p:cNvPr>
              <p:cNvSpPr>
                <a:spLocks noEditPoints="1"/>
              </p:cNvSpPr>
              <p:nvPr/>
            </p:nvSpPr>
            <p:spPr bwMode="auto">
              <a:xfrm>
                <a:off x="6673850" y="4457700"/>
                <a:ext cx="603250" cy="857250"/>
              </a:xfrm>
              <a:custGeom>
                <a:avLst/>
                <a:gdLst>
                  <a:gd name="T0" fmla="*/ 720 w 1440"/>
                  <a:gd name="T1" fmla="*/ 0 h 2048"/>
                  <a:gd name="T2" fmla="*/ 0 w 1440"/>
                  <a:gd name="T3" fmla="*/ 720 h 2048"/>
                  <a:gd name="T4" fmla="*/ 107 w 1440"/>
                  <a:gd name="T5" fmla="*/ 1099 h 2048"/>
                  <a:gd name="T6" fmla="*/ 679 w 1440"/>
                  <a:gd name="T7" fmla="*/ 2020 h 2048"/>
                  <a:gd name="T8" fmla="*/ 730 w 1440"/>
                  <a:gd name="T9" fmla="*/ 2048 h 2048"/>
                  <a:gd name="T10" fmla="*/ 730 w 1440"/>
                  <a:gd name="T11" fmla="*/ 2048 h 2048"/>
                  <a:gd name="T12" fmla="*/ 781 w 1440"/>
                  <a:gd name="T13" fmla="*/ 2019 h 2048"/>
                  <a:gd name="T14" fmla="*/ 1338 w 1440"/>
                  <a:gd name="T15" fmla="*/ 1089 h 2048"/>
                  <a:gd name="T16" fmla="*/ 1440 w 1440"/>
                  <a:gd name="T17" fmla="*/ 720 h 2048"/>
                  <a:gd name="T18" fmla="*/ 720 w 1440"/>
                  <a:gd name="T19" fmla="*/ 0 h 2048"/>
                  <a:gd name="T20" fmla="*/ 1235 w 1440"/>
                  <a:gd name="T21" fmla="*/ 1027 h 2048"/>
                  <a:gd name="T22" fmla="*/ 729 w 1440"/>
                  <a:gd name="T23" fmla="*/ 1873 h 2048"/>
                  <a:gd name="T24" fmla="*/ 209 w 1440"/>
                  <a:gd name="T25" fmla="*/ 1035 h 2048"/>
                  <a:gd name="T26" fmla="*/ 119 w 1440"/>
                  <a:gd name="T27" fmla="*/ 720 h 2048"/>
                  <a:gd name="T28" fmla="*/ 720 w 1440"/>
                  <a:gd name="T29" fmla="*/ 119 h 2048"/>
                  <a:gd name="T30" fmla="*/ 1320 w 1440"/>
                  <a:gd name="T31" fmla="*/ 720 h 2048"/>
                  <a:gd name="T32" fmla="*/ 1235 w 1440"/>
                  <a:gd name="T33" fmla="*/ 1027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0" h="2048">
                    <a:moveTo>
                      <a:pt x="720" y="0"/>
                    </a:moveTo>
                    <a:cubicBezTo>
                      <a:pt x="323" y="0"/>
                      <a:pt x="0" y="323"/>
                      <a:pt x="0" y="720"/>
                    </a:cubicBezTo>
                    <a:cubicBezTo>
                      <a:pt x="0" y="854"/>
                      <a:pt x="37" y="985"/>
                      <a:pt x="107" y="1099"/>
                    </a:cubicBezTo>
                    <a:cubicBezTo>
                      <a:pt x="679" y="2020"/>
                      <a:pt x="679" y="2020"/>
                      <a:pt x="679" y="2020"/>
                    </a:cubicBezTo>
                    <a:cubicBezTo>
                      <a:pt x="690" y="2037"/>
                      <a:pt x="709" y="2048"/>
                      <a:pt x="730" y="2048"/>
                    </a:cubicBezTo>
                    <a:cubicBezTo>
                      <a:pt x="730" y="2048"/>
                      <a:pt x="730" y="2048"/>
                      <a:pt x="730" y="2048"/>
                    </a:cubicBezTo>
                    <a:cubicBezTo>
                      <a:pt x="751" y="2048"/>
                      <a:pt x="771" y="2037"/>
                      <a:pt x="781" y="2019"/>
                    </a:cubicBezTo>
                    <a:cubicBezTo>
                      <a:pt x="1338" y="1089"/>
                      <a:pt x="1338" y="1089"/>
                      <a:pt x="1338" y="1089"/>
                    </a:cubicBezTo>
                    <a:cubicBezTo>
                      <a:pt x="1405" y="978"/>
                      <a:pt x="1440" y="850"/>
                      <a:pt x="1440" y="720"/>
                    </a:cubicBezTo>
                    <a:cubicBezTo>
                      <a:pt x="1440" y="323"/>
                      <a:pt x="1117" y="0"/>
                      <a:pt x="720" y="0"/>
                    </a:cubicBezTo>
                    <a:close/>
                    <a:moveTo>
                      <a:pt x="1235" y="1027"/>
                    </a:moveTo>
                    <a:cubicBezTo>
                      <a:pt x="729" y="1873"/>
                      <a:pt x="729" y="1873"/>
                      <a:pt x="729" y="1873"/>
                    </a:cubicBezTo>
                    <a:cubicBezTo>
                      <a:pt x="209" y="1035"/>
                      <a:pt x="209" y="1035"/>
                      <a:pt x="209" y="1035"/>
                    </a:cubicBezTo>
                    <a:cubicBezTo>
                      <a:pt x="151" y="941"/>
                      <a:pt x="119" y="832"/>
                      <a:pt x="119" y="720"/>
                    </a:cubicBezTo>
                    <a:cubicBezTo>
                      <a:pt x="119" y="389"/>
                      <a:pt x="389" y="119"/>
                      <a:pt x="720" y="119"/>
                    </a:cubicBezTo>
                    <a:cubicBezTo>
                      <a:pt x="1051" y="119"/>
                      <a:pt x="1320" y="389"/>
                      <a:pt x="1320" y="720"/>
                    </a:cubicBezTo>
                    <a:cubicBezTo>
                      <a:pt x="1320" y="828"/>
                      <a:pt x="1291" y="935"/>
                      <a:pt x="1235" y="1027"/>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30" name="Freeform 189" descr="This is an icon symbolizing geographic location.">
                <a:extLst>
                  <a:ext uri="{FF2B5EF4-FFF2-40B4-BE49-F238E27FC236}">
                    <a16:creationId xmlns:a16="http://schemas.microsoft.com/office/drawing/2014/main" id="{7F9305D9-5083-4704-BF9A-A98ECA3BAED1}"/>
                  </a:ext>
                </a:extLst>
              </p:cNvPr>
              <p:cNvSpPr>
                <a:spLocks noEditPoints="1"/>
              </p:cNvSpPr>
              <p:nvPr/>
            </p:nvSpPr>
            <p:spPr bwMode="auto">
              <a:xfrm>
                <a:off x="6824663" y="4608513"/>
                <a:ext cx="301625" cy="301625"/>
              </a:xfrm>
              <a:custGeom>
                <a:avLst/>
                <a:gdLst>
                  <a:gd name="T0" fmla="*/ 360 w 720"/>
                  <a:gd name="T1" fmla="*/ 0 h 720"/>
                  <a:gd name="T2" fmla="*/ 0 w 720"/>
                  <a:gd name="T3" fmla="*/ 360 h 720"/>
                  <a:gd name="T4" fmla="*/ 360 w 720"/>
                  <a:gd name="T5" fmla="*/ 720 h 720"/>
                  <a:gd name="T6" fmla="*/ 720 w 720"/>
                  <a:gd name="T7" fmla="*/ 360 h 720"/>
                  <a:gd name="T8" fmla="*/ 360 w 720"/>
                  <a:gd name="T9" fmla="*/ 0 h 720"/>
                  <a:gd name="T10" fmla="*/ 360 w 720"/>
                  <a:gd name="T11" fmla="*/ 601 h 720"/>
                  <a:gd name="T12" fmla="*/ 119 w 720"/>
                  <a:gd name="T13" fmla="*/ 360 h 720"/>
                  <a:gd name="T14" fmla="*/ 360 w 720"/>
                  <a:gd name="T15" fmla="*/ 119 h 720"/>
                  <a:gd name="T16" fmla="*/ 600 w 720"/>
                  <a:gd name="T17" fmla="*/ 360 h 720"/>
                  <a:gd name="T18" fmla="*/ 360 w 720"/>
                  <a:gd name="T19" fmla="*/ 60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0" h="720">
                    <a:moveTo>
                      <a:pt x="360" y="0"/>
                    </a:moveTo>
                    <a:cubicBezTo>
                      <a:pt x="161" y="0"/>
                      <a:pt x="0" y="161"/>
                      <a:pt x="0" y="360"/>
                    </a:cubicBezTo>
                    <a:cubicBezTo>
                      <a:pt x="0" y="557"/>
                      <a:pt x="159" y="720"/>
                      <a:pt x="360" y="720"/>
                    </a:cubicBezTo>
                    <a:cubicBezTo>
                      <a:pt x="564" y="720"/>
                      <a:pt x="720" y="555"/>
                      <a:pt x="720" y="360"/>
                    </a:cubicBezTo>
                    <a:cubicBezTo>
                      <a:pt x="720" y="161"/>
                      <a:pt x="559" y="0"/>
                      <a:pt x="360" y="0"/>
                    </a:cubicBezTo>
                    <a:close/>
                    <a:moveTo>
                      <a:pt x="360" y="601"/>
                    </a:moveTo>
                    <a:cubicBezTo>
                      <a:pt x="227" y="601"/>
                      <a:pt x="119" y="493"/>
                      <a:pt x="119" y="360"/>
                    </a:cubicBezTo>
                    <a:cubicBezTo>
                      <a:pt x="119" y="228"/>
                      <a:pt x="228" y="119"/>
                      <a:pt x="360" y="119"/>
                    </a:cubicBezTo>
                    <a:cubicBezTo>
                      <a:pt x="492" y="119"/>
                      <a:pt x="600" y="228"/>
                      <a:pt x="600" y="360"/>
                    </a:cubicBezTo>
                    <a:cubicBezTo>
                      <a:pt x="600" y="491"/>
                      <a:pt x="495" y="601"/>
                      <a:pt x="360" y="601"/>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1" name="Group 30">
            <a:extLst>
              <a:ext uri="{FF2B5EF4-FFF2-40B4-BE49-F238E27FC236}">
                <a16:creationId xmlns:a16="http://schemas.microsoft.com/office/drawing/2014/main" id="{5CF37283-2C04-43E7-9841-1F21A9869BF9}"/>
              </a:ext>
              <a:ext uri="{C183D7F6-B498-43B3-948B-1728B52AA6E4}">
                <adec:decorative xmlns:adec="http://schemas.microsoft.com/office/drawing/2017/decorative" val="1"/>
              </a:ext>
            </a:extLst>
          </p:cNvPr>
          <p:cNvGrpSpPr/>
          <p:nvPr/>
        </p:nvGrpSpPr>
        <p:grpSpPr>
          <a:xfrm>
            <a:off x="5941564" y="5789146"/>
            <a:ext cx="499689" cy="499687"/>
            <a:chOff x="6592808" y="5674846"/>
            <a:chExt cx="499689" cy="499687"/>
          </a:xfrm>
        </p:grpSpPr>
        <p:sp>
          <p:nvSpPr>
            <p:cNvPr id="32" name="Oval 31" descr="This is an icon symbolizing geographic location.">
              <a:extLst>
                <a:ext uri="{FF2B5EF4-FFF2-40B4-BE49-F238E27FC236}">
                  <a16:creationId xmlns:a16="http://schemas.microsoft.com/office/drawing/2014/main" id="{0C541632-98F9-46EA-9684-D390042D5C3A}"/>
                </a:ext>
              </a:extLst>
            </p:cNvPr>
            <p:cNvSpPr/>
            <p:nvPr/>
          </p:nvSpPr>
          <p:spPr>
            <a:xfrm>
              <a:off x="6592808" y="5674846"/>
              <a:ext cx="499689" cy="499687"/>
            </a:xfrm>
            <a:prstGeom prst="ellipse">
              <a:avLst/>
            </a:prstGeom>
            <a:solidFill>
              <a:srgbClr val="98A3AD"/>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E293D7E1-1FF6-480B-8FB1-19D97458E1BA}"/>
                </a:ext>
              </a:extLst>
            </p:cNvPr>
            <p:cNvGrpSpPr/>
            <p:nvPr/>
          </p:nvGrpSpPr>
          <p:grpSpPr>
            <a:xfrm>
              <a:off x="6763568" y="5815612"/>
              <a:ext cx="158168" cy="218155"/>
              <a:chOff x="6673850" y="4457700"/>
              <a:chExt cx="603250" cy="857250"/>
            </a:xfrm>
          </p:grpSpPr>
          <p:sp>
            <p:nvSpPr>
              <p:cNvPr id="34" name="Freeform 188">
                <a:extLst>
                  <a:ext uri="{FF2B5EF4-FFF2-40B4-BE49-F238E27FC236}">
                    <a16:creationId xmlns:a16="http://schemas.microsoft.com/office/drawing/2014/main" id="{A53D4ABD-FFC1-4A6D-9918-4B36C3BDCAAC}"/>
                  </a:ext>
                </a:extLst>
              </p:cNvPr>
              <p:cNvSpPr>
                <a:spLocks noEditPoints="1"/>
              </p:cNvSpPr>
              <p:nvPr/>
            </p:nvSpPr>
            <p:spPr bwMode="auto">
              <a:xfrm>
                <a:off x="6673850" y="4457700"/>
                <a:ext cx="603250" cy="857250"/>
              </a:xfrm>
              <a:custGeom>
                <a:avLst/>
                <a:gdLst>
                  <a:gd name="T0" fmla="*/ 720 w 1440"/>
                  <a:gd name="T1" fmla="*/ 0 h 2048"/>
                  <a:gd name="T2" fmla="*/ 0 w 1440"/>
                  <a:gd name="T3" fmla="*/ 720 h 2048"/>
                  <a:gd name="T4" fmla="*/ 107 w 1440"/>
                  <a:gd name="T5" fmla="*/ 1099 h 2048"/>
                  <a:gd name="T6" fmla="*/ 679 w 1440"/>
                  <a:gd name="T7" fmla="*/ 2020 h 2048"/>
                  <a:gd name="T8" fmla="*/ 730 w 1440"/>
                  <a:gd name="T9" fmla="*/ 2048 h 2048"/>
                  <a:gd name="T10" fmla="*/ 730 w 1440"/>
                  <a:gd name="T11" fmla="*/ 2048 h 2048"/>
                  <a:gd name="T12" fmla="*/ 781 w 1440"/>
                  <a:gd name="T13" fmla="*/ 2019 h 2048"/>
                  <a:gd name="T14" fmla="*/ 1338 w 1440"/>
                  <a:gd name="T15" fmla="*/ 1089 h 2048"/>
                  <a:gd name="T16" fmla="*/ 1440 w 1440"/>
                  <a:gd name="T17" fmla="*/ 720 h 2048"/>
                  <a:gd name="T18" fmla="*/ 720 w 1440"/>
                  <a:gd name="T19" fmla="*/ 0 h 2048"/>
                  <a:gd name="T20" fmla="*/ 1235 w 1440"/>
                  <a:gd name="T21" fmla="*/ 1027 h 2048"/>
                  <a:gd name="T22" fmla="*/ 729 w 1440"/>
                  <a:gd name="T23" fmla="*/ 1873 h 2048"/>
                  <a:gd name="T24" fmla="*/ 209 w 1440"/>
                  <a:gd name="T25" fmla="*/ 1035 h 2048"/>
                  <a:gd name="T26" fmla="*/ 119 w 1440"/>
                  <a:gd name="T27" fmla="*/ 720 h 2048"/>
                  <a:gd name="T28" fmla="*/ 720 w 1440"/>
                  <a:gd name="T29" fmla="*/ 119 h 2048"/>
                  <a:gd name="T30" fmla="*/ 1320 w 1440"/>
                  <a:gd name="T31" fmla="*/ 720 h 2048"/>
                  <a:gd name="T32" fmla="*/ 1235 w 1440"/>
                  <a:gd name="T33" fmla="*/ 1027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0" h="2048">
                    <a:moveTo>
                      <a:pt x="720" y="0"/>
                    </a:moveTo>
                    <a:cubicBezTo>
                      <a:pt x="323" y="0"/>
                      <a:pt x="0" y="323"/>
                      <a:pt x="0" y="720"/>
                    </a:cubicBezTo>
                    <a:cubicBezTo>
                      <a:pt x="0" y="854"/>
                      <a:pt x="37" y="985"/>
                      <a:pt x="107" y="1099"/>
                    </a:cubicBezTo>
                    <a:cubicBezTo>
                      <a:pt x="679" y="2020"/>
                      <a:pt x="679" y="2020"/>
                      <a:pt x="679" y="2020"/>
                    </a:cubicBezTo>
                    <a:cubicBezTo>
                      <a:pt x="690" y="2037"/>
                      <a:pt x="709" y="2048"/>
                      <a:pt x="730" y="2048"/>
                    </a:cubicBezTo>
                    <a:cubicBezTo>
                      <a:pt x="730" y="2048"/>
                      <a:pt x="730" y="2048"/>
                      <a:pt x="730" y="2048"/>
                    </a:cubicBezTo>
                    <a:cubicBezTo>
                      <a:pt x="751" y="2048"/>
                      <a:pt x="771" y="2037"/>
                      <a:pt x="781" y="2019"/>
                    </a:cubicBezTo>
                    <a:cubicBezTo>
                      <a:pt x="1338" y="1089"/>
                      <a:pt x="1338" y="1089"/>
                      <a:pt x="1338" y="1089"/>
                    </a:cubicBezTo>
                    <a:cubicBezTo>
                      <a:pt x="1405" y="978"/>
                      <a:pt x="1440" y="850"/>
                      <a:pt x="1440" y="720"/>
                    </a:cubicBezTo>
                    <a:cubicBezTo>
                      <a:pt x="1440" y="323"/>
                      <a:pt x="1117" y="0"/>
                      <a:pt x="720" y="0"/>
                    </a:cubicBezTo>
                    <a:close/>
                    <a:moveTo>
                      <a:pt x="1235" y="1027"/>
                    </a:moveTo>
                    <a:cubicBezTo>
                      <a:pt x="729" y="1873"/>
                      <a:pt x="729" y="1873"/>
                      <a:pt x="729" y="1873"/>
                    </a:cubicBezTo>
                    <a:cubicBezTo>
                      <a:pt x="209" y="1035"/>
                      <a:pt x="209" y="1035"/>
                      <a:pt x="209" y="1035"/>
                    </a:cubicBezTo>
                    <a:cubicBezTo>
                      <a:pt x="151" y="941"/>
                      <a:pt x="119" y="832"/>
                      <a:pt x="119" y="720"/>
                    </a:cubicBezTo>
                    <a:cubicBezTo>
                      <a:pt x="119" y="389"/>
                      <a:pt x="389" y="119"/>
                      <a:pt x="720" y="119"/>
                    </a:cubicBezTo>
                    <a:cubicBezTo>
                      <a:pt x="1051" y="119"/>
                      <a:pt x="1320" y="389"/>
                      <a:pt x="1320" y="720"/>
                    </a:cubicBezTo>
                    <a:cubicBezTo>
                      <a:pt x="1320" y="828"/>
                      <a:pt x="1291" y="935"/>
                      <a:pt x="1235" y="1027"/>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35" name="Freeform 189">
                <a:extLst>
                  <a:ext uri="{FF2B5EF4-FFF2-40B4-BE49-F238E27FC236}">
                    <a16:creationId xmlns:a16="http://schemas.microsoft.com/office/drawing/2014/main" id="{0549E543-ABD9-4B45-9502-0AC8EB2DCBA6}"/>
                  </a:ext>
                </a:extLst>
              </p:cNvPr>
              <p:cNvSpPr>
                <a:spLocks noEditPoints="1"/>
              </p:cNvSpPr>
              <p:nvPr/>
            </p:nvSpPr>
            <p:spPr bwMode="auto">
              <a:xfrm>
                <a:off x="6824663" y="4608513"/>
                <a:ext cx="301625" cy="301625"/>
              </a:xfrm>
              <a:custGeom>
                <a:avLst/>
                <a:gdLst>
                  <a:gd name="T0" fmla="*/ 360 w 720"/>
                  <a:gd name="T1" fmla="*/ 0 h 720"/>
                  <a:gd name="T2" fmla="*/ 0 w 720"/>
                  <a:gd name="T3" fmla="*/ 360 h 720"/>
                  <a:gd name="T4" fmla="*/ 360 w 720"/>
                  <a:gd name="T5" fmla="*/ 720 h 720"/>
                  <a:gd name="T6" fmla="*/ 720 w 720"/>
                  <a:gd name="T7" fmla="*/ 360 h 720"/>
                  <a:gd name="T8" fmla="*/ 360 w 720"/>
                  <a:gd name="T9" fmla="*/ 0 h 720"/>
                  <a:gd name="T10" fmla="*/ 360 w 720"/>
                  <a:gd name="T11" fmla="*/ 601 h 720"/>
                  <a:gd name="T12" fmla="*/ 119 w 720"/>
                  <a:gd name="T13" fmla="*/ 360 h 720"/>
                  <a:gd name="T14" fmla="*/ 360 w 720"/>
                  <a:gd name="T15" fmla="*/ 119 h 720"/>
                  <a:gd name="T16" fmla="*/ 600 w 720"/>
                  <a:gd name="T17" fmla="*/ 360 h 720"/>
                  <a:gd name="T18" fmla="*/ 360 w 720"/>
                  <a:gd name="T19" fmla="*/ 60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0" h="720">
                    <a:moveTo>
                      <a:pt x="360" y="0"/>
                    </a:moveTo>
                    <a:cubicBezTo>
                      <a:pt x="161" y="0"/>
                      <a:pt x="0" y="161"/>
                      <a:pt x="0" y="360"/>
                    </a:cubicBezTo>
                    <a:cubicBezTo>
                      <a:pt x="0" y="557"/>
                      <a:pt x="159" y="720"/>
                      <a:pt x="360" y="720"/>
                    </a:cubicBezTo>
                    <a:cubicBezTo>
                      <a:pt x="564" y="720"/>
                      <a:pt x="720" y="555"/>
                      <a:pt x="720" y="360"/>
                    </a:cubicBezTo>
                    <a:cubicBezTo>
                      <a:pt x="720" y="161"/>
                      <a:pt x="559" y="0"/>
                      <a:pt x="360" y="0"/>
                    </a:cubicBezTo>
                    <a:close/>
                    <a:moveTo>
                      <a:pt x="360" y="601"/>
                    </a:moveTo>
                    <a:cubicBezTo>
                      <a:pt x="227" y="601"/>
                      <a:pt x="119" y="493"/>
                      <a:pt x="119" y="360"/>
                    </a:cubicBezTo>
                    <a:cubicBezTo>
                      <a:pt x="119" y="228"/>
                      <a:pt x="228" y="119"/>
                      <a:pt x="360" y="119"/>
                    </a:cubicBezTo>
                    <a:cubicBezTo>
                      <a:pt x="492" y="119"/>
                      <a:pt x="600" y="228"/>
                      <a:pt x="600" y="360"/>
                    </a:cubicBezTo>
                    <a:cubicBezTo>
                      <a:pt x="600" y="491"/>
                      <a:pt x="495" y="601"/>
                      <a:pt x="360" y="601"/>
                    </a:cubicBez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en-US" dirty="0"/>
              </a:p>
            </p:txBody>
          </p:sp>
        </p:grpSp>
      </p:grpSp>
      <p:sp>
        <p:nvSpPr>
          <p:cNvPr id="37" name="TextBox 36">
            <a:extLst>
              <a:ext uri="{FF2B5EF4-FFF2-40B4-BE49-F238E27FC236}">
                <a16:creationId xmlns:a16="http://schemas.microsoft.com/office/drawing/2014/main" id="{CCC2F17E-00FA-4665-8866-CFDE76D6C4F2}"/>
              </a:ext>
            </a:extLst>
          </p:cNvPr>
          <p:cNvSpPr txBox="1"/>
          <p:nvPr/>
        </p:nvSpPr>
        <p:spPr>
          <a:xfrm>
            <a:off x="1911516" y="4286646"/>
            <a:ext cx="3055837" cy="369332"/>
          </a:xfrm>
          <a:prstGeom prst="rect">
            <a:avLst/>
          </a:prstGeom>
          <a:noFill/>
        </p:spPr>
        <p:txBody>
          <a:bodyPr wrap="none" rtlCol="0">
            <a:spAutoFit/>
          </a:bodyPr>
          <a:lstStyle/>
          <a:p>
            <a:r>
              <a:rPr lang="pt-BR" dirty="0">
                <a:solidFill>
                  <a:schemeClr val="bg1"/>
                </a:solidFill>
                <a:latin typeface="Helvetica Neue Light"/>
              </a:rPr>
              <a:t>Efeito Bêbado -  Embriagado</a:t>
            </a:r>
            <a:endParaRPr lang="en-US" dirty="0">
              <a:solidFill>
                <a:schemeClr val="bg1"/>
              </a:solidFill>
              <a:latin typeface="Helvetica Neue Light"/>
            </a:endParaRPr>
          </a:p>
        </p:txBody>
      </p:sp>
      <p:sp>
        <p:nvSpPr>
          <p:cNvPr id="38" name="TextBox 37">
            <a:extLst>
              <a:ext uri="{FF2B5EF4-FFF2-40B4-BE49-F238E27FC236}">
                <a16:creationId xmlns:a16="http://schemas.microsoft.com/office/drawing/2014/main" id="{D37DD699-A5F5-4581-8D42-E6C8754463B1}"/>
              </a:ext>
            </a:extLst>
          </p:cNvPr>
          <p:cNvSpPr txBox="1"/>
          <p:nvPr/>
        </p:nvSpPr>
        <p:spPr>
          <a:xfrm>
            <a:off x="2957943" y="5000968"/>
            <a:ext cx="2215286" cy="369332"/>
          </a:xfrm>
          <a:prstGeom prst="rect">
            <a:avLst/>
          </a:prstGeom>
          <a:noFill/>
        </p:spPr>
        <p:txBody>
          <a:bodyPr wrap="none" rtlCol="0">
            <a:spAutoFit/>
          </a:bodyPr>
          <a:lstStyle/>
          <a:p>
            <a:r>
              <a:rPr lang="pt-BR" dirty="0">
                <a:solidFill>
                  <a:schemeClr val="bg1"/>
                </a:solidFill>
                <a:latin typeface="Helvetica Neue Light"/>
              </a:rPr>
              <a:t>Impossível de prever</a:t>
            </a:r>
            <a:endParaRPr lang="en-US" dirty="0">
              <a:solidFill>
                <a:schemeClr val="bg1"/>
              </a:solidFill>
              <a:latin typeface="Helvetica Neue Light"/>
            </a:endParaRPr>
          </a:p>
        </p:txBody>
      </p:sp>
      <p:sp>
        <p:nvSpPr>
          <p:cNvPr id="39" name="TextBox 38">
            <a:extLst>
              <a:ext uri="{FF2B5EF4-FFF2-40B4-BE49-F238E27FC236}">
                <a16:creationId xmlns:a16="http://schemas.microsoft.com/office/drawing/2014/main" id="{BB46F4DC-B074-4648-B3F1-60FDD7BAF6B5}"/>
              </a:ext>
            </a:extLst>
          </p:cNvPr>
          <p:cNvSpPr txBox="1"/>
          <p:nvPr/>
        </p:nvSpPr>
        <p:spPr>
          <a:xfrm>
            <a:off x="4090461" y="5727188"/>
            <a:ext cx="1558440" cy="369332"/>
          </a:xfrm>
          <a:prstGeom prst="rect">
            <a:avLst/>
          </a:prstGeom>
          <a:noFill/>
        </p:spPr>
        <p:txBody>
          <a:bodyPr wrap="none" rtlCol="0">
            <a:spAutoFit/>
          </a:bodyPr>
          <a:lstStyle/>
          <a:p>
            <a:r>
              <a:rPr lang="pt-BR" dirty="0">
                <a:solidFill>
                  <a:schemeClr val="bg1"/>
                </a:solidFill>
                <a:latin typeface="Helvetica Neue Light"/>
                <a:ea typeface="KaiTi" panose="020B0503020204020204" pitchFamily="49" charset="-122"/>
              </a:rPr>
              <a:t>Aleatoriedade</a:t>
            </a:r>
            <a:endParaRPr lang="en-US" dirty="0">
              <a:solidFill>
                <a:schemeClr val="bg1"/>
              </a:solidFill>
              <a:latin typeface="Helvetica Neue Light"/>
              <a:ea typeface="KaiTi" panose="020B0503020204020204" pitchFamily="49" charset="-122"/>
            </a:endParaRPr>
          </a:p>
        </p:txBody>
      </p:sp>
      <p:pic>
        <p:nvPicPr>
          <p:cNvPr id="40" name="Picture 39" descr="A close up of a sign&#10;&#10;Description automatically generated">
            <a:extLst>
              <a:ext uri="{FF2B5EF4-FFF2-40B4-BE49-F238E27FC236}">
                <a16:creationId xmlns:a16="http://schemas.microsoft.com/office/drawing/2014/main" id="{EFE6B19F-2973-4AF1-9731-AE51A035E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5042" y="62221"/>
            <a:ext cx="2076958" cy="594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descr="A screenshot of a cell phone&#10;&#10;Description automatically generated">
            <a:extLst>
              <a:ext uri="{FF2B5EF4-FFF2-40B4-BE49-F238E27FC236}">
                <a16:creationId xmlns:a16="http://schemas.microsoft.com/office/drawing/2014/main" id="{6E52B30B-46FB-4E58-9BBC-77D1C6161A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3044" y="795826"/>
            <a:ext cx="8091465" cy="3481188"/>
          </a:xfrm>
          <a:prstGeom prst="rect">
            <a:avLst/>
          </a:prstGeom>
        </p:spPr>
      </p:pic>
      <p:sp>
        <p:nvSpPr>
          <p:cNvPr id="41" name="Rectangle 40">
            <a:extLst>
              <a:ext uri="{FF2B5EF4-FFF2-40B4-BE49-F238E27FC236}">
                <a16:creationId xmlns:a16="http://schemas.microsoft.com/office/drawing/2014/main" id="{B1E3DFBE-0F00-43AC-A3CB-EDFD07D36679}"/>
              </a:ext>
              <a:ext uri="{C183D7F6-B498-43B3-948B-1728B52AA6E4}">
                <adec:decorative xmlns:adec="http://schemas.microsoft.com/office/drawing/2017/decorative" val="1"/>
              </a:ext>
            </a:extLst>
          </p:cNvPr>
          <p:cNvSpPr/>
          <p:nvPr/>
        </p:nvSpPr>
        <p:spPr>
          <a:xfrm>
            <a:off x="-18477" y="776773"/>
            <a:ext cx="12210477" cy="3506269"/>
          </a:xfrm>
          <a:prstGeom prst="rect">
            <a:avLst/>
          </a:prstGeom>
          <a:solidFill>
            <a:schemeClr val="accent2">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47DB7486-1E8A-48E8-A13B-2F5B508F4DDA}"/>
              </a:ext>
            </a:extLst>
          </p:cNvPr>
          <p:cNvSpPr/>
          <p:nvPr/>
        </p:nvSpPr>
        <p:spPr>
          <a:xfrm>
            <a:off x="6246448" y="1894684"/>
            <a:ext cx="5203812" cy="4239416"/>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grpSp>
        <p:nvGrpSpPr>
          <p:cNvPr id="12" name="Group 11">
            <a:extLst>
              <a:ext uri="{FF2B5EF4-FFF2-40B4-BE49-F238E27FC236}">
                <a16:creationId xmlns:a16="http://schemas.microsoft.com/office/drawing/2014/main" id="{619DB84B-412F-4D35-A9E1-BFF74716DC82}"/>
              </a:ext>
              <a:ext uri="{C183D7F6-B498-43B3-948B-1728B52AA6E4}">
                <adec:decorative xmlns:adec="http://schemas.microsoft.com/office/drawing/2017/decorative" val="1"/>
              </a:ext>
            </a:extLst>
          </p:cNvPr>
          <p:cNvGrpSpPr/>
          <p:nvPr/>
        </p:nvGrpSpPr>
        <p:grpSpPr>
          <a:xfrm>
            <a:off x="825793" y="2479226"/>
            <a:ext cx="5310652" cy="3917398"/>
            <a:chOff x="825793" y="2050794"/>
            <a:chExt cx="5310652" cy="3917398"/>
          </a:xfrm>
        </p:grpSpPr>
        <p:sp>
          <p:nvSpPr>
            <p:cNvPr id="13" name="TextBox 12">
              <a:extLst>
                <a:ext uri="{FF2B5EF4-FFF2-40B4-BE49-F238E27FC236}">
                  <a16:creationId xmlns:a16="http://schemas.microsoft.com/office/drawing/2014/main" id="{4D67620C-A87D-42B5-BE25-CE27B2B96AAC}"/>
                </a:ext>
              </a:extLst>
            </p:cNvPr>
            <p:cNvSpPr txBox="1"/>
            <p:nvPr/>
          </p:nvSpPr>
          <p:spPr>
            <a:xfrm>
              <a:off x="825793" y="2890917"/>
              <a:ext cx="2017681" cy="738664"/>
            </a:xfrm>
            <a:prstGeom prst="rect">
              <a:avLst/>
            </a:prstGeom>
            <a:noFill/>
          </p:spPr>
          <p:txBody>
            <a:bodyPr wrap="square" lIns="0" tIns="0" rIns="0" bIns="0" rtlCol="0">
              <a:spAutoFit/>
            </a:bodyPr>
            <a:lstStyle/>
            <a:p>
              <a:r>
                <a:rPr lang="en-US" sz="1600" dirty="0" err="1">
                  <a:solidFill>
                    <a:schemeClr val="bg1"/>
                  </a:solidFill>
                  <a:latin typeface="Helvetica Neue Light"/>
                </a:rPr>
                <a:t>Transformação</a:t>
              </a:r>
              <a:r>
                <a:rPr lang="en-US" sz="1600" dirty="0">
                  <a:solidFill>
                    <a:schemeClr val="bg1"/>
                  </a:solidFill>
                  <a:latin typeface="Helvetica Neue Light"/>
                </a:rPr>
                <a:t> de base </a:t>
              </a:r>
              <a:r>
                <a:rPr lang="en-US" sz="1600" dirty="0" err="1">
                  <a:solidFill>
                    <a:schemeClr val="bg1"/>
                  </a:solidFill>
                  <a:latin typeface="Helvetica Neue Light"/>
                </a:rPr>
                <a:t>logarítmica</a:t>
              </a:r>
              <a:r>
                <a:rPr lang="en-US" sz="1600" dirty="0">
                  <a:solidFill>
                    <a:schemeClr val="bg1"/>
                  </a:solidFill>
                  <a:latin typeface="Helvetica Neue Light"/>
                </a:rPr>
                <a:t> natural</a:t>
              </a:r>
            </a:p>
          </p:txBody>
        </p:sp>
        <p:sp>
          <p:nvSpPr>
            <p:cNvPr id="14" name="Rectangle 13">
              <a:extLst>
                <a:ext uri="{FF2B5EF4-FFF2-40B4-BE49-F238E27FC236}">
                  <a16:creationId xmlns:a16="http://schemas.microsoft.com/office/drawing/2014/main" id="{0D872B4C-CF45-43C7-8594-20AB69EF6DD6}"/>
                </a:ext>
              </a:extLst>
            </p:cNvPr>
            <p:cNvSpPr/>
            <p:nvPr/>
          </p:nvSpPr>
          <p:spPr>
            <a:xfrm>
              <a:off x="1174451" y="2068093"/>
              <a:ext cx="2205714" cy="702966"/>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C30BA25-1F2A-42EE-9621-55366CF82A82}"/>
                </a:ext>
              </a:extLst>
            </p:cNvPr>
            <p:cNvGrpSpPr/>
            <p:nvPr/>
          </p:nvGrpSpPr>
          <p:grpSpPr>
            <a:xfrm>
              <a:off x="825793" y="2068093"/>
              <a:ext cx="702967" cy="702966"/>
              <a:chOff x="1072536" y="1083143"/>
              <a:chExt cx="788715" cy="788715"/>
            </a:xfrm>
          </p:grpSpPr>
          <p:sp>
            <p:nvSpPr>
              <p:cNvPr id="50" name="Oval 49">
                <a:extLst>
                  <a:ext uri="{FF2B5EF4-FFF2-40B4-BE49-F238E27FC236}">
                    <a16:creationId xmlns:a16="http://schemas.microsoft.com/office/drawing/2014/main" id="{BF15F0D5-CA31-4C72-8E90-3DF1D664D382}"/>
                  </a:ext>
                </a:extLst>
              </p:cNvPr>
              <p:cNvSpPr/>
              <p:nvPr/>
            </p:nvSpPr>
            <p:spPr>
              <a:xfrm>
                <a:off x="1072536" y="1083143"/>
                <a:ext cx="788715" cy="788715"/>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811D269D-77DA-48BC-9144-810076905BD5}"/>
                  </a:ext>
                </a:extLst>
              </p:cNvPr>
              <p:cNvGrpSpPr/>
              <p:nvPr/>
            </p:nvGrpSpPr>
            <p:grpSpPr>
              <a:xfrm>
                <a:off x="1276148" y="1369137"/>
                <a:ext cx="381490" cy="216726"/>
                <a:chOff x="3283332" y="3275035"/>
                <a:chExt cx="479215" cy="272245"/>
              </a:xfrm>
            </p:grpSpPr>
            <p:sp>
              <p:nvSpPr>
                <p:cNvPr id="52" name="Freeform 11">
                  <a:extLst>
                    <a:ext uri="{FF2B5EF4-FFF2-40B4-BE49-F238E27FC236}">
                      <a16:creationId xmlns:a16="http://schemas.microsoft.com/office/drawing/2014/main" id="{8689FFC6-C9FD-41EA-B0FE-328F8FC6B327}"/>
                    </a:ext>
                  </a:extLst>
                </p:cNvPr>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12">
                  <a:extLst>
                    <a:ext uri="{FF2B5EF4-FFF2-40B4-BE49-F238E27FC236}">
                      <a16:creationId xmlns:a16="http://schemas.microsoft.com/office/drawing/2014/main" id="{CA45055A-6FDC-472E-AF5F-1F2448FE16C1}"/>
                    </a:ext>
                  </a:extLst>
                </p:cNvPr>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13">
                  <a:extLst>
                    <a:ext uri="{FF2B5EF4-FFF2-40B4-BE49-F238E27FC236}">
                      <a16:creationId xmlns:a16="http://schemas.microsoft.com/office/drawing/2014/main" id="{592A834F-0253-4A5A-9E9E-047E1C712782}"/>
                    </a:ext>
                  </a:extLst>
                </p:cNvPr>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14">
                  <a:extLst>
                    <a:ext uri="{FF2B5EF4-FFF2-40B4-BE49-F238E27FC236}">
                      <a16:creationId xmlns:a16="http://schemas.microsoft.com/office/drawing/2014/main" id="{72004BC2-6868-4F7D-8027-054A41C93802}"/>
                    </a:ext>
                  </a:extLst>
                </p:cNvPr>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6" name="Group 15">
              <a:extLst>
                <a:ext uri="{FF2B5EF4-FFF2-40B4-BE49-F238E27FC236}">
                  <a16:creationId xmlns:a16="http://schemas.microsoft.com/office/drawing/2014/main" id="{D44BEFC9-0F71-4F24-88B5-F78578228FC6}"/>
                </a:ext>
              </a:extLst>
            </p:cNvPr>
            <p:cNvGrpSpPr/>
            <p:nvPr/>
          </p:nvGrpSpPr>
          <p:grpSpPr>
            <a:xfrm>
              <a:off x="1710232" y="2050794"/>
              <a:ext cx="584881" cy="685153"/>
              <a:chOff x="2081212" y="1108153"/>
              <a:chExt cx="656227" cy="768728"/>
            </a:xfrm>
          </p:grpSpPr>
          <p:sp>
            <p:nvSpPr>
              <p:cNvPr id="48" name="TextBox 47">
                <a:extLst>
                  <a:ext uri="{FF2B5EF4-FFF2-40B4-BE49-F238E27FC236}">
                    <a16:creationId xmlns:a16="http://schemas.microsoft.com/office/drawing/2014/main" id="{1CE2A390-2669-4275-BC51-F88B74BAEF23}"/>
                  </a:ext>
                </a:extLst>
              </p:cNvPr>
              <p:cNvSpPr txBox="1"/>
              <p:nvPr/>
            </p:nvSpPr>
            <p:spPr>
              <a:xfrm>
                <a:off x="2081212" y="1108153"/>
                <a:ext cx="429852" cy="552511"/>
              </a:xfrm>
              <a:prstGeom prst="rect">
                <a:avLst/>
              </a:prstGeom>
              <a:noFill/>
            </p:spPr>
            <p:txBody>
              <a:bodyPr wrap="none" lIns="0" tIns="0" rIns="0" bIns="0" rtlCol="0">
                <a:spAutoFit/>
              </a:bodyPr>
              <a:lstStyle/>
              <a:p>
                <a:r>
                  <a:rPr lang="en-US" sz="3200" b="1" dirty="0">
                    <a:solidFill>
                      <a:schemeClr val="bg1"/>
                    </a:solidFill>
                    <a:latin typeface="Helvetica Neue Light"/>
                  </a:rPr>
                  <a:t>1º</a:t>
                </a:r>
              </a:p>
            </p:txBody>
          </p:sp>
          <p:sp>
            <p:nvSpPr>
              <p:cNvPr id="49" name="TextBox 48">
                <a:extLst>
                  <a:ext uri="{FF2B5EF4-FFF2-40B4-BE49-F238E27FC236}">
                    <a16:creationId xmlns:a16="http://schemas.microsoft.com/office/drawing/2014/main" id="{EB105B4C-B2E4-4277-8A71-1CEABB7771B9}"/>
                  </a:ext>
                </a:extLst>
              </p:cNvPr>
              <p:cNvSpPr txBox="1"/>
              <p:nvPr/>
            </p:nvSpPr>
            <p:spPr>
              <a:xfrm>
                <a:off x="2113273" y="1600626"/>
                <a:ext cx="624166" cy="276255"/>
              </a:xfrm>
              <a:prstGeom prst="rect">
                <a:avLst/>
              </a:prstGeom>
              <a:noFill/>
            </p:spPr>
            <p:txBody>
              <a:bodyPr wrap="none" lIns="0" tIns="0" rIns="0" bIns="0" rtlCol="0">
                <a:spAutoFit/>
              </a:bodyPr>
              <a:lstStyle/>
              <a:p>
                <a:r>
                  <a:rPr lang="pt-BR" sz="1600" b="1" dirty="0">
                    <a:solidFill>
                      <a:schemeClr val="bg1"/>
                    </a:solidFill>
                    <a:latin typeface="Helvetica Neue Light"/>
                  </a:rPr>
                  <a:t>LOG()</a:t>
                </a:r>
                <a:endParaRPr lang="en-US" sz="1600" b="1" dirty="0">
                  <a:solidFill>
                    <a:schemeClr val="bg1"/>
                  </a:solidFill>
                  <a:latin typeface="Helvetica Neue Light"/>
                </a:endParaRPr>
              </a:p>
            </p:txBody>
          </p:sp>
        </p:grpSp>
        <p:sp>
          <p:nvSpPr>
            <p:cNvPr id="17" name="TextBox 16">
              <a:extLst>
                <a:ext uri="{FF2B5EF4-FFF2-40B4-BE49-F238E27FC236}">
                  <a16:creationId xmlns:a16="http://schemas.microsoft.com/office/drawing/2014/main" id="{4B601501-2D8B-4F53-B577-66870C5DD887}"/>
                </a:ext>
              </a:extLst>
            </p:cNvPr>
            <p:cNvSpPr txBox="1"/>
            <p:nvPr/>
          </p:nvSpPr>
          <p:spPr>
            <a:xfrm>
              <a:off x="844712" y="4737086"/>
              <a:ext cx="2535453" cy="738664"/>
            </a:xfrm>
            <a:prstGeom prst="rect">
              <a:avLst/>
            </a:prstGeom>
            <a:noFill/>
          </p:spPr>
          <p:txBody>
            <a:bodyPr wrap="square" lIns="0" tIns="0" rIns="0" bIns="0" rtlCol="0">
              <a:spAutoFit/>
            </a:bodyPr>
            <a:lstStyle/>
            <a:p>
              <a:r>
                <a:rPr lang="en-US" sz="1600" dirty="0" err="1">
                  <a:solidFill>
                    <a:schemeClr val="bg1"/>
                  </a:solidFill>
                  <a:latin typeface="Helvetica Neue Light"/>
                </a:rPr>
                <a:t>Calcular</a:t>
              </a:r>
              <a:r>
                <a:rPr lang="en-US" sz="1600" dirty="0">
                  <a:solidFill>
                    <a:schemeClr val="bg1"/>
                  </a:solidFill>
                  <a:latin typeface="Helvetica Neue Light"/>
                </a:rPr>
                <a:t> </a:t>
              </a:r>
              <a:r>
                <a:rPr lang="en-US" sz="1600" dirty="0" err="1">
                  <a:solidFill>
                    <a:schemeClr val="bg1"/>
                  </a:solidFill>
                  <a:latin typeface="Helvetica Neue Light"/>
                </a:rPr>
                <a:t>apenas</a:t>
              </a:r>
              <a:r>
                <a:rPr lang="en-US" sz="1600" dirty="0">
                  <a:solidFill>
                    <a:schemeClr val="bg1"/>
                  </a:solidFill>
                  <a:latin typeface="Helvetica Neue Light"/>
                </a:rPr>
                <a:t> a </a:t>
              </a:r>
              <a:r>
                <a:rPr lang="en-US" sz="1600" dirty="0" err="1">
                  <a:solidFill>
                    <a:schemeClr val="bg1"/>
                  </a:solidFill>
                  <a:latin typeface="Helvetica Neue Light"/>
                </a:rPr>
                <a:t>diferença</a:t>
              </a:r>
              <a:r>
                <a:rPr lang="en-US" sz="1600" dirty="0">
                  <a:solidFill>
                    <a:schemeClr val="bg1"/>
                  </a:solidFill>
                  <a:latin typeface="Helvetica Neue Light"/>
                </a:rPr>
                <a:t> entre </a:t>
              </a:r>
              <a:r>
                <a:rPr lang="en-US" sz="1600" dirty="0" err="1">
                  <a:solidFill>
                    <a:schemeClr val="bg1"/>
                  </a:solidFill>
                  <a:latin typeface="Helvetica Neue Light"/>
                </a:rPr>
                <a:t>os</a:t>
              </a:r>
              <a:r>
                <a:rPr lang="en-US" sz="1600" dirty="0">
                  <a:solidFill>
                    <a:schemeClr val="bg1"/>
                  </a:solidFill>
                  <a:latin typeface="Helvetica Neue Light"/>
                </a:rPr>
                <a:t> </a:t>
              </a:r>
              <a:r>
                <a:rPr lang="en-US" sz="1600" dirty="0" err="1">
                  <a:solidFill>
                    <a:schemeClr val="bg1"/>
                  </a:solidFill>
                  <a:latin typeface="Helvetica Neue Light"/>
                </a:rPr>
                <a:t>valores</a:t>
              </a:r>
              <a:r>
                <a:rPr lang="en-US" sz="1600" dirty="0">
                  <a:solidFill>
                    <a:schemeClr val="bg1"/>
                  </a:solidFill>
                  <a:latin typeface="Helvetica Neue Light"/>
                </a:rPr>
                <a:t> da </a:t>
              </a:r>
              <a:r>
                <a:rPr lang="en-US" sz="1600" dirty="0" err="1">
                  <a:solidFill>
                    <a:schemeClr val="bg1"/>
                  </a:solidFill>
                  <a:latin typeface="Helvetica Neue Light"/>
                </a:rPr>
                <a:t>série</a:t>
              </a:r>
              <a:r>
                <a:rPr lang="en-US" sz="1600" dirty="0">
                  <a:solidFill>
                    <a:schemeClr val="bg1"/>
                  </a:solidFill>
                  <a:latin typeface="Helvetica Neue Light"/>
                </a:rPr>
                <a:t> temporal</a:t>
              </a:r>
            </a:p>
          </p:txBody>
        </p:sp>
        <p:sp>
          <p:nvSpPr>
            <p:cNvPr id="18" name="Rectangle 17">
              <a:extLst>
                <a:ext uri="{FF2B5EF4-FFF2-40B4-BE49-F238E27FC236}">
                  <a16:creationId xmlns:a16="http://schemas.microsoft.com/office/drawing/2014/main" id="{31CB3800-48DA-4A44-A2D9-9AB0BA159562}"/>
                </a:ext>
              </a:extLst>
            </p:cNvPr>
            <p:cNvSpPr/>
            <p:nvPr/>
          </p:nvSpPr>
          <p:spPr>
            <a:xfrm>
              <a:off x="1196195" y="3920431"/>
              <a:ext cx="2183970" cy="702966"/>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C536EE90-CA44-4FD6-AD94-EF6500604A64}"/>
                </a:ext>
              </a:extLst>
            </p:cNvPr>
            <p:cNvGrpSpPr/>
            <p:nvPr/>
          </p:nvGrpSpPr>
          <p:grpSpPr>
            <a:xfrm>
              <a:off x="844712" y="3920431"/>
              <a:ext cx="702967" cy="702966"/>
              <a:chOff x="1093763" y="3171060"/>
              <a:chExt cx="788715" cy="788715"/>
            </a:xfrm>
          </p:grpSpPr>
          <p:sp>
            <p:nvSpPr>
              <p:cNvPr id="46" name="Oval 45">
                <a:extLst>
                  <a:ext uri="{FF2B5EF4-FFF2-40B4-BE49-F238E27FC236}">
                    <a16:creationId xmlns:a16="http://schemas.microsoft.com/office/drawing/2014/main" id="{65F8D361-3402-4B89-B309-58DB99F41ED3}"/>
                  </a:ext>
                </a:extLst>
              </p:cNvPr>
              <p:cNvSpPr/>
              <p:nvPr/>
            </p:nvSpPr>
            <p:spPr>
              <a:xfrm>
                <a:off x="1093763" y="3171060"/>
                <a:ext cx="788715" cy="788715"/>
              </a:xfrm>
              <a:prstGeom prst="ellipse">
                <a:avLst/>
              </a:prstGeom>
              <a:solidFill>
                <a:srgbClr val="CFCFC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34">
                <a:extLst>
                  <a:ext uri="{FF2B5EF4-FFF2-40B4-BE49-F238E27FC236}">
                    <a16:creationId xmlns:a16="http://schemas.microsoft.com/office/drawing/2014/main" id="{9B1B6ED9-55E3-4D9A-8CA3-0B4480739260}"/>
                  </a:ext>
                </a:extLst>
              </p:cNvPr>
              <p:cNvSpPr>
                <a:spLocks noEditPoints="1"/>
              </p:cNvSpPr>
              <p:nvPr/>
            </p:nvSpPr>
            <p:spPr bwMode="auto">
              <a:xfrm>
                <a:off x="1305929" y="3382536"/>
                <a:ext cx="364382" cy="365762"/>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 name="Group 19">
              <a:extLst>
                <a:ext uri="{FF2B5EF4-FFF2-40B4-BE49-F238E27FC236}">
                  <a16:creationId xmlns:a16="http://schemas.microsoft.com/office/drawing/2014/main" id="{9C88F005-1E9D-48B5-8C05-C895DA054BA2}"/>
                </a:ext>
              </a:extLst>
            </p:cNvPr>
            <p:cNvGrpSpPr/>
            <p:nvPr/>
          </p:nvGrpSpPr>
          <p:grpSpPr>
            <a:xfrm>
              <a:off x="1710233" y="3920431"/>
              <a:ext cx="554447" cy="685153"/>
              <a:chOff x="2081212" y="1108153"/>
              <a:chExt cx="622080" cy="768728"/>
            </a:xfrm>
          </p:grpSpPr>
          <p:sp>
            <p:nvSpPr>
              <p:cNvPr id="44" name="TextBox 43">
                <a:extLst>
                  <a:ext uri="{FF2B5EF4-FFF2-40B4-BE49-F238E27FC236}">
                    <a16:creationId xmlns:a16="http://schemas.microsoft.com/office/drawing/2014/main" id="{9C7999B4-5A8A-4B2A-B526-536C14DA923C}"/>
                  </a:ext>
                </a:extLst>
              </p:cNvPr>
              <p:cNvSpPr txBox="1"/>
              <p:nvPr/>
            </p:nvSpPr>
            <p:spPr>
              <a:xfrm>
                <a:off x="2081212" y="1108153"/>
                <a:ext cx="429851" cy="552511"/>
              </a:xfrm>
              <a:prstGeom prst="rect">
                <a:avLst/>
              </a:prstGeom>
              <a:noFill/>
            </p:spPr>
            <p:txBody>
              <a:bodyPr wrap="none" lIns="0" tIns="0" rIns="0" bIns="0" rtlCol="0">
                <a:spAutoFit/>
              </a:bodyPr>
              <a:lstStyle/>
              <a:p>
                <a:r>
                  <a:rPr lang="en-US" sz="3200" b="1" dirty="0">
                    <a:solidFill>
                      <a:srgbClr val="30353F"/>
                    </a:solidFill>
                    <a:latin typeface="Helvetica Neue Light"/>
                  </a:rPr>
                  <a:t>3º</a:t>
                </a:r>
              </a:p>
            </p:txBody>
          </p:sp>
          <p:sp>
            <p:nvSpPr>
              <p:cNvPr id="45" name="TextBox 44">
                <a:extLst>
                  <a:ext uri="{FF2B5EF4-FFF2-40B4-BE49-F238E27FC236}">
                    <a16:creationId xmlns:a16="http://schemas.microsoft.com/office/drawing/2014/main" id="{C1C0F4C6-E3D8-41BF-8074-CD746F27420D}"/>
                  </a:ext>
                </a:extLst>
              </p:cNvPr>
              <p:cNvSpPr txBox="1"/>
              <p:nvPr/>
            </p:nvSpPr>
            <p:spPr>
              <a:xfrm>
                <a:off x="2081212" y="1600626"/>
                <a:ext cx="622080" cy="276255"/>
              </a:xfrm>
              <a:prstGeom prst="rect">
                <a:avLst/>
              </a:prstGeom>
              <a:noFill/>
            </p:spPr>
            <p:txBody>
              <a:bodyPr wrap="none" lIns="0" tIns="0" rIns="0" bIns="0" rtlCol="0">
                <a:spAutoFit/>
              </a:bodyPr>
              <a:lstStyle/>
              <a:p>
                <a:r>
                  <a:rPr lang="en-US" sz="1600" b="1" dirty="0">
                    <a:solidFill>
                      <a:srgbClr val="30353F"/>
                    </a:solidFill>
                    <a:latin typeface="Helvetica Neue Light"/>
                  </a:rPr>
                  <a:t>DIFF()</a:t>
                </a:r>
              </a:p>
            </p:txBody>
          </p:sp>
        </p:grpSp>
        <p:sp>
          <p:nvSpPr>
            <p:cNvPr id="21" name="TextBox 20">
              <a:extLst>
                <a:ext uri="{FF2B5EF4-FFF2-40B4-BE49-F238E27FC236}">
                  <a16:creationId xmlns:a16="http://schemas.microsoft.com/office/drawing/2014/main" id="{01E1DCD7-C7DC-472B-BAAD-6A2C0C37DFD1}"/>
                </a:ext>
              </a:extLst>
            </p:cNvPr>
            <p:cNvSpPr txBox="1"/>
            <p:nvPr/>
          </p:nvSpPr>
          <p:spPr>
            <a:xfrm>
              <a:off x="3752994" y="4737086"/>
              <a:ext cx="2017681" cy="1231106"/>
            </a:xfrm>
            <a:prstGeom prst="rect">
              <a:avLst/>
            </a:prstGeom>
            <a:noFill/>
          </p:spPr>
          <p:txBody>
            <a:bodyPr wrap="square" lIns="0" tIns="0" rIns="0" bIns="0" rtlCol="0">
              <a:spAutoFit/>
            </a:bodyPr>
            <a:lstStyle/>
            <a:p>
              <a:r>
                <a:rPr lang="pt-BR" sz="1600" dirty="0">
                  <a:solidFill>
                    <a:schemeClr val="bg1"/>
                  </a:solidFill>
                  <a:latin typeface="Helvetica Neue Light"/>
                </a:rPr>
                <a:t>Transformar o dado com base logarítmica natural e calcular a diferença entre os valores</a:t>
              </a:r>
              <a:endParaRPr lang="en-US" sz="1600" dirty="0">
                <a:solidFill>
                  <a:schemeClr val="bg1"/>
                </a:solidFill>
                <a:latin typeface="Helvetica Neue Light"/>
              </a:endParaRPr>
            </a:p>
          </p:txBody>
        </p:sp>
        <p:sp>
          <p:nvSpPr>
            <p:cNvPr id="22" name="Rectangle 21">
              <a:extLst>
                <a:ext uri="{FF2B5EF4-FFF2-40B4-BE49-F238E27FC236}">
                  <a16:creationId xmlns:a16="http://schemas.microsoft.com/office/drawing/2014/main" id="{2492A27D-6933-4977-847D-FD9D626CFF98}"/>
                </a:ext>
              </a:extLst>
            </p:cNvPr>
            <p:cNvSpPr/>
            <p:nvPr/>
          </p:nvSpPr>
          <p:spPr>
            <a:xfrm>
              <a:off x="4104476" y="3937693"/>
              <a:ext cx="2031968" cy="702967"/>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31C793C2-0696-4A3E-9282-23D1B8D22CF8}"/>
                </a:ext>
              </a:extLst>
            </p:cNvPr>
            <p:cNvGrpSpPr/>
            <p:nvPr/>
          </p:nvGrpSpPr>
          <p:grpSpPr>
            <a:xfrm>
              <a:off x="3752994" y="3937693"/>
              <a:ext cx="702967" cy="702967"/>
              <a:chOff x="4356800" y="3209795"/>
              <a:chExt cx="788715" cy="788715"/>
            </a:xfrm>
          </p:grpSpPr>
          <p:sp>
            <p:nvSpPr>
              <p:cNvPr id="38" name="Oval 37">
                <a:extLst>
                  <a:ext uri="{FF2B5EF4-FFF2-40B4-BE49-F238E27FC236}">
                    <a16:creationId xmlns:a16="http://schemas.microsoft.com/office/drawing/2014/main" id="{1F0E1F3D-11A7-446C-A38F-EA35DFA4CF51}"/>
                  </a:ext>
                </a:extLst>
              </p:cNvPr>
              <p:cNvSpPr/>
              <p:nvPr/>
            </p:nvSpPr>
            <p:spPr>
              <a:xfrm>
                <a:off x="4356800" y="3209795"/>
                <a:ext cx="788715" cy="788715"/>
              </a:xfrm>
              <a:prstGeom prst="ellipse">
                <a:avLst/>
              </a:prstGeom>
              <a:solidFill>
                <a:srgbClr val="43CDD9"/>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AFAB6A7-F627-4AA2-9E28-E9D2C22120CD}"/>
                  </a:ext>
                </a:extLst>
              </p:cNvPr>
              <p:cNvGrpSpPr/>
              <p:nvPr/>
            </p:nvGrpSpPr>
            <p:grpSpPr>
              <a:xfrm>
                <a:off x="4597964" y="3450958"/>
                <a:ext cx="306387" cy="306388"/>
                <a:chOff x="8208963" y="3762375"/>
                <a:chExt cx="306387" cy="306388"/>
              </a:xfrm>
            </p:grpSpPr>
            <p:sp>
              <p:nvSpPr>
                <p:cNvPr id="40" name="Freeform 27">
                  <a:extLst>
                    <a:ext uri="{FF2B5EF4-FFF2-40B4-BE49-F238E27FC236}">
                      <a16:creationId xmlns:a16="http://schemas.microsoft.com/office/drawing/2014/main" id="{4D6BF84E-13A8-46F5-B3C0-8C572269BF86}"/>
                    </a:ext>
                  </a:extLst>
                </p:cNvPr>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28">
                  <a:extLst>
                    <a:ext uri="{FF2B5EF4-FFF2-40B4-BE49-F238E27FC236}">
                      <a16:creationId xmlns:a16="http://schemas.microsoft.com/office/drawing/2014/main" id="{D0A4D50E-6C34-47AA-BCA4-796A5E607448}"/>
                    </a:ext>
                  </a:extLst>
                </p:cNvPr>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9">
                  <a:extLst>
                    <a:ext uri="{FF2B5EF4-FFF2-40B4-BE49-F238E27FC236}">
                      <a16:creationId xmlns:a16="http://schemas.microsoft.com/office/drawing/2014/main" id="{20B3C580-9EEA-4CBA-90FC-682620D9C1BC}"/>
                    </a:ext>
                  </a:extLst>
                </p:cNvPr>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0">
                  <a:extLst>
                    <a:ext uri="{FF2B5EF4-FFF2-40B4-BE49-F238E27FC236}">
                      <a16:creationId xmlns:a16="http://schemas.microsoft.com/office/drawing/2014/main" id="{CDB0BC87-D101-4011-90CA-B25627E61E32}"/>
                    </a:ext>
                  </a:extLst>
                </p:cNvPr>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4" name="Group 23">
              <a:extLst>
                <a:ext uri="{FF2B5EF4-FFF2-40B4-BE49-F238E27FC236}">
                  <a16:creationId xmlns:a16="http://schemas.microsoft.com/office/drawing/2014/main" id="{C2860A7B-0C30-4702-ACA3-5697DDA47498}"/>
                </a:ext>
              </a:extLst>
            </p:cNvPr>
            <p:cNvGrpSpPr/>
            <p:nvPr/>
          </p:nvGrpSpPr>
          <p:grpSpPr>
            <a:xfrm>
              <a:off x="4631187" y="3920431"/>
              <a:ext cx="1168461" cy="685153"/>
              <a:chOff x="2081212" y="1108153"/>
              <a:chExt cx="1310989" cy="768728"/>
            </a:xfrm>
          </p:grpSpPr>
          <p:sp>
            <p:nvSpPr>
              <p:cNvPr id="36" name="TextBox 35">
                <a:extLst>
                  <a:ext uri="{FF2B5EF4-FFF2-40B4-BE49-F238E27FC236}">
                    <a16:creationId xmlns:a16="http://schemas.microsoft.com/office/drawing/2014/main" id="{4F591DD0-3D0E-4B41-B872-4C648C96FE44}"/>
                  </a:ext>
                </a:extLst>
              </p:cNvPr>
              <p:cNvSpPr txBox="1"/>
              <p:nvPr/>
            </p:nvSpPr>
            <p:spPr>
              <a:xfrm>
                <a:off x="2086050" y="1108153"/>
                <a:ext cx="549111" cy="552511"/>
              </a:xfrm>
              <a:prstGeom prst="rect">
                <a:avLst/>
              </a:prstGeom>
              <a:noFill/>
            </p:spPr>
            <p:txBody>
              <a:bodyPr wrap="square" lIns="0" tIns="0" rIns="0" bIns="0" rtlCol="0">
                <a:spAutoFit/>
              </a:bodyPr>
              <a:lstStyle/>
              <a:p>
                <a:r>
                  <a:rPr lang="en-US" sz="3200" b="1" dirty="0">
                    <a:latin typeface="Helvetica Neue Light"/>
                  </a:rPr>
                  <a:t>4 º</a:t>
                </a:r>
              </a:p>
            </p:txBody>
          </p:sp>
          <p:sp>
            <p:nvSpPr>
              <p:cNvPr id="37" name="TextBox 36">
                <a:extLst>
                  <a:ext uri="{FF2B5EF4-FFF2-40B4-BE49-F238E27FC236}">
                    <a16:creationId xmlns:a16="http://schemas.microsoft.com/office/drawing/2014/main" id="{E7F0D128-A322-4FB4-A921-BC708ADFD65E}"/>
                  </a:ext>
                </a:extLst>
              </p:cNvPr>
              <p:cNvSpPr txBox="1"/>
              <p:nvPr/>
            </p:nvSpPr>
            <p:spPr>
              <a:xfrm>
                <a:off x="2081212" y="1600626"/>
                <a:ext cx="1310989" cy="276255"/>
              </a:xfrm>
              <a:prstGeom prst="rect">
                <a:avLst/>
              </a:prstGeom>
              <a:noFill/>
            </p:spPr>
            <p:txBody>
              <a:bodyPr wrap="none" lIns="0" tIns="0" rIns="0" bIns="0" rtlCol="0">
                <a:spAutoFit/>
              </a:bodyPr>
              <a:lstStyle/>
              <a:p>
                <a:r>
                  <a:rPr lang="pt-BR" sz="1600" b="1" dirty="0">
                    <a:latin typeface="Helvetica Neue Light"/>
                  </a:rPr>
                  <a:t>L</a:t>
                </a:r>
                <a:r>
                  <a:rPr lang="en-US" sz="1600" b="1" dirty="0">
                    <a:latin typeface="Helvetica Neue Light"/>
                  </a:rPr>
                  <a:t>OG().DIFF()</a:t>
                </a:r>
              </a:p>
            </p:txBody>
          </p:sp>
        </p:grpSp>
        <p:sp>
          <p:nvSpPr>
            <p:cNvPr id="25" name="TextBox 24">
              <a:extLst>
                <a:ext uri="{FF2B5EF4-FFF2-40B4-BE49-F238E27FC236}">
                  <a16:creationId xmlns:a16="http://schemas.microsoft.com/office/drawing/2014/main" id="{81E7A230-7415-4226-8FCA-F3E8D425BD6C}"/>
                </a:ext>
              </a:extLst>
            </p:cNvPr>
            <p:cNvSpPr txBox="1"/>
            <p:nvPr/>
          </p:nvSpPr>
          <p:spPr>
            <a:xfrm>
              <a:off x="3752994" y="2876165"/>
              <a:ext cx="2383450" cy="738664"/>
            </a:xfrm>
            <a:prstGeom prst="rect">
              <a:avLst/>
            </a:prstGeom>
            <a:noFill/>
          </p:spPr>
          <p:txBody>
            <a:bodyPr wrap="square" lIns="0" tIns="0" rIns="0" bIns="0" rtlCol="0">
              <a:spAutoFit/>
            </a:bodyPr>
            <a:lstStyle/>
            <a:p>
              <a:r>
                <a:rPr lang="en-US" sz="1600" dirty="0" err="1">
                  <a:solidFill>
                    <a:schemeClr val="bg1"/>
                  </a:solidFill>
                  <a:latin typeface="Helvetica Neue Light"/>
                </a:rPr>
                <a:t>Calcular</a:t>
              </a:r>
              <a:r>
                <a:rPr lang="en-US" sz="1600" dirty="0">
                  <a:solidFill>
                    <a:schemeClr val="bg1"/>
                  </a:solidFill>
                  <a:latin typeface="Helvetica Neue Light"/>
                </a:rPr>
                <a:t> a </a:t>
              </a:r>
              <a:r>
                <a:rPr lang="en-US" sz="1600" dirty="0" err="1">
                  <a:solidFill>
                    <a:schemeClr val="bg1"/>
                  </a:solidFill>
                  <a:latin typeface="Helvetica Neue Light"/>
                </a:rPr>
                <a:t>diferença</a:t>
              </a:r>
              <a:r>
                <a:rPr lang="en-US" sz="1600" dirty="0">
                  <a:solidFill>
                    <a:schemeClr val="bg1"/>
                  </a:solidFill>
                  <a:latin typeface="Helvetica Neue Light"/>
                </a:rPr>
                <a:t> percentual entre </a:t>
              </a:r>
              <a:r>
                <a:rPr lang="en-US" sz="1600" dirty="0" err="1">
                  <a:solidFill>
                    <a:schemeClr val="bg1"/>
                  </a:solidFill>
                  <a:latin typeface="Helvetica Neue Light"/>
                </a:rPr>
                <a:t>os</a:t>
              </a:r>
              <a:r>
                <a:rPr lang="en-US" sz="1600" dirty="0">
                  <a:solidFill>
                    <a:schemeClr val="bg1"/>
                  </a:solidFill>
                  <a:latin typeface="Helvetica Neue Light"/>
                </a:rPr>
                <a:t> </a:t>
              </a:r>
              <a:r>
                <a:rPr lang="en-US" sz="1600" dirty="0" err="1">
                  <a:solidFill>
                    <a:schemeClr val="bg1"/>
                  </a:solidFill>
                  <a:latin typeface="Helvetica Neue Light"/>
                </a:rPr>
                <a:t>registros</a:t>
              </a:r>
              <a:endParaRPr lang="en-US" sz="1600" dirty="0">
                <a:solidFill>
                  <a:schemeClr val="bg1"/>
                </a:solidFill>
                <a:latin typeface="Helvetica Neue Light"/>
              </a:endParaRPr>
            </a:p>
          </p:txBody>
        </p:sp>
        <p:sp>
          <p:nvSpPr>
            <p:cNvPr id="26" name="Rectangle 25">
              <a:extLst>
                <a:ext uri="{FF2B5EF4-FFF2-40B4-BE49-F238E27FC236}">
                  <a16:creationId xmlns:a16="http://schemas.microsoft.com/office/drawing/2014/main" id="{13924C1B-6565-44CF-95FC-CFD499FBC431}"/>
                </a:ext>
              </a:extLst>
            </p:cNvPr>
            <p:cNvSpPr/>
            <p:nvPr/>
          </p:nvSpPr>
          <p:spPr>
            <a:xfrm>
              <a:off x="4087496" y="2076584"/>
              <a:ext cx="2048949" cy="702967"/>
            </a:xfrm>
            <a:prstGeom prst="rect">
              <a:avLst/>
            </a:prstGeom>
            <a:gradFill flip="none" rotWithShape="1">
              <a:gsLst>
                <a:gs pos="100000">
                  <a:schemeClr val="bg1"/>
                </a:gs>
                <a:gs pos="53000">
                  <a:srgbClr val="AFB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293DBEF3-35D1-4725-A95D-1A56CEFF9666}"/>
                </a:ext>
              </a:extLst>
            </p:cNvPr>
            <p:cNvGrpSpPr/>
            <p:nvPr/>
          </p:nvGrpSpPr>
          <p:grpSpPr>
            <a:xfrm>
              <a:off x="3752994" y="2076676"/>
              <a:ext cx="702967" cy="702967"/>
              <a:chOff x="3752994" y="2076676"/>
              <a:chExt cx="702967" cy="702967"/>
            </a:xfrm>
          </p:grpSpPr>
          <p:sp>
            <p:nvSpPr>
              <p:cNvPr id="31" name="Oval 30">
                <a:extLst>
                  <a:ext uri="{FF2B5EF4-FFF2-40B4-BE49-F238E27FC236}">
                    <a16:creationId xmlns:a16="http://schemas.microsoft.com/office/drawing/2014/main" id="{0C15B048-CE61-4A11-8B53-4CA5A7BBE1EF}"/>
                  </a:ext>
                </a:extLst>
              </p:cNvPr>
              <p:cNvSpPr/>
              <p:nvPr/>
            </p:nvSpPr>
            <p:spPr>
              <a:xfrm>
                <a:off x="3752994" y="2076676"/>
                <a:ext cx="702967" cy="702967"/>
              </a:xfrm>
              <a:prstGeom prst="ellipse">
                <a:avLst/>
              </a:prstGeom>
              <a:solidFill>
                <a:srgbClr val="8FA0A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24B3676D-4926-4587-8CD4-EE0F69FFCC1A}"/>
                  </a:ext>
                </a:extLst>
              </p:cNvPr>
              <p:cNvGrpSpPr/>
              <p:nvPr/>
            </p:nvGrpSpPr>
            <p:grpSpPr>
              <a:xfrm>
                <a:off x="3919769" y="2340342"/>
                <a:ext cx="369417" cy="175634"/>
                <a:chOff x="4254500" y="2100263"/>
                <a:chExt cx="1906588" cy="906463"/>
              </a:xfrm>
            </p:grpSpPr>
            <p:sp>
              <p:nvSpPr>
                <p:cNvPr id="33" name="Freeform 5">
                  <a:extLst>
                    <a:ext uri="{FF2B5EF4-FFF2-40B4-BE49-F238E27FC236}">
                      <a16:creationId xmlns:a16="http://schemas.microsoft.com/office/drawing/2014/main" id="{654A2B81-27B5-4503-A1D7-B40269CD39E6}"/>
                    </a:ext>
                  </a:extLst>
                </p:cNvPr>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6">
                  <a:extLst>
                    <a:ext uri="{FF2B5EF4-FFF2-40B4-BE49-F238E27FC236}">
                      <a16:creationId xmlns:a16="http://schemas.microsoft.com/office/drawing/2014/main" id="{30565934-312B-4E46-AAC9-5228348D87D8}"/>
                    </a:ext>
                  </a:extLst>
                </p:cNvPr>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7">
                  <a:extLst>
                    <a:ext uri="{FF2B5EF4-FFF2-40B4-BE49-F238E27FC236}">
                      <a16:creationId xmlns:a16="http://schemas.microsoft.com/office/drawing/2014/main" id="{7B0C2DB1-5BC7-4D8D-948F-159915C9CF6E}"/>
                    </a:ext>
                  </a:extLst>
                </p:cNvPr>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8" name="Group 27">
              <a:extLst>
                <a:ext uri="{FF2B5EF4-FFF2-40B4-BE49-F238E27FC236}">
                  <a16:creationId xmlns:a16="http://schemas.microsoft.com/office/drawing/2014/main" id="{9A7C1525-2C30-480B-AD4A-F552F9DAB637}"/>
                </a:ext>
              </a:extLst>
            </p:cNvPr>
            <p:cNvGrpSpPr/>
            <p:nvPr/>
          </p:nvGrpSpPr>
          <p:grpSpPr>
            <a:xfrm>
              <a:off x="4631190" y="2055751"/>
              <a:ext cx="1458989" cy="685153"/>
              <a:chOff x="2081212" y="1108153"/>
              <a:chExt cx="1636955" cy="768728"/>
            </a:xfrm>
          </p:grpSpPr>
          <p:sp>
            <p:nvSpPr>
              <p:cNvPr id="29" name="TextBox 28">
                <a:extLst>
                  <a:ext uri="{FF2B5EF4-FFF2-40B4-BE49-F238E27FC236}">
                    <a16:creationId xmlns:a16="http://schemas.microsoft.com/office/drawing/2014/main" id="{B1FF5C92-AC59-42A4-AA73-620DFAE42F0D}"/>
                  </a:ext>
                </a:extLst>
              </p:cNvPr>
              <p:cNvSpPr txBox="1"/>
              <p:nvPr/>
            </p:nvSpPr>
            <p:spPr>
              <a:xfrm>
                <a:off x="2081212" y="1108153"/>
                <a:ext cx="429850" cy="552511"/>
              </a:xfrm>
              <a:prstGeom prst="rect">
                <a:avLst/>
              </a:prstGeom>
              <a:noFill/>
            </p:spPr>
            <p:txBody>
              <a:bodyPr wrap="none" lIns="0" tIns="0" rIns="0" bIns="0" rtlCol="0">
                <a:spAutoFit/>
              </a:bodyPr>
              <a:lstStyle/>
              <a:p>
                <a:r>
                  <a:rPr lang="pt-BR" sz="3200" b="1" dirty="0">
                    <a:latin typeface="Helvetica Neue Light"/>
                  </a:rPr>
                  <a:t>2</a:t>
                </a:r>
                <a:r>
                  <a:rPr lang="en-US" sz="3200" b="1" dirty="0">
                    <a:latin typeface="Helvetica Neue Light"/>
                  </a:rPr>
                  <a:t>º</a:t>
                </a:r>
              </a:p>
            </p:txBody>
          </p:sp>
          <p:sp>
            <p:nvSpPr>
              <p:cNvPr id="30" name="TextBox 29">
                <a:extLst>
                  <a:ext uri="{FF2B5EF4-FFF2-40B4-BE49-F238E27FC236}">
                    <a16:creationId xmlns:a16="http://schemas.microsoft.com/office/drawing/2014/main" id="{9C8C9264-EB0A-422C-AD47-A8BABDA6F2DB}"/>
                  </a:ext>
                </a:extLst>
              </p:cNvPr>
              <p:cNvSpPr txBox="1"/>
              <p:nvPr/>
            </p:nvSpPr>
            <p:spPr>
              <a:xfrm>
                <a:off x="2081212" y="1600626"/>
                <a:ext cx="1636955" cy="276255"/>
              </a:xfrm>
              <a:prstGeom prst="rect">
                <a:avLst/>
              </a:prstGeom>
              <a:noFill/>
            </p:spPr>
            <p:txBody>
              <a:bodyPr wrap="none" lIns="0" tIns="0" rIns="0" bIns="0" rtlCol="0">
                <a:spAutoFit/>
              </a:bodyPr>
              <a:lstStyle/>
              <a:p>
                <a:r>
                  <a:rPr lang="en-US" sz="1600" b="1" dirty="0">
                    <a:latin typeface="Helvetica Neue Light"/>
                  </a:rPr>
                  <a:t>PCT_CHANGE()</a:t>
                </a:r>
              </a:p>
            </p:txBody>
          </p:sp>
        </p:grpSp>
      </p:grpSp>
      <p:pic>
        <p:nvPicPr>
          <p:cNvPr id="83" name="Picture 82" descr="A screenshot of a cell phone&#10;&#10;Description automatically generated">
            <a:extLst>
              <a:ext uri="{FF2B5EF4-FFF2-40B4-BE49-F238E27FC236}">
                <a16:creationId xmlns:a16="http://schemas.microsoft.com/office/drawing/2014/main" id="{B469A1FB-DA75-41AE-9B54-D72A88366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8462" y="2350970"/>
            <a:ext cx="4899784" cy="3377644"/>
          </a:xfrm>
          <a:prstGeom prst="rect">
            <a:avLst/>
          </a:prstGeom>
        </p:spPr>
      </p:pic>
      <p:sp>
        <p:nvSpPr>
          <p:cNvPr id="84" name="Shape 1218">
            <a:extLst>
              <a:ext uri="{FF2B5EF4-FFF2-40B4-BE49-F238E27FC236}">
                <a16:creationId xmlns:a16="http://schemas.microsoft.com/office/drawing/2014/main" id="{8BAEBB71-64B1-4706-A201-727717D6C822}"/>
              </a:ext>
            </a:extLst>
          </p:cNvPr>
          <p:cNvSpPr>
            <a:spLocks noGrp="1"/>
          </p:cNvSpPr>
          <p:nvPr>
            <p:ph type="body" idx="13"/>
          </p:nvPr>
        </p:nvSpPr>
        <p:spPr>
          <a:xfrm>
            <a:off x="306137" y="166699"/>
            <a:ext cx="5070362" cy="369332"/>
          </a:xfrm>
          <a:prstGeom prst="rect">
            <a:avLst/>
          </a:prstGeom>
        </p:spPr>
        <p:txBody>
          <a:bodyPr/>
          <a:lstStyle/>
          <a:p>
            <a:pPr marL="0" indent="0">
              <a:buNone/>
            </a:pPr>
            <a:r>
              <a:rPr lang="pt-BR" sz="1800" dirty="0"/>
              <a:t>Engenharia de Característica - </a:t>
            </a:r>
            <a:r>
              <a:rPr lang="pt-BR" sz="1800" dirty="0" err="1"/>
              <a:t>Estacionaridade</a:t>
            </a:r>
            <a:endParaRPr sz="1800" dirty="0"/>
          </a:p>
        </p:txBody>
      </p:sp>
      <p:sp>
        <p:nvSpPr>
          <p:cNvPr id="85" name="Rectangle 84">
            <a:extLst>
              <a:ext uri="{FF2B5EF4-FFF2-40B4-BE49-F238E27FC236}">
                <a16:creationId xmlns:a16="http://schemas.microsoft.com/office/drawing/2014/main" id="{18EABD39-923F-43CF-B18D-622ECC7562A9}"/>
              </a:ext>
            </a:extLst>
          </p:cNvPr>
          <p:cNvSpPr/>
          <p:nvPr/>
        </p:nvSpPr>
        <p:spPr>
          <a:xfrm>
            <a:off x="5375687" y="186912"/>
            <a:ext cx="116473" cy="309122"/>
          </a:xfrm>
          <a:prstGeom prst="rect">
            <a:avLst/>
          </a:prstGeom>
          <a:solidFill>
            <a:srgbClr val="01F2FF"/>
          </a:solidFill>
          <a:ln w="3175" cap="flat">
            <a:solidFill>
              <a:schemeClr val="bg2">
                <a:lumMod val="20000"/>
                <a:lumOff val="80000"/>
              </a:schemeClr>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8" tIns="35718" rIns="35718" bIns="35718" numCol="1" spcCol="38100" rtlCol="0" anchor="ctr">
            <a:spAutoFit/>
          </a:bodyPr>
          <a:lstStyle/>
          <a:p>
            <a:pPr defTabSz="412750" hangingPunct="0">
              <a:lnSpc>
                <a:spcPct val="110000"/>
              </a:lnSpc>
            </a:pPr>
            <a:endParaRPr lang="en-US" sz="1400">
              <a:solidFill>
                <a:schemeClr val="accent4">
                  <a:hueOff val="2021612"/>
                  <a:satOff val="-86562"/>
                  <a:lumOff val="52470"/>
                </a:schemeClr>
              </a:solidFill>
              <a:sym typeface="Helvetica Neue"/>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43026E6-C486-493B-B88D-421D6E09769D}"/>
                  </a:ext>
                </a:extLst>
              </p:cNvPr>
              <p:cNvSpPr txBox="1"/>
              <p:nvPr/>
            </p:nvSpPr>
            <p:spPr>
              <a:xfrm>
                <a:off x="6740947" y="186912"/>
                <a:ext cx="4240456" cy="584775"/>
              </a:xfrm>
              <a:prstGeom prst="rect">
                <a:avLst/>
              </a:prstGeom>
              <a:noFill/>
            </p:spPr>
            <p:txBody>
              <a:bodyPr wrap="none" lIns="0" tIns="0" rIns="0" bIns="0" rtlCol="0">
                <a:spAutoFit/>
              </a:bodyPr>
              <a:lstStyle/>
              <a:p>
                <a:r>
                  <a:rPr lang="en-US" sz="2000" dirty="0"/>
                  <a:t> </a:t>
                </a:r>
                <a14:m>
                  <m:oMath xmlns:m="http://schemas.openxmlformats.org/officeDocument/2006/math">
                    <m:r>
                      <a:rPr lang="en-US" sz="2000" i="1">
                        <a:latin typeface="Cambria Math" panose="02040503050406030204" pitchFamily="18" charset="0"/>
                      </a:rPr>
                      <m:t>𝜇</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a:latin typeface="Cambria Math" panose="02040503050406030204" pitchFamily="18" charset="0"/>
                      </a:rPr>
                      <m:t>=</m:t>
                    </m:r>
                    <m:r>
                      <a:rPr lang="en-US" sz="2000" i="1">
                        <a:latin typeface="Cambria Math" panose="02040503050406030204" pitchFamily="18" charset="0"/>
                      </a:rPr>
                      <m:t>𝜇</m:t>
                    </m:r>
                    <m:r>
                      <a:rPr lang="pt-BR" sz="2000" i="1">
                        <a:latin typeface="Cambria Math" panose="02040503050406030204" pitchFamily="18" charset="0"/>
                      </a:rPr>
                      <m:t>,</m:t>
                    </m:r>
                  </m:oMath>
                </a14:m>
                <a:r>
                  <a:rPr lang="en-US" sz="2000" dirty="0"/>
                  <a:t>  </a:t>
                </a:r>
                <a14:m>
                  <m:oMath xmlns:m="http://schemas.openxmlformats.org/officeDocument/2006/math">
                    <m:r>
                      <a:rPr lang="en-US" sz="2000" i="1" smtClean="0">
                        <a:latin typeface="Cambria Math" panose="02040503050406030204" pitchFamily="18" charset="0"/>
                      </a:rPr>
                      <m:t>𝑉</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𝜎</m:t>
                        </m:r>
                      </m:e>
                      <m:sup>
                        <m:r>
                          <a:rPr lang="en-US" sz="2000" i="0">
                            <a:latin typeface="Cambria Math" panose="02040503050406030204" pitchFamily="18" charset="0"/>
                          </a:rPr>
                          <m:t>2</m:t>
                        </m:r>
                      </m:sup>
                    </m:sSup>
                    <m:r>
                      <a:rPr lang="pt-BR" sz="2000" b="0" i="1" smtClean="0">
                        <a:latin typeface="Cambria Math" panose="02040503050406030204" pitchFamily="18" charset="0"/>
                      </a:rPr>
                      <m:t>, </m:t>
                    </m:r>
                    <m:r>
                      <a:rPr lang="pt-BR" sz="2000" b="0" i="1" smtClean="0">
                        <a:latin typeface="Cambria Math" panose="02040503050406030204" pitchFamily="18" charset="0"/>
                      </a:rPr>
                      <m:t>𝑝𝑎𝑟𝑎</m:t>
                    </m:r>
                    <m:r>
                      <a:rPr lang="pt-BR" sz="2000" b="0" i="1" smtClean="0">
                        <a:latin typeface="Cambria Math" panose="02040503050406030204" pitchFamily="18" charset="0"/>
                      </a:rPr>
                      <m:t> </m:t>
                    </m:r>
                    <m:r>
                      <a:rPr lang="pt-BR" sz="2000" b="0" i="1" smtClean="0">
                        <a:latin typeface="Cambria Math" panose="02040503050406030204" pitchFamily="18" charset="0"/>
                      </a:rPr>
                      <m:t>𝑡𝑜𝑑𝑜</m:t>
                    </m:r>
                    <m:r>
                      <a:rPr lang="pt-BR" sz="2000" b="0" i="1" smtClean="0">
                        <a:latin typeface="Cambria Math" panose="02040503050406030204" pitchFamily="18" charset="0"/>
                      </a:rPr>
                      <m:t>  </m:t>
                    </m:r>
                    <m:r>
                      <a:rPr lang="en-US" sz="2000" i="1">
                        <a:latin typeface="Cambria Math" panose="02040503050406030204" pitchFamily="18" charset="0"/>
                      </a:rPr>
                      <m:t>𝑡</m:t>
                    </m:r>
                    <m:r>
                      <a:rPr lang="en-US" sz="2000">
                        <a:latin typeface="Cambria Math" panose="02040503050406030204" pitchFamily="18" charset="0"/>
                      </a:rPr>
                      <m:t>∈</m:t>
                    </m:r>
                    <m:r>
                      <a:rPr lang="en-US" sz="2000" i="1">
                        <a:latin typeface="Cambria Math" panose="02040503050406030204" pitchFamily="18" charset="0"/>
                      </a:rPr>
                      <m:t>𝑇</m:t>
                    </m:r>
                  </m:oMath>
                </a14:m>
                <a:endParaRPr lang="en-US" dirty="0"/>
              </a:p>
              <a:p>
                <a:endParaRPr lang="en-US" dirty="0"/>
              </a:p>
            </p:txBody>
          </p:sp>
        </mc:Choice>
        <mc:Fallback xmlns="">
          <p:sp>
            <p:nvSpPr>
              <p:cNvPr id="4" name="TextBox 3">
                <a:extLst>
                  <a:ext uri="{FF2B5EF4-FFF2-40B4-BE49-F238E27FC236}">
                    <a16:creationId xmlns:a16="http://schemas.microsoft.com/office/drawing/2014/main" id="{143026E6-C486-493B-B88D-421D6E09769D}"/>
                  </a:ext>
                </a:extLst>
              </p:cNvPr>
              <p:cNvSpPr txBox="1">
                <a:spLocks noRot="1" noChangeAspect="1" noMove="1" noResize="1" noEditPoints="1" noAdjustHandles="1" noChangeArrowheads="1" noChangeShapeType="1" noTextEdit="1"/>
              </p:cNvSpPr>
              <p:nvPr/>
            </p:nvSpPr>
            <p:spPr>
              <a:xfrm>
                <a:off x="6740947" y="186912"/>
                <a:ext cx="4240456" cy="584775"/>
              </a:xfrm>
              <a:prstGeom prst="rect">
                <a:avLst/>
              </a:prstGeom>
              <a:blipFill>
                <a:blip r:embed="rId3"/>
                <a:stretch>
                  <a:fillRect l="-576" r="-1007"/>
                </a:stretch>
              </a:blipFill>
            </p:spPr>
            <p:txBody>
              <a:bodyPr/>
              <a:lstStyle/>
              <a:p>
                <a:r>
                  <a:rPr lang="en-US">
                    <a:noFill/>
                  </a:rPr>
                  <a:t> </a:t>
                </a:r>
              </a:p>
            </p:txBody>
          </p:sp>
        </mc:Fallback>
      </mc:AlternateContent>
      <p:sp>
        <p:nvSpPr>
          <p:cNvPr id="64" name="Rectangle 63">
            <a:extLst>
              <a:ext uri="{FF2B5EF4-FFF2-40B4-BE49-F238E27FC236}">
                <a16:creationId xmlns:a16="http://schemas.microsoft.com/office/drawing/2014/main" id="{0A41CA2D-EC6F-4FF5-B984-0D12FA6F1982}"/>
              </a:ext>
              <a:ext uri="{C183D7F6-B498-43B3-948B-1728B52AA6E4}">
                <adec:decorative xmlns:adec="http://schemas.microsoft.com/office/drawing/2017/decorative" val="1"/>
              </a:ext>
            </a:extLst>
          </p:cNvPr>
          <p:cNvSpPr/>
          <p:nvPr/>
        </p:nvSpPr>
        <p:spPr>
          <a:xfrm>
            <a:off x="6233639" y="1884903"/>
            <a:ext cx="5216622" cy="4974703"/>
          </a:xfrm>
          <a:prstGeom prst="rect">
            <a:avLst/>
          </a:prstGeom>
          <a:solidFill>
            <a:schemeClr val="accent2">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A8C04063-3F06-44B6-A467-E2F2BC3C89C4}"/>
              </a:ext>
              <a:ext uri="{C183D7F6-B498-43B3-948B-1728B52AA6E4}">
                <adec:decorative xmlns:adec="http://schemas.microsoft.com/office/drawing/2017/decorative" val="1"/>
              </a:ext>
            </a:extLst>
          </p:cNvPr>
          <p:cNvSpPr/>
          <p:nvPr/>
        </p:nvSpPr>
        <p:spPr>
          <a:xfrm flipH="1">
            <a:off x="8047820" y="1381939"/>
            <a:ext cx="495949" cy="744793"/>
          </a:xfrm>
          <a:prstGeom prst="rect">
            <a:avLst/>
          </a:prstGeom>
          <a:solidFill>
            <a:srgbClr val="AFBB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BEABE59B-0522-4053-B0BC-A4FFB6BCE49E}"/>
              </a:ext>
            </a:extLst>
          </p:cNvPr>
          <p:cNvSpPr/>
          <p:nvPr/>
        </p:nvSpPr>
        <p:spPr>
          <a:xfrm>
            <a:off x="8047819" y="1116775"/>
            <a:ext cx="496814" cy="496814"/>
          </a:xfrm>
          <a:prstGeom prst="ellipse">
            <a:avLst/>
          </a:prstGeom>
          <a:solidFill>
            <a:srgbClr val="8FA0A3"/>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7D510155-91F3-4567-BF9F-56942607F66C}"/>
              </a:ext>
              <a:ext uri="{C183D7F6-B498-43B3-948B-1728B52AA6E4}">
                <adec:decorative xmlns:adec="http://schemas.microsoft.com/office/drawing/2017/decorative" val="1"/>
              </a:ext>
            </a:extLst>
          </p:cNvPr>
          <p:cNvSpPr/>
          <p:nvPr/>
        </p:nvSpPr>
        <p:spPr>
          <a:xfrm flipH="1">
            <a:off x="9152940" y="1381938"/>
            <a:ext cx="495949" cy="74479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C5FC1B90-C17C-4DDC-A3AD-FE37B069EE00}"/>
              </a:ext>
            </a:extLst>
          </p:cNvPr>
          <p:cNvSpPr/>
          <p:nvPr/>
        </p:nvSpPr>
        <p:spPr>
          <a:xfrm>
            <a:off x="9152940" y="1138328"/>
            <a:ext cx="495650" cy="495649"/>
          </a:xfrm>
          <a:prstGeom prst="ellipse">
            <a:avLst/>
          </a:prstGeom>
          <a:solidFill>
            <a:srgbClr val="CFCFC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1C5DB556-1B63-4985-A993-F7F28BB550CD}"/>
              </a:ext>
              <a:ext uri="{C183D7F6-B498-43B3-948B-1728B52AA6E4}">
                <adec:decorative xmlns:adec="http://schemas.microsoft.com/office/drawing/2017/decorative" val="1"/>
              </a:ext>
            </a:extLst>
          </p:cNvPr>
          <p:cNvSpPr/>
          <p:nvPr/>
        </p:nvSpPr>
        <p:spPr>
          <a:xfrm flipH="1">
            <a:off x="10257195" y="1381938"/>
            <a:ext cx="495949" cy="744794"/>
          </a:xfrm>
          <a:prstGeom prst="rect">
            <a:avLst/>
          </a:prstGeom>
          <a:solidFill>
            <a:srgbClr val="85E0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93967907-EBFC-48A9-9E9C-CFC379B9181B}"/>
              </a:ext>
            </a:extLst>
          </p:cNvPr>
          <p:cNvSpPr/>
          <p:nvPr/>
        </p:nvSpPr>
        <p:spPr>
          <a:xfrm>
            <a:off x="10257195" y="1145345"/>
            <a:ext cx="495949" cy="495949"/>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60C16ADB-29DC-4D9C-AC5E-3976EA23E359}"/>
              </a:ext>
              <a:ext uri="{C183D7F6-B498-43B3-948B-1728B52AA6E4}">
                <adec:decorative xmlns:adec="http://schemas.microsoft.com/office/drawing/2017/decorative" val="1"/>
              </a:ext>
            </a:extLst>
          </p:cNvPr>
          <p:cNvSpPr/>
          <p:nvPr/>
        </p:nvSpPr>
        <p:spPr>
          <a:xfrm flipH="1">
            <a:off x="6943564" y="1381938"/>
            <a:ext cx="495949" cy="744794"/>
          </a:xfrm>
          <a:prstGeom prst="rect">
            <a:avLst/>
          </a:prstGeom>
          <a:solidFill>
            <a:srgbClr val="515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8389B50D-BB54-4B7E-94D1-C73F5C53B3A8}"/>
              </a:ext>
            </a:extLst>
          </p:cNvPr>
          <p:cNvSpPr/>
          <p:nvPr/>
        </p:nvSpPr>
        <p:spPr>
          <a:xfrm flipH="1">
            <a:off x="6943564" y="1138328"/>
            <a:ext cx="495948" cy="495947"/>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4AA6232E-E9E7-442C-92B9-4414C0362D7F}"/>
              </a:ex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39" name="Freeform 54">
              <a:extLst>
                <a:ext uri="{FF2B5EF4-FFF2-40B4-BE49-F238E27FC236}">
                  <a16:creationId xmlns:a16="http://schemas.microsoft.com/office/drawing/2014/main" id="{0BF6CC6F-1BFC-4318-A790-54B68C76C675}"/>
                </a:ext>
              </a:extLst>
            </p:cNvPr>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a:extLst>
                <a:ext uri="{FF2B5EF4-FFF2-40B4-BE49-F238E27FC236}">
                  <a16:creationId xmlns:a16="http://schemas.microsoft.com/office/drawing/2014/main" id="{5B3B85F0-51F9-45F0-928A-9F6BD7543F46}"/>
                </a:ext>
              </a:extLst>
            </p:cNvPr>
            <p:cNvGrpSpPr/>
            <p:nvPr/>
          </p:nvGrpSpPr>
          <p:grpSpPr>
            <a:xfrm flipH="1">
              <a:off x="10838597" y="2143232"/>
              <a:ext cx="222620" cy="222620"/>
              <a:chOff x="1389063" y="3748088"/>
              <a:chExt cx="336550" cy="336550"/>
            </a:xfrm>
            <a:solidFill>
              <a:schemeClr val="bg1"/>
            </a:solidFill>
          </p:grpSpPr>
          <p:sp>
            <p:nvSpPr>
              <p:cNvPr id="41" name="Freeform 5">
                <a:extLst>
                  <a:ext uri="{FF2B5EF4-FFF2-40B4-BE49-F238E27FC236}">
                    <a16:creationId xmlns:a16="http://schemas.microsoft.com/office/drawing/2014/main" id="{4A9F3AD6-911C-4F97-9C97-3A9BACE2FF53}"/>
                  </a:ext>
                </a:extLst>
              </p:cNvPr>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a:extLst>
                  <a:ext uri="{FF2B5EF4-FFF2-40B4-BE49-F238E27FC236}">
                    <a16:creationId xmlns:a16="http://schemas.microsoft.com/office/drawing/2014/main" id="{1E1930A8-A092-4D4C-8DAB-E72C5FB22045}"/>
                  </a:ext>
                </a:extLst>
              </p:cNvPr>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id="{5DAEB4DD-3B24-4339-8580-3976B6AE319E}"/>
              </a:ex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44" name="Freeform 53">
              <a:extLst>
                <a:ext uri="{FF2B5EF4-FFF2-40B4-BE49-F238E27FC236}">
                  <a16:creationId xmlns:a16="http://schemas.microsoft.com/office/drawing/2014/main" id="{343E0323-F64A-44CA-9504-D8B9D75C93A5}"/>
                </a:ext>
              </a:extLst>
            </p:cNvPr>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5" name="Group 44">
              <a:extLst>
                <a:ext uri="{FF2B5EF4-FFF2-40B4-BE49-F238E27FC236}">
                  <a16:creationId xmlns:a16="http://schemas.microsoft.com/office/drawing/2014/main" id="{97263495-3897-4D3F-8FCA-02FA2CC1B9B8}"/>
                </a:ext>
              </a:extLst>
            </p:cNvPr>
            <p:cNvGrpSpPr/>
            <p:nvPr/>
          </p:nvGrpSpPr>
          <p:grpSpPr>
            <a:xfrm flipH="1">
              <a:off x="10822976" y="3302068"/>
              <a:ext cx="253863" cy="253863"/>
              <a:chOff x="3613150" y="3706813"/>
              <a:chExt cx="420688" cy="420687"/>
            </a:xfrm>
          </p:grpSpPr>
          <p:sp>
            <p:nvSpPr>
              <p:cNvPr id="46" name="Freeform 10">
                <a:extLst>
                  <a:ext uri="{FF2B5EF4-FFF2-40B4-BE49-F238E27FC236}">
                    <a16:creationId xmlns:a16="http://schemas.microsoft.com/office/drawing/2014/main" id="{6A8D29E9-5448-4D1A-A981-8334D12B868A}"/>
                  </a:ext>
                </a:extLst>
              </p:cNvPr>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1">
                <a:extLst>
                  <a:ext uri="{FF2B5EF4-FFF2-40B4-BE49-F238E27FC236}">
                    <a16:creationId xmlns:a16="http://schemas.microsoft.com/office/drawing/2014/main" id="{F5953DAA-F8AA-4E7F-9B87-83FDC65F7746}"/>
                  </a:ext>
                </a:extLst>
              </p:cNvPr>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2">
                <a:extLst>
                  <a:ext uri="{FF2B5EF4-FFF2-40B4-BE49-F238E27FC236}">
                    <a16:creationId xmlns:a16="http://schemas.microsoft.com/office/drawing/2014/main" id="{75D8EF76-E838-4098-82A3-3783C79515C6}"/>
                  </a:ext>
                </a:extLst>
              </p:cNvPr>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9" name="Group 48">
            <a:extLst>
              <a:ext uri="{FF2B5EF4-FFF2-40B4-BE49-F238E27FC236}">
                <a16:creationId xmlns:a16="http://schemas.microsoft.com/office/drawing/2014/main" id="{92C9E261-6FBF-4575-ACA7-0B13BF72D1C6}"/>
              </a:ex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0" name="Freeform 52">
              <a:extLst>
                <a:ext uri="{FF2B5EF4-FFF2-40B4-BE49-F238E27FC236}">
                  <a16:creationId xmlns:a16="http://schemas.microsoft.com/office/drawing/2014/main" id="{9CE1F220-F274-4826-951B-B16E395EA788}"/>
                </a:ext>
              </a:extLst>
            </p:cNvPr>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1" name="Group 50">
              <a:extLst>
                <a:ext uri="{FF2B5EF4-FFF2-40B4-BE49-F238E27FC236}">
                  <a16:creationId xmlns:a16="http://schemas.microsoft.com/office/drawing/2014/main" id="{1F0782C1-FEBC-4DF7-AD27-937C98BF0B8E}"/>
                </a:ext>
              </a:extLst>
            </p:cNvPr>
            <p:cNvGrpSpPr/>
            <p:nvPr/>
          </p:nvGrpSpPr>
          <p:grpSpPr>
            <a:xfrm>
              <a:off x="10813249" y="4076466"/>
              <a:ext cx="273316" cy="129944"/>
              <a:chOff x="4254500" y="2100263"/>
              <a:chExt cx="1906588" cy="906463"/>
            </a:xfrm>
          </p:grpSpPr>
          <p:sp>
            <p:nvSpPr>
              <p:cNvPr id="52" name="Freeform 5">
                <a:extLst>
                  <a:ext uri="{FF2B5EF4-FFF2-40B4-BE49-F238E27FC236}">
                    <a16:creationId xmlns:a16="http://schemas.microsoft.com/office/drawing/2014/main" id="{B02BDCFF-8939-47E0-ACE8-7537760AEF9F}"/>
                  </a:ext>
                </a:extLst>
              </p:cNvPr>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6">
                <a:extLst>
                  <a:ext uri="{FF2B5EF4-FFF2-40B4-BE49-F238E27FC236}">
                    <a16:creationId xmlns:a16="http://schemas.microsoft.com/office/drawing/2014/main" id="{A4D479A9-F7E8-4269-9F62-92F5ADAC262C}"/>
                  </a:ext>
                </a:extLst>
              </p:cNvPr>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7">
                <a:extLst>
                  <a:ext uri="{FF2B5EF4-FFF2-40B4-BE49-F238E27FC236}">
                    <a16:creationId xmlns:a16="http://schemas.microsoft.com/office/drawing/2014/main" id="{5F9FB33F-DE02-42B9-8458-B39620009687}"/>
                  </a:ext>
                </a:extLst>
              </p:cNvPr>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55" name="Picture 54">
            <a:extLst>
              <a:ext uri="{FF2B5EF4-FFF2-40B4-BE49-F238E27FC236}">
                <a16:creationId xmlns:a16="http://schemas.microsoft.com/office/drawing/2014/main" id="{DA264FFB-29F9-49FC-9A1E-ED553402156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283" y="860212"/>
            <a:ext cx="8975028" cy="5521746"/>
          </a:xfrm>
          <a:prstGeom prst="rect">
            <a:avLst/>
          </a:prstGeom>
        </p:spPr>
      </p:pic>
      <p:sp>
        <p:nvSpPr>
          <p:cNvPr id="56" name="Rectangle 55">
            <a:extLst>
              <a:ext uri="{FF2B5EF4-FFF2-40B4-BE49-F238E27FC236}">
                <a16:creationId xmlns:a16="http://schemas.microsoft.com/office/drawing/2014/main" id="{1BF7BA05-D02F-42AD-BDF2-F6935714242E}"/>
              </a:ext>
              <a:ext uri="{C183D7F6-B498-43B3-948B-1728B52AA6E4}">
                <adec:decorative xmlns:adec="http://schemas.microsoft.com/office/drawing/2017/decorative" val="1"/>
              </a:ext>
            </a:extLst>
          </p:cNvPr>
          <p:cNvSpPr/>
          <p:nvPr/>
        </p:nvSpPr>
        <p:spPr>
          <a:xfrm>
            <a:off x="4211960" y="1543243"/>
            <a:ext cx="5700304" cy="3554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D952A18D-2D30-4FF1-A134-C9C70E94C4AC}"/>
              </a:ex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58" name="Freeform 5">
              <a:extLst>
                <a:ext uri="{FF2B5EF4-FFF2-40B4-BE49-F238E27FC236}">
                  <a16:creationId xmlns:a16="http://schemas.microsoft.com/office/drawing/2014/main" id="{D614A935-D75E-4ED5-8977-CFD05D666D89}"/>
                </a:ext>
              </a:extLst>
            </p:cNvPr>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6">
              <a:extLst>
                <a:ext uri="{FF2B5EF4-FFF2-40B4-BE49-F238E27FC236}">
                  <a16:creationId xmlns:a16="http://schemas.microsoft.com/office/drawing/2014/main" id="{70310EB2-3AC8-4EA3-A320-EF55032D3790}"/>
                </a:ext>
              </a:extLst>
            </p:cNvPr>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7">
              <a:extLst>
                <a:ext uri="{FF2B5EF4-FFF2-40B4-BE49-F238E27FC236}">
                  <a16:creationId xmlns:a16="http://schemas.microsoft.com/office/drawing/2014/main" id="{17B2B4D4-6B06-402F-B45C-BBC59080AD25}"/>
                </a:ext>
              </a:extLst>
            </p:cNvPr>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1" name="Picture 60" descr="A screenshot of a cell phone&#10;&#10;Description automatically generated">
            <a:extLst>
              <a:ext uri="{FF2B5EF4-FFF2-40B4-BE49-F238E27FC236}">
                <a16:creationId xmlns:a16="http://schemas.microsoft.com/office/drawing/2014/main" id="{FB8C8419-DC5A-4430-9949-F8DA1A335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1735" y="1713042"/>
            <a:ext cx="4921365" cy="3234040"/>
          </a:xfrm>
          <a:prstGeom prst="rect">
            <a:avLst/>
          </a:prstGeom>
        </p:spPr>
      </p:pic>
      <p:sp>
        <p:nvSpPr>
          <p:cNvPr id="62" name="TextBox 61">
            <a:extLst>
              <a:ext uri="{FF2B5EF4-FFF2-40B4-BE49-F238E27FC236}">
                <a16:creationId xmlns:a16="http://schemas.microsoft.com/office/drawing/2014/main" id="{A916E708-C15F-4448-839D-B4774A2A3FAA}"/>
              </a:ext>
            </a:extLst>
          </p:cNvPr>
          <p:cNvSpPr txBox="1"/>
          <p:nvPr/>
        </p:nvSpPr>
        <p:spPr>
          <a:xfrm>
            <a:off x="685687" y="2889551"/>
            <a:ext cx="2557586" cy="430887"/>
          </a:xfrm>
          <a:prstGeom prst="rect">
            <a:avLst/>
          </a:prstGeom>
          <a:noFill/>
        </p:spPr>
        <p:txBody>
          <a:bodyPr wrap="square" lIns="0" tIns="0" rIns="0" bIns="0" rtlCol="0">
            <a:spAutoFit/>
          </a:bodyPr>
          <a:lstStyle/>
          <a:p>
            <a:r>
              <a:rPr lang="en-US" sz="1400" dirty="0" err="1">
                <a:solidFill>
                  <a:schemeClr val="bg1"/>
                </a:solidFill>
                <a:latin typeface="Helvetica Neue Light"/>
              </a:rPr>
              <a:t>Função</a:t>
            </a:r>
            <a:r>
              <a:rPr lang="en-US" sz="1400" dirty="0">
                <a:solidFill>
                  <a:schemeClr val="bg1"/>
                </a:solidFill>
                <a:latin typeface="Helvetica Neue Light"/>
              </a:rPr>
              <a:t> de Auto </a:t>
            </a:r>
            <a:r>
              <a:rPr lang="en-US" sz="1400" dirty="0" err="1">
                <a:solidFill>
                  <a:schemeClr val="bg1"/>
                </a:solidFill>
                <a:latin typeface="Helvetica Neue Light"/>
              </a:rPr>
              <a:t>Correlação</a:t>
            </a:r>
            <a:r>
              <a:rPr lang="en-US" sz="1400" dirty="0">
                <a:solidFill>
                  <a:schemeClr val="bg1"/>
                </a:solidFill>
                <a:latin typeface="Helvetica Neue Light"/>
              </a:rPr>
              <a:t> (ACF)</a:t>
            </a:r>
          </a:p>
        </p:txBody>
      </p:sp>
      <p:sp>
        <p:nvSpPr>
          <p:cNvPr id="63" name="TextBox 62">
            <a:extLst>
              <a:ext uri="{FF2B5EF4-FFF2-40B4-BE49-F238E27FC236}">
                <a16:creationId xmlns:a16="http://schemas.microsoft.com/office/drawing/2014/main" id="{00E60D44-F8DD-4886-8997-F055BCEBD45C}"/>
              </a:ext>
            </a:extLst>
          </p:cNvPr>
          <p:cNvSpPr txBox="1"/>
          <p:nvPr/>
        </p:nvSpPr>
        <p:spPr>
          <a:xfrm>
            <a:off x="646421" y="1389021"/>
            <a:ext cx="3001668" cy="984885"/>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Helvetica Neue Light"/>
              </a:rPr>
              <a:t>AUTO CORRELAÇÃO</a:t>
            </a:r>
          </a:p>
        </p:txBody>
      </p:sp>
      <p:cxnSp>
        <p:nvCxnSpPr>
          <p:cNvPr id="64" name="Straight Connector 63">
            <a:extLst>
              <a:ext uri="{FF2B5EF4-FFF2-40B4-BE49-F238E27FC236}">
                <a16:creationId xmlns:a16="http://schemas.microsoft.com/office/drawing/2014/main" id="{D96066EA-26AC-4455-8A64-E488ACC85EE4}"/>
              </a:ex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C9C3EFB-ED1D-4B38-8DC2-A12FD8FC78B8}"/>
              </a:ext>
            </a:extLst>
          </p:cNvPr>
          <p:cNvSpPr/>
          <p:nvPr/>
        </p:nvSpPr>
        <p:spPr>
          <a:xfrm>
            <a:off x="4462021" y="303027"/>
            <a:ext cx="6096000" cy="923330"/>
          </a:xfrm>
          <a:prstGeom prst="rect">
            <a:avLst/>
          </a:prstGeom>
        </p:spPr>
        <p:txBody>
          <a:bodyPr>
            <a:spAutoFit/>
          </a:bodyPr>
          <a:lstStyle/>
          <a:p>
            <a:r>
              <a:rPr lang="pt-BR" b="1" dirty="0">
                <a:latin typeface="Helvetica Neue Light"/>
              </a:rPr>
              <a:t>Auto correlação</a:t>
            </a:r>
            <a:r>
              <a:rPr lang="pt-BR" dirty="0">
                <a:latin typeface="Helvetica Neue Light"/>
              </a:rPr>
              <a:t> é uma medida que informa o quanto o valor de </a:t>
            </a:r>
            <a:r>
              <a:rPr lang="pt-BR" dirty="0">
                <a:latin typeface="Helvetica Neue Light"/>
                <a:hlinkClick r:id="rId4" tooltip="Realização">
                  <a:extLst>
                    <a:ext uri="{A12FA001-AC4F-418D-AE19-62706E023703}">
                      <ahyp:hlinkClr xmlns:ahyp="http://schemas.microsoft.com/office/drawing/2018/hyperlinkcolor" val="tx"/>
                    </a:ext>
                  </a:extLst>
                </a:hlinkClick>
              </a:rPr>
              <a:t>realização</a:t>
            </a:r>
            <a:r>
              <a:rPr lang="pt-BR" dirty="0">
                <a:latin typeface="Helvetica Neue Light"/>
              </a:rPr>
              <a:t> de uma </a:t>
            </a:r>
            <a:r>
              <a:rPr lang="pt-BR" dirty="0">
                <a:latin typeface="Helvetica Neue Light"/>
                <a:hlinkClick r:id="rId5" tooltip="Variável aleatória">
                  <a:extLst>
                    <a:ext uri="{A12FA001-AC4F-418D-AE19-62706E023703}">
                      <ahyp:hlinkClr xmlns:ahyp="http://schemas.microsoft.com/office/drawing/2018/hyperlinkcolor" val="tx"/>
                    </a:ext>
                  </a:extLst>
                </a:hlinkClick>
              </a:rPr>
              <a:t>variável aleatória</a:t>
            </a:r>
            <a:r>
              <a:rPr lang="pt-BR" dirty="0">
                <a:latin typeface="Helvetica Neue Light"/>
              </a:rPr>
              <a:t> é capaz de influenciar seus vizinhos</a:t>
            </a:r>
            <a:endParaRPr lang="en-US" dirty="0">
              <a:latin typeface="Helvetica Neue Light"/>
            </a:endParaRPr>
          </a:p>
        </p:txBody>
      </p:sp>
    </p:spTree>
  </p:cSld>
  <p:clrMapOvr>
    <a:masterClrMapping/>
  </p:clrMapOvr>
  <p:transition spd="slow"/>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presentation, from 24Slides</Template>
  <TotalTime>0</TotalTime>
  <Words>742</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Cambria Math</vt:lpstr>
      <vt:lpstr>Century Gothic</vt:lpstr>
      <vt:lpstr>Helvetica Light</vt:lpstr>
      <vt:lpstr>Helvetica Neue Light</vt:lpstr>
      <vt:lpstr>Helvetica Neue Medium</vt:lpstr>
      <vt:lpstr>Segoe UI Light</vt:lpstr>
      <vt:lpstr>Office Theme</vt:lpstr>
      <vt:lpstr>PowerPoint Presentation</vt:lpstr>
      <vt:lpstr>PowerPoint Presentation</vt:lpstr>
      <vt:lpstr>Slide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2019-03-20T02:27:49Z</dcterms:created>
  <dcterms:modified xsi:type="dcterms:W3CDTF">2019-03-27T04:14:39Z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2018-11-28T19:57:57.0463439Z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