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E606-559F-1563-8D93-D7DAB4580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E21E0-30B4-BF24-5D47-6B1C85801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C2B1A-0211-96AE-71EF-65451DAD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E251-03C2-4FE4-BF12-00AD4FE00667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4F626-2E4D-4E96-8494-BDEF74B60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CA860-4822-4116-C382-6482392A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F1B2-EE4C-49BB-9A42-649896EE7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2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32FB3-DC65-5892-9FE4-B061FDCB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4D28C-CE14-620B-76B4-7BA44F2E3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FF82A-EB44-90E0-C092-373FD88F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E251-03C2-4FE4-BF12-00AD4FE00667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5EF2C-813B-FA35-1BA1-AF8485073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63A25-D749-848D-BB4C-00BE1A3D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F1B2-EE4C-49BB-9A42-649896EE7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0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D8ABA-3117-B74A-FABB-D3D518BCD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7C5DA-116A-786F-4A36-745D0A6A2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BAD5D-F368-0860-F2EE-FA1002549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E251-03C2-4FE4-BF12-00AD4FE00667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BBDB7-C706-E4A9-B5BC-29AD597D6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83FB9-2BFC-F41C-31F3-0C8F94A2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F1B2-EE4C-49BB-9A42-649896EE7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76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9F6A1-2531-4F2F-2B9E-5EFE0FEC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52CA5-1430-F171-A0AD-8C32530B1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95829-3733-A0CD-7ED2-806F23BD5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E251-03C2-4FE4-BF12-00AD4FE00667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68EF4-517C-296C-FD2E-D86F89D6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8505F-48A5-5210-A7EF-94FB277EA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F1B2-EE4C-49BB-9A42-649896EE7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1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A08F-B2AA-BEAF-8FCA-0158E010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CB1DE-1103-6B2D-0514-AE3410F20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7E860-2772-E937-C7DC-6C6ECCD8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E251-03C2-4FE4-BF12-00AD4FE00667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D089F-DD63-1B4E-01F9-93BFC72A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5ECC1-D653-6018-3A23-1F8334D0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F1B2-EE4C-49BB-9A42-649896EE7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8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3408-0EB3-74AE-E71A-82254534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9AA75-203E-B105-B694-E1EFEFCB4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D1429-34AD-49B4-2BD6-B69472EE9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8D8E3-BEED-8858-E455-974EF502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E251-03C2-4FE4-BF12-00AD4FE00667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EAB6-B389-C13F-2078-DC2548D12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FF55-D451-6C4F-7A51-B03634BD9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F1B2-EE4C-49BB-9A42-649896EE7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8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DC60-7833-E9B2-4BD7-77688A9C3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E602A-B3DF-5818-7781-964FAE9B5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DD92C-572F-AA83-1939-5972DAABA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A2A06-61A9-5FC5-44E9-62C1D56F9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A329F-25BC-B44D-402F-724A9CFC5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FA9AEF-DA6D-EA7D-519A-8591916E1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E251-03C2-4FE4-BF12-00AD4FE00667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65BCA-DE72-5B15-EE9F-50A7166CB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F7C309-6778-DDE3-D032-C7024C9D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F1B2-EE4C-49BB-9A42-649896EE7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0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4F812-98F7-B6B4-0B6D-54A11753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C6E99-CB8D-95D8-6F92-6384A3792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E251-03C2-4FE4-BF12-00AD4FE00667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E4424-9258-83F3-87F9-8EB400B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DD02E-426E-9D48-1C5C-85A58BF4E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F1B2-EE4C-49BB-9A42-649896EE7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5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0B85D-E07F-9E3F-F045-793B7577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E251-03C2-4FE4-BF12-00AD4FE00667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FD73BB-7B5E-4BDA-A217-B5E7E8F1C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4E631-128E-F14C-76EE-A98CC4FD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F1B2-EE4C-49BB-9A42-649896EE7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1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3A34-6C96-C2AB-F617-D7F629955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A3A5-3F38-0708-B331-5DE8826F9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89C26-2C9B-4826-7C92-307A87300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5D28B-5B0A-28AD-9E83-75BA3615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E251-03C2-4FE4-BF12-00AD4FE00667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EA954-72CF-48BC-5C20-80FC9DAC8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73D22-91CA-735C-898F-64C21DAB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F1B2-EE4C-49BB-9A42-649896EE7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1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2209D-DEBE-806D-F1C4-D22C6D7D0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187342-9E7E-DC68-7314-3702137F0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4C388-2486-0E60-314B-9D84E261D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5E852-98C0-46B4-7029-D3BDF328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2E251-03C2-4FE4-BF12-00AD4FE00667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2BED7-A9BE-DCBA-5E9A-F5C73E07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29A61-1B1C-0411-1FCD-DCF3D2A2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F1B2-EE4C-49BB-9A42-649896EE7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0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0FFA16-A9A6-B2C0-9A51-05C2068CE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28A5E-C51B-BF89-11B0-E001545A8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E194B-9B8E-B388-25A7-579E0F04B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2E251-03C2-4FE4-BF12-00AD4FE00667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73D9A-A6C7-FF53-81DA-39662E75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D4600-DE07-D0F7-FC2A-101529D4F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3F1B2-EE4C-49BB-9A42-649896EE7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6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E02278-834F-BBD5-77FF-7C4638AA6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44000"/>
            </a:blip>
            <a:srcRect/>
            <a:tile tx="0" ty="0" sx="100000" sy="100000" flip="none" algn="tl"/>
          </a:blipFill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3F837AD-4846-2EB7-BE36-E399B956B03E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39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Fiqri Mahendra</dc:creator>
  <cp:lastModifiedBy>Muhammad Fiqri Mahendra</cp:lastModifiedBy>
  <cp:revision>1</cp:revision>
  <dcterms:created xsi:type="dcterms:W3CDTF">2024-12-25T08:32:20Z</dcterms:created>
  <dcterms:modified xsi:type="dcterms:W3CDTF">2024-12-25T08:34:31Z</dcterms:modified>
</cp:coreProperties>
</file>