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c639d07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c639d07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c639d07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c639d07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b02ce034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b02ce034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c639d0782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c639d0782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b02ce03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b02ce03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b02ce034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b02ce034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model za ovaj projekt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c639d0782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c639d0782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c639d06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c639d06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c639d06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c639d0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b02ce03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b02ce03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6983bfcc4a7b3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6983bfcc4a7b3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c639d07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c639d07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316574" y="3364649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118424" y="1414824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7500225" y="4086700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94188" y="1494263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080300" y="1677388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611275" y="1677388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611300" y="3204100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080325" y="3204100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3" type="body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4" type="body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5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b="0" l="25250" r="41407" t="0"/>
          <a:stretch/>
        </p:blipFill>
        <p:spPr>
          <a:xfrm>
            <a:off x="0" y="0"/>
            <a:ext cx="3048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3381175" y="406900"/>
            <a:ext cx="5235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381283" y="2053722"/>
            <a:ext cx="52350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Char char="●"/>
              <a:defRPr sz="1600">
                <a:solidFill>
                  <a:srgbClr val="42424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 sz="1400">
                <a:solidFill>
                  <a:srgbClr val="42424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 sz="1400">
                <a:solidFill>
                  <a:srgbClr val="42424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6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8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0" y="63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264800" y="0"/>
            <a:ext cx="7879200" cy="5143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577075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2577075" y="125"/>
            <a:ext cx="5143500" cy="5143500"/>
          </a:xfrm>
          <a:prstGeom prst="flowChartDelay">
            <a:avLst/>
          </a:prstGeom>
          <a:solidFill>
            <a:srgbClr val="FFFFFF">
              <a:alpha val="1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264808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264808" y="125"/>
            <a:ext cx="5143500" cy="5143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0" y="0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ISTE-330 - Team 7 - "FilmFinder" 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500" y="2343150"/>
            <a:ext cx="2732650" cy="2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381175" y="406900"/>
            <a:ext cx="5235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could have been improved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381283" y="2053722"/>
            <a:ext cx="52350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of the Business Layer functionalities present on the 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new movies/actors/directors, update existing movies/actors/directors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Movie Collections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for users to make custom lists containing a selected set of movies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Lost a team member -&gt; certain functionalities got cut down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JavaFx turned to be much of a hassle than it needed to be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Team communication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723900"/>
            <a:ext cx="48863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061100" y="12625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/>
              <a:t>Team members:	</a:t>
            </a:r>
            <a:endParaRPr b="1" sz="3200"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45750" y="1733750"/>
            <a:ext cx="85206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-"/>
            </a:pPr>
            <a:r>
              <a:rPr lang="en" sz="2900">
                <a:solidFill>
                  <a:schemeClr val="lt1"/>
                </a:solidFill>
              </a:rPr>
              <a:t>Karlo Božikov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-"/>
            </a:pPr>
            <a:r>
              <a:rPr lang="en" sz="2900">
                <a:solidFill>
                  <a:schemeClr val="lt1"/>
                </a:solidFill>
              </a:rPr>
              <a:t>Filipa Ivanković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-"/>
            </a:pPr>
            <a:r>
              <a:rPr lang="en" sz="2900">
                <a:solidFill>
                  <a:schemeClr val="lt1"/>
                </a:solidFill>
              </a:rPr>
              <a:t>Fran Barišić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-"/>
            </a:pPr>
            <a:r>
              <a:rPr lang="en" sz="2900">
                <a:solidFill>
                  <a:schemeClr val="lt1"/>
                </a:solidFill>
              </a:rPr>
              <a:t>Vid Kraljić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790200" y="745925"/>
            <a:ext cx="4836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TEAM MEMBERS</a:t>
            </a:r>
            <a:endParaRPr b="1"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0065" y="1125"/>
            <a:ext cx="92640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975" y="0"/>
            <a:ext cx="5628599" cy="521907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Access Layer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Models for all Tables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Communicates with the Database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CRUD methods for manipulating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INSERT,UPDATE, DELETE,etc.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Layer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Objects of models provided to the Presentation Layer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ton of methods which can find a particular collection of data that may be needed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Ability to search for wanted movies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 functionality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Logged in users may add movies to their “Watch History”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logged-in user may add a review to a movie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 can log-out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 Layer - GUI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GUI uses</a:t>
            </a:r>
            <a:r>
              <a:rPr lang="en"/>
              <a:t> JavaFX as a platform of choice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GUI UX is designed to be simple and easy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Differences for which type of user is using the application: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3 levels of users: Guest/General, User and Admin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 - non-logged in users, can only view the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 - needs to login, has the ability to add movies to their lists, and leave reviews for the movie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ADMIN - needs to login, same abilities as user, but can also delete entries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JavaFx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Software platform for creating desktop applications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Support for a wide variety of devices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Cross </a:t>
            </a:r>
            <a:r>
              <a:rPr lang="en"/>
              <a:t>compatibility</a:t>
            </a:r>
            <a:r>
              <a:rPr lang="en"/>
              <a:t> with Mac, Linux and Windows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Good </a:t>
            </a:r>
            <a:r>
              <a:rPr lang="en"/>
              <a:t>integration</a:t>
            </a:r>
            <a:r>
              <a:rPr lang="en"/>
              <a:t> with 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955" y="0"/>
            <a:ext cx="1940074" cy="8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are proud of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Access Layer - Each table is accessible, and data can be manipulated</a:t>
            </a:r>
            <a:endParaRPr/>
          </a:p>
        </p:txBody>
      </p:sp>
      <p:sp>
        <p:nvSpPr>
          <p:cNvPr id="180" name="Google Shape;180;p29"/>
          <p:cNvSpPr txBox="1"/>
          <p:nvPr>
            <p:ph idx="2" type="body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Business Layer - Works without a hassle, and the Presentation Layer can easily get to the data it needs</a:t>
            </a:r>
            <a:endParaRPr/>
          </a:p>
        </p:txBody>
      </p:sp>
      <p:sp>
        <p:nvSpPr>
          <p:cNvPr id="181" name="Google Shape;181;p29"/>
          <p:cNvSpPr txBox="1"/>
          <p:nvPr>
            <p:ph idx="3" type="body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Presentation Layer - Clean, simple and nice looking GUI</a:t>
            </a:r>
            <a:endParaRPr/>
          </a:p>
        </p:txBody>
      </p:sp>
      <p:sp>
        <p:nvSpPr>
          <p:cNvPr id="182" name="Google Shape;182;p29"/>
          <p:cNvSpPr txBox="1"/>
          <p:nvPr>
            <p:ph idx="4" type="body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actually managed to complete the project on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