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595"/>
  </p:normalViewPr>
  <p:slideViewPr>
    <p:cSldViewPr snapToGrid="0" snapToObjects="1">
      <p:cViewPr varScale="1">
        <p:scale>
          <a:sx n="72" d="100"/>
          <a:sy n="72" d="100"/>
        </p:scale>
        <p:origin x="7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5/6/2019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63B396-84BE-7848-8225-180709768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6301" y="1634554"/>
            <a:ext cx="10832553" cy="3035808"/>
          </a:xfrm>
        </p:spPr>
        <p:txBody>
          <a:bodyPr/>
          <a:lstStyle/>
          <a:p>
            <a:r>
              <a:rPr lang="en-US" dirty="0" err="1"/>
              <a:t>TrashCan</a:t>
            </a:r>
            <a:r>
              <a:rPr lang="en-US" dirty="0"/>
              <a:t> Productions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9405C67-DF1D-F24A-A38C-4D36135A5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0435" y="4342822"/>
            <a:ext cx="7891272" cy="106984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6600" dirty="0">
                <a:solidFill>
                  <a:srgbClr val="FF0000"/>
                </a:solidFill>
              </a:rPr>
              <a:t>Quiz Quest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TekstniOkvir 3"/>
          <p:cNvSpPr txBox="1"/>
          <p:nvPr/>
        </p:nvSpPr>
        <p:spPr>
          <a:xfrm>
            <a:off x="6228520" y="3592858"/>
            <a:ext cx="57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 Filipa Ivanković, Ivo Ivanković &amp; </a:t>
            </a:r>
            <a:r>
              <a:rPr lang="hr-HR" dirty="0" err="1" smtClean="0"/>
              <a:t>Saelda</a:t>
            </a:r>
            <a:r>
              <a:rPr lang="hr-HR" dirty="0" smtClean="0"/>
              <a:t> </a:t>
            </a:r>
            <a:r>
              <a:rPr lang="hr-HR" dirty="0" err="1" smtClean="0"/>
              <a:t>Rrahi</a:t>
            </a:r>
            <a:r>
              <a:rPr lang="hr-HR" dirty="0" smtClean="0"/>
              <a:t>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5039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F8616C-3736-C44B-9277-00448743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-190860"/>
            <a:ext cx="10058400" cy="1609344"/>
          </a:xfrm>
        </p:spPr>
        <p:txBody>
          <a:bodyPr/>
          <a:lstStyle/>
          <a:p>
            <a:r>
              <a:rPr lang="en-US" dirty="0"/>
              <a:t>Exit clients from connection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0689BD8-BFB4-A944-B3F4-14C28DFBB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34" y="1052132"/>
            <a:ext cx="5479310" cy="2705482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26FB661-CB77-BE4B-8660-48C7EF9CC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85" y="1052131"/>
            <a:ext cx="4948851" cy="2519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5829FFF-8774-FC44-8BBC-1E94D586A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58" y="3929064"/>
            <a:ext cx="5479310" cy="28146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705F9A8-77BD-9A42-A270-1973463E6596}"/>
              </a:ext>
            </a:extLst>
          </p:cNvPr>
          <p:cNvSpPr txBox="1"/>
          <p:nvPr/>
        </p:nvSpPr>
        <p:spPr>
          <a:xfrm>
            <a:off x="942975" y="3316846"/>
            <a:ext cx="289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Player 2 </a:t>
            </a:r>
            <a:r>
              <a:rPr lang="en-US" dirty="0"/>
              <a:t>has left from chat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1C0741BF-8190-274B-B349-1B4A0211AB23}"/>
              </a:ext>
            </a:extLst>
          </p:cNvPr>
          <p:cNvCxnSpPr/>
          <p:nvPr/>
        </p:nvCxnSpPr>
        <p:spPr>
          <a:xfrm flipH="1">
            <a:off x="5803106" y="6115050"/>
            <a:ext cx="242887" cy="36448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286B650-9C7F-F342-9A09-C53B87139DDF}"/>
              </a:ext>
            </a:extLst>
          </p:cNvPr>
          <p:cNvSpPr/>
          <p:nvPr/>
        </p:nvSpPr>
        <p:spPr>
          <a:xfrm>
            <a:off x="3645702" y="1418484"/>
            <a:ext cx="689317" cy="31230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3E8E272-6A6B-8D4A-9DEF-7B86297EEC7C}"/>
              </a:ext>
            </a:extLst>
          </p:cNvPr>
          <p:cNvSpPr/>
          <p:nvPr/>
        </p:nvSpPr>
        <p:spPr>
          <a:xfrm>
            <a:off x="9551157" y="1418484"/>
            <a:ext cx="689317" cy="31230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4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CB005C-F641-CF40-9099-F46E22B7A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738" y="143436"/>
            <a:ext cx="10058400" cy="1609344"/>
          </a:xfrm>
        </p:spPr>
        <p:txBody>
          <a:bodyPr/>
          <a:lstStyle/>
          <a:p>
            <a:r>
              <a:rPr lang="en-US" dirty="0" smtClean="0"/>
              <a:t>any question</a:t>
            </a:r>
            <a:r>
              <a:rPr lang="hr-HR" dirty="0" smtClean="0"/>
              <a:t>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75683D9-4821-6347-A2F5-07793EA30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16" y="948108"/>
            <a:ext cx="10855967" cy="566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8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5B6794-913D-9A46-BC02-3144E70D3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371" y="-237933"/>
            <a:ext cx="10058400" cy="1609344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Thank you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B18F98C-2576-EA46-9CA4-56A79B541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012" y="1097852"/>
            <a:ext cx="4171950" cy="41719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88BEB4E1-6BD9-A842-B67A-D5FD5E88EBF9}"/>
              </a:ext>
            </a:extLst>
          </p:cNvPr>
          <p:cNvSpPr txBox="1">
            <a:spLocks/>
          </p:cNvSpPr>
          <p:nvPr/>
        </p:nvSpPr>
        <p:spPr>
          <a:xfrm>
            <a:off x="3693986" y="5049425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For you attention!</a:t>
            </a:r>
          </a:p>
        </p:txBody>
      </p:sp>
    </p:spTree>
    <p:extLst>
      <p:ext uri="{BB962C8B-B14F-4D97-AF65-F5344CB8AC3E}">
        <p14:creationId xmlns:p14="http://schemas.microsoft.com/office/powerpoint/2010/main" val="119086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Quiz</a:t>
            </a:r>
            <a:r>
              <a:rPr lang="hr-HR" dirty="0" smtClean="0"/>
              <a:t> </a:t>
            </a:r>
            <a:r>
              <a:rPr lang="hr-HR" dirty="0" err="1" smtClean="0"/>
              <a:t>Quest</a:t>
            </a:r>
            <a:r>
              <a:rPr lang="hr-HR" dirty="0" smtClean="0"/>
              <a:t> </a:t>
            </a:r>
            <a:r>
              <a:rPr lang="hr-HR" dirty="0" err="1" smtClean="0"/>
              <a:t>contents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A </a:t>
            </a:r>
            <a:r>
              <a:rPr lang="hr-HR" dirty="0" err="1" smtClean="0"/>
              <a:t>text-based</a:t>
            </a:r>
            <a:r>
              <a:rPr lang="hr-HR" dirty="0" smtClean="0"/>
              <a:t> 2 </a:t>
            </a:r>
            <a:r>
              <a:rPr lang="hr-HR" dirty="0" err="1" smtClean="0"/>
              <a:t>player</a:t>
            </a:r>
            <a:r>
              <a:rPr lang="hr-HR" dirty="0" smtClean="0"/>
              <a:t> </a:t>
            </a:r>
            <a:r>
              <a:rPr lang="hr-HR" dirty="0" err="1" smtClean="0"/>
              <a:t>multyplayer</a:t>
            </a:r>
            <a:r>
              <a:rPr lang="hr-HR" dirty="0" smtClean="0"/>
              <a:t> game</a:t>
            </a:r>
          </a:p>
          <a:p>
            <a:r>
              <a:rPr lang="hr-HR" dirty="0" smtClean="0"/>
              <a:t>16 </a:t>
            </a:r>
            <a:r>
              <a:rPr lang="hr-HR" dirty="0" err="1" smtClean="0"/>
              <a:t>board</a:t>
            </a:r>
            <a:r>
              <a:rPr lang="hr-HR" dirty="0" smtClean="0"/>
              <a:t> </a:t>
            </a:r>
            <a:r>
              <a:rPr lang="hr-HR" dirty="0" err="1" smtClean="0"/>
              <a:t>spaces</a:t>
            </a:r>
            <a:endParaRPr lang="hr-HR" dirty="0" smtClean="0"/>
          </a:p>
          <a:p>
            <a:r>
              <a:rPr lang="hr-HR" dirty="0" err="1" smtClean="0"/>
              <a:t>Objective</a:t>
            </a:r>
            <a:r>
              <a:rPr lang="hr-HR" dirty="0" smtClean="0"/>
              <a:t>: </a:t>
            </a:r>
            <a:r>
              <a:rPr lang="hr-HR" dirty="0" err="1" smtClean="0"/>
              <a:t>Reach</a:t>
            </a:r>
            <a:r>
              <a:rPr lang="hr-HR" dirty="0" smtClean="0"/>
              <a:t> </a:t>
            </a:r>
            <a:r>
              <a:rPr lang="hr-HR" dirty="0" err="1" smtClean="0"/>
              <a:t>the</a:t>
            </a:r>
            <a:r>
              <a:rPr lang="hr-HR" dirty="0" smtClean="0"/>
              <a:t> </a:t>
            </a:r>
            <a:r>
              <a:rPr lang="hr-HR" dirty="0" err="1" smtClean="0"/>
              <a:t>end</a:t>
            </a:r>
            <a:r>
              <a:rPr lang="hr-HR" dirty="0" smtClean="0"/>
              <a:t> </a:t>
            </a:r>
            <a:r>
              <a:rPr lang="hr-HR" dirty="0" err="1" smtClean="0"/>
              <a:t>goal</a:t>
            </a:r>
            <a:r>
              <a:rPr lang="hr-HR" dirty="0" smtClean="0"/>
              <a:t> (16th </a:t>
            </a:r>
            <a:r>
              <a:rPr lang="hr-HR" dirty="0" err="1" smtClean="0"/>
              <a:t>space</a:t>
            </a:r>
            <a:r>
              <a:rPr lang="hr-HR" dirty="0" smtClean="0"/>
              <a:t>), </a:t>
            </a:r>
            <a:r>
              <a:rPr lang="hr-HR" dirty="0" err="1" smtClean="0"/>
              <a:t>while</a:t>
            </a:r>
            <a:r>
              <a:rPr lang="hr-HR" dirty="0" smtClean="0"/>
              <a:t> </a:t>
            </a:r>
            <a:r>
              <a:rPr lang="hr-HR" dirty="0" err="1" smtClean="0"/>
              <a:t>answering</a:t>
            </a:r>
            <a:r>
              <a:rPr lang="hr-HR" dirty="0" smtClean="0"/>
              <a:t> a </a:t>
            </a:r>
            <a:r>
              <a:rPr lang="hr-HR" dirty="0" err="1" smtClean="0"/>
              <a:t>bunch</a:t>
            </a:r>
            <a:r>
              <a:rPr lang="hr-HR" dirty="0" smtClean="0"/>
              <a:t> </a:t>
            </a:r>
            <a:r>
              <a:rPr lang="hr-HR" dirty="0" err="1" smtClean="0"/>
              <a:t>of</a:t>
            </a:r>
            <a:r>
              <a:rPr lang="hr-HR" dirty="0" smtClean="0"/>
              <a:t> </a:t>
            </a:r>
            <a:r>
              <a:rPr lang="hr-HR" dirty="0" err="1" smtClean="0"/>
              <a:t>stupid</a:t>
            </a:r>
            <a:r>
              <a:rPr lang="hr-HR" dirty="0" smtClean="0"/>
              <a:t>, </a:t>
            </a:r>
            <a:r>
              <a:rPr lang="hr-HR" dirty="0" err="1" smtClean="0"/>
              <a:t>silly</a:t>
            </a:r>
            <a:r>
              <a:rPr lang="hr-HR" dirty="0" smtClean="0"/>
              <a:t> </a:t>
            </a:r>
            <a:r>
              <a:rPr lang="hr-HR" dirty="0" err="1" smtClean="0"/>
              <a:t>and</a:t>
            </a:r>
            <a:r>
              <a:rPr lang="hr-HR" dirty="0" smtClean="0"/>
              <a:t> </a:t>
            </a:r>
            <a:r>
              <a:rPr lang="hr-HR" dirty="0" err="1" smtClean="0"/>
              <a:t>downright</a:t>
            </a:r>
            <a:r>
              <a:rPr lang="hr-HR" dirty="0" smtClean="0"/>
              <a:t> </a:t>
            </a:r>
            <a:r>
              <a:rPr lang="hr-HR" dirty="0" err="1" smtClean="0"/>
              <a:t>absurd</a:t>
            </a:r>
            <a:r>
              <a:rPr lang="hr-HR" dirty="0" smtClean="0"/>
              <a:t> </a:t>
            </a:r>
            <a:r>
              <a:rPr lang="hr-HR" dirty="0" err="1" smtClean="0"/>
              <a:t>questions</a:t>
            </a:r>
            <a:r>
              <a:rPr lang="hr-HR" dirty="0" smtClean="0"/>
              <a:t> </a:t>
            </a:r>
            <a:r>
              <a:rPr lang="hr-HR" dirty="0" err="1" smtClean="0"/>
              <a:t>that</a:t>
            </a:r>
            <a:r>
              <a:rPr lang="hr-HR" dirty="0" smtClean="0"/>
              <a:t> </a:t>
            </a:r>
            <a:r>
              <a:rPr lang="hr-HR" dirty="0" err="1" smtClean="0"/>
              <a:t>lead</a:t>
            </a:r>
            <a:r>
              <a:rPr lang="hr-HR" dirty="0" smtClean="0"/>
              <a:t> to </a:t>
            </a:r>
            <a:r>
              <a:rPr lang="hr-HR" dirty="0" err="1" smtClean="0"/>
              <a:t>different</a:t>
            </a:r>
            <a:r>
              <a:rPr lang="hr-HR" dirty="0" smtClean="0"/>
              <a:t> </a:t>
            </a:r>
            <a:r>
              <a:rPr lang="hr-HR" dirty="0" err="1" smtClean="0"/>
              <a:t>scenarios</a:t>
            </a:r>
            <a:r>
              <a:rPr lang="hr-HR" dirty="0" smtClean="0"/>
              <a:t>/</a:t>
            </a:r>
            <a:r>
              <a:rPr lang="hr-HR" dirty="0" err="1" smtClean="0"/>
              <a:t>outcomes</a:t>
            </a:r>
            <a:endParaRPr lang="hr-HR" dirty="0" smtClean="0"/>
          </a:p>
          <a:p>
            <a:r>
              <a:rPr lang="hr-HR" dirty="0" smtClean="0"/>
              <a:t>A </a:t>
            </a:r>
            <a:r>
              <a:rPr lang="hr-HR" dirty="0" err="1" smtClean="0"/>
              <a:t>fun</a:t>
            </a:r>
            <a:r>
              <a:rPr lang="hr-HR" dirty="0" smtClean="0"/>
              <a:t>/</a:t>
            </a:r>
            <a:r>
              <a:rPr lang="hr-HR" dirty="0" err="1" smtClean="0"/>
              <a:t>annoying</a:t>
            </a:r>
            <a:r>
              <a:rPr lang="hr-HR" dirty="0" smtClean="0"/>
              <a:t> game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7107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E475EF-36D0-9241-81B3-922E777DC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952" y="409036"/>
            <a:ext cx="10058400" cy="1609344"/>
          </a:xfrm>
        </p:spPr>
        <p:txBody>
          <a:bodyPr/>
          <a:lstStyle/>
          <a:p>
            <a:r>
              <a:rPr lang="en-US" dirty="0"/>
              <a:t>Two </a:t>
            </a:r>
            <a:r>
              <a:rPr lang="en-US" dirty="0" smtClean="0"/>
              <a:t>player </a:t>
            </a:r>
            <a:r>
              <a:rPr lang="en-US" dirty="0"/>
              <a:t>game</a:t>
            </a:r>
          </a:p>
        </p:txBody>
      </p:sp>
      <p:pic>
        <p:nvPicPr>
          <p:cNvPr id="4" name="Slika 6">
            <a:extLst>
              <a:ext uri="{FF2B5EF4-FFF2-40B4-BE49-F238E27FC236}">
                <a16:creationId xmlns="" xmlns:a16="http://schemas.microsoft.com/office/drawing/2014/main" id="{92B63790-0AEF-4C4E-8273-49CA408414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015" y="2621136"/>
            <a:ext cx="1769600" cy="1750671"/>
          </a:xfrm>
          <a:prstGeom prst="rect">
            <a:avLst/>
          </a:prstGeom>
        </p:spPr>
      </p:pic>
      <p:pic>
        <p:nvPicPr>
          <p:cNvPr id="5" name="Slika 7">
            <a:extLst>
              <a:ext uri="{FF2B5EF4-FFF2-40B4-BE49-F238E27FC236}">
                <a16:creationId xmlns="" xmlns:a16="http://schemas.microsoft.com/office/drawing/2014/main" id="{51A092C6-A11B-7C40-9CF9-9871FD458BC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312" y="2694991"/>
            <a:ext cx="1769600" cy="16093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8E19566-4214-7F40-85BE-32167F62506C}"/>
              </a:ext>
            </a:extLst>
          </p:cNvPr>
          <p:cNvSpPr txBox="1"/>
          <p:nvPr/>
        </p:nvSpPr>
        <p:spPr>
          <a:xfrm>
            <a:off x="1831543" y="4320408"/>
            <a:ext cx="187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Player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650EFC3-2A4F-644A-89EC-F769BA40855C}"/>
              </a:ext>
            </a:extLst>
          </p:cNvPr>
          <p:cNvSpPr txBox="1"/>
          <p:nvPr/>
        </p:nvSpPr>
        <p:spPr>
          <a:xfrm>
            <a:off x="9068311" y="4268164"/>
            <a:ext cx="187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Player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7D6A96B-D140-0E4C-A6BE-4358170F6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013" y="2237595"/>
            <a:ext cx="2676900" cy="2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3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1A980B-C351-1C46-A0BC-4094A2E44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0"/>
            <a:ext cx="10058400" cy="1609344"/>
          </a:xfrm>
        </p:spPr>
        <p:txBody>
          <a:bodyPr/>
          <a:lstStyle/>
          <a:p>
            <a:r>
              <a:rPr lang="en-US" dirty="0"/>
              <a:t>Start SERVER AND Clients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72527A1-256C-4F4E-BB05-D746EC7B5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4494585"/>
            <a:ext cx="3784600" cy="210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C18D030-57EA-A945-9209-3244F4343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50" y="4494585"/>
            <a:ext cx="3784600" cy="2133600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="" xmlns:a16="http://schemas.microsoft.com/office/drawing/2014/main" id="{8E2BF98F-C5F6-AC4B-82AF-035AAA9B8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541" y="1402697"/>
            <a:ext cx="5701284" cy="2896806"/>
          </a:xfr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3B8C89C-2BDE-6249-BE72-659256D79144}"/>
              </a:ext>
            </a:extLst>
          </p:cNvPr>
          <p:cNvSpPr txBox="1"/>
          <p:nvPr/>
        </p:nvSpPr>
        <p:spPr>
          <a:xfrm>
            <a:off x="5250217" y="1059505"/>
            <a:ext cx="88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748CFFC-8EE3-5B49-B4D6-579C10243967}"/>
              </a:ext>
            </a:extLst>
          </p:cNvPr>
          <p:cNvSpPr txBox="1"/>
          <p:nvPr/>
        </p:nvSpPr>
        <p:spPr>
          <a:xfrm>
            <a:off x="1130699" y="4125253"/>
            <a:ext cx="163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</a:t>
            </a:r>
            <a:r>
              <a:rPr lang="en-US" dirty="0">
                <a:solidFill>
                  <a:srgbClr val="FF0000"/>
                </a:solidFill>
              </a:rPr>
              <a:t> Player1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8CC05658-C802-F44A-B515-E6C0554C2451}"/>
              </a:ext>
            </a:extLst>
          </p:cNvPr>
          <p:cNvSpPr/>
          <p:nvPr/>
        </p:nvSpPr>
        <p:spPr>
          <a:xfrm>
            <a:off x="9506316" y="4125253"/>
            <a:ext cx="1630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Login </a:t>
            </a:r>
            <a:r>
              <a:rPr lang="en-US" dirty="0">
                <a:solidFill>
                  <a:srgbClr val="0070C0"/>
                </a:solidFill>
              </a:rPr>
              <a:t>Player2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="" xmlns:a16="http://schemas.microsoft.com/office/drawing/2014/main" id="{301B41EA-CAC9-9146-8C3C-64658F5461B8}"/>
              </a:ext>
            </a:extLst>
          </p:cNvPr>
          <p:cNvSpPr/>
          <p:nvPr/>
        </p:nvSpPr>
        <p:spPr>
          <a:xfrm>
            <a:off x="4586288" y="5037930"/>
            <a:ext cx="3314700" cy="354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ight Arrow 20">
            <a:extLst>
              <a:ext uri="{FF2B5EF4-FFF2-40B4-BE49-F238E27FC236}">
                <a16:creationId xmlns="" xmlns:a16="http://schemas.microsoft.com/office/drawing/2014/main" id="{20AEC2B7-6D6A-BA44-9EE4-106B324A91CC}"/>
              </a:ext>
            </a:extLst>
          </p:cNvPr>
          <p:cNvSpPr/>
          <p:nvPr/>
        </p:nvSpPr>
        <p:spPr>
          <a:xfrm rot="10800000">
            <a:off x="4586288" y="5605876"/>
            <a:ext cx="3314700" cy="354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84C52489-4924-5748-BD90-3DE8AC7DD132}"/>
              </a:ext>
            </a:extLst>
          </p:cNvPr>
          <p:cNvCxnSpPr/>
          <p:nvPr/>
        </p:nvCxnSpPr>
        <p:spPr>
          <a:xfrm flipH="1">
            <a:off x="5250217" y="3429000"/>
            <a:ext cx="200025" cy="5623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48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2015FF-FBC5-E749-8DBE-F844CE58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761" y="0"/>
            <a:ext cx="10058400" cy="1609344"/>
          </a:xfrm>
        </p:spPr>
        <p:txBody>
          <a:bodyPr/>
          <a:lstStyle/>
          <a:p>
            <a:r>
              <a:rPr lang="en-US" dirty="0"/>
              <a:t>Chat Between players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CFA0D885-FD39-D64F-99E4-8ED0A8BF3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24" y="1549400"/>
            <a:ext cx="5583238" cy="3708400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3863F0C-CA1E-DC4B-8C6A-0FFF43317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9400"/>
            <a:ext cx="5805370" cy="3708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52A9436-1210-724B-9C98-BDFE76EF31D4}"/>
              </a:ext>
            </a:extLst>
          </p:cNvPr>
          <p:cNvSpPr txBox="1"/>
          <p:nvPr/>
        </p:nvSpPr>
        <p:spPr>
          <a:xfrm>
            <a:off x="1871004" y="5458265"/>
            <a:ext cx="287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message to </a:t>
            </a:r>
            <a:r>
              <a:rPr lang="en-US" dirty="0">
                <a:solidFill>
                  <a:srgbClr val="0070C0"/>
                </a:solidFill>
              </a:rPr>
              <a:t>Player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D156872-D5CF-AF48-AA18-EEEB2452B221}"/>
              </a:ext>
            </a:extLst>
          </p:cNvPr>
          <p:cNvSpPr/>
          <p:nvPr/>
        </p:nvSpPr>
        <p:spPr>
          <a:xfrm>
            <a:off x="7193518" y="5458265"/>
            <a:ext cx="3366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Send message to </a:t>
            </a:r>
            <a:r>
              <a:rPr lang="en-US" dirty="0">
                <a:solidFill>
                  <a:srgbClr val="FF0000"/>
                </a:solidFill>
              </a:rPr>
              <a:t>Player1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67C5445E-4BB3-5841-9581-24ACFD827869}"/>
              </a:ext>
            </a:extLst>
          </p:cNvPr>
          <p:cNvCxnSpPr/>
          <p:nvPr/>
        </p:nvCxnSpPr>
        <p:spPr>
          <a:xfrm flipH="1">
            <a:off x="3637570" y="5119579"/>
            <a:ext cx="146640" cy="378041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AF362B5D-6B6A-5C46-8475-E77A38DE18C4}"/>
              </a:ext>
            </a:extLst>
          </p:cNvPr>
          <p:cNvCxnSpPr/>
          <p:nvPr/>
        </p:nvCxnSpPr>
        <p:spPr>
          <a:xfrm flipH="1">
            <a:off x="9599927" y="5080224"/>
            <a:ext cx="146640" cy="378041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B905B02-42D9-4B47-B105-1912C98A8DB7}"/>
              </a:ext>
            </a:extLst>
          </p:cNvPr>
          <p:cNvSpPr/>
          <p:nvPr/>
        </p:nvSpPr>
        <p:spPr>
          <a:xfrm>
            <a:off x="3574265" y="2039815"/>
            <a:ext cx="689317" cy="31230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B18CC233-1613-2547-9778-20A19E43F886}"/>
              </a:ext>
            </a:extLst>
          </p:cNvPr>
          <p:cNvSpPr/>
          <p:nvPr/>
        </p:nvSpPr>
        <p:spPr>
          <a:xfrm>
            <a:off x="9599927" y="2039815"/>
            <a:ext cx="689317" cy="31230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3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DBB040-E9BB-7D4C-9E3F-24741073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891" y="0"/>
            <a:ext cx="10058400" cy="1609344"/>
          </a:xfrm>
        </p:spPr>
        <p:txBody>
          <a:bodyPr/>
          <a:lstStyle/>
          <a:p>
            <a:r>
              <a:rPr lang="en-US" dirty="0"/>
              <a:t>Start Game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22D13E3-027A-484E-AEBA-F33F5D85A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35" y="1403350"/>
            <a:ext cx="3364922" cy="4051300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9E94D38-6051-BE4C-A9B1-7324BE991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89" y="1403351"/>
            <a:ext cx="3474265" cy="4051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6BDBC99-9D42-914C-A5FC-700677B715FF}"/>
              </a:ext>
            </a:extLst>
          </p:cNvPr>
          <p:cNvSpPr txBox="1"/>
          <p:nvPr/>
        </p:nvSpPr>
        <p:spPr>
          <a:xfrm>
            <a:off x="1828800" y="5577653"/>
            <a:ext cx="177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on Colors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11C54E5-5706-B24E-835C-C972D5F10843}"/>
              </a:ext>
            </a:extLst>
          </p:cNvPr>
          <p:cNvSpPr txBox="1"/>
          <p:nvPr/>
        </p:nvSpPr>
        <p:spPr>
          <a:xfrm>
            <a:off x="9203150" y="5577653"/>
            <a:ext cx="177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off Colors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97935B43-BD4B-4B42-9E5B-A0B6A53FD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935" y="1403350"/>
            <a:ext cx="3229876" cy="4051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8B5F910-B352-CF4B-8D65-2037FED8EF4C}"/>
              </a:ext>
            </a:extLst>
          </p:cNvPr>
          <p:cNvSpPr txBox="1"/>
          <p:nvPr/>
        </p:nvSpPr>
        <p:spPr>
          <a:xfrm>
            <a:off x="5038729" y="5583181"/>
            <a:ext cx="272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Information about game</a:t>
            </a:r>
          </a:p>
        </p:txBody>
      </p:sp>
    </p:spTree>
    <p:extLst>
      <p:ext uri="{BB962C8B-B14F-4D97-AF65-F5344CB8AC3E}">
        <p14:creationId xmlns:p14="http://schemas.microsoft.com/office/powerpoint/2010/main" val="170800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8AD675-0918-DE4E-B073-ADE7C920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810" y="-118872"/>
            <a:ext cx="10058400" cy="1609344"/>
          </a:xfrm>
        </p:spPr>
        <p:txBody>
          <a:bodyPr/>
          <a:lstStyle/>
          <a:p>
            <a:r>
              <a:rPr lang="en-US" dirty="0"/>
              <a:t>Start PLAYING GAME</a:t>
            </a:r>
          </a:p>
        </p:txBody>
      </p:sp>
      <p:pic>
        <p:nvPicPr>
          <p:cNvPr id="10" name="Slika 4">
            <a:extLst>
              <a:ext uri="{FF2B5EF4-FFF2-40B4-BE49-F238E27FC236}">
                <a16:creationId xmlns="" xmlns:a16="http://schemas.microsoft.com/office/drawing/2014/main" id="{AA591DBC-BD94-7B4B-880B-4EF4A4BDFC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23" y="1490472"/>
            <a:ext cx="5580826" cy="3765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908517F-164B-DE4C-A897-EA28E29B731A}"/>
              </a:ext>
            </a:extLst>
          </p:cNvPr>
          <p:cNvSpPr txBox="1"/>
          <p:nvPr/>
        </p:nvSpPr>
        <p:spPr>
          <a:xfrm>
            <a:off x="1149389" y="5530842"/>
            <a:ext cx="494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MOVE IT TO START WITH QUESTIONS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0CCE87CE-21CA-CD40-A4F4-CEDCADA6AA88}"/>
              </a:ext>
            </a:extLst>
          </p:cNvPr>
          <p:cNvCxnSpPr>
            <a:cxnSpLocks/>
          </p:cNvCxnSpPr>
          <p:nvPr/>
        </p:nvCxnSpPr>
        <p:spPr>
          <a:xfrm flipH="1">
            <a:off x="3069239" y="5180382"/>
            <a:ext cx="112585" cy="374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92B5AAB4-E76C-014D-A1CD-74384A0EB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762" y="1384300"/>
            <a:ext cx="3263900" cy="2044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DA194A02-7B75-044D-9CCC-42872CAB9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762" y="3632708"/>
            <a:ext cx="3263900" cy="2082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AF2B48F-0BC4-6341-8B7C-977745B6A489}"/>
              </a:ext>
            </a:extLst>
          </p:cNvPr>
          <p:cNvSpPr txBox="1"/>
          <p:nvPr/>
        </p:nvSpPr>
        <p:spPr>
          <a:xfrm>
            <a:off x="9999662" y="1905738"/>
            <a:ext cx="2172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MOVE 2 additional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 spaces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136D6B-5E5C-8A44-8180-286BE07B8C27}"/>
              </a:ext>
            </a:extLst>
          </p:cNvPr>
          <p:cNvSpPr txBox="1"/>
          <p:nvPr/>
        </p:nvSpPr>
        <p:spPr>
          <a:xfrm>
            <a:off x="10141439" y="4489442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Go back one step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0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F71751-BE4D-CD49-9BEB-73B4408BB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310" y="-229743"/>
            <a:ext cx="10058400" cy="1609344"/>
          </a:xfrm>
        </p:spPr>
        <p:txBody>
          <a:bodyPr/>
          <a:lstStyle/>
          <a:p>
            <a:r>
              <a:rPr lang="en-US" dirty="0"/>
              <a:t>WINNER?!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2A2B372C-456B-984C-A98E-84CA7FCBA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1" y="1049337"/>
            <a:ext cx="4178300" cy="5016029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AEBA9D3-6B55-1944-9957-F179F26B2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836" y="944328"/>
            <a:ext cx="4651544" cy="18583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F9337DD-7813-134E-A4B3-8A2F7551EB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836" y="2873666"/>
            <a:ext cx="4651545" cy="19609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2046B0A-4F65-0845-9A57-C472BCB7F2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836" y="4867765"/>
            <a:ext cx="4651543" cy="191378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F881372F-BCCC-8A44-B2F2-A4A694616E4F}"/>
              </a:ext>
            </a:extLst>
          </p:cNvPr>
          <p:cNvCxnSpPr>
            <a:cxnSpLocks/>
          </p:cNvCxnSpPr>
          <p:nvPr/>
        </p:nvCxnSpPr>
        <p:spPr>
          <a:xfrm>
            <a:off x="4387766" y="4308183"/>
            <a:ext cx="382544" cy="526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E79C533-E03C-2B48-A965-33323BCAB6FA}"/>
              </a:ext>
            </a:extLst>
          </p:cNvPr>
          <p:cNvSpPr txBox="1"/>
          <p:nvPr/>
        </p:nvSpPr>
        <p:spPr>
          <a:xfrm>
            <a:off x="4200525" y="5080674"/>
            <a:ext cx="105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Player2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678F239-2D75-7A47-BDEB-49740137DDCA}"/>
              </a:ext>
            </a:extLst>
          </p:cNvPr>
          <p:cNvSpPr txBox="1"/>
          <p:nvPr/>
        </p:nvSpPr>
        <p:spPr>
          <a:xfrm>
            <a:off x="2136076" y="4023797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Player1</a:t>
            </a:r>
          </a:p>
        </p:txBody>
      </p:sp>
    </p:spTree>
    <p:extLst>
      <p:ext uri="{BB962C8B-B14F-4D97-AF65-F5344CB8AC3E}">
        <p14:creationId xmlns:p14="http://schemas.microsoft.com/office/powerpoint/2010/main" val="201627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6CB9C7-5222-E24C-97EF-9C13F788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723" y="-118872"/>
            <a:ext cx="10058400" cy="1609344"/>
          </a:xfrm>
        </p:spPr>
        <p:txBody>
          <a:bodyPr/>
          <a:lstStyle/>
          <a:p>
            <a:r>
              <a:rPr lang="en-US" dirty="0"/>
              <a:t>Reset game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AABF4C8-105D-5D43-8659-ADE0D1F40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51" y="1195292"/>
            <a:ext cx="4212580" cy="4998338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D29FAA5-CF79-6E48-8A94-18EBB1ACB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45" y="2750057"/>
            <a:ext cx="6180265" cy="188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4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1029</TotalTime>
  <Words>140</Words>
  <Application>Microsoft Office PowerPoint</Application>
  <PresentationFormat>Široki zaslon</PresentationFormat>
  <Paragraphs>36</Paragraphs>
  <Slides>12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12</vt:i4>
      </vt:variant>
    </vt:vector>
  </HeadingPairs>
  <TitlesOfParts>
    <vt:vector size="19" baseType="lpstr">
      <vt:lpstr>標楷體</vt:lpstr>
      <vt:lpstr>Calibri</vt:lpstr>
      <vt:lpstr>Rockwell</vt:lpstr>
      <vt:lpstr>Rockwell Condensed</vt:lpstr>
      <vt:lpstr>Rockwell Extra Bold</vt:lpstr>
      <vt:lpstr>Wingdings</vt:lpstr>
      <vt:lpstr>Wood Type</vt:lpstr>
      <vt:lpstr>TrashCan Productions </vt:lpstr>
      <vt:lpstr>Quiz Quest contents</vt:lpstr>
      <vt:lpstr>Two player game</vt:lpstr>
      <vt:lpstr>Start SERVER AND Clients</vt:lpstr>
      <vt:lpstr>Chat Between players</vt:lpstr>
      <vt:lpstr>Start Game</vt:lpstr>
      <vt:lpstr>Start PLAYING GAME</vt:lpstr>
      <vt:lpstr>WINNER?!</vt:lpstr>
      <vt:lpstr>Reset game</vt:lpstr>
      <vt:lpstr>Exit clients from connection</vt:lpstr>
      <vt:lpstr>any questions?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Saelda Rrahi (RIT Student)</dc:creator>
  <cp:lastModifiedBy>Filipa Omega</cp:lastModifiedBy>
  <cp:revision>29</cp:revision>
  <dcterms:created xsi:type="dcterms:W3CDTF">2019-05-04T21:18:29Z</dcterms:created>
  <dcterms:modified xsi:type="dcterms:W3CDTF">2019-05-06T08:19:58Z</dcterms:modified>
</cp:coreProperties>
</file>