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7d7369ea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7d7369ea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7d7369ea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7d7369e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7d7369ea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7d7369ea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7d7369eaf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7d7369eaf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7d7369eaf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7d7369eaf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0" name="Google Shape;80;p1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Wallpaper Collection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Filipa Ivanković &amp; Lucijan Pavić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Application Definition Statement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Wallpaper collection is an application for downloading locally stored images and images retrieved from an API. The application displays a collection of wallpapers available for downloading and setting as a wallpaper on your IPhone/IPad.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Downloading wallpapers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Local or from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Favorite Page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Unfavorite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Delete favorites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 and filter wallpapers by name or tags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Lottie animations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Retrieving random images from Unsplash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Third-party frameworks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LottieFiles - animations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SDWebImage - displaying wallpapers retrieved from API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Unsplash 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2" y="39375"/>
            <a:ext cx="256025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650" y="0"/>
            <a:ext cx="23783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9575" y="0"/>
            <a:ext cx="236442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42800" y="38618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