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Issues</a:t>
            </a:r>
            <a:r>
              <a:rPr lang="en-US" baseline="0" dirty="0" smtClean="0"/>
              <a:t> Overview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Front-end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6.0</c:v>
                </c:pt>
                <c:pt idx="2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9.0</c:v>
                </c:pt>
                <c:pt idx="1">
                  <c:v>6.0</c:v>
                </c:pt>
                <c:pt idx="2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2387296"/>
        <c:axId val="-1482469968"/>
      </c:barChart>
      <c:catAx>
        <c:axId val="-14823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2469968"/>
        <c:crosses val="autoZero"/>
        <c:auto val="1"/>
        <c:lblAlgn val="ctr"/>
        <c:lblOffset val="100"/>
        <c:noMultiLvlLbl val="0"/>
      </c:catAx>
      <c:valAx>
        <c:axId val="-148246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238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Issues per</a:t>
            </a:r>
            <a:r>
              <a:rPr lang="en-US" baseline="0" dirty="0" smtClean="0"/>
              <a:t> Person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53997293307086"/>
          <c:y val="0.109757805748166"/>
          <c:w val="0.797358144685039"/>
          <c:h val="0.7490785095301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Front-end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3.0</c:v>
                </c:pt>
                <c:pt idx="2">
                  <c:v>4.0</c:v>
                </c:pt>
                <c:pt idx="3">
                  <c:v>2.0</c:v>
                </c:pt>
                <c:pt idx="4">
                  <c:v>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8.0</c:v>
                </c:pt>
                <c:pt idx="1">
                  <c:v>7.0</c:v>
                </c:pt>
                <c:pt idx="2">
                  <c:v>6.0</c:v>
                </c:pt>
                <c:pt idx="3">
                  <c:v>7.0</c:v>
                </c:pt>
                <c:pt idx="4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80025584"/>
        <c:axId val="-1480042544"/>
      </c:barChart>
      <c:catAx>
        <c:axId val="-148002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0042544"/>
        <c:crosses val="autoZero"/>
        <c:auto val="1"/>
        <c:lblAlgn val="ctr"/>
        <c:lblOffset val="100"/>
        <c:noMultiLvlLbl val="0"/>
      </c:catAx>
      <c:valAx>
        <c:axId val="-148004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002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 Tests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Kieran</c:v>
                </c:pt>
                <c:pt idx="1">
                  <c:v>Eryn</c:v>
                </c:pt>
                <c:pt idx="2">
                  <c:v>Sarah</c:v>
                </c:pt>
                <c:pt idx="3">
                  <c:v>Peyton</c:v>
                </c:pt>
                <c:pt idx="4">
                  <c:v>Apurva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knownothing.fy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hyperlink" Target="http://www.youknownothing.fyi/abou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547" y="26704"/>
            <a:ext cx="9870397" cy="3329581"/>
          </a:xfrm>
        </p:spPr>
        <p:txBody>
          <a:bodyPr/>
          <a:lstStyle/>
          <a:p>
            <a:r>
              <a:rPr lang="en-US" dirty="0" smtClean="0"/>
              <a:t>YOU KNOW NOTHING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547" y="3884001"/>
            <a:ext cx="8825658" cy="861420"/>
          </a:xfrm>
        </p:spPr>
        <p:txBody>
          <a:bodyPr/>
          <a:lstStyle/>
          <a:p>
            <a:r>
              <a:rPr lang="en-US" dirty="0" smtClean="0"/>
              <a:t>A wiki for Game of thrones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Group Has No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Sarah </a:t>
            </a:r>
            <a:r>
              <a:rPr lang="en-US" sz="2800" dirty="0" err="1" smtClean="0"/>
              <a:t>Gorring</a:t>
            </a:r>
            <a:endParaRPr lang="en-US" sz="2800" dirty="0" smtClean="0"/>
          </a:p>
          <a:p>
            <a:pPr lvl="1"/>
            <a:r>
              <a:rPr lang="en-US" sz="2800" dirty="0" smtClean="0"/>
              <a:t>JS, </a:t>
            </a:r>
            <a:r>
              <a:rPr lang="en-US" sz="2800" dirty="0" err="1" smtClean="0"/>
              <a:t>NavWell</a:t>
            </a:r>
            <a:r>
              <a:rPr lang="en-US" sz="2800" dirty="0" smtClean="0"/>
              <a:t>, styling</a:t>
            </a:r>
          </a:p>
          <a:p>
            <a:r>
              <a:rPr lang="en-US" sz="2800" dirty="0" smtClean="0"/>
              <a:t>Peyton Sarmiento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B, Flask, </a:t>
            </a:r>
            <a:r>
              <a:rPr lang="en-US" sz="2800" dirty="0" smtClean="0"/>
              <a:t>splash </a:t>
            </a:r>
            <a:r>
              <a:rPr lang="en-US" sz="2800" dirty="0" smtClean="0"/>
              <a:t>page</a:t>
            </a:r>
          </a:p>
          <a:p>
            <a:r>
              <a:rPr lang="en-US" sz="2800" dirty="0" err="1" smtClean="0"/>
              <a:t>Apurva</a:t>
            </a:r>
            <a:r>
              <a:rPr lang="en-US" sz="2800" dirty="0" smtClean="0"/>
              <a:t> </a:t>
            </a:r>
            <a:r>
              <a:rPr lang="en-US" sz="2800" dirty="0" err="1" smtClean="0"/>
              <a:t>Gorti</a:t>
            </a:r>
            <a:endParaRPr lang="en-US" sz="2800" dirty="0" smtClean="0"/>
          </a:p>
          <a:p>
            <a:pPr lvl="1"/>
            <a:r>
              <a:rPr lang="en-US" sz="2800" dirty="0" smtClean="0"/>
              <a:t>API, </a:t>
            </a:r>
            <a:r>
              <a:rPr lang="en-US" sz="2800" dirty="0" smtClean="0"/>
              <a:t>model </a:t>
            </a:r>
            <a:r>
              <a:rPr lang="en-US" sz="2800" dirty="0" smtClean="0"/>
              <a:t>pages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748" y="2060575"/>
            <a:ext cx="4396341" cy="4200245"/>
          </a:xfrm>
        </p:spPr>
        <p:txBody>
          <a:bodyPr>
            <a:normAutofit/>
          </a:bodyPr>
          <a:lstStyle/>
          <a:p>
            <a:r>
              <a:rPr lang="en-US" sz="2800" dirty="0"/>
              <a:t>Kieran </a:t>
            </a:r>
            <a:r>
              <a:rPr lang="en-US" sz="2800" dirty="0" err="1"/>
              <a:t>Vanderslice</a:t>
            </a:r>
            <a:endParaRPr lang="en-US" sz="2800" dirty="0"/>
          </a:p>
          <a:p>
            <a:pPr lvl="1"/>
            <a:r>
              <a:rPr lang="en-US" sz="2800" dirty="0" smtClean="0"/>
              <a:t>Styling, unit tests</a:t>
            </a:r>
            <a:endParaRPr lang="en-US" sz="2800" dirty="0"/>
          </a:p>
          <a:p>
            <a:r>
              <a:rPr lang="en-US" sz="2800" dirty="0"/>
              <a:t>Eryn Li</a:t>
            </a:r>
          </a:p>
          <a:p>
            <a:pPr lvl="1"/>
            <a:r>
              <a:rPr lang="en-US" sz="2800" dirty="0" smtClean="0"/>
              <a:t>Bootstrap, </a:t>
            </a:r>
            <a:r>
              <a:rPr lang="en-US" sz="2800" dirty="0" smtClean="0"/>
              <a:t>individual pages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201" y="2743973"/>
            <a:ext cx="6774193" cy="1400530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www.youknownothing.fyi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5461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 </a:t>
            </a:r>
            <a:r>
              <a:rPr lang="mr-IN" sz="2800" dirty="0" smtClean="0"/>
              <a:t>–</a:t>
            </a:r>
            <a:r>
              <a:rPr lang="en-US" sz="2800" dirty="0" smtClean="0"/>
              <a:t> 23 issues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2990193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II </a:t>
            </a:r>
            <a:r>
              <a:rPr lang="mr-IN" sz="2800" dirty="0" smtClean="0"/>
              <a:t>–</a:t>
            </a:r>
            <a:r>
              <a:rPr lang="en-US" sz="2800" dirty="0" smtClean="0"/>
              <a:t> 18 issues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4294925"/>
            <a:ext cx="339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III </a:t>
            </a:r>
            <a:r>
              <a:rPr lang="mr-IN" sz="2800" dirty="0" smtClean="0"/>
              <a:t>–</a:t>
            </a:r>
            <a:r>
              <a:rPr lang="en-US" sz="2800" dirty="0" smtClean="0"/>
              <a:t> 18 issues</a:t>
            </a:r>
            <a:endParaRPr lang="en-US" sz="28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06896498"/>
              </p:ext>
            </p:extLst>
          </p:nvPr>
        </p:nvGraphicFramePr>
        <p:xfrm>
          <a:off x="4445131" y="902576"/>
          <a:ext cx="7095228" cy="556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3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048" y="2553513"/>
            <a:ext cx="2921876" cy="2612504"/>
          </a:xfrm>
        </p:spPr>
        <p:txBody>
          <a:bodyPr/>
          <a:lstStyle/>
          <a:p>
            <a:r>
              <a:rPr lang="en-US" dirty="0" smtClean="0"/>
              <a:t>Sarah </a:t>
            </a:r>
            <a:r>
              <a:rPr lang="mr-IN" dirty="0" smtClean="0"/>
              <a:t>–</a:t>
            </a:r>
            <a:r>
              <a:rPr lang="en-US" dirty="0" smtClean="0"/>
              <a:t> 20 issues</a:t>
            </a:r>
          </a:p>
          <a:p>
            <a:r>
              <a:rPr lang="en-US" dirty="0" smtClean="0"/>
              <a:t>Peyton </a:t>
            </a:r>
            <a:r>
              <a:rPr lang="mr-IN" dirty="0" smtClean="0"/>
              <a:t>–</a:t>
            </a:r>
            <a:r>
              <a:rPr lang="en-US" dirty="0" smtClean="0"/>
              <a:t> 13 issues</a:t>
            </a:r>
          </a:p>
          <a:p>
            <a:r>
              <a:rPr lang="en-US" dirty="0" err="1" smtClean="0"/>
              <a:t>Apurva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14 issues</a:t>
            </a:r>
          </a:p>
          <a:p>
            <a:r>
              <a:rPr lang="en-US" dirty="0" smtClean="0"/>
              <a:t>Kieran </a:t>
            </a:r>
            <a:r>
              <a:rPr lang="mr-IN" dirty="0" smtClean="0"/>
              <a:t>–</a:t>
            </a:r>
            <a:r>
              <a:rPr lang="en-US" dirty="0" smtClean="0"/>
              <a:t> 12 issues</a:t>
            </a:r>
          </a:p>
          <a:p>
            <a:r>
              <a:rPr lang="en-US" dirty="0" smtClean="0"/>
              <a:t>Eryn </a:t>
            </a:r>
            <a:r>
              <a:rPr lang="mr-IN" dirty="0" smtClean="0"/>
              <a:t>–</a:t>
            </a:r>
            <a:r>
              <a:rPr lang="en-US" dirty="0" smtClean="0"/>
              <a:t> 17 issues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11113612"/>
              </p:ext>
            </p:extLst>
          </p:nvPr>
        </p:nvGraphicFramePr>
        <p:xfrm>
          <a:off x="646111" y="1152983"/>
          <a:ext cx="75309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3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Tests (9 Total)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1608082"/>
            <a:ext cx="4814013" cy="30480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Kieran </a:t>
            </a:r>
            <a:r>
              <a:rPr lang="mr-IN" sz="3200" dirty="0" smtClean="0"/>
              <a:t>–</a:t>
            </a:r>
            <a:r>
              <a:rPr lang="en-US" sz="3200" dirty="0" smtClean="0"/>
              <a:t> 9</a:t>
            </a:r>
          </a:p>
          <a:p>
            <a:r>
              <a:rPr lang="en-US" sz="3200" dirty="0" smtClean="0"/>
              <a:t>Sarah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0</a:t>
            </a:r>
            <a:endParaRPr lang="en-US" sz="3200" dirty="0"/>
          </a:p>
          <a:p>
            <a:r>
              <a:rPr lang="en-US" sz="3200" dirty="0"/>
              <a:t>Peyton </a:t>
            </a:r>
            <a:r>
              <a:rPr lang="mr-IN" sz="3200" dirty="0"/>
              <a:t>–</a:t>
            </a:r>
            <a:r>
              <a:rPr lang="en-US" sz="3200" dirty="0"/>
              <a:t> 0</a:t>
            </a:r>
          </a:p>
          <a:p>
            <a:r>
              <a:rPr lang="en-US" sz="3200" dirty="0" err="1"/>
              <a:t>Apurva</a:t>
            </a:r>
            <a:r>
              <a:rPr lang="en-US" sz="3200" dirty="0"/>
              <a:t> </a:t>
            </a:r>
            <a:r>
              <a:rPr lang="mr-IN" sz="3200" dirty="0"/>
              <a:t>–</a:t>
            </a:r>
            <a:r>
              <a:rPr lang="en-US" sz="3200" dirty="0"/>
              <a:t> 0</a:t>
            </a:r>
          </a:p>
          <a:p>
            <a:r>
              <a:rPr lang="en-US" sz="3200" dirty="0" smtClean="0"/>
              <a:t>Eryn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0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7016741"/>
              </p:ext>
            </p:extLst>
          </p:nvPr>
        </p:nvGraphicFramePr>
        <p:xfrm>
          <a:off x="4855778" y="1211081"/>
          <a:ext cx="6166069" cy="483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>
            <a:hlinkClick r:id="rId3"/>
          </p:cNvPr>
          <p:cNvSpPr/>
          <p:nvPr/>
        </p:nvSpPr>
        <p:spPr>
          <a:xfrm>
            <a:off x="646111" y="5214838"/>
            <a:ext cx="2254253" cy="8563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Run Unit Test!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745265"/>
            <a:ext cx="4396339" cy="4195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What did we do well?</a:t>
            </a:r>
          </a:p>
          <a:p>
            <a:pPr lvl="1"/>
            <a:r>
              <a:rPr lang="en-US" sz="2000" dirty="0" smtClean="0"/>
              <a:t>Stayed passionate about the theme and had fun</a:t>
            </a:r>
          </a:p>
          <a:p>
            <a:pPr lvl="1"/>
            <a:r>
              <a:rPr lang="en-US" sz="2000" dirty="0" smtClean="0"/>
              <a:t>Stayed close to </a:t>
            </a:r>
            <a:r>
              <a:rPr lang="en-US" sz="2000" dirty="0" err="1" smtClean="0"/>
              <a:t>GoT</a:t>
            </a:r>
            <a:r>
              <a:rPr lang="en-US" sz="2000" dirty="0" smtClean="0"/>
              <a:t> theme</a:t>
            </a:r>
          </a:p>
          <a:p>
            <a:pPr lvl="1"/>
            <a:r>
              <a:rPr lang="en-US" sz="2000" dirty="0" smtClean="0"/>
              <a:t>Had a constantly moving workflow</a:t>
            </a:r>
          </a:p>
          <a:p>
            <a:endParaRPr lang="en-US" sz="2000" dirty="0"/>
          </a:p>
          <a:p>
            <a:r>
              <a:rPr lang="en-US" sz="2000" dirty="0" smtClean="0"/>
              <a:t>What puzzles us?</a:t>
            </a:r>
          </a:p>
          <a:p>
            <a:pPr lvl="1"/>
            <a:r>
              <a:rPr lang="en-US" sz="2000" dirty="0" smtClean="0"/>
              <a:t>CSS !important</a:t>
            </a:r>
          </a:p>
          <a:p>
            <a:pPr lvl="1"/>
            <a:r>
              <a:rPr lang="en-US" sz="2000" dirty="0" smtClean="0"/>
              <a:t>Communication between back-end and front-end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9402" y="1853248"/>
            <a:ext cx="4396341" cy="4200245"/>
          </a:xfrm>
        </p:spPr>
        <p:txBody>
          <a:bodyPr>
            <a:noAutofit/>
          </a:bodyPr>
          <a:lstStyle/>
          <a:p>
            <a:r>
              <a:rPr lang="en-US" sz="2000" dirty="0" smtClean="0"/>
              <a:t>What did we learn?</a:t>
            </a:r>
          </a:p>
          <a:p>
            <a:pPr lvl="1"/>
            <a:r>
              <a:rPr lang="en-US" sz="2000" dirty="0" smtClean="0"/>
              <a:t>Tools: JS, Bootstrap, Flask, and python!</a:t>
            </a:r>
          </a:p>
          <a:p>
            <a:pPr lvl="1"/>
            <a:r>
              <a:rPr lang="en-US" sz="2000" dirty="0" smtClean="0"/>
              <a:t>Cache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What could we have done better?</a:t>
            </a:r>
          </a:p>
          <a:p>
            <a:pPr lvl="1"/>
            <a:r>
              <a:rPr lang="en-US" sz="2000" dirty="0" smtClean="0"/>
              <a:t>Being more proactive</a:t>
            </a:r>
          </a:p>
          <a:p>
            <a:pPr lvl="1"/>
            <a:r>
              <a:rPr lang="en-US" sz="2000" dirty="0" smtClean="0"/>
              <a:t>Starting earlier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Inebri8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857730"/>
            <a:ext cx="4396339" cy="4195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What did they do well?</a:t>
            </a:r>
          </a:p>
          <a:p>
            <a:pPr lvl="1"/>
            <a:r>
              <a:rPr lang="en-US" sz="2000" dirty="0" smtClean="0"/>
              <a:t>Splash page looks welcoming</a:t>
            </a:r>
          </a:p>
          <a:p>
            <a:pPr lvl="1"/>
            <a:r>
              <a:rPr lang="en-US" sz="2000" dirty="0" smtClean="0"/>
              <a:t>Topic is fun and useful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 smtClean="0"/>
              <a:t>What did we learn from them?</a:t>
            </a:r>
          </a:p>
          <a:p>
            <a:pPr lvl="1"/>
            <a:r>
              <a:rPr lang="en-US" sz="2000" dirty="0" smtClean="0"/>
              <a:t>Importance of good API documentation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4714" y="1853248"/>
            <a:ext cx="4396341" cy="420024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What can they do better?</a:t>
            </a:r>
          </a:p>
          <a:p>
            <a:pPr lvl="1"/>
            <a:r>
              <a:rPr lang="en-US" sz="2000" dirty="0" smtClean="0"/>
              <a:t>Improvement space for styling</a:t>
            </a:r>
          </a:p>
          <a:p>
            <a:pPr lvl="1"/>
            <a:r>
              <a:rPr lang="en-US" sz="2000" dirty="0" smtClean="0"/>
              <a:t>Models take a long time to load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What puzzles us about their website?</a:t>
            </a:r>
          </a:p>
          <a:p>
            <a:pPr lvl="1"/>
            <a:r>
              <a:rPr lang="en-US" sz="2000" dirty="0" smtClean="0"/>
              <a:t>Why is it so slow 🤔</a:t>
            </a:r>
          </a:p>
          <a:p>
            <a:pPr lvl="1"/>
            <a:r>
              <a:rPr lang="en-US" sz="2000" dirty="0" smtClean="0"/>
              <a:t>Website is down when we access it sometimes</a:t>
            </a:r>
          </a:p>
        </p:txBody>
      </p:sp>
    </p:spTree>
    <p:extLst>
      <p:ext uri="{BB962C8B-B14F-4D97-AF65-F5344CB8AC3E}">
        <p14:creationId xmlns:p14="http://schemas.microsoft.com/office/powerpoint/2010/main" val="4285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180" y="1804161"/>
            <a:ext cx="105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Now you know everything</a:t>
            </a:r>
            <a:r>
              <a:rPr lang="mr-IN" sz="6000" dirty="0" smtClean="0"/>
              <a:t>…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06929" y="3806880"/>
            <a:ext cx="37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633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260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Mangal</vt:lpstr>
      <vt:lpstr>Wingdings 3</vt:lpstr>
      <vt:lpstr>Arial</vt:lpstr>
      <vt:lpstr>Ion</vt:lpstr>
      <vt:lpstr>YOU KNOW NOTHING </vt:lpstr>
      <vt:lpstr>A Group Has No Name</vt:lpstr>
      <vt:lpstr>www.youknownothing.fyi</vt:lpstr>
      <vt:lpstr>Issues</vt:lpstr>
      <vt:lpstr>Issues</vt:lpstr>
      <vt:lpstr>Unit Tests (9 Total)</vt:lpstr>
      <vt:lpstr>Self Critiques</vt:lpstr>
      <vt:lpstr>Critique Inebri8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NOTHING </dc:title>
  <dc:creator>Eryn Li</dc:creator>
  <cp:lastModifiedBy>Eryn Li</cp:lastModifiedBy>
  <cp:revision>9</cp:revision>
  <cp:lastPrinted>2017-04-21T02:18:53Z</cp:lastPrinted>
  <dcterms:created xsi:type="dcterms:W3CDTF">2017-04-20T22:23:29Z</dcterms:created>
  <dcterms:modified xsi:type="dcterms:W3CDTF">2017-04-21T02:22:12Z</dcterms:modified>
</cp:coreProperties>
</file>