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Issues</a:t>
            </a:r>
            <a:r>
              <a:rPr lang="en-US" baseline="0" dirty="0" smtClean="0"/>
              <a:t> Overview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Front-end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Phase I</c:v>
                </c:pt>
                <c:pt idx="1">
                  <c:v>Phase II</c:v>
                </c:pt>
                <c:pt idx="2">
                  <c:v>Phase III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1.0</c:v>
                </c:pt>
                <c:pt idx="2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Back-end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Phase I</c:v>
                </c:pt>
                <c:pt idx="1">
                  <c:v>Phase II</c:v>
                </c:pt>
                <c:pt idx="2">
                  <c:v>Phase III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6.0</c:v>
                </c:pt>
                <c:pt idx="2">
                  <c:v>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Phase I</c:v>
                </c:pt>
                <c:pt idx="1">
                  <c:v>Phase II</c:v>
                </c:pt>
                <c:pt idx="2">
                  <c:v>Phase III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9.0</c:v>
                </c:pt>
                <c:pt idx="1">
                  <c:v>6.0</c:v>
                </c:pt>
                <c:pt idx="2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78465136"/>
        <c:axId val="-1478620544"/>
      </c:barChart>
      <c:catAx>
        <c:axId val="-14784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8620544"/>
        <c:crosses val="autoZero"/>
        <c:auto val="1"/>
        <c:lblAlgn val="ctr"/>
        <c:lblOffset val="100"/>
        <c:noMultiLvlLbl val="0"/>
      </c:catAx>
      <c:valAx>
        <c:axId val="-14786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84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Issues per</a:t>
            </a:r>
            <a:r>
              <a:rPr lang="en-US" baseline="0" dirty="0" smtClean="0"/>
              <a:t> Person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53997293307086"/>
          <c:y val="0.109757805748166"/>
          <c:w val="0.797358144685039"/>
          <c:h val="0.7490785095301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Front-end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Eryn</c:v>
                </c:pt>
                <c:pt idx="1">
                  <c:v>Kieran</c:v>
                </c:pt>
                <c:pt idx="2">
                  <c:v>Apurva</c:v>
                </c:pt>
                <c:pt idx="3">
                  <c:v>Peyton</c:v>
                </c:pt>
                <c:pt idx="4">
                  <c:v>Sarah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8.0</c:v>
                </c:pt>
                <c:pt idx="1">
                  <c:v>3.0</c:v>
                </c:pt>
                <c:pt idx="2">
                  <c:v>4.0</c:v>
                </c:pt>
                <c:pt idx="3">
                  <c:v>2.0</c:v>
                </c:pt>
                <c:pt idx="4">
                  <c:v>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Back-end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Eryn</c:v>
                </c:pt>
                <c:pt idx="1">
                  <c:v>Kieran</c:v>
                </c:pt>
                <c:pt idx="2">
                  <c:v>Apurva</c:v>
                </c:pt>
                <c:pt idx="3">
                  <c:v>Peyton</c:v>
                </c:pt>
                <c:pt idx="4">
                  <c:v>Sarah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Eryn</c:v>
                </c:pt>
                <c:pt idx="1">
                  <c:v>Kieran</c:v>
                </c:pt>
                <c:pt idx="2">
                  <c:v>Apurva</c:v>
                </c:pt>
                <c:pt idx="3">
                  <c:v>Peyton</c:v>
                </c:pt>
                <c:pt idx="4">
                  <c:v>Sarah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8.0</c:v>
                </c:pt>
                <c:pt idx="1">
                  <c:v>7.0</c:v>
                </c:pt>
                <c:pt idx="2">
                  <c:v>6.0</c:v>
                </c:pt>
                <c:pt idx="3">
                  <c:v>7.0</c:v>
                </c:pt>
                <c:pt idx="4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432948592"/>
        <c:axId val="-1432946272"/>
      </c:barChart>
      <c:catAx>
        <c:axId val="-143294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2946272"/>
        <c:crosses val="autoZero"/>
        <c:auto val="1"/>
        <c:lblAlgn val="ctr"/>
        <c:lblOffset val="100"/>
        <c:noMultiLvlLbl val="0"/>
      </c:catAx>
      <c:valAx>
        <c:axId val="-143294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29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youknownothing.fy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547" y="26704"/>
            <a:ext cx="9870397" cy="3329581"/>
          </a:xfrm>
        </p:spPr>
        <p:txBody>
          <a:bodyPr/>
          <a:lstStyle/>
          <a:p>
            <a:r>
              <a:rPr lang="en-US" dirty="0" smtClean="0"/>
              <a:t>YOU KNOW NOTHING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547" y="3884001"/>
            <a:ext cx="8825658" cy="861420"/>
          </a:xfrm>
        </p:spPr>
        <p:txBody>
          <a:bodyPr/>
          <a:lstStyle/>
          <a:p>
            <a:r>
              <a:rPr lang="en-US" dirty="0" smtClean="0"/>
              <a:t>A wiki for Game of thrones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0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Group Has No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Sarah </a:t>
            </a:r>
            <a:r>
              <a:rPr lang="en-US" sz="2800" dirty="0" err="1" smtClean="0"/>
              <a:t>Gorring</a:t>
            </a:r>
            <a:endParaRPr lang="en-US" sz="2800" dirty="0" smtClean="0"/>
          </a:p>
          <a:p>
            <a:pPr lvl="1"/>
            <a:r>
              <a:rPr lang="en-US" sz="2800" dirty="0" smtClean="0"/>
              <a:t>JS, </a:t>
            </a:r>
            <a:r>
              <a:rPr lang="en-US" sz="2800" dirty="0" err="1" smtClean="0"/>
              <a:t>NavWell</a:t>
            </a:r>
            <a:r>
              <a:rPr lang="en-US" sz="2800" dirty="0" smtClean="0"/>
              <a:t>, styling</a:t>
            </a:r>
          </a:p>
          <a:p>
            <a:r>
              <a:rPr lang="en-US" sz="2800" dirty="0" smtClean="0"/>
              <a:t>Peyton Sarmiento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B, Flask, Splash page</a:t>
            </a:r>
          </a:p>
          <a:p>
            <a:r>
              <a:rPr lang="en-US" sz="2800" dirty="0" err="1" smtClean="0"/>
              <a:t>Apurva</a:t>
            </a:r>
            <a:r>
              <a:rPr lang="en-US" sz="2800" dirty="0" smtClean="0"/>
              <a:t> </a:t>
            </a:r>
            <a:r>
              <a:rPr lang="en-US" sz="2800" dirty="0" err="1" smtClean="0"/>
              <a:t>Gorti</a:t>
            </a:r>
            <a:endParaRPr lang="en-US" sz="2800" dirty="0" smtClean="0"/>
          </a:p>
          <a:p>
            <a:pPr lvl="1"/>
            <a:r>
              <a:rPr lang="en-US" sz="2800" dirty="0" smtClean="0"/>
              <a:t>API, Model pages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1748" y="2060575"/>
            <a:ext cx="4396341" cy="4200245"/>
          </a:xfrm>
        </p:spPr>
        <p:txBody>
          <a:bodyPr>
            <a:normAutofit/>
          </a:bodyPr>
          <a:lstStyle/>
          <a:p>
            <a:r>
              <a:rPr lang="en-US" sz="2800" dirty="0"/>
              <a:t>Kieran </a:t>
            </a:r>
            <a:r>
              <a:rPr lang="en-US" sz="2800" dirty="0" err="1"/>
              <a:t>Vanderslice</a:t>
            </a:r>
            <a:endParaRPr lang="en-US" sz="2800" dirty="0"/>
          </a:p>
          <a:p>
            <a:pPr lvl="1"/>
            <a:r>
              <a:rPr lang="en-US" sz="2800" dirty="0" smtClean="0"/>
              <a:t>Styling, unit tests</a:t>
            </a:r>
            <a:endParaRPr lang="en-US" sz="2800" dirty="0"/>
          </a:p>
          <a:p>
            <a:r>
              <a:rPr lang="en-US" sz="2800" dirty="0"/>
              <a:t>Eryn Li</a:t>
            </a:r>
          </a:p>
          <a:p>
            <a:pPr lvl="1"/>
            <a:r>
              <a:rPr lang="en-US" sz="2800" dirty="0" smtClean="0"/>
              <a:t>Bootstrap, styling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201" y="2743973"/>
            <a:ext cx="6774193" cy="1400530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www.youknownothing.fyi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5461"/>
            <a:ext cx="323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Phase I </a:t>
            </a:r>
            <a:r>
              <a:rPr lang="mr-IN" sz="2800" dirty="0" smtClean="0"/>
              <a:t>–</a:t>
            </a:r>
            <a:r>
              <a:rPr lang="en-US" sz="2800" dirty="0" smtClean="0"/>
              <a:t> 23 issues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2990193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Phase II </a:t>
            </a:r>
            <a:r>
              <a:rPr lang="mr-IN" sz="2800" dirty="0" smtClean="0"/>
              <a:t>–</a:t>
            </a:r>
            <a:r>
              <a:rPr lang="en-US" sz="2800" dirty="0" smtClean="0"/>
              <a:t> 18 issues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4294925"/>
            <a:ext cx="339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Phase III </a:t>
            </a:r>
            <a:r>
              <a:rPr lang="mr-IN" sz="2800" dirty="0" smtClean="0"/>
              <a:t>–</a:t>
            </a:r>
            <a:r>
              <a:rPr lang="en-US" sz="2800" dirty="0" smtClean="0"/>
              <a:t> 18 issues</a:t>
            </a:r>
            <a:endParaRPr lang="en-US" sz="28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06896498"/>
              </p:ext>
            </p:extLst>
          </p:nvPr>
        </p:nvGraphicFramePr>
        <p:xfrm>
          <a:off x="4445131" y="902576"/>
          <a:ext cx="7095228" cy="556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83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7048" y="2553513"/>
            <a:ext cx="2921876" cy="2612504"/>
          </a:xfrm>
        </p:spPr>
        <p:txBody>
          <a:bodyPr/>
          <a:lstStyle/>
          <a:p>
            <a:r>
              <a:rPr lang="en-US" dirty="0" smtClean="0"/>
              <a:t>Sarah </a:t>
            </a:r>
            <a:r>
              <a:rPr lang="mr-IN" dirty="0" smtClean="0"/>
              <a:t>–</a:t>
            </a:r>
            <a:r>
              <a:rPr lang="en-US" dirty="0" smtClean="0"/>
              <a:t> 20 issues</a:t>
            </a:r>
          </a:p>
          <a:p>
            <a:r>
              <a:rPr lang="en-US" dirty="0" smtClean="0"/>
              <a:t>Peyton </a:t>
            </a:r>
            <a:r>
              <a:rPr lang="mr-IN" dirty="0" smtClean="0"/>
              <a:t>–</a:t>
            </a:r>
            <a:r>
              <a:rPr lang="en-US" dirty="0" smtClean="0"/>
              <a:t> 13 issues</a:t>
            </a:r>
          </a:p>
          <a:p>
            <a:r>
              <a:rPr lang="en-US" dirty="0" err="1" smtClean="0"/>
              <a:t>Apurva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14 issues</a:t>
            </a:r>
          </a:p>
          <a:p>
            <a:r>
              <a:rPr lang="en-US" dirty="0" smtClean="0"/>
              <a:t>Kieran </a:t>
            </a:r>
            <a:r>
              <a:rPr lang="mr-IN" dirty="0" smtClean="0"/>
              <a:t>–</a:t>
            </a:r>
            <a:r>
              <a:rPr lang="en-US" dirty="0" smtClean="0"/>
              <a:t> 12 issues</a:t>
            </a:r>
          </a:p>
          <a:p>
            <a:r>
              <a:rPr lang="en-US" dirty="0" smtClean="0"/>
              <a:t>Eryn </a:t>
            </a:r>
            <a:r>
              <a:rPr lang="mr-IN" dirty="0" smtClean="0"/>
              <a:t>–</a:t>
            </a:r>
            <a:r>
              <a:rPr lang="en-US" dirty="0" smtClean="0"/>
              <a:t> 17 issues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11113612"/>
              </p:ext>
            </p:extLst>
          </p:nvPr>
        </p:nvGraphicFramePr>
        <p:xfrm>
          <a:off x="646111" y="1152983"/>
          <a:ext cx="753093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63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180" y="1804161"/>
            <a:ext cx="1057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Now you know everything</a:t>
            </a:r>
            <a:r>
              <a:rPr lang="mr-IN" sz="6000" dirty="0" smtClean="0"/>
              <a:t>…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06929" y="3806880"/>
            <a:ext cx="378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633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100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Mangal</vt:lpstr>
      <vt:lpstr>Wingdings 3</vt:lpstr>
      <vt:lpstr>Arial</vt:lpstr>
      <vt:lpstr>Ion</vt:lpstr>
      <vt:lpstr>YOU KNOW NOTHING </vt:lpstr>
      <vt:lpstr>A Group Has No Name</vt:lpstr>
      <vt:lpstr>www.youknownothing.fyi</vt:lpstr>
      <vt:lpstr>Issues</vt:lpstr>
      <vt:lpstr>Issues</vt:lpstr>
      <vt:lpstr>Unit Tests</vt:lpstr>
      <vt:lpstr>Critiques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KNOW NOTHING </dc:title>
  <dc:creator>Eryn Li</dc:creator>
  <cp:lastModifiedBy>Eryn Li</cp:lastModifiedBy>
  <cp:revision>5</cp:revision>
  <dcterms:created xsi:type="dcterms:W3CDTF">2017-04-20T22:23:29Z</dcterms:created>
  <dcterms:modified xsi:type="dcterms:W3CDTF">2017-04-20T23:03:51Z</dcterms:modified>
</cp:coreProperties>
</file>