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0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1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3C49-45AE-4926-BFC9-EBF79FA12E5C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B31C-C8E6-4C46-847A-471BE8E42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TLSHAPE_TB_00000000000000000000000000000000_LeftEndCaps" hidden="1">
            <a:extLst>
              <a:ext uri="{FF2B5EF4-FFF2-40B4-BE49-F238E27FC236}">
                <a16:creationId xmlns:a16="http://schemas.microsoft.com/office/drawing/2014/main" id="{5FFD8E77-76F5-4309-9C82-9D1F65C02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3098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254" name="OTLSHAPE_TB_00000000000000000000000000000000_RightEndCaps">
            <a:extLst>
              <a:ext uri="{FF2B5EF4-FFF2-40B4-BE49-F238E27FC236}">
                <a16:creationId xmlns:a16="http://schemas.microsoft.com/office/drawing/2014/main" id="{0F879683-1446-43EE-90E4-9221984FF36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199230" y="719563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2019</a:t>
            </a:r>
          </a:p>
        </p:txBody>
      </p:sp>
      <p:sp>
        <p:nvSpPr>
          <p:cNvPr id="255" name="OTLSHAPE_TB_00000000000000000000000000000000_ScaleContainer">
            <a:extLst>
              <a:ext uri="{FF2B5EF4-FFF2-40B4-BE49-F238E27FC236}">
                <a16:creationId xmlns:a16="http://schemas.microsoft.com/office/drawing/2014/main" id="{35464DF3-C9CE-427C-8AE3-8054C30867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69161" y="668594"/>
            <a:ext cx="10515600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0">
                <a:schemeClr val="dk2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TLSHAPE_TB_00000000000000000000000000000000_ElapsedTime">
            <a:extLst>
              <a:ext uri="{FF2B5EF4-FFF2-40B4-BE49-F238E27FC236}">
                <a16:creationId xmlns:a16="http://schemas.microsoft.com/office/drawing/2014/main" id="{BB7A68C3-7ECE-489D-B1D3-72A516DDFAF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69161" y="668594"/>
            <a:ext cx="850900" cy="38100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TB_00000000000000000000000000000000_TodayMarkerShape" hidden="1">
            <a:extLst>
              <a:ext uri="{FF2B5EF4-FFF2-40B4-BE49-F238E27FC236}">
                <a16:creationId xmlns:a16="http://schemas.microsoft.com/office/drawing/2014/main" id="{D14328BF-5442-4736-BDAD-9CAB1F904BA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639402" y="3429000"/>
            <a:ext cx="108858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TB_00000000000000000000000000000000_TodayMarkerText" hidden="1">
            <a:extLst>
              <a:ext uri="{FF2B5EF4-FFF2-40B4-BE49-F238E27FC236}">
                <a16:creationId xmlns:a16="http://schemas.microsoft.com/office/drawing/2014/main" id="{DAC482CB-1127-455C-9A15-14631FAA3EB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693831" y="35560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59" name="OTLSHAPE_TB_00000000000000000000000000000000_TimescaleInterval1">
            <a:extLst>
              <a:ext uri="{FF2B5EF4-FFF2-40B4-BE49-F238E27FC236}">
                <a16:creationId xmlns:a16="http://schemas.microsoft.com/office/drawing/2014/main" id="{C5721010-412C-4060-ABEA-CDF3CDCD503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97761" y="766067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August</a:t>
            </a:r>
          </a:p>
        </p:txBody>
      </p:sp>
      <p:sp>
        <p:nvSpPr>
          <p:cNvPr id="261" name="OTLSHAPE_TB_00000000000000000000000000000000_TimescaleInterval2">
            <a:extLst>
              <a:ext uri="{FF2B5EF4-FFF2-40B4-BE49-F238E27FC236}">
                <a16:creationId xmlns:a16="http://schemas.microsoft.com/office/drawing/2014/main" id="{956337A0-22FD-4309-A27E-0A1F47F40BE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188720" y="76606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63" name="OTLSHAPE_TB_00000000000000000000000000000000_TimescaleInterval3">
            <a:extLst>
              <a:ext uri="{FF2B5EF4-FFF2-40B4-BE49-F238E27FC236}">
                <a16:creationId xmlns:a16="http://schemas.microsoft.com/office/drawing/2014/main" id="{A5323D62-6A47-4EEE-905A-1F5670EC8EE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579678" y="766067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64" name="OTLSHAPE_T_4bd9358d59f24936a95049748f3f5a02_Shape">
            <a:extLst>
              <a:ext uri="{FF2B5EF4-FFF2-40B4-BE49-F238E27FC236}">
                <a16:creationId xmlns:a16="http://schemas.microsoft.com/office/drawing/2014/main" id="{0A15FE1A-CBA8-493A-BB76-72B27602C8C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419386" y="1423313"/>
            <a:ext cx="4953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TLSHAPE_T_4bd9358d59f24936a95049748f3f5a02_ShapePercentage" hidden="1">
            <a:extLst>
              <a:ext uri="{FF2B5EF4-FFF2-40B4-BE49-F238E27FC236}">
                <a16:creationId xmlns:a16="http://schemas.microsoft.com/office/drawing/2014/main" id="{AF76ADC5-78DA-4020-A203-10FAE308B8A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978411" y="3802719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TLSHAPE_T_4bd9358d59f24936a95049748f3f5a02_Duration" hidden="1">
            <a:extLst>
              <a:ext uri="{FF2B5EF4-FFF2-40B4-BE49-F238E27FC236}">
                <a16:creationId xmlns:a16="http://schemas.microsoft.com/office/drawing/2014/main" id="{281AC57A-EACD-4FB0-B0B0-AB8C9666CCD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0" y="3632200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67" name="OTLSHAPE_T_4bd9358d59f24936a95049748f3f5a02_TextPercentage" hidden="1">
            <a:extLst>
              <a:ext uri="{FF2B5EF4-FFF2-40B4-BE49-F238E27FC236}">
                <a16:creationId xmlns:a16="http://schemas.microsoft.com/office/drawing/2014/main" id="{4443A48D-BD8D-4F8E-8387-3BF813163C0D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68" name="OTLSHAPE_T_4bd9358d59f24936a95049748f3f5a02_JoinedDate" hidden="1">
            <a:extLst>
              <a:ext uri="{FF2B5EF4-FFF2-40B4-BE49-F238E27FC236}">
                <a16:creationId xmlns:a16="http://schemas.microsoft.com/office/drawing/2014/main" id="{1FAF8709-408A-4FB2-BE37-F315D8E611F1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69" name="OTLSHAPE_T_4bd9358d59f24936a95049748f3f5a02_StartDate">
            <a:extLst>
              <a:ext uri="{FF2B5EF4-FFF2-40B4-BE49-F238E27FC236}">
                <a16:creationId xmlns:a16="http://schemas.microsoft.com/office/drawing/2014/main" id="{5B65C405-810A-4486-8D06-C80BAF3C9A0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884123" y="1447400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8/6/2019</a:t>
            </a:r>
          </a:p>
        </p:txBody>
      </p:sp>
      <p:sp>
        <p:nvSpPr>
          <p:cNvPr id="270" name="OTLSHAPE_T_4bd9358d59f24936a95049748f3f5a02_Title">
            <a:extLst>
              <a:ext uri="{FF2B5EF4-FFF2-40B4-BE49-F238E27FC236}">
                <a16:creationId xmlns:a16="http://schemas.microsoft.com/office/drawing/2014/main" id="{A65A827B-8CF0-4C69-B4FE-F1854F93BD3A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703107" y="1252794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Understanding The Goal</a:t>
            </a:r>
          </a:p>
        </p:txBody>
      </p:sp>
      <p:sp>
        <p:nvSpPr>
          <p:cNvPr id="271" name="OTLSHAPE_T_4bd9358d59f24936a95049748f3f5a02_EndDate">
            <a:extLst>
              <a:ext uri="{FF2B5EF4-FFF2-40B4-BE49-F238E27FC236}">
                <a16:creationId xmlns:a16="http://schemas.microsoft.com/office/drawing/2014/main" id="{8EB7AA89-CAE7-41C4-BC0F-C61B9A3BC65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954272" y="152491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2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2" name="OTLSHAPE_T_0eb7ce2f0ef54f97bbf91bbb9b5b160a_Shape">
            <a:extLst>
              <a:ext uri="{FF2B5EF4-FFF2-40B4-BE49-F238E27FC236}">
                <a16:creationId xmlns:a16="http://schemas.microsoft.com/office/drawing/2014/main" id="{D37F37F9-329A-4F55-B4E4-39BE0CB56B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03808" y="1860531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TLSHAPE_T_0eb7ce2f0ef54f97bbf91bbb9b5b160a_ShapePercentage" hidden="1">
            <a:extLst>
              <a:ext uri="{FF2B5EF4-FFF2-40B4-BE49-F238E27FC236}">
                <a16:creationId xmlns:a16="http://schemas.microsoft.com/office/drawing/2014/main" id="{23D786E5-6E56-4635-9E81-4BBC3AF483A0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62833" y="4239937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TLSHAPE_T_0eb7ce2f0ef54f97bbf91bbb9b5b160a_Duration" hidden="1">
            <a:extLst>
              <a:ext uri="{FF2B5EF4-FFF2-40B4-BE49-F238E27FC236}">
                <a16:creationId xmlns:a16="http://schemas.microsoft.com/office/drawing/2014/main" id="{5D1A3D36-5EB7-42D6-AE06-E3E3724403B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0" y="406941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275" name="OTLSHAPE_T_0eb7ce2f0ef54f97bbf91bbb9b5b160a_TextPercentage" hidden="1">
            <a:extLst>
              <a:ext uri="{FF2B5EF4-FFF2-40B4-BE49-F238E27FC236}">
                <a16:creationId xmlns:a16="http://schemas.microsoft.com/office/drawing/2014/main" id="{385F8AB2-4FC3-442D-AFAE-CDDBA6A5C54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0" y="42244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76" name="OTLSHAPE_T_0eb7ce2f0ef54f97bbf91bbb9b5b160a_JoinedDate" hidden="1">
            <a:extLst>
              <a:ext uri="{FF2B5EF4-FFF2-40B4-BE49-F238E27FC236}">
                <a16:creationId xmlns:a16="http://schemas.microsoft.com/office/drawing/2014/main" id="{623F7EEB-43FE-4B5A-B7DA-E5231966CFB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0" y="42244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77" name="OTLSHAPE_T_0eb7ce2f0ef54f97bbf91bbb9b5b160a_StartDate">
            <a:extLst>
              <a:ext uri="{FF2B5EF4-FFF2-40B4-BE49-F238E27FC236}">
                <a16:creationId xmlns:a16="http://schemas.microsoft.com/office/drawing/2014/main" id="{75E858E9-BF84-4D47-A6F2-80AEF3905B9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368546" y="188461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8/7/2019</a:t>
            </a:r>
          </a:p>
        </p:txBody>
      </p:sp>
      <p:sp>
        <p:nvSpPr>
          <p:cNvPr id="278" name="OTLSHAPE_T_0eb7ce2f0ef54f97bbf91bbb9b5b160a_Title">
            <a:extLst>
              <a:ext uri="{FF2B5EF4-FFF2-40B4-BE49-F238E27FC236}">
                <a16:creationId xmlns:a16="http://schemas.microsoft.com/office/drawing/2014/main" id="{B9C4EBB2-6C17-429D-B6C8-6C3289392349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903807" y="1690634"/>
            <a:ext cx="38862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Gather Existing Knowledge, Expose Assumptions and Unknowns.</a:t>
            </a:r>
          </a:p>
        </p:txBody>
      </p:sp>
      <p:sp>
        <p:nvSpPr>
          <p:cNvPr id="279" name="OTLSHAPE_T_0eb7ce2f0ef54f97bbf91bbb9b5b160a_EndDate">
            <a:extLst>
              <a:ext uri="{FF2B5EF4-FFF2-40B4-BE49-F238E27FC236}">
                <a16:creationId xmlns:a16="http://schemas.microsoft.com/office/drawing/2014/main" id="{AC57BD7D-C6B5-48BF-8AC1-A7A2BA9B4D6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3407539" y="1884619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8/9/2019</a:t>
            </a:r>
          </a:p>
        </p:txBody>
      </p:sp>
      <p:sp>
        <p:nvSpPr>
          <p:cNvPr id="280" name="OTLSHAPE_T_782103027827430e9b37f3f72f2f6153_Shape">
            <a:extLst>
              <a:ext uri="{FF2B5EF4-FFF2-40B4-BE49-F238E27FC236}">
                <a16:creationId xmlns:a16="http://schemas.microsoft.com/office/drawing/2014/main" id="{20E7605A-1092-4124-AAF0-F03DB56AD702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872654" y="2297750"/>
            <a:ext cx="495300" cy="203200"/>
          </a:xfrm>
          <a:prstGeom prst="roundRect">
            <a:avLst>
              <a:gd name="adj" fmla="val 100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TLSHAPE_T_782103027827430e9b37f3f72f2f6153_ShapePercentage" hidden="1">
            <a:extLst>
              <a:ext uri="{FF2B5EF4-FFF2-40B4-BE49-F238E27FC236}">
                <a16:creationId xmlns:a16="http://schemas.microsoft.com/office/drawing/2014/main" id="{7317C234-89AF-470A-9F51-5A1F5032CAB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431679" y="4677156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TLSHAPE_T_782103027827430e9b37f3f72f2f6153_Duration" hidden="1">
            <a:extLst>
              <a:ext uri="{FF2B5EF4-FFF2-40B4-BE49-F238E27FC236}">
                <a16:creationId xmlns:a16="http://schemas.microsoft.com/office/drawing/2014/main" id="{A329E848-0AD7-4F65-B1E8-A1E096611E6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4506637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83" name="OTLSHAPE_T_782103027827430e9b37f3f72f2f6153_TextPercentage" hidden="1">
            <a:extLst>
              <a:ext uri="{FF2B5EF4-FFF2-40B4-BE49-F238E27FC236}">
                <a16:creationId xmlns:a16="http://schemas.microsoft.com/office/drawing/2014/main" id="{B915DB8C-3C00-452C-9D42-68E3D5F8A6F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0" y="4661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4" name="OTLSHAPE_T_782103027827430e9b37f3f72f2f6153_JoinedDate" hidden="1">
            <a:extLst>
              <a:ext uri="{FF2B5EF4-FFF2-40B4-BE49-F238E27FC236}">
                <a16:creationId xmlns:a16="http://schemas.microsoft.com/office/drawing/2014/main" id="{5A7F2C00-6E5D-40DF-ACFC-424BF1F93DF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0" y="46616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5" name="OTLSHAPE_T_782103027827430e9b37f3f72f2f6153_StartDate">
            <a:extLst>
              <a:ext uri="{FF2B5EF4-FFF2-40B4-BE49-F238E27FC236}">
                <a16:creationId xmlns:a16="http://schemas.microsoft.com/office/drawing/2014/main" id="{E129AC96-7569-4A14-BF4C-44D7292E6F6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337391" y="2321838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8/9/2019</a:t>
            </a:r>
          </a:p>
        </p:txBody>
      </p:sp>
      <p:sp>
        <p:nvSpPr>
          <p:cNvPr id="286" name="OTLSHAPE_T_782103027827430e9b37f3f72f2f6153_Title">
            <a:extLst>
              <a:ext uri="{FF2B5EF4-FFF2-40B4-BE49-F238E27FC236}">
                <a16:creationId xmlns:a16="http://schemas.microsoft.com/office/drawing/2014/main" id="{97517B04-5524-4C03-8D09-7105571B98E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2872654" y="2127231"/>
            <a:ext cx="368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Illuminate all Paths and find who the Safe Driver Product is For.</a:t>
            </a:r>
          </a:p>
        </p:txBody>
      </p:sp>
      <p:sp>
        <p:nvSpPr>
          <p:cNvPr id="287" name="OTLSHAPE_T_782103027827430e9b37f3f72f2f6153_EndDate">
            <a:extLst>
              <a:ext uri="{FF2B5EF4-FFF2-40B4-BE49-F238E27FC236}">
                <a16:creationId xmlns:a16="http://schemas.microsoft.com/office/drawing/2014/main" id="{75DB7791-42AB-47E0-BAAC-82DA64901F9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407539" y="23993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2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88" name="OTLSHAPE_T_ffe07132b8b14d289d56b56fb92edd97_Shape">
            <a:extLst>
              <a:ext uri="{FF2B5EF4-FFF2-40B4-BE49-F238E27FC236}">
                <a16:creationId xmlns:a16="http://schemas.microsoft.com/office/drawing/2014/main" id="{49E08528-140C-4112-BDA3-9E4836BF370E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536212" y="2735589"/>
            <a:ext cx="495300" cy="203200"/>
          </a:xfrm>
          <a:prstGeom prst="roundRect">
            <a:avLst>
              <a:gd name="adj" fmla="val 100000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TLSHAPE_T_ffe07132b8b14d289d56b56fb92edd97_ShapePercentage" hidden="1">
            <a:extLst>
              <a:ext uri="{FF2B5EF4-FFF2-40B4-BE49-F238E27FC236}">
                <a16:creationId xmlns:a16="http://schemas.microsoft.com/office/drawing/2014/main" id="{95CC183E-7BD5-470F-B6C4-0D6627771AFC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884946" y="5114375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TLSHAPE_T_ffe07132b8b14d289d56b56fb92edd97_Duration" hidden="1">
            <a:extLst>
              <a:ext uri="{FF2B5EF4-FFF2-40B4-BE49-F238E27FC236}">
                <a16:creationId xmlns:a16="http://schemas.microsoft.com/office/drawing/2014/main" id="{64C1615F-0A39-49E1-82F9-4C0DB1A70AE6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0" y="4943856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91" name="OTLSHAPE_T_ffe07132b8b14d289d56b56fb92edd97_TextPercentage" hidden="1">
            <a:extLst>
              <a:ext uri="{FF2B5EF4-FFF2-40B4-BE49-F238E27FC236}">
                <a16:creationId xmlns:a16="http://schemas.microsoft.com/office/drawing/2014/main" id="{1F4566BC-4757-43B7-BCC0-CA93AB3ED38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0" y="5098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92" name="OTLSHAPE_T_ffe07132b8b14d289d56b56fb92edd97_JoinedDate" hidden="1">
            <a:extLst>
              <a:ext uri="{FF2B5EF4-FFF2-40B4-BE49-F238E27FC236}">
                <a16:creationId xmlns:a16="http://schemas.microsoft.com/office/drawing/2014/main" id="{38417478-D173-42C6-A76A-EA2A365B20D2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0" y="5098881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3" name="OTLSHAPE_T_ffe07132b8b14d289d56b56fb92edd97_StartDate">
            <a:extLst>
              <a:ext uri="{FF2B5EF4-FFF2-40B4-BE49-F238E27FC236}">
                <a16:creationId xmlns:a16="http://schemas.microsoft.com/office/drawing/2014/main" id="{77AAEF1F-9A49-47C7-8E0D-D0509325A20C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936561" y="275967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8/12/2019</a:t>
            </a:r>
          </a:p>
        </p:txBody>
      </p:sp>
      <p:sp>
        <p:nvSpPr>
          <p:cNvPr id="294" name="OTLSHAPE_T_ffe07132b8b14d289d56b56fb92edd97_Title">
            <a:extLst>
              <a:ext uri="{FF2B5EF4-FFF2-40B4-BE49-F238E27FC236}">
                <a16:creationId xmlns:a16="http://schemas.microsoft.com/office/drawing/2014/main" id="{DC5F6D73-13D2-4DDE-B049-E33EB5EAFD6B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536212" y="2565070"/>
            <a:ext cx="332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Plan The Very First Prototype Using all The Info Gathered.</a:t>
            </a:r>
          </a:p>
        </p:txBody>
      </p:sp>
      <p:sp>
        <p:nvSpPr>
          <p:cNvPr id="295" name="OTLSHAPE_T_ffe07132b8b14d289d56b56fb92edd97_EndDate">
            <a:extLst>
              <a:ext uri="{FF2B5EF4-FFF2-40B4-BE49-F238E27FC236}">
                <a16:creationId xmlns:a16="http://schemas.microsoft.com/office/drawing/2014/main" id="{B537FAC6-9D25-4D20-886B-9F9DF136245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071098" y="283718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2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96" name="OTLSHAPE_T_e7ed8b0e8bb84dda8ac5a8c68b1286a7_Shape">
            <a:extLst>
              <a:ext uri="{FF2B5EF4-FFF2-40B4-BE49-F238E27FC236}">
                <a16:creationId xmlns:a16="http://schemas.microsoft.com/office/drawing/2014/main" id="{2175773E-5504-4D3A-A128-BCA405D4C28C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505058" y="3172807"/>
            <a:ext cx="495300" cy="203200"/>
          </a:xfrm>
          <a:prstGeom prst="roundRect">
            <a:avLst>
              <a:gd name="adj" fmla="val 100000"/>
            </a:avLst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TLSHAPE_T_e7ed8b0e8bb84dda8ac5a8c68b1286a7_ShapePercentage" hidden="1">
            <a:extLst>
              <a:ext uri="{FF2B5EF4-FFF2-40B4-BE49-F238E27FC236}">
                <a16:creationId xmlns:a16="http://schemas.microsoft.com/office/drawing/2014/main" id="{487E5D24-0340-4AC6-A65D-0E3A10C75AF9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5853792" y="5551593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TLSHAPE_T_e7ed8b0e8bb84dda8ac5a8c68b1286a7_Duration" hidden="1">
            <a:extLst>
              <a:ext uri="{FF2B5EF4-FFF2-40B4-BE49-F238E27FC236}">
                <a16:creationId xmlns:a16="http://schemas.microsoft.com/office/drawing/2014/main" id="{09A04B7B-CC91-45CE-B6E5-D5EB81E134D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0" y="5381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299" name="OTLSHAPE_T_e7ed8b0e8bb84dda8ac5a8c68b1286a7_TextPercentage" hidden="1">
            <a:extLst>
              <a:ext uri="{FF2B5EF4-FFF2-40B4-BE49-F238E27FC236}">
                <a16:creationId xmlns:a16="http://schemas.microsoft.com/office/drawing/2014/main" id="{91529E2A-2993-4A03-BB19-315D6415DCD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553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0" name="OTLSHAPE_T_e7ed8b0e8bb84dda8ac5a8c68b1286a7_JoinedDate" hidden="1">
            <a:extLst>
              <a:ext uri="{FF2B5EF4-FFF2-40B4-BE49-F238E27FC236}">
                <a16:creationId xmlns:a16="http://schemas.microsoft.com/office/drawing/2014/main" id="{26E3DFB2-1F64-44BD-8451-A643168DE11E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553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1" name="OTLSHAPE_T_e7ed8b0e8bb84dda8ac5a8c68b1286a7_StartDate">
            <a:extLst>
              <a:ext uri="{FF2B5EF4-FFF2-40B4-BE49-F238E27FC236}">
                <a16:creationId xmlns:a16="http://schemas.microsoft.com/office/drawing/2014/main" id="{113112E5-6C2F-4542-B03B-2652E4F802E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3905406" y="319689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8/14/2019</a:t>
            </a:r>
          </a:p>
        </p:txBody>
      </p:sp>
      <p:sp>
        <p:nvSpPr>
          <p:cNvPr id="302" name="OTLSHAPE_T_e7ed8b0e8bb84dda8ac5a8c68b1286a7_Title">
            <a:extLst>
              <a:ext uri="{FF2B5EF4-FFF2-40B4-BE49-F238E27FC236}">
                <a16:creationId xmlns:a16="http://schemas.microsoft.com/office/drawing/2014/main" id="{ABFB9351-91F0-4E33-B7AF-64C7A0FC26A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4505058" y="3002289"/>
            <a:ext cx="4406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Build The Very First Prototype To Do The Very Basic Function It Needs To Do.</a:t>
            </a:r>
          </a:p>
        </p:txBody>
      </p:sp>
      <p:sp>
        <p:nvSpPr>
          <p:cNvPr id="303" name="OTLSHAPE_T_e7ed8b0e8bb84dda8ac5a8c68b1286a7_EndDate">
            <a:extLst>
              <a:ext uri="{FF2B5EF4-FFF2-40B4-BE49-F238E27FC236}">
                <a16:creationId xmlns:a16="http://schemas.microsoft.com/office/drawing/2014/main" id="{9F00551B-74FA-42C0-A46C-E8BCDC777F4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039944" y="327440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2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4" name="OTLSHAPE_T_1f6491694c4e40739754003dd53510cd_Shape">
            <a:extLst>
              <a:ext uri="{FF2B5EF4-FFF2-40B4-BE49-F238E27FC236}">
                <a16:creationId xmlns:a16="http://schemas.microsoft.com/office/drawing/2014/main" id="{66A702AC-6569-4D30-9932-D00F5EE82F4C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473903" y="3610026"/>
            <a:ext cx="1943100" cy="203200"/>
          </a:xfrm>
          <a:prstGeom prst="roundRect">
            <a:avLst>
              <a:gd name="adj" fmla="val 10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TLSHAPE_T_1f6491694c4e40739754003dd53510cd_ShapePercentage" hidden="1">
            <a:extLst>
              <a:ext uri="{FF2B5EF4-FFF2-40B4-BE49-F238E27FC236}">
                <a16:creationId xmlns:a16="http://schemas.microsoft.com/office/drawing/2014/main" id="{20C11320-4F42-414B-B9C7-CB798FAF2635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6822637" y="5988812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TLSHAPE_T_1f6491694c4e40739754003dd53510cd_Duration" hidden="1">
            <a:extLst>
              <a:ext uri="{FF2B5EF4-FFF2-40B4-BE49-F238E27FC236}">
                <a16:creationId xmlns:a16="http://schemas.microsoft.com/office/drawing/2014/main" id="{8F169F15-6115-4DB7-9A58-68B2CDE069F0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0" y="5818293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307" name="OTLSHAPE_T_1f6491694c4e40739754003dd53510cd_TextPercentage" hidden="1">
            <a:extLst>
              <a:ext uri="{FF2B5EF4-FFF2-40B4-BE49-F238E27FC236}">
                <a16:creationId xmlns:a16="http://schemas.microsoft.com/office/drawing/2014/main" id="{A900FEDE-B6CA-41B7-8E90-CBF36342530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0" y="597331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8" name="OTLSHAPE_T_1f6491694c4e40739754003dd53510cd_JoinedDate" hidden="1">
            <a:extLst>
              <a:ext uri="{FF2B5EF4-FFF2-40B4-BE49-F238E27FC236}">
                <a16:creationId xmlns:a16="http://schemas.microsoft.com/office/drawing/2014/main" id="{93C8865F-00EE-426B-A3E8-820B7592730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0" y="597331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09" name="OTLSHAPE_T_1f6491694c4e40739754003dd53510cd_StartDate">
            <a:extLst>
              <a:ext uri="{FF2B5EF4-FFF2-40B4-BE49-F238E27FC236}">
                <a16:creationId xmlns:a16="http://schemas.microsoft.com/office/drawing/2014/main" id="{4800BFDD-E059-4F0C-AA96-BF179FA1BB87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874251" y="363411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8/16/2019</a:t>
            </a:r>
          </a:p>
        </p:txBody>
      </p:sp>
      <p:sp>
        <p:nvSpPr>
          <p:cNvPr id="310" name="OTLSHAPE_T_1f6491694c4e40739754003dd53510cd_Title">
            <a:extLst>
              <a:ext uri="{FF2B5EF4-FFF2-40B4-BE49-F238E27FC236}">
                <a16:creationId xmlns:a16="http://schemas.microsoft.com/office/drawing/2014/main" id="{EDA1BF5C-0BBB-493B-AC96-C02C792D9F00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5473903" y="3439507"/>
            <a:ext cx="2692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Begin Testing, Gather Data, Record Everything.</a:t>
            </a:r>
          </a:p>
        </p:txBody>
      </p:sp>
      <p:sp>
        <p:nvSpPr>
          <p:cNvPr id="311" name="OTLSHAPE_T_1f6491694c4e40739754003dd53510cd_EndDate">
            <a:extLst>
              <a:ext uri="{FF2B5EF4-FFF2-40B4-BE49-F238E27FC236}">
                <a16:creationId xmlns:a16="http://schemas.microsoft.com/office/drawing/2014/main" id="{599843AE-868E-404E-8A0E-975CF78B079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7462057" y="3634114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8/19/2019</a:t>
            </a:r>
          </a:p>
        </p:txBody>
      </p:sp>
      <p:sp>
        <p:nvSpPr>
          <p:cNvPr id="312" name="OTLSHAPE_T_6f19bab56d6448ffb2c03ce498558685_Shape">
            <a:extLst>
              <a:ext uri="{FF2B5EF4-FFF2-40B4-BE49-F238E27FC236}">
                <a16:creationId xmlns:a16="http://schemas.microsoft.com/office/drawing/2014/main" id="{1C44E665-64EB-4426-9AF6-021B2D3980D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927171" y="4047245"/>
            <a:ext cx="495300" cy="203200"/>
          </a:xfrm>
          <a:prstGeom prst="roundRect">
            <a:avLst>
              <a:gd name="adj" fmla="val 100000"/>
            </a:avLst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TLSHAPE_T_6f19bab56d6448ffb2c03ce498558685_ShapePercentage" hidden="1">
            <a:extLst>
              <a:ext uri="{FF2B5EF4-FFF2-40B4-BE49-F238E27FC236}">
                <a16:creationId xmlns:a16="http://schemas.microsoft.com/office/drawing/2014/main" id="{26240746-2A1E-4D1D-B62F-C8D71B1C3B96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8275905" y="6426031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TLSHAPE_T_6f19bab56d6448ffb2c03ce498558685_Duration" hidden="1">
            <a:extLst>
              <a:ext uri="{FF2B5EF4-FFF2-40B4-BE49-F238E27FC236}">
                <a16:creationId xmlns:a16="http://schemas.microsoft.com/office/drawing/2014/main" id="{1AAF2FF5-555F-48EB-B183-ACBB8D7E88DD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0" y="625551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315" name="OTLSHAPE_T_6f19bab56d6448ffb2c03ce498558685_TextPercentage" hidden="1">
            <a:extLst>
              <a:ext uri="{FF2B5EF4-FFF2-40B4-BE49-F238E27FC236}">
                <a16:creationId xmlns:a16="http://schemas.microsoft.com/office/drawing/2014/main" id="{BC39B108-1F8F-49B3-A62F-6367068E908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0" y="6410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6" name="OTLSHAPE_T_6f19bab56d6448ffb2c03ce498558685_JoinedDate" hidden="1">
            <a:extLst>
              <a:ext uri="{FF2B5EF4-FFF2-40B4-BE49-F238E27FC236}">
                <a16:creationId xmlns:a16="http://schemas.microsoft.com/office/drawing/2014/main" id="{4C53429D-3C5C-4B11-B79D-6F751DEA01AC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0" y="6410537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7" name="OTLSHAPE_T_6f19bab56d6448ffb2c03ce498558685_StartDate">
            <a:extLst>
              <a:ext uri="{FF2B5EF4-FFF2-40B4-BE49-F238E27FC236}">
                <a16:creationId xmlns:a16="http://schemas.microsoft.com/office/drawing/2014/main" id="{9D16972B-EF0D-4B60-AF7E-ACD45A3B13B2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327519" y="407133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8/19/2019</a:t>
            </a:r>
          </a:p>
        </p:txBody>
      </p:sp>
      <p:sp>
        <p:nvSpPr>
          <p:cNvPr id="318" name="OTLSHAPE_T_6f19bab56d6448ffb2c03ce498558685_Title">
            <a:extLst>
              <a:ext uri="{FF2B5EF4-FFF2-40B4-BE49-F238E27FC236}">
                <a16:creationId xmlns:a16="http://schemas.microsoft.com/office/drawing/2014/main" id="{9698949D-69A6-4E28-B4A5-F934F782E38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927171" y="3876726"/>
            <a:ext cx="3644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Run a real time trial with unsuspecting Driver (Record Footage)</a:t>
            </a:r>
          </a:p>
        </p:txBody>
      </p:sp>
      <p:sp>
        <p:nvSpPr>
          <p:cNvPr id="319" name="OTLSHAPE_T_6f19bab56d6448ffb2c03ce498558685_EndDate">
            <a:extLst>
              <a:ext uri="{FF2B5EF4-FFF2-40B4-BE49-F238E27FC236}">
                <a16:creationId xmlns:a16="http://schemas.microsoft.com/office/drawing/2014/main" id="{0B33EF63-C804-4DFE-95BA-42B98C13B72B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462057" y="414884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2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0" name="OTLSHAPE_T_746ab60e97064c9792860d95d45952f3_Shape">
            <a:extLst>
              <a:ext uri="{FF2B5EF4-FFF2-40B4-BE49-F238E27FC236}">
                <a16:creationId xmlns:a16="http://schemas.microsoft.com/office/drawing/2014/main" id="{FDC8D999-764D-415A-B8CD-F52EB219DE26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7480863" y="4661664"/>
            <a:ext cx="1460500" cy="203200"/>
          </a:xfrm>
          <a:prstGeom prst="roundRect">
            <a:avLst>
              <a:gd name="adj" fmla="val 10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TLSHAPE_T_746ab60e97064c9792860d95d45952f3_ShapePercentage" hidden="1">
            <a:extLst>
              <a:ext uri="{FF2B5EF4-FFF2-40B4-BE49-F238E27FC236}">
                <a16:creationId xmlns:a16="http://schemas.microsoft.com/office/drawing/2014/main" id="{2D00EE13-ED37-418F-861E-6AED44979D3E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9244750" y="7033768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TLSHAPE_T_746ab60e97064c9792860d95d45952f3_Duration" hidden="1">
            <a:extLst>
              <a:ext uri="{FF2B5EF4-FFF2-40B4-BE49-F238E27FC236}">
                <a16:creationId xmlns:a16="http://schemas.microsoft.com/office/drawing/2014/main" id="{C80A6305-4C86-4FAF-8F89-CA7075F75A16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0" y="669273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323" name="OTLSHAPE_T_746ab60e97064c9792860d95d45952f3_TextPercentage" hidden="1">
            <a:extLst>
              <a:ext uri="{FF2B5EF4-FFF2-40B4-BE49-F238E27FC236}">
                <a16:creationId xmlns:a16="http://schemas.microsoft.com/office/drawing/2014/main" id="{7AB3FEA1-6510-4450-9BD7-1BB3EF188E1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0" y="68477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4" name="OTLSHAPE_T_746ab60e97064c9792860d95d45952f3_JoinedDate" hidden="1">
            <a:extLst>
              <a:ext uri="{FF2B5EF4-FFF2-40B4-BE49-F238E27FC236}">
                <a16:creationId xmlns:a16="http://schemas.microsoft.com/office/drawing/2014/main" id="{8628C0D1-D546-4C70-BE88-29508F9B9216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0" y="6847756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25" name="OTLSHAPE_T_746ab60e97064c9792860d95d45952f3_StartDate">
            <a:extLst>
              <a:ext uri="{FF2B5EF4-FFF2-40B4-BE49-F238E27FC236}">
                <a16:creationId xmlns:a16="http://schemas.microsoft.com/office/drawing/2014/main" id="{A5E68D6E-278E-4B06-8B69-8493859A26D1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881211" y="468575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8/21/2019</a:t>
            </a:r>
          </a:p>
        </p:txBody>
      </p:sp>
      <p:sp>
        <p:nvSpPr>
          <p:cNvPr id="326" name="OTLSHAPE_T_746ab60e97064c9792860d95d45952f3_Title">
            <a:extLst>
              <a:ext uri="{FF2B5EF4-FFF2-40B4-BE49-F238E27FC236}">
                <a16:creationId xmlns:a16="http://schemas.microsoft.com/office/drawing/2014/main" id="{4DC788EE-8444-46C6-914D-556337A11E43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7480863" y="4320627"/>
            <a:ext cx="274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Review Data Gathered From Testing and Plan a Second Version of The Prototype</a:t>
            </a:r>
          </a:p>
        </p:txBody>
      </p:sp>
      <p:sp>
        <p:nvSpPr>
          <p:cNvPr id="327" name="OTLSHAPE_T_746ab60e97064c9792860d95d45952f3_EndDate">
            <a:extLst>
              <a:ext uri="{FF2B5EF4-FFF2-40B4-BE49-F238E27FC236}">
                <a16:creationId xmlns:a16="http://schemas.microsoft.com/office/drawing/2014/main" id="{920A6283-0B69-4C3D-9188-7A1C0DC02C7D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984594" y="468575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8/23/2019</a:t>
            </a:r>
          </a:p>
        </p:txBody>
      </p:sp>
      <p:sp>
        <p:nvSpPr>
          <p:cNvPr id="328" name="OTLSHAPE_T_7ebc9c88eacb43658bf1be9320ab4a8f_Shape">
            <a:extLst>
              <a:ext uri="{FF2B5EF4-FFF2-40B4-BE49-F238E27FC236}">
                <a16:creationId xmlns:a16="http://schemas.microsoft.com/office/drawing/2014/main" id="{EB8ACA45-C4CF-4A5A-9FF1-793514E266EE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9111571" y="5352333"/>
            <a:ext cx="1460500" cy="203200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TLSHAPE_T_7ebc9c88eacb43658bf1be9320ab4a8f_ShapePercentage" hidden="1">
            <a:extLst>
              <a:ext uri="{FF2B5EF4-FFF2-40B4-BE49-F238E27FC236}">
                <a16:creationId xmlns:a16="http://schemas.microsoft.com/office/drawing/2014/main" id="{77CAF787-8D9B-487B-9134-631BC2285531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9244750" y="7812024"/>
            <a:ext cx="0" cy="0"/>
          </a:xfrm>
          <a:prstGeom prst="roundRect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TLSHAPE_T_7ebc9c88eacb43658bf1be9320ab4a8f_Duration" hidden="1">
            <a:extLst>
              <a:ext uri="{FF2B5EF4-FFF2-40B4-BE49-F238E27FC236}">
                <a16:creationId xmlns:a16="http://schemas.microsoft.com/office/drawing/2014/main" id="{BDA784D1-C09A-4BF9-9A8D-F4224EAF067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7300468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331" name="OTLSHAPE_T_7ebc9c88eacb43658bf1be9320ab4a8f_TextPercentage" hidden="1">
            <a:extLst>
              <a:ext uri="{FF2B5EF4-FFF2-40B4-BE49-F238E27FC236}">
                <a16:creationId xmlns:a16="http://schemas.microsoft.com/office/drawing/2014/main" id="{14785598-5BA3-4E1D-95C6-6E2C04542E40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74554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32" name="OTLSHAPE_T_7ebc9c88eacb43658bf1be9320ab4a8f_JoinedDate" hidden="1">
            <a:extLst>
              <a:ext uri="{FF2B5EF4-FFF2-40B4-BE49-F238E27FC236}">
                <a16:creationId xmlns:a16="http://schemas.microsoft.com/office/drawing/2014/main" id="{E7C2B097-D095-4FAF-BBB1-D70BAA5CC6DE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74554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33" name="OTLSHAPE_T_7ebc9c88eacb43658bf1be9320ab4a8f_StartDate">
            <a:extLst>
              <a:ext uri="{FF2B5EF4-FFF2-40B4-BE49-F238E27FC236}">
                <a16:creationId xmlns:a16="http://schemas.microsoft.com/office/drawing/2014/main" id="{2C0E7A10-96DB-4854-9F37-0E88C57A7C1B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511919" y="537642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8/23/2019</a:t>
            </a:r>
          </a:p>
        </p:txBody>
      </p:sp>
      <p:sp>
        <p:nvSpPr>
          <p:cNvPr id="334" name="OTLSHAPE_T_7ebc9c88eacb43658bf1be9320ab4a8f_Title">
            <a:extLst>
              <a:ext uri="{FF2B5EF4-FFF2-40B4-BE49-F238E27FC236}">
                <a16:creationId xmlns:a16="http://schemas.microsoft.com/office/drawing/2014/main" id="{14A4CC05-1EBF-44EA-BFC6-73102D2A8FF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9111571" y="4840777"/>
            <a:ext cx="29083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Create Presentation and include Video Footage of the first test, and all data recorded including timeline, models, etc.</a:t>
            </a:r>
          </a:p>
        </p:txBody>
      </p:sp>
      <p:sp>
        <p:nvSpPr>
          <p:cNvPr id="335" name="OTLSHAPE_T_7ebc9c88eacb43658bf1be9320ab4a8f_EndDate">
            <a:extLst>
              <a:ext uri="{FF2B5EF4-FFF2-40B4-BE49-F238E27FC236}">
                <a16:creationId xmlns:a16="http://schemas.microsoft.com/office/drawing/2014/main" id="{72771F08-DA56-4E8A-BD37-2950BFF8BAE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15302" y="5376421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8/23/2019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5997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ZW4tVVMiLCJTdHlsZU5hbWUiOm51bGwsIlZlcnNpb24iOnsiJGlkIjoiMiIsIlZlcnNpb24iOiIzLjEuMyIsIk9yaWdpbmFsQXNzZW1ibHlWZXJzaW9uIjoiMy42My4wMy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UsIkxlZnQiOjEzLCJSaWdodCI6MTMsIkJvdHRvbSI6NX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w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xMTUsIkciOjExNSwiQiI6MTE1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EyNy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yLCJTaGFwZVRoaWNrbmVzcyI6MSwiRHVyYXRpb25Gb3JtYXQiOjAsIkluY2x1ZGVOb25Xb3JraW5nRGF5c0luRHVyYXRpb24iOmZhbHNlLCJQZXJjZW50YWdlQ29tcGxldGVTdHlsZSI6eyIkaWQiOiI4MyIsIkZvbnRTZXR0aW5ncyI6eyIkaWQiOiI4NCIsIkZvbnRTaXplIjoxMCwiRm9udE5hbWUiOiJDYWxpYnJpIiwiSXNCb2xkIjpmYWxzZSwiSXNJdGFsaWMiOmZhbHNlLCJJc1VuZGVybGluZWQiOmZhbHNlLCJQYXJlbnRTdHlsZSI6bnVsbH0sIkF1dG9TaXplIjowLCJGb3JlZ3JvdW5kIjp7IiRpZCI6Ijg1IiwiQ29sb3IiOnsiJGlkIjoiOD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yIsIlRvcCI6MCwiTGVmdCI6MCwiUmlnaHQiOjAsIkJvdHRvbSI6MH0sIlBhZGRpbmciOnsiJGlkIjoiODgiLCJUb3AiOjAsIkxlZnQiOjAsIlJpZ2h0IjowLCJCb3R0b20iOjB9LCJCYWNrZ3JvdW5kIjp7IiRpZCI6Ijg5IiwiQ29sb3IiOnsiJHJlZiI6IjIwIn19LCJJc1Zpc2libGUiOnRydWUsIldpZHRoIjowLjAsIkhlaWdodCI6MC4wLCJCb3JkZXJTdHlsZSI6bnVsbCwiUGFyZW50U3R5bGUiOm51bGx9LCJEdXJhdGlvblN0eWxlIjp7IiRpZCI6IjkwIiwiRm9udFNldHRpbmdzIjp7IiRpZCI6IjkxIiwiRm9udFNpemUiOjEwLCJGb250TmFtZSI6IkNhbGlicmkiLCJJc0JvbGQiOmZhbHNlLCJJc0l0YWxpYyI6ZmFsc2UsIklzVW5kZXJsaW5lZCI6ZmFsc2UsIlBhcmVudFN0eWxlIjpudWxsfSwiQXV0b1NpemUiOjAsIkZvcmVncm91bmQiOnsiJGlkIjoiOTIiLCJDb2xvciI6eyIkaWQiOiI5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x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MyIsIk1hcmdpbiI6eyIkaWQiOiIxMDQiLCJUb3AiOjAsIkxlZnQiOjQsIlJpZ2h0Ijo0LCJCb3R0b20iOjB9LCJQYWRkaW5nIjp7IiRpZCI6IjEwNSIsIlRvcCI6MCwiTGVmdCI6MCwiUmlnaHQiOjAsIkJvdHRvbSI6MH0sIkJhY2tncm91bmQiOnsiJGlkIjoiMTA2IiwiQ29sb3IiOnsiJGlkIjoiMTA3IiwiQSI6MjU1LCJSIjowLCJHIjoxMTQsIkIiOjE4OH19LCJJc1Zpc2libGUiOnRydWUsIldpZHRoIjowLjAsIkhlaWdodCI6MTY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MTAsIkZvbnROYW1lIjoiQ2FsaWJyaSIsIklzQm9sZCI6ZmFsc2UsIklzSXRhbGljIjpmYWxzZSwiSXNVbmRlcmxpbmVkIjpmYWxzZSwiUGFyZW50U3R5bGUiOm51bGx9LCJBdXRvU2l6ZSI6MCwiRm9yZWdyb3VuZCI6eyIkaWQiOiIxMjAiLCJDb2xvciI6eyIkaWQiOiIxM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dHJ1ZSwiV2lkdGgiOjAuMCwiSGVpZ2h0IjowLjAsIkJvcmRlclN0eWxlIjpudWxsLCJQYXJlbnRTdHlsZSI6bnVsbH0sIkRhdGVGb3JtYXQiOnsiJGlkIjoiMTI1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Y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Jc1Zpc2libGUiOmZhbHNlLCJNYXJnaW4iOmZhbHNlfX0sIlNob3dFbGFwc2VkVGltZUdyYWRpZW50U3R5bGUiOmZhbHNlfSwiU2NhbGUiOnsiJGlkIjoiMTI3IiwiU3RhcnREYXRlIjoiMDAwMS0wMS0wMVQwMDowMDowMCIsIkVuZERhdGUiOiIyMDE5LTA4LTIzVDIzOjU5OjAwIiwiRm9ybWF0IjoidyIsIlR5cGUiOjEsIkF1dG9EYXRlUmFuZ2UiOnRydWUsIldvcmtpbmdEYXlzIjoxMjcsIlRvZGF5TWFya2VyVGV4dCI6IlRvZGF5IiwiQXV0b1NjYWxlVHlwZSI6dHJ1ZX0sIk1pbGVzdG9uZXMiOltdLCJUYXNrcyI6W3siJGlkIjoiMTI4IiwiR3JvdXBOYW1lIjpudWxsLCJTdGFydERhdGUiOiIyMDE5LTA4LTA2VDAwOjAwOjAwWiIsIkVuZERhdGUiOiIyMDE5LTA4LTA2VDIzOjU5OjAwIiwiUGVyY2VudGFnZUNvbXBsZXRlIjpudWxsLCJTdHlsZSI6eyIkaWQiOiIxMjkiLCJTaGFwZSI6MiwiU2hhcGVUaGlja25lc3MiOjEsIkR1cmF0aW9uRm9ybWF0IjowLCJJbmNsdWRlTm9uV29ya2luZ0RheXNJbkR1cmF0aW9uIjpmYWxzZSwiUGVyY2VudGFnZUNvbXBsZXRlU3R5bGUiOnsiJGlkIjoiMTMwIiwiRm9udFNldHRpbmdzIjp7IiRpZCI6IjEzMSIsIkZvbnRTaXplIjoxMCwiRm9udE5hbWUiOiJDYWxpYnJpIiwiSXNCb2xkIjpmYWxzZSwiSXNJdGFsaWMiOmZhbHNlLCJJc1VuZGVybGluZWQiOmZhbHNlLCJQYXJlbnRTdHlsZSI6bnVsbH0sIkF1dG9TaXplIjowLCJGb3JlZ3JvdW5kIjp7IiRpZCI6IjEzMiIsIkNvbG9yIjp7IiRyZWYiOiI4NiJ9fSwiTWF4V2lkdGgiOjIwMC4wLCJNYXhIZWlnaHQiOiJJbmZpbml0eSIsIlNtYXJ0Rm9yZWdyb3VuZElzQWN0aXZlIjpmYWxzZSwiSG9yaXpvbnRhbEFsaWdubWVudCI6MCwiVmVydGljYWxBbGlnbm1lbnQiOjAsIlNtYXJ0Rm9yZWdyb3VuZCI6bnVsbCwiQmFja2dyb3VuZEZpbGxUeXBlIjowLCJNYXJnaW4iOnsiJGlkIjoiMTMzIiwiVG9wIjowLCJMZWZ0IjowLCJSaWdodCI6MCwiQm90dG9tIjowfSwiUGFkZGluZyI6eyIkaWQiOiIxMzQiLCJUb3AiOjAsIkxlZnQiOjAsIlJpZ2h0IjowLCJCb3R0b20iOjB9LCJCYWNrZ3JvdW5kIjp7IiRyZWYiOiI4OSJ9LCJJc1Zpc2libGUiOnRydWUsIldpZHRoIjowLjAsIkhlaWdodCI6MC4wLCJCb3JkZXJTdHlsZSI6eyIkaWQiOiIxMzUiLCJMaW5lQ29sb3IiOm51bGwsIkxpbmVXZWlnaHQiOjAuMCwiTGluZVR5cGUiOjAsIlBhcmVudFN0eWxlIjpudWxsfSwiUGFyZW50U3R5bGUiOm51bGx9LCJEdXJhdGlvblN0eWxlIjp7IiRpZCI6IjEzNiIsIkZvbnRTZXR0aW5ncyI6eyIkaWQiOiIxMzciLCJGb250U2l6ZSI6MTAsIkZvbnROYW1lIjoiQ2FsaWJyaSIsIklzQm9sZCI6ZmFsc2UsIklzSXRhbGljIjpmYWxzZSwiSXNVbmRlcmxpbmVkIjpmYWxzZSwiUGFyZW50U3R5bGUiOm51bGx9LCJBdXRvU2l6ZSI6MCwiRm9yZWdyb3VuZCI6eyIkaWQiOiIxMzgiLCJDb2xvciI6eyIkcmVmIjoiOTMifX0sIk1heFdpZHRoIjoyMDAuMCwiTWF4SGVpZ2h0IjoiSW5maW5pdHkiLCJTbWFydEZvcmVncm91bmRJc0FjdGl2ZSI6ZmFsc2UsIkhvcml6b250YWxBbGlnbm1lbnQiOjAsIlZlcnRpY2FsQWxpZ25tZW50IjowLCJTbWFydEZvcmVncm91bmQiOm51bGwsIkJhY2tncm91bmRGaWxsVHlwZSI6MCwiTWFyZ2luIjp7IiRpZCI6IjEzOSIsIlRvcCI6MCwiTGVmdCI6MCwiUmlnaHQiOjAsIkJvdHRvbSI6MH0sIlBhZGRpbmciOnsiJGlkIjoiMTQwIiwiVG9wIjowLCJMZWZ0IjowLCJSaWdodCI6MCwiQm90dG9tIjowfSwiQmFja2dyb3VuZCI6eyIkcmVmIjoiOTYifSwiSXNWaXNpYmxlIjp0cnVlLCJXaWR0aCI6MC4wLCJIZWlnaHQiOjAuMCwiQm9yZGVyU3R5bGUiOnsiJGlkIjoiMTQxIiwiTGluZUNvbG9yIjpudWxsLCJMaW5lV2VpZ2h0IjowLjAsIkxpbmVUeXBlIjowLCJQYXJlbnRTdHlsZSI6bnVsbH0sIlBhcmVudFN0eWxlIjpudWxsfSwiSG9yaXpvbnRhbENvbm5lY3RvclN0eWxlIjp7IiRpZCI6IjE0MiIsIkxpbmVDb2xvciI6eyIkcmVmIjoiOTgifSwiTGluZVdlaWdodCI6MS4wLCJMaW5lVHlwZSI6MCwiUGFyZW50U3R5bGUiOm51bGx9LCJWZXJ0aWNhbENvbm5lY3RvclN0eWxlIjp7IiRpZCI6IjE0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xNDQiLCJNYXJnaW4iOnsiJGlkIjoiMTQ1IiwiVG9wIjowLCJMZWZ0Ijo0LCJSaWdodCI6NCwiQm90dG9tIjowfSwiUGFkZGluZyI6eyIkaWQiOiIxNDYiLCJUb3AiOjAsIkxlZnQiOjAsIlJpZ2h0IjowLCJCb3R0b20iOjB9LCJCYWNrZ3JvdW5kIjp7IiRpZCI6IjE0NyIsIkNvbG9yIjp7IiRpZCI6IjE0OCIsIkEiOjI1NSwiUiI6MjM3LCJHIjoxMjUsIkIiOjQ5fX0sIklzVmlzaWJsZSI6dHJ1ZSwiV2lkdGgiOjAuMCwiSGVpZ2h0IjoxNi4wLCJCb3JkZXJTdHlsZSI6eyIkaWQiOiIxNDkiLCJMaW5lQ29sb3IiOnsiJHJlZiI6IjEwOSJ9LCJMaW5lV2VpZ2h0IjowLjAsIkxpbmVUeXBlIjowLCJQYXJlbnRTdHlsZSI6bnVsbH0sIlBhcmVudFN0eWxlIjpudWxsfSwiVGl0bGVTdHlsZSI6eyIkaWQiOiIxNTAiLCJGb250U2V0dGluZ3MiOnsiJGlkIjoiMTUxIiwiRm9udFNpemUiOjExLCJGb250TmFtZSI6IkNhbGlicmkiLCJJc0JvbGQiOnRydWUsIklzSXRhbGljIjpmYWxzZSwiSXNVbmRlcmxpbmVkIjpmYWxzZSwiUGFyZW50U3R5bGUiOm51bGx9LCJBdXRvU2l6ZSI6MCwiRm9yZWdyb3VuZCI6eyIkaWQiOiIxNTIiLCJDb2xvciI6eyIkcmVmIjoiMTE0In19LCJNYXhXaWR0aCI6OTYwLjAsIk1heEhlaWdodCI6IkluZmluaXR5IiwiU21hcnRGb3JlZ3JvdW5kSXNBY3RpdmUiOmZhbHNlLCJIb3Jpem9udGFsQWxpZ25tZW50IjoxLCJWZXJ0aWNhbEFsaWdubWVudCI6MCwiU21hcnRGb3JlZ3JvdW5kIjpudWxsLCJCYWNrZ3JvdW5kRmlsbFR5cGUiOjAsIk1hcmdpbiI6eyIkaWQiOiIxNTMiLCJUb3AiOjAsIkxlZnQiOjAsIlJpZ2h0IjowLCJCb3R0b20iOjB9LCJQYWRkaW5nIjp7IiRpZCI6IjE1NCIsIlRvcCI6MCwiTGVmdCI6MCwiUmlnaHQiOjAsIkJvdHRvbSI6MH0sIkJhY2tncm91bmQiOnsiJHJlZiI6IjExNyJ9LCJJc1Zpc2libGUiOnRydWUsIldpZHRoIjowLjAsIkhlaWdodCI6MC4wLCJCb3JkZXJTdHlsZSI6eyIkaWQiOiIxNTUiLCJMaW5lQ29sb3IiOm51bGwsIkxpbmVXZWlnaHQiOjAuMCwiTGluZVR5cGUiOjAsIlBhcmVudFN0eWxlIjpudWxsfSwiUGFyZW50U3R5bGUiOm51bGx9LCJEYXRlU3R5bGUiOnsiJGlkIjoiMTU2IiwiRm9udFNldHRpbmdzIjp7IiRpZCI6IjE1NyIsIkZvbnRTaXplIjoxMCwiRm9udE5hbWUiOiJDYWxpYnJpIiwiSXNCb2xkIjpmYWxzZSwiSXNJdGFsaWMiOmZhbHNlLCJJc1VuZGVybGluZWQiOmZhbHNlLCJQYXJlbnRTdHlsZSI6bnVsbH0sIkF1dG9TaXplIjowLCJGb3JlZ3JvdW5kIjp7IiRpZCI6IjE1OCIsIkNvbG9yIjp7IiRyZWYiOiIxMjEifX0sIk1heFdpZHRoIjoyMDAuMCwiTWF4SGVpZ2h0IjoiSW5maW5pdHkiLCJTbWFydEZvcmVncm91bmRJc0FjdGl2ZSI6ZmFsc2UsIkhvcml6b250YWxBbGlnbm1lbnQiOjAsIlZlcnRpY2FsQWxpZ25tZW50IjowLCJTbWFydEZvcmVncm91bmQiOm51bGwsIkJhY2tncm91bmRGaWxsVHlwZSI6MCwiTWFyZ2luIjp7IiRpZCI6IjE1OSIsIlRvcCI6MCwiTGVmdCI6MCwiUmlnaHQiOjAsIkJvdHRvbSI6MH0sIlBhZGRpbmciOnsiJGlkIjoiMTYwIiwiVG9wIjowLCJMZWZ0IjowLCJSaWdodCI6MCwiQm90dG9tIjowfSwiQmFja2dyb3VuZCI6eyIkcmVmIjoiMTI0In0sIklzVmlzaWJsZSI6dHJ1ZSwiV2lkdGgiOjAuMCwiSGVpZ2h0IjowLjAsIkJvcmRlclN0eWxlIjp7IiRpZCI6IjE2MSIsIkxpbmVDb2xvciI6bnVsbCwiTGluZVdlaWdodCI6MC4wLCJMaW5lVHlwZSI6MCwiUGFyZW50U3R5bGUiOm51bGx9LCJQYXJlbnRTdHlsZSI6bnVsbH0sIkRhdGVGb3JtYXQiOnsiJGlkIjoiMTY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EsIlNtYXJ0RHVyYXRpb25BY3RpdmF0ZWQiOmZhbHNlLCJEYXRlRm9ybWF0Ijp7IiRyZWYiOiIxNjIifSwiSWQiOiI0YmQ5MzU4ZC01OWYyLTQ5MzYtYTk1MC00OTc0OGYzZjVhMDIiLCJJbXBvcnRJZCI6bnVsbCwiVGl0bGUiOiJVbmRlcnN0YW5kaW5nIFRoZSBHb2FsIiwiTm90ZSI6bnVsbCwiSHlwZXJsaW5rIjpudWxsLCJJc0NoYW5nZWQiOmZhbHNlLCJJc05ldyI6ZmFsc2V9LHsiJGlkIjoiMTYzIiwiR3JvdXBOYW1lIjpudWxsLCJTdGFydERhdGUiOiIyMDE5LTA4LTA3VDAwOjAwOjAwWiIsIkVuZERhdGUiOiIyMDE5LTA4LTA5VDIzOjU5OjAwWiIsIlBlcmNlbnRhZ2VDb21wbGV0ZSI6bnVsbCwiU3R5bGUiOnsiJGlkIjoiMTY0IiwiU2hhcGUiOjIsIlNoYXBlVGhpY2tuZXNzIjoxLCJEdXJhdGlvbkZvcm1hdCI6MCwiSW5jbHVkZU5vbldvcmtpbmdEYXlzSW5EdXJhdGlvbiI6ZmFsc2UsIlBlcmNlbnRhZ2VDb21wbGV0ZVN0eWxlIjp7IiRpZCI6IjE2NSIsIkZvbnRTZXR0aW5ncyI6eyIkaWQiOiIxNjYiLCJGb250U2l6ZSI6MTAsIkZvbnROYW1lIjoiQ2FsaWJyaSIsIklzQm9sZCI6ZmFsc2UsIklzSXRhbGljIjpmYWxzZSwiSXNVbmRlcmxpbmVkIjpmYWxzZSwiUGFyZW50U3R5bGUiOm51bGx9LCJBdXRvU2l6ZSI6MCwiRm9yZWdyb3VuZCI6eyIkaWQiOiIxNjciLCJDb2xvciI6eyIkcmVmIjoiODYifX0sIk1heFdpZHRoIjoyMDAuMCwiTWF4SGVpZ2h0IjoiSW5maW5pdHkiLCJTbWFydEZvcmVncm91bmRJc0FjdGl2ZSI6ZmFsc2UsIkhvcml6b250YWxBbGlnbm1lbnQiOjAsIlZlcnRpY2FsQWxpZ25tZW50IjowLCJTbWFydEZvcmVncm91bmQiOm51bGwsIkJhY2tncm91bmRGaWxsVHlwZSI6MCwiTWFyZ2luIjp7IiRpZCI6IjE2OCIsIlRvcCI6MCwiTGVmdCI6MCwiUmlnaHQiOjAsIkJvdHRvbSI6MH0sIlBhZGRpbmciOnsiJGlkIjoiMTY5IiwiVG9wIjowLCJMZWZ0IjowLCJSaWdodCI6MCwiQm90dG9tIjowfSwiQmFja2dyb3VuZCI6eyIkcmVmIjoiODkifSwiSXNWaXNpYmxlIjp0cnVlLCJXaWR0aCI6MC4wLCJIZWlnaHQiOjAuMCwiQm9yZGVyU3R5bGUiOnsiJGlkIjoiMTcwIiwiTGluZUNvbG9yIjpudWxsLCJMaW5lV2VpZ2h0IjowLjAsIkxpbmVUeXBlIjowLCJQYXJlbnRTdHlsZSI6bnVsbH0sIlBhcmVudFN0eWxlIjpudWxsfSwiRHVyYXRpb25TdHlsZSI6eyIkaWQiOiIxNzEiLCJGb250U2V0dGluZ3MiOnsiJGlkIjoiMTcyIiwiRm9udFNpemUiOjEwLCJGb250TmFtZSI6IkNhbGlicmkiLCJJc0JvbGQiOmZhbHNlLCJJc0l0YWxpYyI6ZmFsc2UsIklzVW5kZXJsaW5lZCI6ZmFsc2UsIlBhcmVudFN0eWxlIjpudWxsfSwiQXV0b1NpemUiOjAsIkZvcmVncm91bmQiOnsiJGlkIjoiMTczIiwiQ29sb3IiOnsiJHJlZiI6IjkzIn19LCJNYXhXaWR0aCI6MjAwLjAsIk1heEhlaWdodCI6IkluZmluaXR5IiwiU21hcnRGb3JlZ3JvdW5kSXNBY3RpdmUiOmZhbHNlLCJIb3Jpem9udGFsQWxpZ25tZW50IjowLCJWZXJ0aWNhbEFsaWdubWVudCI6MCwiU21hcnRGb3JlZ3JvdW5kIjpudWxsLCJCYWNrZ3JvdW5kRmlsbFR5cGUiOjAsIk1hcmdpbiI6eyIkaWQiOiIxNzQiLCJUb3AiOjAsIkxlZnQiOjAsIlJpZ2h0IjowLCJCb3R0b20iOjB9LCJQYWRkaW5nIjp7IiRpZCI6IjE3NSIsIlRvcCI6MCwiTGVmdCI6MCwiUmlnaHQiOjAsIkJvdHRvbSI6MH0sIkJhY2tncm91bmQiOnsiJHJlZiI6Ijk2In0sIklzVmlzaWJsZSI6dHJ1ZSwiV2lkdGgiOjAuMCwiSGVpZ2h0IjowLjAsIkJvcmRlclN0eWxlIjp7IiRpZCI6IjE3NiIsIkxpbmVDb2xvciI6bnVsbCwiTGluZVdlaWdodCI6MC4wLCJMaW5lVHlwZSI6MCwiUGFyZW50U3R5bGUiOm51bGx9LCJQYXJlbnRTdHlsZSI6bnVsbH0sIkhvcml6b250YWxDb25uZWN0b3JTdHlsZSI6eyIkaWQiOiIxNzciLCJMaW5lQ29sb3IiOnsiJHJlZiI6Ijk4In0sIkxpbmVXZWlnaHQiOjEuMCwiTGluZVR5cGUiOjAsIlBhcmVudFN0eWxlIjpudWxsfSwiVmVydGljYWxDb25uZWN0b3JTdHlsZSI6eyIkaWQiOiIxNz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Tc5IiwiTWFyZ2luIjp7IiRpZCI6IjE4MCIsIlRvcCI6MCwiTGVmdCI6NCwiUmlnaHQiOjQsIkJvdHRvbSI6MH0sIlBhZGRpbmciOnsiJGlkIjoiMTgxIiwiVG9wIjowLCJMZWZ0IjowLCJSaWdodCI6MCwiQm90dG9tIjowfSwiQmFja2dyb3VuZCI6eyIkaWQiOiIxODIiLCJDb2xvciI6eyIkaWQiOiIxODMiLCJBIjoyNTUsIlIiOjIzNywiRyI6MTI1LCJCIjo0OX19LCJJc1Zpc2libGUiOnRydWUsIldpZHRoIjowLjAsIkhlaWdodCI6MTYuMCwiQm9yZGVyU3R5bGUiOnsiJGlkIjoiMTg0IiwiTGluZUNvbG9yIjp7IiRyZWYiOiIxMDkifSwiTGluZVdlaWdodCI6MC4wLCJMaW5lVHlwZSI6MCwiUGFyZW50U3R5bGUiOm51bGx9LCJQYXJlbnRTdHlsZSI6bnVsbH0sIlRpdGxlU3R5bGUiOnsiJGlkIjoiMTg1IiwiRm9udFNldHRpbmdzIjp7IiRpZCI6IjE4NiIsIkZvbnRTaXplIjoxMSwiRm9udE5hbWUiOiJDYWxpYnJpIiwiSXNCb2xkIjp0cnVlLCJJc0l0YWxpYyI6ZmFsc2UsIklzVW5kZXJsaW5lZCI6ZmFsc2UsIlBhcmVudFN0eWxlIjpudWxsfSwiQXV0b1NpemUiOjAsIkZvcmVncm91bmQiOnsiJGlkIjoiMTg3IiwiQ29sb3IiOnsiJHJlZiI6IjExNCJ9fSwiTWF4V2lkdGgiOjk2MC4wLCJNYXhIZWlnaHQiOiJJbmZpbml0eSIsIlNtYXJ0Rm9yZWdyb3VuZElzQWN0aXZlIjpmYWxzZSwiSG9yaXpvbnRhbEFsaWdubWVudCI6MSwiVmVydGljYWxBbGlnbm1lbnQiOjAsIlNtYXJ0Rm9yZWdyb3VuZCI6bnVsbCwiQmFja2dyb3VuZEZpbGxUeXBlIjowLCJNYXJnaW4iOnsiJGlkIjoiMTg4IiwiVG9wIjowLCJMZWZ0IjowLCJSaWdodCI6MCwiQm90dG9tIjowfSwiUGFkZGluZyI6eyIkaWQiOiIxODkiLCJUb3AiOjAsIkxlZnQiOjAsIlJpZ2h0IjowLCJCb3R0b20iOjB9LCJCYWNrZ3JvdW5kIjp7IiRyZWYiOiIxMTcifSwiSXNWaXNpYmxlIjp0cnVlLCJXaWR0aCI6MC4wLCJIZWlnaHQiOjAuMCwiQm9yZGVyU3R5bGUiOnsiJGlkIjoiMTkwIiwiTGluZUNvbG9yIjpudWxsLCJMaW5lV2VpZ2h0IjowLjAsIkxpbmVUeXBlIjowLCJQYXJlbnRTdHlsZSI6bnVsbH0sIlBhcmVudFN0eWxlIjpudWxsfSwiRGF0ZVN0eWxlIjp7IiRpZCI6IjE5MSIsIkZvbnRTZXR0aW5ncyI6eyIkaWQiOiIxOTIiLCJGb250U2l6ZSI6MTAsIkZvbnROYW1lIjoiQ2FsaWJyaSIsIklzQm9sZCI6ZmFsc2UsIklzSXRhbGljIjpmYWxzZSwiSXNVbmRlcmxpbmVkIjpmYWxzZSwiUGFyZW50U3R5bGUiOm51bGx9LCJBdXRvU2l6ZSI6MCwiRm9yZWdyb3VuZCI6eyIkaWQiOiIxOTMiLCJDb2xvciI6eyIkcmVmIjoiMTIxIn19LCJNYXhXaWR0aCI6MjAwLjAsIk1heEhlaWdodCI6IkluZmluaXR5IiwiU21hcnRGb3JlZ3JvdW5kSXNBY3RpdmUiOmZhbHNlLCJIb3Jpem9udGFsQWxpZ25tZW50IjowLCJWZXJ0aWNhbEFsaWdubWVudCI6MCwiU21hcnRGb3JlZ3JvdW5kIjpudWxsLCJCYWNrZ3JvdW5kRmlsbFR5cGUiOjAsIk1hcmdpbiI6eyIkaWQiOiIxOTQiLCJUb3AiOjAsIkxlZnQiOjAsIlJpZ2h0IjowLCJCb3R0b20iOjB9LCJQYWRkaW5nIjp7IiRpZCI6IjE5NSIsIlRvcCI6MCwiTGVmdCI6MCwiUmlnaHQiOjAsIkJvdHRvbSI6MH0sIkJhY2tncm91bmQiOnsiJHJlZiI6IjEyNCJ9LCJJc1Zpc2libGUiOnRydWUsIldpZHRoIjowLjAsIkhlaWdodCI6MC4wLCJCb3JkZXJTdHlsZSI6eyIkaWQiOiIxOTYiLCJMaW5lQ29sb3IiOm51bGwsIkxpbmVXZWlnaHQiOjAuMCwiTGluZVR5cGUiOjAsIlBhcmVudFN0eWxlIjpudWxsfSwiUGFyZW50U3R5bGUiOm51bGx9LCJEYXRlRm9ybWF0Ijp7IiRpZCI6IjE5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yLCJTbWFydER1cmF0aW9uQWN0aXZhdGVkIjpmYWxzZSwiRGF0ZUZvcm1hdCI6eyIkcmVmIjoiMTk3In0sIklkIjoiMGViN2NlMmYtMGVmNS00Zjk3LWJiZjktMWJiYjliNWIxNjBhIiwiSW1wb3J0SWQiOm51bGwsIlRpdGxlIjoiR2F0aGVyIEV4aXN0aW5nIEtub3dsZWRnZSwgRXhwb3NlIEFzc3VtcHRpb25zIGFuZCBVbmtvd25zLiIsIk5vdGUiOm51bGwsIkh5cGVybGluayI6bnVsbCwiSXNDaGFuZ2VkIjpmYWxzZSwiSXNOZXciOmZhbHNlfSx7IiRpZCI6IjE5OCIsIkdyb3VwTmFtZSI6bnVsbCwiU3RhcnREYXRlIjoiMjAxOS0wOC0wOVQwMDowMDowMFoiLCJFbmREYXRlIjoiMjAxOS0wOC0wOVQyMzo1OTowMCIsIlBlcmNlbnRhZ2VDb21wbGV0ZSI6bnVsbCwiU3R5bGUiOnsiJGlkIjoiMTk5IiwiU2hhcGUiOjIsIlNoYXBlVGhpY2tuZXNzIjoxLCJEdXJhdGlvbkZvcm1hdCI6MCwiSW5jbHVkZU5vbldvcmtpbmdEYXlzSW5EdXJhdGlvbiI6ZmFsc2UsIlBlcmNlbnRhZ2VDb21wbGV0ZVN0eWxlIjp7IiRpZCI6IjIwMCIsIkZvbnRTZXR0aW5ncyI6eyIkaWQiOiIyMDEiLCJGb250U2l6ZSI6MTAsIkZvbnROYW1lIjoiQ2FsaWJyaSIsIklzQm9sZCI6ZmFsc2UsIklzSXRhbGljIjpmYWxzZSwiSXNVbmRlcmxpbmVkIjpmYWxzZSwiUGFyZW50U3R5bGUiOm51bGx9LCJBdXRvU2l6ZSI6MCwiRm9yZWdyb3VuZCI6eyIkaWQiOiIyMDIiLCJDb2xvciI6eyIkcmVmIjoiODYifX0sIk1heFdpZHRoIjoyMDAuMCwiTWF4SGVpZ2h0IjoiSW5maW5pdHkiLCJTbWFydEZvcmVncm91bmRJc0FjdGl2ZSI6ZmFsc2UsIkhvcml6b250YWxBbGlnbm1lbnQiOjAsIlZlcnRpY2FsQWxpZ25tZW50IjowLCJTbWFydEZvcmVncm91bmQiOm51bGwsIkJhY2tncm91bmRGaWxsVHlwZSI6MCwiTWFyZ2luIjp7IiRpZCI6IjIwMyIsIlRvcCI6MCwiTGVmdCI6MCwiUmlnaHQiOjAsIkJvdHRvbSI6MH0sIlBhZGRpbmciOnsiJGlkIjoiMjA0IiwiVG9wIjowLCJMZWZ0IjowLCJSaWdodCI6MCwiQm90dG9tIjowfSwiQmFja2dyb3VuZCI6eyIkcmVmIjoiODkifSwiSXNWaXNpYmxlIjp0cnVlLCJXaWR0aCI6MC4wLCJIZWlnaHQiOjAuMCwiQm9yZGVyU3R5bGUiOnsiJGlkIjoiMjA1IiwiTGluZUNvbG9yIjpudWxsLCJMaW5lV2VpZ2h0IjowLjAsIkxpbmVUeXBlIjowLCJQYXJlbnRTdHlsZSI6bnVsbH0sIlBhcmVudFN0eWxlIjpudWxsfSwiRHVyYXRpb25TdHlsZSI6eyIkaWQiOiIyMDYiLCJGb250U2V0dGluZ3MiOnsiJGlkIjoiMjA3IiwiRm9udFNpemUiOjEwLCJGb250TmFtZSI6IkNhbGlicmkiLCJJc0JvbGQiOmZhbHNlLCJJc0l0YWxpYyI6ZmFsc2UsIklzVW5kZXJsaW5lZCI6ZmFsc2UsIlBhcmVudFN0eWxlIjpudWxsfSwiQXV0b1NpemUiOjAsIkZvcmVncm91bmQiOnsiJGlkIjoiMjA4IiwiQ29sb3IiOnsiJHJlZiI6IjkzIn19LCJNYXhXaWR0aCI6MjAwLjAsIk1heEhlaWdodCI6IkluZmluaXR5IiwiU21hcnRGb3JlZ3JvdW5kSXNBY3RpdmUiOmZhbHNlLCJIb3Jpem9udGFsQWxpZ25tZW50IjowLCJWZXJ0aWNhbEFsaWdubWVudCI6MCwiU21hcnRGb3JlZ3JvdW5kIjpudWxsLCJCYWNrZ3JvdW5kRmlsbFR5cGUiOjAsIk1hcmdpbiI6eyIkaWQiOiIyMDkiLCJUb3AiOjAsIkxlZnQiOjAsIlJpZ2h0IjowLCJCb3R0b20iOjB9LCJQYWRkaW5nIjp7IiRpZCI6IjIxMCIsIlRvcCI6MCwiTGVmdCI6MCwiUmlnaHQiOjAsIkJvdHRvbSI6MH0sIkJhY2tncm91bmQiOnsiJHJlZiI6Ijk2In0sIklzVmlzaWJsZSI6dHJ1ZSwiV2lkdGgiOjAuMCwiSGVpZ2h0IjowLjAsIkJvcmRlclN0eWxlIjp7IiRpZCI6IjIxMSIsIkxpbmVDb2xvciI6bnVsbCwiTGluZVdlaWdodCI6MC4wLCJMaW5lVHlwZSI6MCwiUGFyZW50U3R5bGUiOm51bGx9LCJQYXJlbnRTdHlsZSI6bnVsbH0sIkhvcml6b250YWxDb25uZWN0b3JTdHlsZSI6eyIkaWQiOiIyMTIiLCJMaW5lQ29sb3IiOnsiJHJlZiI6Ijk4In0sIkxpbmVXZWlnaHQiOjEuMCwiTGluZVR5cGUiOjAsIlBhcmVudFN0eWxlIjpudWxsfSwiVmVydGljYWxDb25uZWN0b3JTdHlsZSI6eyIkaWQiOiIyMT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E0IiwiTWFyZ2luIjp7IiRpZCI6IjIxNSIsIlRvcCI6MCwiTGVmdCI6NCwiUmlnaHQiOjQsIkJvdHRvbSI6MH0sIlBhZGRpbmciOnsiJGlkIjoiMjE2IiwiVG9wIjowLCJMZWZ0IjowLCJSaWdodCI6MCwiQm90dG9tIjowfSwiQmFja2dyb3VuZCI6eyIkaWQiOiIyMTciLCJDb2xvciI6eyIkaWQiOiIyMTgiLCJBIjoyNTUsIlIiOjI1NSwiRyI6MTkyLCJCIjowfX0sIklzVmlzaWJsZSI6dHJ1ZSwiV2lkdGgiOjAuMCwiSGVpZ2h0IjoxNi4wLCJCb3JkZXJTdHlsZSI6eyIkaWQiOiIyMTkiLCJMaW5lQ29sb3IiOnsiJHJlZiI6IjEwOSJ9LCJMaW5lV2VpZ2h0IjowLjAsIkxpbmVUeXBlIjowLCJQYXJlbnRTdHlsZSI6bnVsbH0sIlBhcmVudFN0eWxlIjpudWxsfSwiVGl0bGVTdHlsZSI6eyIkaWQiOiIyMjAiLCJGb250U2V0dGluZ3MiOnsiJGlkIjoiMjIxIiwiRm9udFNpemUiOjExLCJGb250TmFtZSI6IkNhbGlicmkiLCJJc0JvbGQiOnRydWUsIklzSXRhbGljIjpmYWxzZSwiSXNVbmRlcmxpbmVkIjpmYWxzZSwiUGFyZW50U3R5bGUiOm51bGx9LCJBdXRvU2l6ZSI6MCwiRm9yZWdyb3VuZCI6eyIkaWQiOiIyMjIiLCJDb2xvciI6eyIkcmVmIjoiMTE0In19LCJNYXhXaWR0aCI6OTYwLjAsIk1heEhlaWdodCI6IkluZmluaXR5IiwiU21hcnRGb3JlZ3JvdW5kSXNBY3RpdmUiOmZhbHNlLCJIb3Jpem9udGFsQWxpZ25tZW50IjoxLCJWZXJ0aWNhbEFsaWdubWVudCI6MCwiU21hcnRGb3JlZ3JvdW5kIjpudWxsLCJCYWNrZ3JvdW5kRmlsbFR5cGUiOjAsIk1hcmdpbiI6eyIkaWQiOiIyMjMiLCJUb3AiOjAsIkxlZnQiOjAsIlJpZ2h0IjowLCJCb3R0b20iOjB9LCJQYWRkaW5nIjp7IiRpZCI6IjIyNCIsIlRvcCI6MCwiTGVmdCI6MCwiUmlnaHQiOjAsIkJvdHRvbSI6MH0sIkJhY2tncm91bmQiOnsiJHJlZiI6IjExNyJ9LCJJc1Zpc2libGUiOnRydWUsIldpZHRoIjowLjAsIkhlaWdodCI6MC4wLCJCb3JkZXJTdHlsZSI6eyIkaWQiOiIyMjUiLCJMaW5lQ29sb3IiOm51bGwsIkxpbmVXZWlnaHQiOjAuMCwiTGluZVR5cGUiOjAsIlBhcmVudFN0eWxlIjpudWxsfSwiUGFyZW50U3R5bGUiOm51bGx9LCJEYXRlU3R5bGUiOnsiJGlkIjoiMjI2IiwiRm9udFNldHRpbmdzIjp7IiRpZCI6IjIyNyIsIkZvbnRTaXplIjoxMCwiRm9udE5hbWUiOiJDYWxpYnJpIiwiSXNCb2xkIjpmYWxzZSwiSXNJdGFsaWMiOmZhbHNlLCJJc1VuZGVybGluZWQiOmZhbHNlLCJQYXJlbnRTdHlsZSI6bnVsbH0sIkF1dG9TaXplIjowLCJGb3JlZ3JvdW5kIjp7IiRpZCI6IjIyOCIsIkNvbG9yIjp7IiRyZWYiOiIxMjEifX0sIk1heFdpZHRoIjoyMDAuMCwiTWF4SGVpZ2h0IjoiSW5maW5pdHkiLCJTbWFydEZvcmVncm91bmRJc0FjdGl2ZSI6ZmFsc2UsIkhvcml6b250YWxBbGlnbm1lbnQiOjAsIlZlcnRpY2FsQWxpZ25tZW50IjowLCJTbWFydEZvcmVncm91bmQiOm51bGwsIkJhY2tncm91bmRGaWxsVHlwZSI6MCwiTWFyZ2luIjp7IiRpZCI6IjIyOSIsIlRvcCI6MCwiTGVmdCI6MCwiUmlnaHQiOjAsIkJvdHRvbSI6MH0sIlBhZGRpbmciOnsiJGlkIjoiMjMwIiwiVG9wIjowLCJMZWZ0IjowLCJSaWdodCI6MCwiQm90dG9tIjowfSwiQmFja2dyb3VuZCI6eyIkcmVmIjoiMTI0In0sIklzVmlzaWJsZSI6dHJ1ZSwiV2lkdGgiOjAuMCwiSGVpZ2h0IjowLjAsIkJvcmRlclN0eWxlIjp7IiRpZCI6IjIzMSIsIkxpbmVDb2xvciI6bnVsbCwiTGluZVdlaWdodCI6MC4wLCJMaW5lVHlwZSI6MCwiUGFyZW50U3R5bGUiOm51bGx9LCJQYXJlbnRTdHlsZSI6bnVsbH0sIkRhdGVGb3JtYXQiOnsiJGlkIjoiMjM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MsIlNtYXJ0RHVyYXRpb25BY3RpdmF0ZWQiOmZhbHNlLCJEYXRlRm9ybWF0Ijp7IiRyZWYiOiIyMzIifSwiSWQiOiI3ODIxMDMwMi03ODI3LTQzMGUtOWIzNy1mM2Y3MmYyZjYxNTMiLCJJbXBvcnRJZCI6bnVsbCwiVGl0bGUiOiJFbGx1bWluYXRlIGFsbCBQYXRocyBhbmQgZmluZCB3aG8gdGhlIFNhZmUgRHJpdmVyIFByb2R1Y3QgaXMgRm9yLiIsIk5vdGUiOm51bGwsIkh5cGVybGluayI6bnVsbCwiSXNDaGFuZ2VkIjpmYWxzZSwiSXNOZXciOmZhbHNlfSx7IiRpZCI6IjIzMyIsIkdyb3VwTmFtZSI6bnVsbCwiU3RhcnREYXRlIjoiMjAxOS0wOC0xMlQwMDowMDowMFoiLCJFbmREYXRlIjoiMjAxOS0wOC0xMlQyMzo1OTowMCIsIlBlcmNlbnRhZ2VDb21wbGV0ZSI6bnVsbCwiU3R5bGUiOnsiJGlkIjoiMjM0IiwiU2hhcGUiOjIsIlNoYXBlVGhpY2tuZXNzIjoxLCJEdXJhdGlvbkZvcm1hdCI6MCwiSW5jbHVkZU5vbldvcmtpbmdEYXlzSW5EdXJhdGlvbiI6ZmFsc2UsIlBlcmNlbnRhZ2VDb21wbGV0ZVN0eWxlIjp7IiRpZCI6IjIzNSIsIkZvbnRTZXR0aW5ncyI6eyIkaWQiOiIyMzYiLCJGb250U2l6ZSI6MTAsIkZvbnROYW1lIjoiQ2FsaWJyaSIsIklzQm9sZCI6ZmFsc2UsIklzSXRhbGljIjpmYWxzZSwiSXNVbmRlcmxpbmVkIjpmYWxzZSwiUGFyZW50U3R5bGUiOm51bGx9LCJBdXRvU2l6ZSI6MCwiRm9yZWdyb3VuZCI6eyIkaWQiOiIyMzciLCJDb2xvciI6eyIkcmVmIjoiODYifX0sIk1heFdpZHRoIjoyMDAuMCwiTWF4SGVpZ2h0IjoiSW5maW5pdHkiLCJTbWFydEZvcmVncm91bmRJc0FjdGl2ZSI6ZmFsc2UsIkhvcml6b250YWxBbGlnbm1lbnQiOjAsIlZlcnRpY2FsQWxpZ25tZW50IjowLCJTbWFydEZvcmVncm91bmQiOm51bGwsIkJhY2tncm91bmRGaWxsVHlwZSI6MCwiTWFyZ2luIjp7IiRpZCI6IjIzOCIsIlRvcCI6MCwiTGVmdCI6MCwiUmlnaHQiOjAsIkJvdHRvbSI6MH0sIlBhZGRpbmciOnsiJGlkIjoiMjM5IiwiVG9wIjowLCJMZWZ0IjowLCJSaWdodCI6MCwiQm90dG9tIjowfSwiQmFja2dyb3VuZCI6eyIkcmVmIjoiODkifSwiSXNWaXNpYmxlIjp0cnVlLCJXaWR0aCI6MC4wLCJIZWlnaHQiOjAuMCwiQm9yZGVyU3R5bGUiOnsiJGlkIjoiMjQwIiwiTGluZUNvbG9yIjpudWxsLCJMaW5lV2VpZ2h0IjowLjAsIkxpbmVUeXBlIjowLCJQYXJlbnRTdHlsZSI6bnVsbH0sIlBhcmVudFN0eWxlIjpudWxsfSwiRHVyYXRpb25TdHlsZSI6eyIkaWQiOiIyNDEiLCJGb250U2V0dGluZ3MiOnsiJGlkIjoiMjQyIiwiRm9udFNpemUiOjEwLCJGb250TmFtZSI6IkNhbGlicmkiLCJJc0JvbGQiOmZhbHNlLCJJc0l0YWxpYyI6ZmFsc2UsIklzVW5kZXJsaW5lZCI6ZmFsc2UsIlBhcmVudFN0eWxlIjpudWxsfSwiQXV0b1NpemUiOjAsIkZvcmVncm91bmQiOnsiJGlkIjoiMjQzIiwiQ29sb3IiOnsiJHJlZiI6IjkzIn19LCJNYXhXaWR0aCI6MjAwLjAsIk1heEhlaWdodCI6IkluZmluaXR5IiwiU21hcnRGb3JlZ3JvdW5kSXNBY3RpdmUiOmZhbHNlLCJIb3Jpem9udGFsQWxpZ25tZW50IjowLCJWZXJ0aWNhbEFsaWdubWVudCI6MCwiU21hcnRGb3JlZ3JvdW5kIjpudWxsLCJCYWNrZ3JvdW5kRmlsbFR5cGUiOjAsIk1hcmdpbiI6eyIkaWQiOiIyNDQiLCJUb3AiOjAsIkxlZnQiOjAsIlJpZ2h0IjowLCJCb3R0b20iOjB9LCJQYWRkaW5nIjp7IiRpZCI6IjI0NSIsIlRvcCI6MCwiTGVmdCI6MCwiUmlnaHQiOjAsIkJvdHRvbSI6MH0sIkJhY2tncm91bmQiOnsiJHJlZiI6Ijk2In0sIklzVmlzaWJsZSI6dHJ1ZSwiV2lkdGgiOjAuMCwiSGVpZ2h0IjowLjAsIkJvcmRlclN0eWxlIjp7IiRpZCI6IjI0NiIsIkxpbmVDb2xvciI6bnVsbCwiTGluZVdlaWdodCI6MC4wLCJMaW5lVHlwZSI6MCwiUGFyZW50U3R5bGUiOm51bGx9LCJQYXJlbnRTdHlsZSI6bnVsbH0sIkhvcml6b250YWxDb25uZWN0b3JTdHlsZSI6eyIkaWQiOiIyNDciLCJMaW5lQ29sb3IiOnsiJHJlZiI6Ijk4In0sIkxpbmVXZWlnaHQiOjEuMCwiTGluZVR5cGUiOjAsIlBhcmVudFN0eWxlIjpudWxsfSwiVmVydGljYWxDb25uZWN0b3JTdHlsZSI6eyIkaWQiOiIyND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Q5IiwiTWFyZ2luIjp7IiRpZCI6IjI1MCIsIlRvcCI6MCwiTGVmdCI6NCwiUmlnaHQiOjQsIkJvdHRvbSI6MH0sIlBhZGRpbmciOnsiJGlkIjoiMjUxIiwiVG9wIjowLCJMZWZ0IjowLCJSaWdodCI6MCwiQm90dG9tIjowfSwiQmFja2dyb3VuZCI6eyIkaWQiOiIyNTIiLCJDb2xvciI6eyIkaWQiOiIyNTMiLCJBIjoyNTUsIlIiOjExMiwiRyI6MTczLCJCIjo3MX19LCJJc1Zpc2libGUiOnRydWUsIldpZHRoIjowLjAsIkhlaWdodCI6MTYuMCwiQm9yZGVyU3R5bGUiOnsiJGlkIjoiMjU0IiwiTGluZUNvbG9yIjp7IiRyZWYiOiIxMDkifSwiTGluZVdlaWdodCI6MC4wLCJMaW5lVHlwZSI6MCwiUGFyZW50U3R5bGUiOm51bGx9LCJQYXJlbnRTdHlsZSI6bnVsbH0sIlRpdGxlU3R5bGUiOnsiJGlkIjoiMjU1IiwiRm9udFNldHRpbmdzIjp7IiRpZCI6IjI1NiIsIkZvbnRTaXplIjoxMSwiRm9udE5hbWUiOiJDYWxpYnJpIiwiSXNCb2xkIjp0cnVlLCJJc0l0YWxpYyI6ZmFsc2UsIklzVW5kZXJsaW5lZCI6ZmFsc2UsIlBhcmVudFN0eWxlIjpudWxsfSwiQXV0b1NpemUiOjAsIkZvcmVncm91bmQiOnsiJGlkIjoiMjU3IiwiQ29sb3IiOnsiJHJlZiI6IjExNCJ9fSwiTWF4V2lkdGgiOjk2MC4wLCJNYXhIZWlnaHQiOiJJbmZpbml0eSIsIlNtYXJ0Rm9yZWdyb3VuZElzQWN0aXZlIjpmYWxzZSwiSG9yaXpvbnRhbEFsaWdubWVudCI6MSwiVmVydGljYWxBbGlnbm1lbnQiOjAsIlNtYXJ0Rm9yZWdyb3VuZCI6bnVsbCwiQmFja2dyb3VuZEZpbGxUeXBlIjowLCJNYXJnaW4iOnsiJGlkIjoiMjU4IiwiVG9wIjowLCJMZWZ0IjowLCJSaWdodCI6MCwiQm90dG9tIjowfSwiUGFkZGluZyI6eyIkaWQiOiIyNTkiLCJUb3AiOjAsIkxlZnQiOjAsIlJpZ2h0IjowLCJCb3R0b20iOjB9LCJCYWNrZ3JvdW5kIjp7IiRyZWYiOiIxMTcifSwiSXNWaXNpYmxlIjp0cnVlLCJXaWR0aCI6MC4wLCJIZWlnaHQiOjAuMCwiQm9yZGVyU3R5bGUiOnsiJGlkIjoiMjYwIiwiTGluZUNvbG9yIjpudWxsLCJMaW5lV2VpZ2h0IjowLjAsIkxpbmVUeXBlIjowLCJQYXJlbnRTdHlsZSI6bnVsbH0sIlBhcmVudFN0eWxlIjpudWxsfSwiRGF0ZVN0eWxlIjp7IiRpZCI6IjI2MSIsIkZvbnRTZXR0aW5ncyI6eyIkaWQiOiIyNjIiLCJGb250U2l6ZSI6MTAsIkZvbnROYW1lIjoiQ2FsaWJyaSIsIklzQm9sZCI6ZmFsc2UsIklzSXRhbGljIjpmYWxzZSwiSXNVbmRlcmxpbmVkIjpmYWxzZSwiUGFyZW50U3R5bGUiOm51bGx9LCJBdXRvU2l6ZSI6MCwiRm9yZWdyb3VuZCI6eyIkaWQiOiIyNjMiLCJDb2xvciI6eyIkcmVmIjoiMTIxIn19LCJNYXhXaWR0aCI6MjAwLjAsIk1heEhlaWdodCI6IkluZmluaXR5IiwiU21hcnRGb3JlZ3JvdW5kSXNBY3RpdmUiOmZhbHNlLCJIb3Jpem9udGFsQWxpZ25tZW50Ijow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EyNCJ9LCJJc1Zpc2libGUiOnRydWUsIldpZHRoIjowLjAsIkhlaWdodCI6MC4wLCJCb3JkZXJTdHlsZSI6eyIkaWQiOiIyNjYiLCJMaW5lQ29sb3IiOm51bGwsIkxpbmVXZWlnaHQiOjAuMCwiTGluZVR5cGUiOjAsIlBhcmVudFN0eWxlIjpudWxsfSwiUGFyZW50U3R5bGUiOm51bGx9LCJEYXRlRm9ybWF0Ijp7IiRpZCI6IjI2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0LCJTbWFydER1cmF0aW9uQWN0aXZhdGVkIjpmYWxzZSwiRGF0ZUZvcm1hdCI6eyIkcmVmIjoiMjY3In0sIklkIjoiZmZlMDcxMzItYjhiMS00ZDI4LTlkNTYtYjU2ZmI5MmVkZDk3IiwiSW1wb3J0SWQiOm51bGwsIlRpdGxlIjoiUGxhbiBUaGUgVmVyeSBGaXJzdCBQcm90b3R5cGUgVXNpbmcgYWxsIFRoZSBJbmZvIEdhdGhlcmVkLiIsIk5vdGUiOm51bGwsIkh5cGVybGluayI6bnVsbCwiSXNDaGFuZ2VkIjpmYWxzZSwiSXNOZXciOmZhbHNlfSx7IiRpZCI6IjI2OCIsIkdyb3VwTmFtZSI6bnVsbCwiU3RhcnREYXRlIjoiMjAxOS0wOC0xNFQwMDowMDowMFoiLCJFbmREYXRlIjoiMjAxOS0wOC0xNFQyMzo1OTowMCIsIlBlcmNlbnRhZ2VDb21wbGV0ZSI6bnVsbCwiU3R5bGUiOnsiJGlkIjoiMjY5IiwiU2hhcGUiOjIsIlNoYXBlVGhpY2tuZXNzIjoxLCJEdXJhdGlvbkZvcm1hdCI6MCwiSW5jbHVkZU5vbldvcmtpbmdEYXlzSW5EdXJhdGlvbiI6ZmFsc2UsIlBlcmNlbnRhZ2VDb21wbGV0ZVN0eWxlIjp7IiRpZCI6IjI3MCIsIkZvbnRTZXR0aW5ncyI6eyIkaWQiOiIyNzEiLCJGb250U2l6ZSI6MTAsIkZvbnROYW1lIjoiQ2FsaWJyaSIsIklzQm9sZCI6ZmFsc2UsIklzSXRhbGljIjpmYWxzZSwiSXNVbmRlcmxpbmVkIjpmYWxzZSwiUGFyZW50U3R5bGUiOm51bGx9LCJBdXRvU2l6ZSI6MCwiRm9yZWdyb3VuZCI6eyIkaWQiOiIyNzIiLCJDb2xvciI6eyIkcmVmIjoiODYifX0sIk1heFdpZHRoIjoyMDAuMCwiTWF4SGVpZ2h0IjoiSW5maW5pdHkiLCJTbWFydEZvcmVncm91bmRJc0FjdGl2ZSI6ZmFsc2UsIkhvcml6b250YWxBbGlnbm1lbnQiOjAsIlZlcnRpY2FsQWxpZ25tZW50IjowLCJTbWFydEZvcmVncm91bmQiOm51bGwsIkJhY2tncm91bmRGaWxsVHlwZSI6MCwiTWFyZ2luIjp7IiRpZCI6IjI3MyIsIlRvcCI6MCwiTGVmdCI6MCwiUmlnaHQiOjAsIkJvdHRvbSI6MH0sIlBhZGRpbmciOnsiJGlkIjoiMjc0IiwiVG9wIjowLCJMZWZ0IjowLCJSaWdodCI6MCwiQm90dG9tIjowfSwiQmFja2dyb3VuZCI6eyIkcmVmIjoiODkifSwiSXNWaXNpYmxlIjp0cnVlLCJXaWR0aCI6MC4wLCJIZWlnaHQiOjAuMCwiQm9yZGVyU3R5bGUiOnsiJGlkIjoiMjc1IiwiTGluZUNvbG9yIjpudWxsLCJMaW5lV2VpZ2h0IjowLjAsIkxpbmVUeXBlIjowLCJQYXJlbnRTdHlsZSI6bnVsbH0sIlBhcmVudFN0eWxlIjpudWxsfSwiRHVyYXRpb25TdHlsZSI6eyIkaWQiOiIyNzYiLCJGb250U2V0dGluZ3MiOnsiJGlkIjoiMjc3IiwiRm9udFNpemUiOjEwLCJGb250TmFtZSI6IkNhbGlicmkiLCJJc0JvbGQiOmZhbHNlLCJJc0l0YWxpYyI6ZmFsc2UsIklzVW5kZXJsaW5lZCI6ZmFsc2UsIlBhcmVudFN0eWxlIjpudWxsfSwiQXV0b1NpemUiOjAsIkZvcmVncm91bmQiOnsiJGlkIjoiMjc4IiwiQ29sb3IiOnsiJHJlZiI6IjkzIn19LCJNYXhXaWR0aCI6MjAwLjAsIk1heEhlaWdodCI6IkluZmluaXR5IiwiU21hcnRGb3JlZ3JvdW5kSXNBY3RpdmUiOmZhbHNlLCJIb3Jpem9udGFsQWxpZ25tZW50IjowLCJWZXJ0aWNhbEFsaWdubWVudCI6MCwiU21hcnRGb3JlZ3JvdW5kIjpudWxsLCJCYWNrZ3JvdW5kRmlsbFR5cGUiOjAsIk1hcmdpbiI6eyIkaWQiOiIyNzkiLCJUb3AiOjAsIkxlZnQiOjAsIlJpZ2h0IjowLCJCb3R0b20iOjB9LCJQYWRkaW5nIjp7IiRpZCI6IjI4MCIsIlRvcCI6MCwiTGVmdCI6MCwiUmlnaHQiOjAsIkJvdHRvbSI6MH0sIkJhY2tncm91bmQiOnsiJHJlZiI6Ijk2In0sIklzVmlzaWJsZSI6dHJ1ZSwiV2lkdGgiOjAuMCwiSGVpZ2h0IjowLjAsIkJvcmRlclN0eWxlIjp7IiRpZCI6IjI4MSIsIkxpbmVDb2xvciI6bnVsbCwiTGluZVdlaWdodCI6MC4wLCJMaW5lVHlwZSI6MCwiUGFyZW50U3R5bGUiOm51bGx9LCJQYXJlbnRTdHlsZSI6bnVsbH0sIkhvcml6b250YWxDb25uZWN0b3JTdHlsZSI6eyIkaWQiOiIyODIiLCJMaW5lQ29sb3IiOnsiJHJlZiI6Ijk4In0sIkxpbmVXZWlnaHQiOjEuMCwiTGluZVR5cGUiOjAsIlBhcmVudFN0eWxlIjpudWxsfSwiVmVydGljYWxDb25uZWN0b3JTdHlsZSI6eyIkaWQiOiIyODM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jg0IiwiTWFyZ2luIjp7IiRpZCI6IjI4NSIsIlRvcCI6MCwiTGVmdCI6NCwiUmlnaHQiOjQsIkJvdHRvbSI6MH0sIlBhZGRpbmciOnsiJGlkIjoiMjg2IiwiVG9wIjowLCJMZWZ0IjowLCJSaWdodCI6MCwiQm90dG9tIjowfSwiQmFja2dyb3VuZCI6eyIkaWQiOiIyODciLCJDb2xvciI6eyIkaWQiOiIyODgiLCJBIjoyNTUsIlIiOjIzNCwiRyI6MjIsIkIiOjMwfX0sIklzVmlzaWJsZSI6dHJ1ZSwiV2lkdGgiOjAuMCwiSGVpZ2h0IjoxNi4wLCJCb3JkZXJTdHlsZSI6eyIkaWQiOiIyODkiLCJMaW5lQ29sb3IiOnsiJHJlZiI6IjEwOSJ9LCJMaW5lV2VpZ2h0IjowLjAsIkxpbmVUeXBlIjowLCJQYXJlbnRTdHlsZSI6bnVsbH0sIlBhcmVudFN0eWxlIjpudWxsfSwiVGl0bGVTdHlsZSI6eyIkaWQiOiIyOTAiLCJGb250U2V0dGluZ3MiOnsiJGlkIjoiMjkxIiwiRm9udFNpemUiOjExLCJGb250TmFtZSI6IkNhbGlicmkiLCJJc0JvbGQiOnRydWUsIklzSXRhbGljIjpmYWxzZSwiSXNVbmRlcmxpbmVkIjpmYWxzZSwiUGFyZW50U3R5bGUiOm51bGx9LCJBdXRvU2l6ZSI6MCwiRm9yZWdyb3VuZCI6eyIkaWQiOiIyOTIiLCJDb2xvciI6eyIkcmVmIjoiMTE0In19LCJNYXhXaWR0aCI6OTYwLjAsIk1heEhlaWdodCI6IkluZmluaXR5IiwiU21hcnRGb3JlZ3JvdW5kSXNBY3RpdmUiOmZhbHNlLCJIb3Jpem9udGFsQWxpZ25tZW50IjoxLCJWZXJ0aWNhbEFsaWdubWVudCI6MCwiU21hcnRGb3JlZ3JvdW5kIjpudWxsLCJCYWNrZ3JvdW5kRmlsbFR5cGUiOjAsIk1hcmdpbiI6eyIkaWQiOiIyOTMiLCJUb3AiOjAsIkxlZnQiOjAsIlJpZ2h0IjowLCJCb3R0b20iOjB9LCJQYWRkaW5nIjp7IiRpZCI6IjI5NCIsIlRvcCI6MCwiTGVmdCI6MCwiUmlnaHQiOjAsIkJvdHRvbSI6MH0sIkJhY2tncm91bmQiOnsiJHJlZiI6IjExNyJ9LCJJc1Zpc2libGUiOnRydWUsIldpZHRoIjowLjAsIkhlaWdodCI6MC4wLCJCb3JkZXJTdHlsZSI6eyIkaWQiOiIyOTUiLCJMaW5lQ29sb3IiOm51bGwsIkxpbmVXZWlnaHQiOjAuMCwiTGluZVR5cGUiOjAsIlBhcmVudFN0eWxlIjpudWxsfSwiUGFyZW50U3R5bGUiOm51bGx9LCJEYXRlU3R5bGUiOnsiJGlkIjoiMjk2IiwiRm9udFNldHRpbmdzIjp7IiRpZCI6IjI5NyIsIkZvbnRTaXplIjoxMCwiRm9udE5hbWUiOiJDYWxpYnJpIiwiSXNCb2xkIjpmYWxzZSwiSXNJdGFsaWMiOmZhbHNlLCJJc1VuZGVybGluZWQiOmZhbHNlLCJQYXJlbnRTdHlsZSI6bnVsbH0sIkF1dG9TaXplIjowLCJGb3JlZ3JvdW5kIjp7IiRpZCI6IjI5OCIsIkNvbG9yIjp7IiRyZWYiOiIxMjEifX0sIk1heFdpZHRoIjoyMDAuMCwiTWF4SGVpZ2h0IjoiSW5maW5pdHkiLCJTbWFydEZvcmVncm91bmRJc0FjdGl2ZSI6ZmFsc2UsIkhvcml6b250YWxBbGlnbm1lbnQiOjAsIlZlcnRpY2FsQWxpZ25tZW50IjowLCJTbWFydEZvcmVncm91bmQiOm51bGwsIkJhY2tncm91bmRGaWxsVHlwZSI6MCwiTWFyZ2luIjp7IiRpZCI6IjI5OSIsIlRvcCI6MCwiTGVmdCI6MCwiUmlnaHQiOjAsIkJvdHRvbSI6MH0sIlBhZGRpbmciOnsiJGlkIjoiMzAwIiwiVG9wIjowLCJMZWZ0IjowLCJSaWdodCI6MCwiQm90dG9tIjowfSwiQmFja2dyb3VuZCI6eyIkcmVmIjoiMTI0In0sIklzVmlzaWJsZSI6dHJ1ZSwiV2lkdGgiOjAuMCwiSGVpZ2h0IjowLjAsIkJvcmRlclN0eWxlIjp7IiRpZCI6IjMwMSIsIkxpbmVDb2xvciI6bnVsbCwiTGluZVdlaWdodCI6MC4wLCJMaW5lVHlwZSI6MCwiUGFyZW50U3R5bGUiOm51bGx9LCJQYXJlbnRTdHlsZSI6bnVsbH0sIkRhdGVGb3JtYXQiOnsiJGlkIjoiMzAy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UsIlNtYXJ0RHVyYXRpb25BY3RpdmF0ZWQiOmZhbHNlLCJEYXRlRm9ybWF0Ijp7IiRyZWYiOiIzMDIifSwiSWQiOiJlN2VkOGIwZS04YmI4LTRkZGEtOGFjNS1hOGM2OGIxMjg2YTciLCJJbXBvcnRJZCI6bnVsbCwiVGl0bGUiOiJCdWlsZCBUaGUgVmVyeSBGaXJzdCBQcm90b3R5cGUgVG8gRG8gVGhlIFZlcnkgQmFzaWMgRnVuY3Rpb24gSXQgTmVlZHMgVG8gRG8uIiwiTm90ZSI6bnVsbCwiSHlwZXJsaW5rIjpudWxsLCJJc0NoYW5nZWQiOmZhbHNlLCJJc05ldyI6ZmFsc2V9LHsiJGlkIjoiMzAzIiwiR3JvdXBOYW1lIjpudWxsLCJTdGFydERhdGUiOiIyMDE5LTA4LTE2VDAwOjAwOjAwWiIsIkVuZERhdGUiOiIyMDE5LTA4LTE5VDIzOjU5OjAwWiIsIlBlcmNlbnRhZ2VDb21wbGV0ZSI6bnVsbCwiU3R5bGUiOnsiJGlkIjoiMzA0IiwiU2hhcGUiOjIsIlNoYXBlVGhpY2tuZXNzIjoxLCJEdXJhdGlvbkZvcm1hdCI6MCwiSW5jbHVkZU5vbldvcmtpbmdEYXlzSW5EdXJhdGlvbiI6ZmFsc2UsIlBlcmNlbnRhZ2VDb21wbGV0ZVN0eWxlIjp7IiRpZCI6IjMwNSIsIkZvbnRTZXR0aW5ncyI6eyIkaWQiOiIzMDYiLCJGb250U2l6ZSI6MTAsIkZvbnROYW1lIjoiQ2FsaWJyaSIsIklzQm9sZCI6ZmFsc2UsIklzSXRhbGljIjpmYWxzZSwiSXNVbmRlcmxpbmVkIjpmYWxzZSwiUGFyZW50U3R5bGUiOm51bGx9LCJBdXRvU2l6ZSI6MCwiRm9yZWdyb3VuZCI6eyIkaWQiOiIzMDciLCJDb2xvciI6eyIkcmVmIjoiODYifX0sIk1heFdpZHRoIjoyMDAuMCwiTWF4SGVpZ2h0IjoiSW5maW5pdHkiLCJTbWFydEZvcmVncm91bmRJc0FjdGl2ZSI6ZmFsc2UsIkhvcml6b250YWxBbGlnbm1lbnQiOjAsIlZlcnRpY2FsQWxpZ25tZW50IjowLCJTbWFydEZvcmVncm91bmQiOm51bGwsIkJhY2tncm91bmRGaWxsVHlwZSI6MCwiTWFyZ2luIjp7IiRpZCI6IjMwOCIsIlRvcCI6MCwiTGVmdCI6MCwiUmlnaHQiOjAsIkJvdHRvbSI6MH0sIlBhZGRpbmciOnsiJGlkIjoiMzA5IiwiVG9wIjowLCJMZWZ0IjowLCJSaWdodCI6MCwiQm90dG9tIjowfSwiQmFja2dyb3VuZCI6eyIkcmVmIjoiODkifSwiSXNWaXNpYmxlIjp0cnVlLCJXaWR0aCI6MC4wLCJIZWlnaHQiOjAuMCwiQm9yZGVyU3R5bGUiOnsiJGlkIjoiMzEwIiwiTGluZUNvbG9yIjpudWxsLCJMaW5lV2VpZ2h0IjowLjAsIkxpbmVUeXBlIjowLCJQYXJlbnRTdHlsZSI6bnVsbH0sIlBhcmVudFN0eWxlIjpudWxsfSwiRHVyYXRpb25TdHlsZSI6eyIkaWQiOiIzMTEiLCJGb250U2V0dGluZ3MiOnsiJGlkIjoiMzEyIiwiRm9udFNpemUiOjEwLCJGb250TmFtZSI6IkNhbGlicmkiLCJJc0JvbGQiOmZhbHNlLCJJc0l0YWxpYyI6ZmFsc2UsIklzVW5kZXJsaW5lZCI6ZmFsc2UsIlBhcmVudFN0eWxlIjpudWxsfSwiQXV0b1NpemUiOjAsIkZvcmVncm91bmQiOnsiJGlkIjoiMzEzIiwiQ29sb3IiOnsiJHJlZiI6IjkzIn19LCJNYXhXaWR0aCI6MjAwLjAsIk1heEhlaWdodCI6IkluZmluaXR5IiwiU21hcnRGb3JlZ3JvdW5kSXNBY3RpdmUiOmZhbHNlLCJIb3Jpem9udGFsQWxpZ25tZW50IjowLCJWZXJ0aWNhbEFsaWdubWVudCI6MCwiU21hcnRGb3JlZ3JvdW5kIjpudWxsLCJCYWNrZ3JvdW5kRmlsbFR5cGUiOjAsIk1hcmdpbiI6eyIkaWQiOiIzMTQiLCJUb3AiOjAsIkxlZnQiOjAsIlJpZ2h0IjowLCJCb3R0b20iOjB9LCJQYWRkaW5nIjp7IiRpZCI6IjMxNSIsIlRvcCI6MCwiTGVmdCI6MCwiUmlnaHQiOjAsIkJvdHRvbSI6MH0sIkJhY2tncm91bmQiOnsiJHJlZiI6Ijk2In0sIklzVmlzaWJsZSI6dHJ1ZSwiV2lkdGgiOjAuMCwiSGVpZ2h0IjowLjAsIkJvcmRlclN0eWxlIjp7IiRpZCI6IjMxNiIsIkxpbmVDb2xvciI6bnVsbCwiTGluZVdlaWdodCI6MC4wLCJMaW5lVHlwZSI6MCwiUGFyZW50U3R5bGUiOm51bGx9LCJQYXJlbnRTdHlsZSI6bnVsbH0sIkhvcml6b250YWxDb25uZWN0b3JTdHlsZSI6eyIkaWQiOiIzMTciLCJMaW5lQ29sb3IiOnsiJHJlZiI6Ijk4In0sIkxpbmVXZWlnaHQiOjEuMCwiTGluZVR5cGUiOjAsIlBhcmVudFN0eWxlIjpudWxsfSwiVmVydGljYWxDb25uZWN0b3JTdHlsZSI6eyIkaWQiOiIzMTgiLCJMaW5lQ29sb3IiOnsiJHJlZiI6IjEwMSJ9LCJMaW5lV2VpZ2h0IjowLjAsIkxpbmVUeXBlIjowLCJQYXJlbnRTdHlsZSI6bnVsbH0sIk1hcmdpbiI6bnVsbCwiU3RhcnREYXRlUG9zaXRpb24iOjMsIkVuZERhdGVQb3NpdGlvbiI6NCwiRGF0ZUlzVmlzaWJsZSI6dHJ1ZSwiVGl0bGVQb3NpdGlvbiI6MiwiRHVyYXRpb25Qb3NpdGlvbiI6NiwiUGVyY2VudGFnZUNvbXBsZXRlZFBvc2l0aW9uIjo2LCJTcGFjaW5nIjo1LCJJc0JlbG93VGltZWJhbmQiOnRydWUsIlBlcmNlbnRhZ2VDb21wbGV0ZVNoYXBlT3BhY2l0eSI6MzUsIlNoYXBlU3R5bGUiOnsiJGlkIjoiMzE5IiwiTWFyZ2luIjp7IiRpZCI6IjMyMCIsIlRvcCI6MCwiTGVmdCI6NCwiUmlnaHQiOjQsIkJvdHRvbSI6MH0sIlBhZGRpbmciOnsiJGlkIjoiMzIxIiwiVG9wIjowLCJMZWZ0IjowLCJSaWdodCI6MCwiQm90dG9tIjowfSwiQmFja2dyb3VuZCI6eyIkaWQiOiIzMjIiLCJDb2xvciI6eyIkaWQiOiIzMjMiLCJBIjoyNTUsIlIiOjExMSwiRyI6NDksIkIiOjE1Mn19LCJJc1Zpc2libGUiOnRydWUsIldpZHRoIjowLjAsIkhlaWdodCI6MTYuMCwiQm9yZGVyU3R5bGUiOnsiJGlkIjoiMzI0IiwiTGluZUNvbG9yIjp7IiRyZWYiOiIxMDkifSwiTGluZVdlaWdodCI6MC4wLCJMaW5lVHlwZSI6MCwiUGFyZW50U3R5bGUiOm51bGx9LCJQYXJlbnRTdHlsZSI6bnVsbH0sIlRpdGxlU3R5bGUiOnsiJGlkIjoiMzI1IiwiRm9udFNldHRpbmdzIjp7IiRpZCI6IjMyNiIsIkZvbnRTaXplIjoxMSwiRm9udE5hbWUiOiJDYWxpYnJpIiwiSXNCb2xkIjp0cnVlLCJJc0l0YWxpYyI6ZmFsc2UsIklzVW5kZXJsaW5lZCI6ZmFsc2UsIlBhcmVudFN0eWxlIjpudWxsfSwiQXV0b1NpemUiOjAsIkZvcmVncm91bmQiOnsiJGlkIjoiMzI3IiwiQ29sb3IiOnsiJHJlZiI6IjExNCJ9fSwiTWF4V2lkdGgiOjk2MC4wLCJNYXhIZWlnaHQiOiJJbmZpbml0eSIsIlNtYXJ0Rm9yZWdyb3VuZElzQWN0aXZlIjpmYWxzZSwiSG9yaXpvbnRhbEFsaWdubWVudCI6MSwiVmVydGljYWxBbGlnbm1lbnQiOjAsIlNtYXJ0Rm9yZWdyb3VuZCI6bnVsbCwiQmFja2dyb3VuZEZpbGxUeXBlIjowLCJNYXJnaW4iOnsiJGlkIjoiMzI4IiwiVG9wIjowLCJMZWZ0IjowLCJSaWdodCI6MCwiQm90dG9tIjowfSwiUGFkZGluZyI6eyIkaWQiOiIzMjkiLCJUb3AiOjAsIkxlZnQiOjAsIlJpZ2h0IjowLCJCb3R0b20iOjB9LCJCYWNrZ3JvdW5kIjp7IiRyZWYiOiIxMTcifSwiSXNWaXNpYmxlIjp0cnVlLCJXaWR0aCI6MC4wLCJIZWlnaHQiOjAuMCwiQm9yZGVyU3R5bGUiOnsiJGlkIjoiMzMwIiwiTGluZUNvbG9yIjpudWxsLCJMaW5lV2VpZ2h0IjowLjAsIkxpbmVUeXBlIjowLCJQYXJlbnRTdHlsZSI6bnVsbH0sIlBhcmVudFN0eWxlIjpudWxsfSwiRGF0ZVN0eWxlIjp7IiRpZCI6IjMzMSIsIkZvbnRTZXR0aW5ncyI6eyIkaWQiOiIzMzIiLCJGb250U2l6ZSI6MTAsIkZvbnROYW1lIjoiQ2FsaWJyaSIsIklzQm9sZCI6ZmFsc2UsIklzSXRhbGljIjpmYWxzZSwiSXNVbmRlcmxpbmVkIjpmYWxzZSwiUGFyZW50U3R5bGUiOm51bGx9LCJBdXRvU2l6ZSI6MCwiRm9yZWdyb3VuZCI6eyIkaWQiOiIzMzMiLCJDb2xvciI6eyIkcmVmIjoiMTIxIn19LCJNYXhXaWR0aCI6MjAwLjAsIk1heEhlaWdodCI6IkluZmluaXR5IiwiU21hcnRGb3JlZ3JvdW5kSXNBY3RpdmUiOmZhbHNlLCJIb3Jpem9udGFsQWxpZ25tZW50IjowLCJWZXJ0aWNhbEFsaWdubWVudCI6MCwiU21hcnRGb3JlZ3JvdW5kIjpudWxsLCJCYWNrZ3JvdW5kRmlsbFR5cGUiOjAsIk1hcmdpbiI6eyIkaWQiOiIzMzQiLCJUb3AiOjAsIkxlZnQiOjAsIlJpZ2h0IjowLCJCb3R0b20iOjB9LCJQYWRkaW5nIjp7IiRpZCI6IjMzNSIsIlRvcCI6MCwiTGVmdCI6MCwiUmlnaHQiOjAsIkJvdHRvbSI6MH0sIkJhY2tncm91bmQiOnsiJHJlZiI6IjEyNCJ9LCJJc1Zpc2libGUiOnRydWUsIldpZHRoIjowLjAsIkhlaWdodCI6MC4wLCJCb3JkZXJTdHlsZSI6eyIkaWQiOiIzMzYiLCJMaW5lQ29sb3IiOm51bGwsIkxpbmVXZWlnaHQiOjAuMCwiTGluZVR5cGUiOjAsIlBhcmVudFN0eWxlIjpudWxsfSwiUGFyZW50U3R5bGUiOm51bGx9LCJEYXRlRm9ybWF0Ijp7IiRpZCI6IjMzNy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2LCJTbWFydER1cmF0aW9uQWN0aXZhdGVkIjpmYWxzZSwiRGF0ZUZvcm1hdCI6eyIkcmVmIjoiMzM3In0sIklkIjoiMWY2NDkxNjktNGM0ZS00MDczLTk3NTQtMDAzZGQ1MzUxMGNkIiwiSW1wb3J0SWQiOm51bGwsIlRpdGxlIjoiQmVnaW4gVGVzdGluZywgR2F0aGVyIERhdGEsIFJlY29yZCBFdmVyeXRoaW5nLiIsIk5vdGUiOm51bGwsIkh5cGVybGluayI6bnVsbCwiSXNDaGFuZ2VkIjpmYWxzZSwiSXNOZXciOmZhbHNlfSx7IiRpZCI6IjMzOCIsIkdyb3VwTmFtZSI6bnVsbCwiU3RhcnREYXRlIjoiMjAxOS0wOC0xOVQwMDowMDowMFoiLCJFbmREYXRlIjoiMjAxOS0wOC0xOVQyMzo1OTowMFoiLCJQZXJjZW50YWdlQ29tcGxldGUiOm51bGwsIlN0eWxlIjp7IiRpZCI6IjMzOSIsIlNoYXBlIjoyLCJTaGFwZVRoaWNrbmVzcyI6MSwiRHVyYXRpb25Gb3JtYXQiOjAsIkluY2x1ZGVOb25Xb3JraW5nRGF5c0luRHVyYXRpb24iOmZhbHNlLCJQZXJjZW50YWdlQ29tcGxldGVTdHlsZSI6eyIkaWQiOiIzNDAiLCJGb250U2V0dGluZ3MiOnsiJGlkIjoiMzQxIiwiRm9udFNpemUiOjEwLCJGb250TmFtZSI6IkNhbGlicmkiLCJJc0JvbGQiOmZhbHNlLCJJc0l0YWxpYyI6ZmFsc2UsIklzVW5kZXJsaW5lZCI6ZmFsc2UsIlBhcmVudFN0eWxlIjpudWxsfSwiQXV0b1NpemUiOjAsIkZvcmVncm91bmQiOnsiJGlkIjoiMzQyIiwiQ29sb3IiOnsiJHJlZiI6Ijg2In19LCJNYXhXaWR0aCI6MjAwLjAsIk1heEhlaWdodCI6IkluZmluaXR5IiwiU21hcnRGb3JlZ3JvdW5kSXNBY3RpdmUiOmZhbHNlLCJIb3Jpem9udGFsQWxpZ25tZW50IjowLCJWZXJ0aWNhbEFsaWdubWVudCI6MCwiU21hcnRGb3JlZ3JvdW5kIjpudWxsLCJCYWNrZ3JvdW5kRmlsbFR5cGUiOjAsIk1hcmdpbiI6eyIkaWQiOiIzNDMiLCJUb3AiOjAsIkxlZnQiOjAsIlJpZ2h0IjowLCJCb3R0b20iOjB9LCJQYWRkaW5nIjp7IiRpZCI6IjM0NCIsIlRvcCI6MCwiTGVmdCI6MCwiUmlnaHQiOjAsIkJvdHRvbSI6MH0sIkJhY2tncm91bmQiOnsiJHJlZiI6Ijg5In0sIklzVmlzaWJsZSI6dHJ1ZSwiV2lkdGgiOjAuMCwiSGVpZ2h0IjowLjAsIkJvcmRlclN0eWxlIjp7IiRpZCI6IjM0NSIsIkxpbmVDb2xvciI6bnVsbCwiTGluZVdlaWdodCI6MC4wLCJMaW5lVHlwZSI6MCwiUGFyZW50U3R5bGUiOm51bGx9LCJQYXJlbnRTdHlsZSI6bnVsbH0sIkR1cmF0aW9uU3R5bGUiOnsiJGlkIjoiMzQ2IiwiRm9udFNldHRpbmdzIjp7IiRpZCI6IjM0NyIsIkZvbnRTaXplIjoxMCwiRm9udE5hbWUiOiJDYWxpYnJpIiwiSXNCb2xkIjpmYWxzZSwiSXNJdGFsaWMiOmZhbHNlLCJJc1VuZGVybGluZWQiOmZhbHNlLCJQYXJlbnRTdHlsZSI6bnVsbH0sIkF1dG9TaXplIjowLCJGb3JlZ3JvdW5kIjp7IiRpZCI6IjM0OCIsIkNvbG9yIjp7IiRyZWYiOiI5MyJ9fSwiTWF4V2lkdGgiOjIwMC4wLCJNYXhIZWlnaHQiOiJJbmZpbml0eSIsIlNtYXJ0Rm9yZWdyb3VuZElzQWN0aXZlIjpmYWxzZSwiSG9yaXpvbnRhbEFsaWdubWVudCI6MCwiVmVydGljYWxBbGlnbm1lbnQiOjAsIlNtYXJ0Rm9yZWdyb3VuZCI6bnVsbCwiQmFja2dyb3VuZEZpbGxUeXBlIjowLCJNYXJnaW4iOnsiJGlkIjoiMzQ5IiwiVG9wIjowLCJMZWZ0IjowLCJSaWdodCI6MCwiQm90dG9tIjowfSwiUGFkZGluZyI6eyIkaWQiOiIzNTAiLCJUb3AiOjAsIkxlZnQiOjAsIlJpZ2h0IjowLCJCb3R0b20iOjB9LCJCYWNrZ3JvdW5kIjp7IiRyZWYiOiI5NiJ9LCJJc1Zpc2libGUiOnRydWUsIldpZHRoIjowLjAsIkhlaWdodCI6MC4wLCJCb3JkZXJTdHlsZSI6eyIkaWQiOiIzNTEiLCJMaW5lQ29sb3IiOm51bGwsIkxpbmVXZWlnaHQiOjAuMCwiTGluZVR5cGUiOjAsIlBhcmVudFN0eWxlIjpudWxsfSwiUGFyZW50U3R5bGUiOm51bGx9LCJIb3Jpem9udGFsQ29ubmVjdG9yU3R5bGUiOnsiJGlkIjoiMzUyIiwiTGluZUNvbG9yIjp7IiRyZWYiOiI5OCJ9LCJMaW5lV2VpZ2h0IjoxLjAsIkxpbmVUeXBlIjowLCJQYXJlbnRTdHlsZSI6bnVsbH0sIlZlcnRpY2FsQ29ubmVjdG9yU3R5bGUiOnsiJGlkIjoiMzUz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1NCIsIk1hcmdpbiI6eyIkaWQiOiIzNTUiLCJUb3AiOjAsIkxlZnQiOjQsIlJpZ2h0Ijo0LCJCb3R0b20iOjB9LCJQYWRkaW5nIjp7IiRpZCI6IjM1NiIsIlRvcCI6MCwiTGVmdCI6MCwiUmlnaHQiOjAsIkJvdHRvbSI6MH0sIkJhY2tncm91bmQiOnsiJGlkIjoiMzU3IiwiQ29sb3IiOnsiJGlkIjoiMzU4IiwiQSI6MjU1LCJSIjoxMTEsIkciOjQ5LCJCIjoxNTJ9fSwiSXNWaXNpYmxlIjp0cnVlLCJXaWR0aCI6MC4wLCJIZWlnaHQiOjE2LjAsIkJvcmRlclN0eWxlIjp7IiRpZCI6IjM1OSIsIkxpbmVDb2xvciI6eyIkcmVmIjoiMTA5In0sIkxpbmVXZWlnaHQiOjAuMCwiTGluZVR5cGUiOjAsIlBhcmVudFN0eWxlIjpudWxsfSwiUGFyZW50U3R5bGUiOm51bGx9LCJUaXRsZVN0eWxlIjp7IiRpZCI6IjM2MCIsIkZvbnRTZXR0aW5ncyI6eyIkaWQiOiIzNjEiLCJGb250U2l6ZSI6MTEsIkZvbnROYW1lIjoiQ2FsaWJyaSIsIklzQm9sZCI6dHJ1ZSwiSXNJdGFsaWMiOmZhbHNlLCJJc1VuZGVybGluZWQiOmZhbHNlLCJQYXJlbnRTdHlsZSI6bnVsbH0sIkF1dG9TaXplIjowLCJGb3JlZ3JvdW5kIjp7IiRpZCI6IjM2MiIsIkNvbG9yIjp7IiRyZWYiOiIxMTQifX0sIk1heFdpZHRoIjo5NjAuMCwiTWF4SGVpZ2h0IjoiSW5maW5pdHkiLCJTbWFydEZvcmVncm91bmRJc0FjdGl2ZSI6ZmFsc2UsIkhvcml6b250YWxBbGlnbm1lbnQiOjEsIlZlcnRpY2FsQWxpZ25tZW50IjowLCJTbWFydEZvcmVncm91bmQiOm51bGwsIkJhY2tncm91bmRGaWxsVHlwZSI6MCwiTWFyZ2luIjp7IiRpZCI6IjM2MyIsIlRvcCI6MCwiTGVmdCI6MCwiUmlnaHQiOjAsIkJvdHRvbSI6MH0sIlBhZGRpbmciOnsiJGlkIjoiMzY0IiwiVG9wIjowLCJMZWZ0IjowLCJSaWdodCI6MCwiQm90dG9tIjowfSwiQmFja2dyb3VuZCI6eyIkcmVmIjoiMTE3In0sIklzVmlzaWJsZSI6dHJ1ZSwiV2lkdGgiOjAuMCwiSGVpZ2h0IjowLjAsIkJvcmRlclN0eWxlIjp7IiRpZCI6IjM2NSIsIkxpbmVDb2xvciI6bnVsbCwiTGluZVdlaWdodCI6MC4wLCJMaW5lVHlwZSI6MCwiUGFyZW50U3R5bGUiOm51bGx9LCJQYXJlbnRTdHlsZSI6bnVsbH0sIkRhdGVTdHlsZSI6eyIkaWQiOiIzNjYiLCJGb250U2V0dGluZ3MiOnsiJGlkIjoiMzY3IiwiRm9udFNpemUiOjEwLCJGb250TmFtZSI6IkNhbGlicmkiLCJJc0JvbGQiOmZhbHNlLCJJc0l0YWxpYyI6ZmFsc2UsIklzVW5kZXJsaW5lZCI6ZmFsc2UsIlBhcmVudFN0eWxlIjpudWxsfSwiQXV0b1NpemUiOjAsIkZvcmVncm91bmQiOnsiJGlkIjoiMzY4IiwiQ29sb3IiOnsiJHJlZiI6IjEyMSJ9fSwiTWF4V2lkdGgiOjIwMC4wLCJNYXhIZWlnaHQiOiJJbmZpbml0eSIsIlNtYXJ0Rm9yZWdyb3VuZElzQWN0aXZlIjpmYWxzZSwiSG9yaXpvbnRhbEFsaWdubWVudCI6MCwiVmVydGljYWxBbGlnbm1lbnQiOjAsIlNtYXJ0Rm9yZWdyb3VuZCI6bnVsbCwiQmFja2dyb3VuZEZpbGxUeXBlIjowLCJNYXJnaW4iOnsiJGlkIjoiMzY5IiwiVG9wIjowLCJMZWZ0IjowLCJSaWdodCI6MCwiQm90dG9tIjowfSwiUGFkZGluZyI6eyIkaWQiOiIzNzAiLCJUb3AiOjAsIkxlZnQiOjAsIlJpZ2h0IjowLCJCb3R0b20iOjB9LCJCYWNrZ3JvdW5kIjp7IiRyZWYiOiIxMjQifSwiSXNWaXNpYmxlIjp0cnVlLCJXaWR0aCI6MC4wLCJIZWlnaHQiOjAuMCwiQm9yZGVyU3R5bGUiOnsiJGlkIjoiMzcxIiwiTGluZUNvbG9yIjpudWxsLCJMaW5lV2VpZ2h0IjowLjAsIkxpbmVUeXBlIjowLCJQYXJlbnRTdHlsZSI6bnVsbH0sIlBhcmVudFN0eWxlIjpudWxsfSwiRGF0ZUZvcm1hdCI6eyIkaWQiOiIzNz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NywiU21hcnREdXJhdGlvbkFjdGl2YXRlZCI6ZmFsc2UsIkRhdGVGb3JtYXQiOnsiJHJlZiI6IjM3MiJ9LCJJZCI6IjZmMTliYWI1LTZkNjQtNDhmZi1iMmMwLTNjZTQ5ODU1ODY4NSIsIkltcG9ydElkIjpudWxsLCJUaXRsZSI6IlJ1biBhIHJlYWwgdGltZSB0cmlhbCB3aXRoIHVuc3VzcGVjdGluZyBEcml2ZXIgKFJlY29yZCBGb290YWdlKSIsIk5vdGUiOm51bGwsIkh5cGVybGluayI6bnVsbCwiSXNDaGFuZ2VkIjpmYWxzZSwiSXNOZXciOmZhbHNlfSx7IiRpZCI6IjM3MyIsIkdyb3VwTmFtZSI6bnVsbCwiU3RhcnREYXRlIjoiMjAxOS0wOC0yMVQwMDowMDowMFoiLCJFbmREYXRlIjoiMjAxOS0wOC0yM1QyMzo1OTowMFoiLCJQZXJjZW50YWdlQ29tcGxldGUiOm51bGwsIlN0eWxlIjp7IiRpZCI6IjM3NCIsIlNoYXBlIjoyLCJTaGFwZVRoaWNrbmVzcyI6MSwiRHVyYXRpb25Gb3JtYXQiOjAsIkluY2x1ZGVOb25Xb3JraW5nRGF5c0luRHVyYXRpb24iOmZhbHNlLCJQZXJjZW50YWdlQ29tcGxldGVTdHlsZSI6eyIkaWQiOiIzNzUiLCJGb250U2V0dGluZ3MiOnsiJGlkIjoiMzc2IiwiRm9udFNpemUiOjEwLCJGb250TmFtZSI6IkNhbGlicmkiLCJJc0JvbGQiOmZhbHNlLCJJc0l0YWxpYyI6ZmFsc2UsIklzVW5kZXJsaW5lZCI6ZmFsc2UsIlBhcmVudFN0eWxlIjpudWxsfSwiQXV0b1NpemUiOjAsIkZvcmVncm91bmQiOnsiJGlkIjoiMzc3IiwiQ29sb3IiOnsiJHJlZiI6Ijg2In19LCJNYXhXaWR0aCI6MjAwLjAsIk1heEhlaWdodCI6IkluZmluaXR5IiwiU21hcnRGb3JlZ3JvdW5kSXNBY3RpdmUiOmZhbHNlLCJIb3Jpem9udGFsQWxpZ25tZW50IjowLCJWZXJ0aWNhbEFsaWdubWVudCI6MCwiU21hcnRGb3JlZ3JvdW5kIjpudWxsLCJCYWNrZ3JvdW5kRmlsbFR5cGUiOjAsIk1hcmdpbiI6eyIkaWQiOiIzNzgiLCJUb3AiOjAsIkxlZnQiOjAsIlJpZ2h0IjowLCJCb3R0b20iOjB9LCJQYWRkaW5nIjp7IiRpZCI6IjM3OSIsIlRvcCI6MCwiTGVmdCI6MCwiUmlnaHQiOjAsIkJvdHRvbSI6MH0sIkJhY2tncm91bmQiOnsiJHJlZiI6Ijg5In0sIklzVmlzaWJsZSI6dHJ1ZSwiV2lkdGgiOjAuMCwiSGVpZ2h0IjowLjAsIkJvcmRlclN0eWxlIjp7IiRpZCI6IjM4MCIsIkxpbmVDb2xvciI6bnVsbCwiTGluZVdlaWdodCI6MC4wLCJMaW5lVHlwZSI6MCwiUGFyZW50U3R5bGUiOm51bGx9LCJQYXJlbnRTdHlsZSI6bnVsbH0sIkR1cmF0aW9uU3R5bGUiOnsiJGlkIjoiMzgxIiwiRm9udFNldHRpbmdzIjp7IiRpZCI6IjM4MiIsIkZvbnRTaXplIjoxMCwiRm9udE5hbWUiOiJDYWxpYnJpIiwiSXNCb2xkIjpmYWxzZSwiSXNJdGFsaWMiOmZhbHNlLCJJc1VuZGVybGluZWQiOmZhbHNlLCJQYXJlbnRTdHlsZSI6bnVsbH0sIkF1dG9TaXplIjowLCJGb3JlZ3JvdW5kIjp7IiRpZCI6IjM4MyIsIkNvbG9yIjp7IiRyZWYiOiI5My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5NiJ9LCJJc1Zpc2libGUiOnRydWUsIldpZHRoIjowLjAsIkhlaWdodCI6MC4wLCJCb3JkZXJTdHlsZSI6eyIkaWQiOiIzODYiLCJMaW5lQ29sb3IiOm51bGwsIkxpbmVXZWlnaHQiOjAuMCwiTGluZVR5cGUiOjAsIlBhcmVudFN0eWxlIjpudWxsfSwiUGFyZW50U3R5bGUiOm51bGx9LCJIb3Jpem9udGFsQ29ubmVjdG9yU3R5bGUiOnsiJGlkIjoiMzg3IiwiTGluZUNvbG9yIjp7IiRyZWYiOiI5OCJ9LCJMaW5lV2VpZ2h0IjoxLjAsIkxpbmVUeXBlIjowLCJQYXJlbnRTdHlsZSI6bnVsbH0sIlZlcnRpY2FsQ29ubmVjdG9yU3R5bGUiOnsiJGlkIjoiMzg4IiwiTGluZUNvbG9yIjp7IiRyZWYiOiIxMDEi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M4OSIsIk1hcmdpbiI6eyIkaWQiOiIzOTAiLCJUb3AiOjAsIkxlZnQiOjQsIlJpZ2h0Ijo0LCJCb3R0b20iOjB9LCJQYWRkaW5nIjp7IiRpZCI6IjM5MSIsIlRvcCI6MCwiTGVmdCI6MCwiUmlnaHQiOjAsIkJvdHRvbSI6MH0sIkJhY2tncm91bmQiOnsiJGlkIjoiMzkyIiwiQ29sb3IiOnsiJGlkIjoiMzkzIiwiQSI6MjU1LCJSIjoyMzcsIkciOjEyNSwiQiI6NDl9fSwiSXNWaXNpYmxlIjp0cnVlLCJXaWR0aCI6MC4wLCJIZWlnaHQiOjE2LjAsIkJvcmRlclN0eWxlIjp7IiRpZCI6IjM5NCIsIkxpbmVDb2xvciI6eyIkcmVmIjoiMTA5In0sIkxpbmVXZWlnaHQiOjAuMCwiTGluZVR5cGUiOjAsIlBhcmVudFN0eWxlIjpudWxsfSwiUGFyZW50U3R5bGUiOm51bGx9LCJUaXRsZVN0eWxlIjp7IiRpZCI6IjM5NSIsIkZvbnRTZXR0aW5ncyI6eyIkaWQiOiIzOTYiLCJGb250U2l6ZSI6MTEsIkZvbnROYW1lIjoiQ2FsaWJyaSIsIklzQm9sZCI6dHJ1ZSwiSXNJdGFsaWMiOmZhbHNlLCJJc1VuZGVybGluZWQiOmZhbHNlLCJQYXJlbnRTdHlsZSI6bnVsbH0sIkF1dG9TaXplIjowLCJGb3JlZ3JvdW5kIjp7IiRpZCI6IjM5NyIsIkNvbG9yIjp7IiRyZWYiOiIxMTQifX0sIk1heFdpZHRoIjo5NjAuMCwiTWF4SGVpZ2h0IjoiSW5maW5pdHkiLCJTbWFydEZvcmVncm91bmRJc0FjdGl2ZSI6ZmFsc2UsIkhvcml6b250YWxBbGlnbm1lbnQiOjEsIlZlcnRpY2FsQWxpZ25tZW50IjowLCJTbWFydEZvcmVncm91bmQiOm51bGwsIkJhY2tncm91bmRGaWxsVHlwZSI6MCwiTWFyZ2luIjp7IiRpZCI6IjM5OCIsIlRvcCI6MCwiTGVmdCI6MCwiUmlnaHQiOjAsIkJvdHRvbSI6MH0sIlBhZGRpbmciOnsiJGlkIjoiMzk5IiwiVG9wIjowLCJMZWZ0IjowLCJSaWdodCI6MCwiQm90dG9tIjowfSwiQmFja2dyb3VuZCI6eyIkcmVmIjoiMTE3In0sIklzVmlzaWJsZSI6dHJ1ZSwiV2lkdGgiOjAuMCwiSGVpZ2h0IjowLjAsIkJvcmRlclN0eWxlIjp7IiRpZCI6IjQwMCIsIkxpbmVDb2xvciI6bnVsbCwiTGluZVdlaWdodCI6MC4wLCJMaW5lVHlwZSI6MCwiUGFyZW50U3R5bGUiOm51bGx9LCJQYXJlbnRTdHlsZSI6bnVsbH0sIkRhdGVTdHlsZSI6eyIkaWQiOiI0MDEiLCJGb250U2V0dGluZ3MiOnsiJGlkIjoiNDAyIiwiRm9udFNpemUiOjEwLCJGb250TmFtZSI6IkNhbGlicmkiLCJJc0JvbGQiOmZhbHNlLCJJc0l0YWxpYyI6ZmFsc2UsIklzVW5kZXJsaW5lZCI6ZmFsc2UsIlBhcmVudFN0eWxlIjpudWxsfSwiQXV0b1NpemUiOjAsIkZvcmVncm91bmQiOnsiJGlkIjoiNDAzIiwiQ29sb3IiOnsiJHJlZiI6IjEyMSJ9fSwiTWF4V2lkdGgiOjIwMC4wLCJNYXhIZWlnaHQiOiJJbmZpbml0eSIsIlNtYXJ0Rm9yZWdyb3VuZElzQWN0aXZlIjpmYWxzZSwiSG9yaXpvbnRhbEFsaWdubWVudCI6MCwiVmVydGljYWxBbGlnbm1lbnQiOjAsIlNtYXJ0Rm9yZWdyb3VuZCI6bnVsbCwiQmFja2dyb3VuZEZpbGxUeXBlIjowLCJNYXJnaW4iOnsiJGlkIjoiNDA0IiwiVG9wIjowLCJMZWZ0IjowLCJSaWdodCI6MCwiQm90dG9tIjowfSwiUGFkZGluZyI6eyIkaWQiOiI0MDUiLCJUb3AiOjAsIkxlZnQiOjAsIlJpZ2h0IjowLCJCb3R0b20iOjB9LCJCYWNrZ3JvdW5kIjp7IiRyZWYiOiIxMjQifSwiSXNWaXNpYmxlIjp0cnVlLCJXaWR0aCI6MC4wLCJIZWlnaHQiOjAuMCwiQm9yZGVyU3R5bGUiOnsiJGlkIjoiNDA2IiwiTGluZUNvbG9yIjpudWxsLCJMaW5lV2VpZ2h0IjowLjAsIkxpbmVUeXBlIjowLCJQYXJlbnRTdHlsZSI6bnVsbH0sIlBhcmVudFN0eWxlIjpudWxsfSwiRGF0ZUZvcm1hdCI6eyIkaWQiOiI0MDc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CwiU21hcnREdXJhdGlvbkFjdGl2YXRlZCI6ZmFsc2UsIkRhdGVGb3JtYXQiOnsiJHJlZiI6IjQwNyJ9LCJJZCI6Ijc0NmFiNjBlLTk3MDYtNGM5Ny05Mjg2LTBkOTVkNDU5NTJmMyIsIkltcG9ydElkIjpudWxsLCJUaXRsZSI6IlJldmlldyBEYXRhIEdhdGhlcmVkIEZyb20gVGVzdGluZyBhbmQgUGxhbiBhIFNlY29uZCBWZXJzaW9uIG9mIFRoZSBQcm90b3R5cGUiLCJOb3RlIjpudWxsLCJIeXBlcmxpbmsiOm51bGwsIklzQ2hhbmdlZCI6ZmFsc2UsIklzTmV3IjpmYWxzZX0seyIkaWQiOiI0MDgiLCJHcm91cE5hbWUiOm51bGwsIlN0YXJ0RGF0ZSI6IjIwMTktMDgtMjFUMDA6MDA6MDBaIiwiRW5kRGF0ZSI6IjIwMTktMDgtMjNUMjM6NTk6MDBaIiwiUGVyY2VudGFnZUNvbXBsZXRlIjpudWxsLCJTdHlsZSI6eyIkaWQiOiI0MDkiLCJTaGFwZSI6MiwiU2hhcGVUaGlja25lc3MiOjEsIkR1cmF0aW9uRm9ybWF0IjowLCJJbmNsdWRlTm9uV29ya2luZ0RheXNJbkR1cmF0aW9uIjpmYWxzZSwiUGVyY2VudGFnZUNvbXBsZXRlU3R5bGUiOnsiJGlkIjoiNDEwIiwiRm9udFNldHRpbmdzIjp7IiRpZCI6IjQxMSIsIkZvbnRTaXplIjoxMCwiRm9udE5hbWUiOiJDYWxpYnJpIiwiSXNCb2xkIjpmYWxzZSwiSXNJdGFsaWMiOmZhbHNlLCJJc1VuZGVybGluZWQiOmZhbHNlLCJQYXJlbnRTdHlsZSI6bnVsbH0sIkF1dG9TaXplIjowLCJGb3JlZ3JvdW5kIjp7IiRpZCI6IjQxMiIsIkNvbG9yIjp7IiRyZWYiOiI4NiJ9fSwiTWF4V2lkdGgiOjIwMC4wLCJNYXhIZWlnaHQiOiJJbmZpbml0eSIsIlNtYXJ0Rm9yZWdyb3VuZElzQWN0aXZlIjpmYWxzZSwiSG9yaXpvbnRhbEFsaWdubWVudCI6MCwiVmVydGljYWxBbGlnbm1lbnQiOjAsIlNtYXJ0Rm9yZWdyb3VuZCI6bnVsbCwiQmFja2dyb3VuZEZpbGxUeXBlIjowLCJNYXJnaW4iOnsiJGlkIjoiNDEzIiwiVG9wIjowLCJMZWZ0IjowLCJSaWdodCI6MCwiQm90dG9tIjowfSwiUGFkZGluZyI6eyIkaWQiOiI0MTQiLCJUb3AiOjAsIkxlZnQiOjAsIlJpZ2h0IjowLCJCb3R0b20iOjB9LCJCYWNrZ3JvdW5kIjp7IiRyZWYiOiI4OSJ9LCJJc1Zpc2libGUiOnRydWUsIldpZHRoIjowLjAsIkhlaWdodCI6MC4wLCJCb3JkZXJTdHlsZSI6eyIkaWQiOiI0MTUiLCJMaW5lQ29sb3IiOm51bGwsIkxpbmVXZWlnaHQiOjAuMCwiTGluZVR5cGUiOjAsIlBhcmVudFN0eWxlIjpudWxsfSwiUGFyZW50U3R5bGUiOm51bGx9LCJEdXJhdGlvblN0eWxlIjp7IiRpZCI6IjQxNiIsIkZvbnRTZXR0aW5ncyI6eyIkaWQiOiI0MTciLCJGb250U2l6ZSI6MTAsIkZvbnROYW1lIjoiQ2FsaWJyaSIsIklzQm9sZCI6ZmFsc2UsIklzSXRhbGljIjpmYWxzZSwiSXNVbmRlcmxpbmVkIjpmYWxzZSwiUGFyZW50U3R5bGUiOm51bGx9LCJBdXRvU2l6ZSI6MCwiRm9yZWdyb3VuZCI6eyIkaWQiOiI0MTgiLCJDb2xvciI6eyIkcmVmIjoiOTMifX0sIk1heFdpZHRoIjoyMDAuMCwiTWF4SGVpZ2h0IjoiSW5maW5pdHkiLCJTbWFydEZvcmVncm91bmRJc0FjdGl2ZSI6ZmFsc2UsIkhvcml6b250YWxBbGlnbm1lbnQiOjAsIlZlcnRpY2FsQWxpZ25tZW50IjowLCJTbWFydEZvcmVncm91bmQiOm51bGwsIkJhY2tncm91bmRGaWxsVHlwZSI6MCwiTWFyZ2luIjp7IiRpZCI6IjQxOSIsIlRvcCI6MCwiTGVmdCI6MCwiUmlnaHQiOjAsIkJvdHRvbSI6MH0sIlBhZGRpbmciOnsiJGlkIjoiNDIwIiwiVG9wIjowLCJMZWZ0IjowLCJSaWdodCI6MCwiQm90dG9tIjowfSwiQmFja2dyb3VuZCI6eyIkcmVmIjoiOTYifSwiSXNWaXNpYmxlIjp0cnVlLCJXaWR0aCI6MC4wLCJIZWlnaHQiOjAuMCwiQm9yZGVyU3R5bGUiOnsiJGlkIjoiNDIxIiwiTGluZUNvbG9yIjpudWxsLCJMaW5lV2VpZ2h0IjowLjAsIkxpbmVUeXBlIjowLCJQYXJlbnRTdHlsZSI6bnVsbH0sIlBhcmVudFN0eWxlIjpudWxsfSwiSG9yaXpvbnRhbENvbm5lY3RvclN0eWxlIjp7IiRpZCI6IjQyMiIsIkxpbmVDb2xvciI6eyIkcmVmIjoiOTgifSwiTGluZVdlaWdodCI6MS4wLCJMaW5lVHlwZSI6MCwiUGFyZW50U3R5bGUiOm51bGx9LCJWZXJ0aWNhbENvbm5lY3RvclN0eWxlIjp7IiRpZCI6IjQyMyIsIkxpbmVDb2xvciI6eyIkcmVmIjoiMTAxIn0sIkxpbmVXZWlnaHQiOjAuMCwiTGluZVR5cGUiOjAsIlBhcmVudFN0eWxlIjpudWxsfSwiTWFyZ2luIjpudWxsLCJTdGFydERhdGVQb3NpdGlvbiI6MywiRW5kRGF0ZVBvc2l0aW9uIjo0LCJEYXRlSXNWaXNpYmxlIjp0cnVlLCJUaXRsZVBvc2l0aW9uIjoyLCJEdXJhdGlvblBvc2l0aW9uIjo2LCJQZXJjZW50YWdlQ29tcGxldGVkUG9zaXRpb24iOjYsIlNwYWNpbmciOjUsIklzQmVsb3dUaW1lYmFuZCI6dHJ1ZSwiUGVyY2VudGFnZUNvbXBsZXRlU2hhcGVPcGFjaXR5IjozNSwiU2hhcGVTdHlsZSI6eyIkaWQiOiI0MjQiLCJNYXJnaW4iOnsiJGlkIjoiNDI1IiwiVG9wIjowLCJMZWZ0Ijo0LCJSaWdodCI6NCwiQm90dG9tIjowfSwiUGFkZGluZyI6eyIkaWQiOiI0MjYiLCJUb3AiOjAsIkxlZnQiOjAsIlJpZ2h0IjowLCJCb3R0b20iOjB9LCJCYWNrZ3JvdW5kIjp7IiRpZCI6IjQyNyIsIkNvbG9yIjp7IiRpZCI6IjQyOCIsIkEiOjI1NSwiUiI6MCwiRyI6MTE0LCJCIjoxODh9fSwiSXNWaXNpYmxlIjp0cnVlLCJXaWR0aCI6MC4wLCJIZWlnaHQiOjE2LjAsIkJvcmRlclN0eWxlIjp7IiRpZCI6IjQyOSIsIkxpbmVDb2xvciI6eyIkcmVmIjoiMTA5In0sIkxpbmVXZWlnaHQiOjAuMCwiTGluZVR5cGUiOjAsIlBhcmVudFN0eWxlIjpudWxsfSwiUGFyZW50U3R5bGUiOm51bGx9LCJUaXRsZVN0eWxlIjp7IiRpZCI6IjQzMCIsIkZvbnRTZXR0aW5ncyI6eyIkaWQiOiI0MzEiLCJGb250U2l6ZSI6MTEsIkZvbnROYW1lIjoiQ2FsaWJyaSIsIklzQm9sZCI6dHJ1ZSwiSXNJdGFsaWMiOmZhbHNlLCJJc1VuZGVybGluZWQiOmZhbHNlLCJQYXJlbnRTdHlsZSI6bnVsbH0sIkF1dG9TaXplIjowLCJGb3JlZ3JvdW5kIjp7IiRpZCI6IjQzMiIsIkNvbG9yIjp7IiRyZWYiOiIxMTQifX0sIk1heFdpZHRoIjo5NjAuMCwiTWF4SGVpZ2h0IjoiSW5maW5pdHkiLCJTbWFydEZvcmVncm91bmRJc0FjdGl2ZSI6ZmFsc2UsIkhvcml6b250YWxBbGlnbm1lbnQiOjEsIlZlcnRpY2FsQWxpZ25tZW50IjowLCJTbWFydEZvcmVncm91bmQiOm51bGwsIkJhY2tncm91bmRGaWxsVHlwZSI6MCwiTWFyZ2luIjp7IiRpZCI6IjQzMyIsIlRvcCI6MCwiTGVmdCI6MCwiUmlnaHQiOjAsIkJvdHRvbSI6MH0sIlBhZGRpbmciOnsiJGlkIjoiNDM0IiwiVG9wIjowLCJMZWZ0IjowLCJSaWdodCI6MCwiQm90dG9tIjowfSwiQmFja2dyb3VuZCI6eyIkcmVmIjoiMTE3In0sIklzVmlzaWJsZSI6dHJ1ZSwiV2lkdGgiOjAuMCwiSGVpZ2h0IjowLjAsIkJvcmRlclN0eWxlIjp7IiRpZCI6IjQzNSIsIkxpbmVDb2xvciI6bnVsbCwiTGluZVdlaWdodCI6MC4wLCJMaW5lVHlwZSI6MCwiUGFyZW50U3R5bGUiOm51bGx9LCJQYXJlbnRTdHlsZSI6bnVsbH0sIkRhdGVTdHlsZSI6eyIkaWQiOiI0MzYiLCJGb250U2V0dGluZ3MiOnsiJGlkIjoiNDM3IiwiRm9udFNpemUiOjEwLCJGb250TmFtZSI6IkNhbGlicmkiLCJJc0JvbGQiOmZhbHNlLCJJc0l0YWxpYyI6ZmFsc2UsIklzVW5kZXJsaW5lZCI6ZmFsc2UsIlBhcmVudFN0eWxlIjpudWxsfSwiQXV0b1NpemUiOjAsIkZvcmVncm91bmQiOnsiJGlkIjoiNDM4IiwiQ29sb3IiOnsiJHJlZiI6IjEyMSJ9fSwiTWF4V2lkdGgiOjIwMC4wLCJNYXhIZWlnaHQiOiJJbmZpbml0eSIsIlNtYXJ0Rm9yZWdyb3VuZElzQWN0aXZlIjpmYWxzZSwiSG9yaXpvbnRhbEFsaWdubWVudCI6MCwiVmVydGljYWxBbGlnbm1lbnQiOjAsIlNtYXJ0Rm9yZWdyb3VuZCI6bnVsbCwiQmFja2dyb3VuZEZpbGxUeXBlIjowLCJNYXJnaW4iOnsiJGlkIjoiNDM5IiwiVG9wIjowLCJMZWZ0IjowLCJSaWdodCI6MCwiQm90dG9tIjowfSwiUGFkZGluZyI6eyIkaWQiOiI0NDAiLCJUb3AiOjAsIkxlZnQiOjAsIlJpZ2h0IjowLCJCb3R0b20iOjB9LCJCYWNrZ3JvdW5kIjp7IiRyZWYiOiIxMjQifSwiSXNWaXNpYmxlIjp0cnVlLCJXaWR0aCI6MC4wLCJIZWlnaHQiOjAuMCwiQm9yZGVyU3R5bGUiOnsiJGlkIjoiNDQxIiwiTGluZUNvbG9yIjpudWxsLCJMaW5lV2VpZ2h0IjowLjAsIkxpbmVUeXBlIjowLCJQYXJlbnRTdHlsZSI6bnVsbH0sIlBhcmVudFN0eWxlIjpudWxsfSwiRGF0ZUZvcm1hdCI6eyIkaWQiOiI0NDIiLCJGb3JtYXRTdHJpbmciOiJNL2QveXl5eS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OSwiU21hcnREdXJhdGlvbkFjdGl2YXRlZCI6ZmFsc2UsIkRhdGVGb3JtYXQiOnsiJHJlZiI6IjQ0MiJ9LCJJZCI6IjdlYmM5Yzg4LWVhY2ItNDM2NS04YmYxLWJlOTMyMGFiNGE4ZiIsIkltcG9ydElkIjpudWxsLCJUaXRsZSI6IkNyZWF0ZSBQcmVzZW50YXRpb24gYW5kIGluY2x1ZGUgVmlkZW8gRm9vdGFnZSBvZiB0aGUgZmlyc3QgdGVzdCwgYW5kIGFsbCBkYXRhIHJlY29yZGVkIGluY2x1ZGluZyB0aW1lbGluZSwgbW9kZWxzLCBldGMuIiwiTm90ZSI6bnVsbCwiSHlwZXJsaW5rIjpudWxsLCJJc0NoYW5nZWQiOmZhbHNlLCJJc05ldyI6ZmFsc2V9XSwiTXNQcm9qZWN0SXRlbXNUcmVlIjp7IiRpZCI6IjQ0MyIsIlJvb3QiOnsiSW1wb3J0SWQiOm51bGwsIklzSW1wb3J0ZWQiOmZhbHNlLCJDaGlsZHJlbiI6W119fSwiTWV0YWRhdGEiOnsiJGlkIjoiNDQ0IiwiUmVjZW50Q29sb3JzQ29sbGVjdGlvbiI6IltdIn0sIlNldHRpbmdzIjp7IiRpZCI6IjQ0NSIsIkltcGFPcHRpb25zIjp7IiRpZCI6IjQ0NiIsIkxlZnRUb1JpZ2h0IjpmYWxzZSwiUGF5bG9hZE9wdGlvbnMiOjJ9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mYWxzZSwiU21hcnRUaW1lbGluZVRhc2tQZXJjZW50YWdlRml0IjpmYWxzZX0sIklzTmV3Ijp0cnVlLCJJbXBvcnRUeXBlIjowLCJGaWxlUGF0aCI6bnVsbCwiVGltZUNvbmZpZ3VyYXRpb24iOnsiJGlkIjoiNDQ3IiwiVXNlVGltZSI6ZmFsc2UsIldvcmtEYXlTdGFydCI6IjAwOjAwOjAwIiwiV29ya0RheUVuZCI6IjIzOjU5OjAwIn0sIkxhc3RVc2VkVGVtcGxhdGVJZCI6ImMxMWY2ZjQ5LTdkYjgtNDVmZC1iYTMyLWJmY2FlYTQ5MmYzOSJ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2014-11-18T23:21:56Z</dcterms:created>
  <dcterms:modified xsi:type="dcterms:W3CDTF">2019-08-05T14:21:36Z</dcterms:modified>
</cp:coreProperties>
</file>