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5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232249" y="4307648"/>
            <a:ext cx="10159" cy="547345"/>
          </a:xfrm>
          <a:prstGeom prst="straightConnector1">
            <a:avLst/>
          </a:prstGeom>
          <a:ln w="26670">
            <a:solidFill>
              <a:schemeClr val="bg1">
                <a:lumMod val="7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50778" y="4445550"/>
            <a:ext cx="78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0.03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NS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21223" y="3022937"/>
            <a:ext cx="0" cy="1826621"/>
          </a:xfrm>
          <a:prstGeom prst="straightConnector1">
            <a:avLst/>
          </a:prstGeom>
          <a:ln w="60960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235285" y="1736713"/>
            <a:ext cx="10159" cy="54734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36026" y="3025013"/>
            <a:ext cx="10159" cy="54734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22" idx="0"/>
          </p:cNvCxnSpPr>
          <p:nvPr/>
        </p:nvCxnSpPr>
        <p:spPr>
          <a:xfrm>
            <a:off x="6352655" y="1382929"/>
            <a:ext cx="2265416" cy="716709"/>
          </a:xfrm>
          <a:prstGeom prst="bentConnector2">
            <a:avLst/>
          </a:prstGeom>
          <a:ln w="87630" cmpd="sng">
            <a:solidFill>
              <a:srgbClr val="FF0000"/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26011" y="1382929"/>
            <a:ext cx="1503853" cy="0"/>
          </a:xfrm>
          <a:prstGeom prst="straightConnector1">
            <a:avLst/>
          </a:prstGeom>
          <a:ln w="6858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3650851" y="4795943"/>
            <a:ext cx="1472913" cy="431825"/>
          </a:xfrm>
          <a:prstGeom prst="straightConnector1">
            <a:avLst/>
          </a:prstGeom>
          <a:ln w="12827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995417" y="1751120"/>
            <a:ext cx="0" cy="3097820"/>
          </a:xfrm>
          <a:prstGeom prst="straightConnector1">
            <a:avLst/>
          </a:prstGeom>
          <a:ln w="52070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715761" y="1739948"/>
            <a:ext cx="0" cy="1826621"/>
          </a:xfrm>
          <a:prstGeom prst="straightConnector1">
            <a:avLst/>
          </a:prstGeom>
          <a:ln w="43180">
            <a:solidFill>
              <a:schemeClr val="bg1">
                <a:lumMod val="75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93570" y="4116450"/>
            <a:ext cx="16550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Decomposition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(k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dd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ctr">
              <a:spcBef>
                <a:spcPts val="300"/>
              </a:spcBef>
            </a:pPr>
            <a:r>
              <a:rPr lang="en-US" sz="11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1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1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0.26,</a:t>
            </a:r>
            <a:r>
              <a:rPr lang="en-US" sz="11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1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1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0.68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8587" y="994660"/>
            <a:ext cx="1371600" cy="748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8588" y="2273323"/>
            <a:ext cx="1370838" cy="74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3764" y="4853368"/>
            <a:ext cx="1371600" cy="74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2718" y="3569468"/>
            <a:ext cx="1371600" cy="74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1176" y="4895162"/>
            <a:ext cx="1553768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 smtClean="0">
                <a:latin typeface="Arial" pitchFamily="34" charset="0"/>
                <a:cs typeface="Arial" pitchFamily="34" charset="0"/>
              </a:rPr>
              <a:t>Non-Insecticides</a:t>
            </a:r>
            <a:endParaRPr lang="en-US" sz="125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(TUs)</a:t>
            </a:r>
          </a:p>
          <a:p>
            <a:pPr algn="ctr"/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0.61,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0.76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1841" y="1008407"/>
            <a:ext cx="1455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Insecticides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TUs)</a:t>
            </a:r>
          </a:p>
          <a:p>
            <a:pPr algn="ctr"/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0.50,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0.67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9745" y="3585509"/>
            <a:ext cx="14281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Nitrogen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(DIN)</a:t>
            </a:r>
          </a:p>
          <a:p>
            <a:pPr algn="ctr"/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0.79,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0.90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6688" y="2313955"/>
            <a:ext cx="1483428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Phosphorus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SRP)</a:t>
            </a:r>
          </a:p>
          <a:p>
            <a:pPr algn="ctr"/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0.44,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0.67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2451" y="997506"/>
            <a:ext cx="544380" cy="62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Elbow Connector 20"/>
          <p:cNvCxnSpPr>
            <a:stCxn id="15" idx="2"/>
            <a:endCxn id="23" idx="2"/>
          </p:cNvCxnSpPr>
          <p:nvPr/>
        </p:nvCxnSpPr>
        <p:spPr>
          <a:xfrm rot="5400000" flipH="1" flipV="1">
            <a:off x="5700514" y="2211839"/>
            <a:ext cx="35802" cy="5799312"/>
          </a:xfrm>
          <a:prstGeom prst="bentConnector3">
            <a:avLst>
              <a:gd name="adj1" fmla="val -2199318"/>
            </a:avLst>
          </a:prstGeom>
          <a:ln w="57150" cmpd="sng">
            <a:solidFill>
              <a:srgbClr val="FF0000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90548" y="2099638"/>
            <a:ext cx="1655045" cy="10998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90548" y="3956609"/>
            <a:ext cx="1655045" cy="11369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5" idx="3"/>
          </p:cNvCxnSpPr>
          <p:nvPr/>
        </p:nvCxnSpPr>
        <p:spPr>
          <a:xfrm flipV="1">
            <a:off x="3640523" y="4066187"/>
            <a:ext cx="1483412" cy="515987"/>
          </a:xfrm>
          <a:prstGeom prst="straightConnector1">
            <a:avLst/>
          </a:prstGeom>
          <a:ln w="8128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2"/>
            <a:endCxn id="23" idx="0"/>
          </p:cNvCxnSpPr>
          <p:nvPr/>
        </p:nvCxnSpPr>
        <p:spPr>
          <a:xfrm>
            <a:off x="8618071" y="3199452"/>
            <a:ext cx="0" cy="757157"/>
          </a:xfrm>
          <a:prstGeom prst="straightConnector1">
            <a:avLst/>
          </a:prstGeom>
          <a:ln w="7747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29231" y="994659"/>
            <a:ext cx="544380" cy="62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26274" y="1723355"/>
            <a:ext cx="1985290" cy="2275840"/>
          </a:xfrm>
          <a:prstGeom prst="straightConnector1">
            <a:avLst/>
          </a:prstGeom>
          <a:ln w="10922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99708" y="2284302"/>
            <a:ext cx="1655045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Detritivores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(CWM trait value)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</a:pPr>
            <a:r>
              <a:rPr lang="en-US" sz="11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1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1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0.19,</a:t>
            </a:r>
            <a:r>
              <a:rPr lang="en-US" sz="1100" i="1" dirty="0" smtClean="0">
                <a:latin typeface="Arial" pitchFamily="34" charset="0"/>
                <a:cs typeface="Arial" pitchFamily="34" charset="0"/>
              </a:rPr>
              <a:t> R</a:t>
            </a:r>
            <a:r>
              <a:rPr lang="en-US" sz="1100" i="1" baseline="-25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1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0.66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7230" y="5253435"/>
            <a:ext cx="8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-</a:t>
            </a:r>
            <a:r>
              <a:rPr lang="en-GB" sz="1500" dirty="0" smtClean="0"/>
              <a:t>0.25</a:t>
            </a:r>
            <a:r>
              <a:rPr lang="en-GB" sz="16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GB" sz="1600" baseline="30000" dirty="0" smtClean="0">
                <a:cs typeface="Calibri"/>
              </a:rPr>
              <a:t> </a:t>
            </a:r>
          </a:p>
          <a:p>
            <a:pPr algn="ctr"/>
            <a:r>
              <a:rPr lang="en-GB" sz="1200" dirty="0" smtClean="0"/>
              <a:t>(± 0.09)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709398" y="1420533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-</a:t>
            </a:r>
            <a:r>
              <a:rPr lang="en-GB" sz="1500" dirty="0" smtClean="0"/>
              <a:t>0.49</a:t>
            </a:r>
            <a:r>
              <a:rPr lang="en-GB" sz="1500" baseline="30000" dirty="0" smtClean="0"/>
              <a:t>**</a:t>
            </a:r>
            <a:r>
              <a:rPr lang="en-GB" sz="1500" baseline="30000" dirty="0" smtClean="0">
                <a:cs typeface="Calibri"/>
              </a:rPr>
              <a:t> </a:t>
            </a:r>
            <a:endParaRPr lang="en-GB" sz="1500" baseline="30000" dirty="0">
              <a:cs typeface="Calibri"/>
            </a:endParaRPr>
          </a:p>
          <a:p>
            <a:pPr algn="ctr"/>
            <a:r>
              <a:rPr lang="en-GB" sz="1200" dirty="0"/>
              <a:t>(± </a:t>
            </a:r>
            <a:r>
              <a:rPr lang="en-GB" sz="1200" dirty="0" smtClean="0"/>
              <a:t>0.15)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014188" y="797962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0.34</a:t>
            </a:r>
            <a:r>
              <a:rPr lang="en-GB" sz="1500" baseline="30000" dirty="0" smtClean="0"/>
              <a:t>*</a:t>
            </a:r>
            <a:r>
              <a:rPr lang="en-GB" sz="1500" baseline="30000" dirty="0" smtClean="0">
                <a:cs typeface="Calibri"/>
              </a:rPr>
              <a:t> </a:t>
            </a:r>
          </a:p>
          <a:p>
            <a:pPr algn="ctr"/>
            <a:r>
              <a:rPr lang="en-GB" sz="1200" dirty="0" smtClean="0"/>
              <a:t>(± 0.14)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49414" y="5109869"/>
            <a:ext cx="777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0.81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0.09)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212912" y="4367369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0.44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0.06)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62638" y="2007816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0.82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 smtClean="0"/>
              <a:t>(± </a:t>
            </a:r>
            <a:r>
              <a:rPr lang="en-GB" sz="1200" dirty="0" smtClean="0"/>
              <a:t>0.09)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510423" y="3284770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0.66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0.10)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950398" y="3653299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0.70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0.10)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617222" y="2015562"/>
            <a:ext cx="90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0.39</a:t>
            </a:r>
            <a:r>
              <a:rPr lang="en-GB" sz="1500" baseline="30000" dirty="0" smtClean="0"/>
              <a:t>*</a:t>
            </a:r>
            <a:r>
              <a:rPr lang="en-GB" sz="1600" baseline="30000" dirty="0" smtClean="0">
                <a:cs typeface="Calibri"/>
              </a:rPr>
              <a:t> </a:t>
            </a:r>
            <a:endParaRPr lang="en-GB" sz="1600" baseline="30000" dirty="0">
              <a:cs typeface="Calibri"/>
            </a:endParaRPr>
          </a:p>
          <a:p>
            <a:pPr algn="ctr"/>
            <a:r>
              <a:rPr lang="en-GB" sz="1200" dirty="0"/>
              <a:t>(± </a:t>
            </a:r>
            <a:r>
              <a:rPr lang="en-GB" sz="1200" dirty="0" smtClean="0"/>
              <a:t>0.15)</a:t>
            </a:r>
            <a:endParaRPr lang="en-GB" sz="1200" dirty="0"/>
          </a:p>
        </p:txBody>
      </p:sp>
      <p:sp>
        <p:nvSpPr>
          <p:cNvPr id="53" name="Rectangle 52"/>
          <p:cNvSpPr/>
          <p:nvPr/>
        </p:nvSpPr>
        <p:spPr>
          <a:xfrm>
            <a:off x="2088435" y="1003903"/>
            <a:ext cx="544380" cy="62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999942" y="1856231"/>
            <a:ext cx="78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0.30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stCxn id="8" idx="3"/>
            <a:endCxn id="22" idx="1"/>
          </p:cNvCxnSpPr>
          <p:nvPr/>
        </p:nvCxnSpPr>
        <p:spPr>
          <a:xfrm>
            <a:off x="6489426" y="2647723"/>
            <a:ext cx="1301122" cy="1822"/>
          </a:xfrm>
          <a:prstGeom prst="straightConnector1">
            <a:avLst/>
          </a:prstGeom>
          <a:ln w="7493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689895" y="3304959"/>
            <a:ext cx="78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0.41</a:t>
            </a:r>
            <a:r>
              <a:rPr lang="en-GB" sz="1500" baseline="30000" dirty="0" smtClean="0"/>
              <a:t>**</a:t>
            </a:r>
            <a:endParaRPr lang="en-GB" sz="1500" baseline="30000" dirty="0"/>
          </a:p>
          <a:p>
            <a:pPr algn="ctr"/>
            <a:r>
              <a:rPr lang="en-GB" sz="1600" baseline="30000" dirty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0.13)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1996995" y="4034952"/>
            <a:ext cx="1643528" cy="1094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04496" y="4375895"/>
            <a:ext cx="16360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rial" pitchFamily="34" charset="0"/>
                <a:cs typeface="Arial" pitchFamily="34" charset="0"/>
              </a:rPr>
              <a:t>% Wastewater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04495" y="994661"/>
            <a:ext cx="1636027" cy="10371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04495" y="1201058"/>
            <a:ext cx="16249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rial" pitchFamily="34" charset="0"/>
                <a:cs typeface="Arial" pitchFamily="34" charset="0"/>
              </a:rPr>
              <a:t>% Arable cropping</a:t>
            </a:r>
          </a:p>
        </p:txBody>
      </p:sp>
      <p:cxnSp>
        <p:nvCxnSpPr>
          <p:cNvPr id="30" name="Straight Arrow Connector 29"/>
          <p:cNvCxnSpPr>
            <a:endCxn id="8" idx="1"/>
          </p:cNvCxnSpPr>
          <p:nvPr/>
        </p:nvCxnSpPr>
        <p:spPr>
          <a:xfrm flipV="1">
            <a:off x="3565874" y="2647723"/>
            <a:ext cx="1552714" cy="1375961"/>
          </a:xfrm>
          <a:prstGeom prst="straightConnector1">
            <a:avLst/>
          </a:prstGeom>
          <a:ln w="1143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31444" y="2051811"/>
            <a:ext cx="1893532" cy="1765717"/>
          </a:xfrm>
          <a:prstGeom prst="straightConnector1">
            <a:avLst/>
          </a:prstGeom>
          <a:ln w="12954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6052" y="4387014"/>
            <a:ext cx="78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0.40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62793" y="3138201"/>
            <a:ext cx="78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0.16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NS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5492" y="1876000"/>
            <a:ext cx="78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0.18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NS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81839" y="3092185"/>
            <a:ext cx="78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0.55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***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135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Burdon</dc:creator>
  <cp:lastModifiedBy>Francis Burdon</cp:lastModifiedBy>
  <cp:revision>57</cp:revision>
  <dcterms:created xsi:type="dcterms:W3CDTF">2017-08-10T09:36:13Z</dcterms:created>
  <dcterms:modified xsi:type="dcterms:W3CDTF">2020-12-22T01:25:58Z</dcterms:modified>
</cp:coreProperties>
</file>