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8643F-AF07-4F37-AC1C-628DD497658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8DE77-F813-4AE6-BE49-D73457A672B9}">
      <dgm:prSet phldrT="[Text]"/>
      <dgm:spPr/>
      <dgm:t>
        <a:bodyPr/>
        <a:lstStyle/>
        <a:p>
          <a:r>
            <a:rPr lang="en-US" dirty="0" smtClean="0"/>
            <a:t>Login Form</a:t>
          </a:r>
          <a:endParaRPr lang="en-US" dirty="0"/>
        </a:p>
      </dgm:t>
    </dgm:pt>
    <dgm:pt modelId="{DADABE0D-A130-4F43-88E5-C0FD15A93F4E}" type="parTrans" cxnId="{99B577C4-3EAA-479D-9F52-975CB30A4E18}">
      <dgm:prSet/>
      <dgm:spPr/>
      <dgm:t>
        <a:bodyPr/>
        <a:lstStyle/>
        <a:p>
          <a:endParaRPr lang="en-US"/>
        </a:p>
      </dgm:t>
    </dgm:pt>
    <dgm:pt modelId="{017480E1-CF74-4226-8FF0-424972BE3AC4}" type="sibTrans" cxnId="{99B577C4-3EAA-479D-9F52-975CB30A4E18}">
      <dgm:prSet/>
      <dgm:spPr/>
      <dgm:t>
        <a:bodyPr/>
        <a:lstStyle/>
        <a:p>
          <a:endParaRPr lang="en-US"/>
        </a:p>
      </dgm:t>
    </dgm:pt>
    <dgm:pt modelId="{5E0397FE-F8EC-4A0E-AD3F-00CFE041121C}" type="asst">
      <dgm:prSet phldrT="[Text]"/>
      <dgm:spPr/>
      <dgm:t>
        <a:bodyPr/>
        <a:lstStyle/>
        <a:p>
          <a:r>
            <a:rPr lang="en-US" dirty="0" smtClean="0"/>
            <a:t>Maintain</a:t>
          </a:r>
          <a:endParaRPr lang="en-US" dirty="0"/>
        </a:p>
      </dgm:t>
    </dgm:pt>
    <dgm:pt modelId="{0ADAC928-BF72-4E78-A0A2-1FC2BC542404}" type="parTrans" cxnId="{96FF8CAA-DCCC-4262-92A8-B58F5D40A4AE}">
      <dgm:prSet/>
      <dgm:spPr/>
      <dgm:t>
        <a:bodyPr/>
        <a:lstStyle/>
        <a:p>
          <a:endParaRPr lang="en-US"/>
        </a:p>
      </dgm:t>
    </dgm:pt>
    <dgm:pt modelId="{E9CBF0B4-F521-4F1F-8E89-38820E32E743}" type="sibTrans" cxnId="{96FF8CAA-DCCC-4262-92A8-B58F5D40A4AE}">
      <dgm:prSet/>
      <dgm:spPr/>
      <dgm:t>
        <a:bodyPr/>
        <a:lstStyle/>
        <a:p>
          <a:endParaRPr lang="en-US"/>
        </a:p>
      </dgm:t>
    </dgm:pt>
    <dgm:pt modelId="{FAF6FD35-19AA-4962-9CA9-140F4ED33B7E}">
      <dgm:prSet phldrT="[Text]" phldr="1"/>
      <dgm:spPr/>
      <dgm:t>
        <a:bodyPr/>
        <a:lstStyle/>
        <a:p>
          <a:endParaRPr lang="en-US"/>
        </a:p>
      </dgm:t>
    </dgm:pt>
    <dgm:pt modelId="{B24E246A-25EC-4951-870D-FF4AC2195326}" type="parTrans" cxnId="{C73E552E-517F-4367-AEE2-065B7D086CE8}">
      <dgm:prSet/>
      <dgm:spPr/>
      <dgm:t>
        <a:bodyPr/>
        <a:lstStyle/>
        <a:p>
          <a:endParaRPr lang="en-US"/>
        </a:p>
      </dgm:t>
    </dgm:pt>
    <dgm:pt modelId="{8B2C8008-3B54-4327-98A1-CC0BBCE059E4}" type="sibTrans" cxnId="{C73E552E-517F-4367-AEE2-065B7D086CE8}">
      <dgm:prSet/>
      <dgm:spPr/>
      <dgm:t>
        <a:bodyPr/>
        <a:lstStyle/>
        <a:p>
          <a:endParaRPr lang="en-US"/>
        </a:p>
      </dgm:t>
    </dgm:pt>
    <dgm:pt modelId="{140611D9-8C2C-47F3-A2A6-48B95698F871}">
      <dgm:prSet phldrT="[Text]" phldr="1"/>
      <dgm:spPr/>
      <dgm:t>
        <a:bodyPr/>
        <a:lstStyle/>
        <a:p>
          <a:endParaRPr lang="en-US"/>
        </a:p>
      </dgm:t>
    </dgm:pt>
    <dgm:pt modelId="{55A5B06F-8398-4F9D-A090-CA81BCB53364}" type="parTrans" cxnId="{7567C8B0-978B-480F-85A0-97AA20310AA6}">
      <dgm:prSet/>
      <dgm:spPr/>
      <dgm:t>
        <a:bodyPr/>
        <a:lstStyle/>
        <a:p>
          <a:endParaRPr lang="en-US"/>
        </a:p>
      </dgm:t>
    </dgm:pt>
    <dgm:pt modelId="{FD990AA4-0539-46DC-BFA6-960D5331E9FC}" type="sibTrans" cxnId="{7567C8B0-978B-480F-85A0-97AA20310AA6}">
      <dgm:prSet/>
      <dgm:spPr/>
      <dgm:t>
        <a:bodyPr/>
        <a:lstStyle/>
        <a:p>
          <a:endParaRPr lang="en-US"/>
        </a:p>
      </dgm:t>
    </dgm:pt>
    <dgm:pt modelId="{E4446781-2315-4C66-8DB0-225DF7510BCC}">
      <dgm:prSet phldrT="[Text]" phldr="1"/>
      <dgm:spPr/>
      <dgm:t>
        <a:bodyPr/>
        <a:lstStyle/>
        <a:p>
          <a:endParaRPr lang="en-US"/>
        </a:p>
      </dgm:t>
    </dgm:pt>
    <dgm:pt modelId="{A8F6A3BE-7B03-4B9C-82AC-5AC2DD0D9C6E}" type="parTrans" cxnId="{528E8B5F-5526-47FF-836D-94A848101E63}">
      <dgm:prSet/>
      <dgm:spPr/>
      <dgm:t>
        <a:bodyPr/>
        <a:lstStyle/>
        <a:p>
          <a:endParaRPr lang="en-US"/>
        </a:p>
      </dgm:t>
    </dgm:pt>
    <dgm:pt modelId="{DC4586BD-9A94-4AD3-8FB3-D18AAB0E299A}" type="sibTrans" cxnId="{528E8B5F-5526-47FF-836D-94A848101E63}">
      <dgm:prSet/>
      <dgm:spPr/>
      <dgm:t>
        <a:bodyPr/>
        <a:lstStyle/>
        <a:p>
          <a:endParaRPr lang="en-US"/>
        </a:p>
      </dgm:t>
    </dgm:pt>
    <dgm:pt modelId="{7AF14B72-4858-47D4-AC49-45D2C3F68B65}" type="pres">
      <dgm:prSet presAssocID="{8E28643F-AF07-4F37-AC1C-628DD49765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D49342-DA2C-4375-AC60-4C49F833747A}" type="pres">
      <dgm:prSet presAssocID="{7978DE77-F813-4AE6-BE49-D73457A672B9}" presName="hierRoot1" presStyleCnt="0">
        <dgm:presLayoutVars>
          <dgm:hierBranch val="init"/>
        </dgm:presLayoutVars>
      </dgm:prSet>
      <dgm:spPr/>
    </dgm:pt>
    <dgm:pt modelId="{153EE37B-97FE-4DDC-9F88-CA282C0E2B4E}" type="pres">
      <dgm:prSet presAssocID="{7978DE77-F813-4AE6-BE49-D73457A672B9}" presName="rootComposite1" presStyleCnt="0"/>
      <dgm:spPr/>
    </dgm:pt>
    <dgm:pt modelId="{4227B6E9-9FED-4CE9-8287-B72B15A5ADDB}" type="pres">
      <dgm:prSet presAssocID="{7978DE77-F813-4AE6-BE49-D73457A672B9}" presName="rootText1" presStyleLbl="node0" presStyleIdx="0" presStyleCnt="1">
        <dgm:presLayoutVars>
          <dgm:chPref val="3"/>
        </dgm:presLayoutVars>
      </dgm:prSet>
      <dgm:spPr/>
    </dgm:pt>
    <dgm:pt modelId="{D1CC964A-81C5-4528-A19A-828E21ED13E2}" type="pres">
      <dgm:prSet presAssocID="{7978DE77-F813-4AE6-BE49-D73457A672B9}" presName="rootConnector1" presStyleLbl="node1" presStyleIdx="0" presStyleCnt="0"/>
      <dgm:spPr/>
    </dgm:pt>
    <dgm:pt modelId="{E690F6B6-1C41-4055-9BA4-C6DDD0BDF251}" type="pres">
      <dgm:prSet presAssocID="{7978DE77-F813-4AE6-BE49-D73457A672B9}" presName="hierChild2" presStyleCnt="0"/>
      <dgm:spPr/>
    </dgm:pt>
    <dgm:pt modelId="{5AD59398-D639-41BD-9677-192422FAFC42}" type="pres">
      <dgm:prSet presAssocID="{B24E246A-25EC-4951-870D-FF4AC2195326}" presName="Name64" presStyleLbl="parChTrans1D2" presStyleIdx="0" presStyleCnt="4"/>
      <dgm:spPr/>
    </dgm:pt>
    <dgm:pt modelId="{F8699130-FB68-486F-AA7F-36F27A8E3572}" type="pres">
      <dgm:prSet presAssocID="{FAF6FD35-19AA-4962-9CA9-140F4ED33B7E}" presName="hierRoot2" presStyleCnt="0">
        <dgm:presLayoutVars>
          <dgm:hierBranch val="init"/>
        </dgm:presLayoutVars>
      </dgm:prSet>
      <dgm:spPr/>
    </dgm:pt>
    <dgm:pt modelId="{E062DC9B-8CE9-4692-8D6A-39A8D7F1CA68}" type="pres">
      <dgm:prSet presAssocID="{FAF6FD35-19AA-4962-9CA9-140F4ED33B7E}" presName="rootComposite" presStyleCnt="0"/>
      <dgm:spPr/>
    </dgm:pt>
    <dgm:pt modelId="{A9297219-608A-4AD0-99AB-68CAFE8FB000}" type="pres">
      <dgm:prSet presAssocID="{FAF6FD35-19AA-4962-9CA9-140F4ED33B7E}" presName="rootText" presStyleLbl="node2" presStyleIdx="0" presStyleCnt="3">
        <dgm:presLayoutVars>
          <dgm:chPref val="3"/>
        </dgm:presLayoutVars>
      </dgm:prSet>
      <dgm:spPr/>
    </dgm:pt>
    <dgm:pt modelId="{E3DD8534-9A06-4E0C-8AC2-84A4ECAF501C}" type="pres">
      <dgm:prSet presAssocID="{FAF6FD35-19AA-4962-9CA9-140F4ED33B7E}" presName="rootConnector" presStyleLbl="node2" presStyleIdx="0" presStyleCnt="3"/>
      <dgm:spPr/>
    </dgm:pt>
    <dgm:pt modelId="{ACC0F441-455A-435B-86A5-257CBFEA6BC0}" type="pres">
      <dgm:prSet presAssocID="{FAF6FD35-19AA-4962-9CA9-140F4ED33B7E}" presName="hierChild4" presStyleCnt="0"/>
      <dgm:spPr/>
    </dgm:pt>
    <dgm:pt modelId="{23B00CFB-E54F-42E6-9490-8BF410B60552}" type="pres">
      <dgm:prSet presAssocID="{FAF6FD35-19AA-4962-9CA9-140F4ED33B7E}" presName="hierChild5" presStyleCnt="0"/>
      <dgm:spPr/>
    </dgm:pt>
    <dgm:pt modelId="{1C61BAED-771A-4F41-9755-86533FEDDBC6}" type="pres">
      <dgm:prSet presAssocID="{55A5B06F-8398-4F9D-A090-CA81BCB53364}" presName="Name64" presStyleLbl="parChTrans1D2" presStyleIdx="1" presStyleCnt="4"/>
      <dgm:spPr/>
    </dgm:pt>
    <dgm:pt modelId="{F6897AD0-B53C-4BEA-8273-FAEF2641AF34}" type="pres">
      <dgm:prSet presAssocID="{140611D9-8C2C-47F3-A2A6-48B95698F871}" presName="hierRoot2" presStyleCnt="0">
        <dgm:presLayoutVars>
          <dgm:hierBranch val="init"/>
        </dgm:presLayoutVars>
      </dgm:prSet>
      <dgm:spPr/>
    </dgm:pt>
    <dgm:pt modelId="{C5D86326-95AA-4676-84DD-60348845312C}" type="pres">
      <dgm:prSet presAssocID="{140611D9-8C2C-47F3-A2A6-48B95698F871}" presName="rootComposite" presStyleCnt="0"/>
      <dgm:spPr/>
    </dgm:pt>
    <dgm:pt modelId="{1E118044-1C90-4267-9BA4-384A9D6BC785}" type="pres">
      <dgm:prSet presAssocID="{140611D9-8C2C-47F3-A2A6-48B95698F871}" presName="rootText" presStyleLbl="node2" presStyleIdx="1" presStyleCnt="3">
        <dgm:presLayoutVars>
          <dgm:chPref val="3"/>
        </dgm:presLayoutVars>
      </dgm:prSet>
      <dgm:spPr/>
    </dgm:pt>
    <dgm:pt modelId="{7ABC4DFC-9A00-43BA-B3AA-61A202A72A9D}" type="pres">
      <dgm:prSet presAssocID="{140611D9-8C2C-47F3-A2A6-48B95698F871}" presName="rootConnector" presStyleLbl="node2" presStyleIdx="1" presStyleCnt="3"/>
      <dgm:spPr/>
    </dgm:pt>
    <dgm:pt modelId="{AB0427C9-B447-40D9-BAC3-12467D19E098}" type="pres">
      <dgm:prSet presAssocID="{140611D9-8C2C-47F3-A2A6-48B95698F871}" presName="hierChild4" presStyleCnt="0"/>
      <dgm:spPr/>
    </dgm:pt>
    <dgm:pt modelId="{977A6AC2-A780-41AD-9345-0E73FC6A4A22}" type="pres">
      <dgm:prSet presAssocID="{140611D9-8C2C-47F3-A2A6-48B95698F871}" presName="hierChild5" presStyleCnt="0"/>
      <dgm:spPr/>
    </dgm:pt>
    <dgm:pt modelId="{5BDCCDCF-618D-4D32-8283-F23985D17D5C}" type="pres">
      <dgm:prSet presAssocID="{A8F6A3BE-7B03-4B9C-82AC-5AC2DD0D9C6E}" presName="Name64" presStyleLbl="parChTrans1D2" presStyleIdx="2" presStyleCnt="4"/>
      <dgm:spPr/>
    </dgm:pt>
    <dgm:pt modelId="{B09AF332-6B59-40EF-B9A1-0497AF085ECF}" type="pres">
      <dgm:prSet presAssocID="{E4446781-2315-4C66-8DB0-225DF7510BCC}" presName="hierRoot2" presStyleCnt="0">
        <dgm:presLayoutVars>
          <dgm:hierBranch val="init"/>
        </dgm:presLayoutVars>
      </dgm:prSet>
      <dgm:spPr/>
    </dgm:pt>
    <dgm:pt modelId="{729BD78C-2D71-48CA-88CF-C9620FDA0D8A}" type="pres">
      <dgm:prSet presAssocID="{E4446781-2315-4C66-8DB0-225DF7510BCC}" presName="rootComposite" presStyleCnt="0"/>
      <dgm:spPr/>
    </dgm:pt>
    <dgm:pt modelId="{A06A179D-11EF-4946-AECE-23587104229B}" type="pres">
      <dgm:prSet presAssocID="{E4446781-2315-4C66-8DB0-225DF7510BCC}" presName="rootText" presStyleLbl="node2" presStyleIdx="2" presStyleCnt="3">
        <dgm:presLayoutVars>
          <dgm:chPref val="3"/>
        </dgm:presLayoutVars>
      </dgm:prSet>
      <dgm:spPr/>
    </dgm:pt>
    <dgm:pt modelId="{1612E457-7619-4847-9B0F-FFA08E026009}" type="pres">
      <dgm:prSet presAssocID="{E4446781-2315-4C66-8DB0-225DF7510BCC}" presName="rootConnector" presStyleLbl="node2" presStyleIdx="2" presStyleCnt="3"/>
      <dgm:spPr/>
    </dgm:pt>
    <dgm:pt modelId="{5C8E7DE0-B479-4AE5-AEF2-D36F64C3B28F}" type="pres">
      <dgm:prSet presAssocID="{E4446781-2315-4C66-8DB0-225DF7510BCC}" presName="hierChild4" presStyleCnt="0"/>
      <dgm:spPr/>
    </dgm:pt>
    <dgm:pt modelId="{4B9CE355-F4AF-4023-8FCF-C149B71BD1E8}" type="pres">
      <dgm:prSet presAssocID="{E4446781-2315-4C66-8DB0-225DF7510BCC}" presName="hierChild5" presStyleCnt="0"/>
      <dgm:spPr/>
    </dgm:pt>
    <dgm:pt modelId="{1EB1F54C-2613-4606-A53F-756EBFC8EC2B}" type="pres">
      <dgm:prSet presAssocID="{7978DE77-F813-4AE6-BE49-D73457A672B9}" presName="hierChild3" presStyleCnt="0"/>
      <dgm:spPr/>
    </dgm:pt>
    <dgm:pt modelId="{45625228-271A-40DF-BB73-0B6F28DF2CE6}" type="pres">
      <dgm:prSet presAssocID="{0ADAC928-BF72-4E78-A0A2-1FC2BC542404}" presName="Name115" presStyleLbl="parChTrans1D2" presStyleIdx="3" presStyleCnt="4"/>
      <dgm:spPr/>
    </dgm:pt>
    <dgm:pt modelId="{2A5DDC76-94B3-4E46-AB67-B955EE237EF5}" type="pres">
      <dgm:prSet presAssocID="{5E0397FE-F8EC-4A0E-AD3F-00CFE041121C}" presName="hierRoot3" presStyleCnt="0">
        <dgm:presLayoutVars>
          <dgm:hierBranch val="init"/>
        </dgm:presLayoutVars>
      </dgm:prSet>
      <dgm:spPr/>
    </dgm:pt>
    <dgm:pt modelId="{B408F0C3-7348-4C73-85AF-D7F485ECC30F}" type="pres">
      <dgm:prSet presAssocID="{5E0397FE-F8EC-4A0E-AD3F-00CFE041121C}" presName="rootComposite3" presStyleCnt="0"/>
      <dgm:spPr/>
    </dgm:pt>
    <dgm:pt modelId="{699FE7EB-86C9-46AD-BD2A-F883F308F1BC}" type="pres">
      <dgm:prSet presAssocID="{5E0397FE-F8EC-4A0E-AD3F-00CFE041121C}" presName="rootText3" presStyleLbl="asst1" presStyleIdx="0" presStyleCnt="1">
        <dgm:presLayoutVars>
          <dgm:chPref val="3"/>
        </dgm:presLayoutVars>
      </dgm:prSet>
      <dgm:spPr/>
    </dgm:pt>
    <dgm:pt modelId="{F606BDC3-22B0-42F5-8EBF-0053CC94FA6B}" type="pres">
      <dgm:prSet presAssocID="{5E0397FE-F8EC-4A0E-AD3F-00CFE041121C}" presName="rootConnector3" presStyleLbl="asst1" presStyleIdx="0" presStyleCnt="1"/>
      <dgm:spPr/>
    </dgm:pt>
    <dgm:pt modelId="{A7A37F3A-3F7D-43CF-AA1F-65289D64A2DD}" type="pres">
      <dgm:prSet presAssocID="{5E0397FE-F8EC-4A0E-AD3F-00CFE041121C}" presName="hierChild6" presStyleCnt="0"/>
      <dgm:spPr/>
    </dgm:pt>
    <dgm:pt modelId="{58471221-0B5B-4CAD-B014-1C49E3C2F5A7}" type="pres">
      <dgm:prSet presAssocID="{5E0397FE-F8EC-4A0E-AD3F-00CFE041121C}" presName="hierChild7" presStyleCnt="0"/>
      <dgm:spPr/>
    </dgm:pt>
  </dgm:ptLst>
  <dgm:cxnLst>
    <dgm:cxn modelId="{EF557D28-64B2-487A-A35D-243DDECA76A0}" type="presOf" srcId="{B24E246A-25EC-4951-870D-FF4AC2195326}" destId="{5AD59398-D639-41BD-9677-192422FAFC42}" srcOrd="0" destOrd="0" presId="urn:microsoft.com/office/officeart/2009/3/layout/HorizontalOrganizationChart"/>
    <dgm:cxn modelId="{051C5BC3-1502-4A70-9DBC-1634B4543CC8}" type="presOf" srcId="{A8F6A3BE-7B03-4B9C-82AC-5AC2DD0D9C6E}" destId="{5BDCCDCF-618D-4D32-8283-F23985D17D5C}" srcOrd="0" destOrd="0" presId="urn:microsoft.com/office/officeart/2009/3/layout/HorizontalOrganizationChart"/>
    <dgm:cxn modelId="{9D117E8B-E35F-4CC5-A486-1D70FE75EEC8}" type="presOf" srcId="{7978DE77-F813-4AE6-BE49-D73457A672B9}" destId="{4227B6E9-9FED-4CE9-8287-B72B15A5ADDB}" srcOrd="0" destOrd="0" presId="urn:microsoft.com/office/officeart/2009/3/layout/HorizontalOrganizationChart"/>
    <dgm:cxn modelId="{C73E552E-517F-4367-AEE2-065B7D086CE8}" srcId="{7978DE77-F813-4AE6-BE49-D73457A672B9}" destId="{FAF6FD35-19AA-4962-9CA9-140F4ED33B7E}" srcOrd="1" destOrd="0" parTransId="{B24E246A-25EC-4951-870D-FF4AC2195326}" sibTransId="{8B2C8008-3B54-4327-98A1-CC0BBCE059E4}"/>
    <dgm:cxn modelId="{8041564A-2E11-4CBF-A6CB-EB60EE95ACCD}" type="presOf" srcId="{140611D9-8C2C-47F3-A2A6-48B95698F871}" destId="{1E118044-1C90-4267-9BA4-384A9D6BC785}" srcOrd="0" destOrd="0" presId="urn:microsoft.com/office/officeart/2009/3/layout/HorizontalOrganizationChart"/>
    <dgm:cxn modelId="{99B577C4-3EAA-479D-9F52-975CB30A4E18}" srcId="{8E28643F-AF07-4F37-AC1C-628DD4976582}" destId="{7978DE77-F813-4AE6-BE49-D73457A672B9}" srcOrd="0" destOrd="0" parTransId="{DADABE0D-A130-4F43-88E5-C0FD15A93F4E}" sibTransId="{017480E1-CF74-4226-8FF0-424972BE3AC4}"/>
    <dgm:cxn modelId="{70FD942E-0D80-4E30-B62D-3C217007AAB7}" type="presOf" srcId="{5E0397FE-F8EC-4A0E-AD3F-00CFE041121C}" destId="{699FE7EB-86C9-46AD-BD2A-F883F308F1BC}" srcOrd="0" destOrd="0" presId="urn:microsoft.com/office/officeart/2009/3/layout/HorizontalOrganizationChart"/>
    <dgm:cxn modelId="{96FF8CAA-DCCC-4262-92A8-B58F5D40A4AE}" srcId="{7978DE77-F813-4AE6-BE49-D73457A672B9}" destId="{5E0397FE-F8EC-4A0E-AD3F-00CFE041121C}" srcOrd="0" destOrd="0" parTransId="{0ADAC928-BF72-4E78-A0A2-1FC2BC542404}" sibTransId="{E9CBF0B4-F521-4F1F-8E89-38820E32E743}"/>
    <dgm:cxn modelId="{528E8B5F-5526-47FF-836D-94A848101E63}" srcId="{7978DE77-F813-4AE6-BE49-D73457A672B9}" destId="{E4446781-2315-4C66-8DB0-225DF7510BCC}" srcOrd="3" destOrd="0" parTransId="{A8F6A3BE-7B03-4B9C-82AC-5AC2DD0D9C6E}" sibTransId="{DC4586BD-9A94-4AD3-8FB3-D18AAB0E299A}"/>
    <dgm:cxn modelId="{AECD66D0-3DFE-42AF-86C0-1F9F70045954}" type="presOf" srcId="{8E28643F-AF07-4F37-AC1C-628DD4976582}" destId="{7AF14B72-4858-47D4-AC49-45D2C3F68B65}" srcOrd="0" destOrd="0" presId="urn:microsoft.com/office/officeart/2009/3/layout/HorizontalOrganizationChart"/>
    <dgm:cxn modelId="{1E7C333F-A0B6-4968-972D-2BAB26563771}" type="presOf" srcId="{E4446781-2315-4C66-8DB0-225DF7510BCC}" destId="{A06A179D-11EF-4946-AECE-23587104229B}" srcOrd="0" destOrd="0" presId="urn:microsoft.com/office/officeart/2009/3/layout/HorizontalOrganizationChart"/>
    <dgm:cxn modelId="{7567C8B0-978B-480F-85A0-97AA20310AA6}" srcId="{7978DE77-F813-4AE6-BE49-D73457A672B9}" destId="{140611D9-8C2C-47F3-A2A6-48B95698F871}" srcOrd="2" destOrd="0" parTransId="{55A5B06F-8398-4F9D-A090-CA81BCB53364}" sibTransId="{FD990AA4-0539-46DC-BFA6-960D5331E9FC}"/>
    <dgm:cxn modelId="{F85A6AD2-9563-4C3F-B7B2-565D85F189B9}" type="presOf" srcId="{5E0397FE-F8EC-4A0E-AD3F-00CFE041121C}" destId="{F606BDC3-22B0-42F5-8EBF-0053CC94FA6B}" srcOrd="1" destOrd="0" presId="urn:microsoft.com/office/officeart/2009/3/layout/HorizontalOrganizationChart"/>
    <dgm:cxn modelId="{59D9BA91-E8CD-41F6-AA49-ED83ED7227D5}" type="presOf" srcId="{0ADAC928-BF72-4E78-A0A2-1FC2BC542404}" destId="{45625228-271A-40DF-BB73-0B6F28DF2CE6}" srcOrd="0" destOrd="0" presId="urn:microsoft.com/office/officeart/2009/3/layout/HorizontalOrganizationChart"/>
    <dgm:cxn modelId="{FB7693B9-20B9-4057-9DCA-7CD5DAAE961B}" type="presOf" srcId="{55A5B06F-8398-4F9D-A090-CA81BCB53364}" destId="{1C61BAED-771A-4F41-9755-86533FEDDBC6}" srcOrd="0" destOrd="0" presId="urn:microsoft.com/office/officeart/2009/3/layout/HorizontalOrganizationChart"/>
    <dgm:cxn modelId="{F9BA90E4-E524-4739-9A1F-D7C80CB8244F}" type="presOf" srcId="{140611D9-8C2C-47F3-A2A6-48B95698F871}" destId="{7ABC4DFC-9A00-43BA-B3AA-61A202A72A9D}" srcOrd="1" destOrd="0" presId="urn:microsoft.com/office/officeart/2009/3/layout/HorizontalOrganizationChart"/>
    <dgm:cxn modelId="{BEE7EA4B-0E0B-489A-9A3E-5C4E869D625F}" type="presOf" srcId="{7978DE77-F813-4AE6-BE49-D73457A672B9}" destId="{D1CC964A-81C5-4528-A19A-828E21ED13E2}" srcOrd="1" destOrd="0" presId="urn:microsoft.com/office/officeart/2009/3/layout/HorizontalOrganizationChart"/>
    <dgm:cxn modelId="{23AC4ADB-CB3A-4BB3-B5BE-FC8F55C8C551}" type="presOf" srcId="{FAF6FD35-19AA-4962-9CA9-140F4ED33B7E}" destId="{E3DD8534-9A06-4E0C-8AC2-84A4ECAF501C}" srcOrd="1" destOrd="0" presId="urn:microsoft.com/office/officeart/2009/3/layout/HorizontalOrganizationChart"/>
    <dgm:cxn modelId="{2BDC1539-0CE1-445D-9229-06DF84350D86}" type="presOf" srcId="{FAF6FD35-19AA-4962-9CA9-140F4ED33B7E}" destId="{A9297219-608A-4AD0-99AB-68CAFE8FB000}" srcOrd="0" destOrd="0" presId="urn:microsoft.com/office/officeart/2009/3/layout/HorizontalOrganizationChart"/>
    <dgm:cxn modelId="{BBC36C27-420E-42A1-AAA1-4C099224F152}" type="presOf" srcId="{E4446781-2315-4C66-8DB0-225DF7510BCC}" destId="{1612E457-7619-4847-9B0F-FFA08E026009}" srcOrd="1" destOrd="0" presId="urn:microsoft.com/office/officeart/2009/3/layout/HorizontalOrganizationChart"/>
    <dgm:cxn modelId="{2927890E-D2D3-453B-96CC-A0E17EC471BB}" type="presParOf" srcId="{7AF14B72-4858-47D4-AC49-45D2C3F68B65}" destId="{65D49342-DA2C-4375-AC60-4C49F833747A}" srcOrd="0" destOrd="0" presId="urn:microsoft.com/office/officeart/2009/3/layout/HorizontalOrganizationChart"/>
    <dgm:cxn modelId="{704ACB41-A141-444C-AABF-8E46B94E9F8C}" type="presParOf" srcId="{65D49342-DA2C-4375-AC60-4C49F833747A}" destId="{153EE37B-97FE-4DDC-9F88-CA282C0E2B4E}" srcOrd="0" destOrd="0" presId="urn:microsoft.com/office/officeart/2009/3/layout/HorizontalOrganizationChart"/>
    <dgm:cxn modelId="{71CD31F2-11F5-4A01-BA18-4849E636ACCE}" type="presParOf" srcId="{153EE37B-97FE-4DDC-9F88-CA282C0E2B4E}" destId="{4227B6E9-9FED-4CE9-8287-B72B15A5ADDB}" srcOrd="0" destOrd="0" presId="urn:microsoft.com/office/officeart/2009/3/layout/HorizontalOrganizationChart"/>
    <dgm:cxn modelId="{11551702-49AE-4BFF-8BC1-053D606F569D}" type="presParOf" srcId="{153EE37B-97FE-4DDC-9F88-CA282C0E2B4E}" destId="{D1CC964A-81C5-4528-A19A-828E21ED13E2}" srcOrd="1" destOrd="0" presId="urn:microsoft.com/office/officeart/2009/3/layout/HorizontalOrganizationChart"/>
    <dgm:cxn modelId="{B4EDC7FC-06C3-4E88-805F-9E2105757E6D}" type="presParOf" srcId="{65D49342-DA2C-4375-AC60-4C49F833747A}" destId="{E690F6B6-1C41-4055-9BA4-C6DDD0BDF251}" srcOrd="1" destOrd="0" presId="urn:microsoft.com/office/officeart/2009/3/layout/HorizontalOrganizationChart"/>
    <dgm:cxn modelId="{A921E5DC-2C47-41BD-9878-763B954FA6AE}" type="presParOf" srcId="{E690F6B6-1C41-4055-9BA4-C6DDD0BDF251}" destId="{5AD59398-D639-41BD-9677-192422FAFC42}" srcOrd="0" destOrd="0" presId="urn:microsoft.com/office/officeart/2009/3/layout/HorizontalOrganizationChart"/>
    <dgm:cxn modelId="{B8CD0E35-2BE7-4500-A1AC-E27FD0AF6D5C}" type="presParOf" srcId="{E690F6B6-1C41-4055-9BA4-C6DDD0BDF251}" destId="{F8699130-FB68-486F-AA7F-36F27A8E3572}" srcOrd="1" destOrd="0" presId="urn:microsoft.com/office/officeart/2009/3/layout/HorizontalOrganizationChart"/>
    <dgm:cxn modelId="{82151B3A-C7A8-4A6A-92D6-AD20176F1EB9}" type="presParOf" srcId="{F8699130-FB68-486F-AA7F-36F27A8E3572}" destId="{E062DC9B-8CE9-4692-8D6A-39A8D7F1CA68}" srcOrd="0" destOrd="0" presId="urn:microsoft.com/office/officeart/2009/3/layout/HorizontalOrganizationChart"/>
    <dgm:cxn modelId="{B221D491-640E-4B27-B5ED-D27484D2D19D}" type="presParOf" srcId="{E062DC9B-8CE9-4692-8D6A-39A8D7F1CA68}" destId="{A9297219-608A-4AD0-99AB-68CAFE8FB000}" srcOrd="0" destOrd="0" presId="urn:microsoft.com/office/officeart/2009/3/layout/HorizontalOrganizationChart"/>
    <dgm:cxn modelId="{80B3F5B7-5266-492D-8597-08EB534AA8E6}" type="presParOf" srcId="{E062DC9B-8CE9-4692-8D6A-39A8D7F1CA68}" destId="{E3DD8534-9A06-4E0C-8AC2-84A4ECAF501C}" srcOrd="1" destOrd="0" presId="urn:microsoft.com/office/officeart/2009/3/layout/HorizontalOrganizationChart"/>
    <dgm:cxn modelId="{3B259B99-A2EC-4479-B020-13EBED41D04C}" type="presParOf" srcId="{F8699130-FB68-486F-AA7F-36F27A8E3572}" destId="{ACC0F441-455A-435B-86A5-257CBFEA6BC0}" srcOrd="1" destOrd="0" presId="urn:microsoft.com/office/officeart/2009/3/layout/HorizontalOrganizationChart"/>
    <dgm:cxn modelId="{27C572AB-81BC-442B-A9BB-2078B0B3986B}" type="presParOf" srcId="{F8699130-FB68-486F-AA7F-36F27A8E3572}" destId="{23B00CFB-E54F-42E6-9490-8BF410B60552}" srcOrd="2" destOrd="0" presId="urn:microsoft.com/office/officeart/2009/3/layout/HorizontalOrganizationChart"/>
    <dgm:cxn modelId="{8931869E-D696-4221-9EAA-56FF2CEA31C8}" type="presParOf" srcId="{E690F6B6-1C41-4055-9BA4-C6DDD0BDF251}" destId="{1C61BAED-771A-4F41-9755-86533FEDDBC6}" srcOrd="2" destOrd="0" presId="urn:microsoft.com/office/officeart/2009/3/layout/HorizontalOrganizationChart"/>
    <dgm:cxn modelId="{1C7EAD3C-F992-4D86-8625-78F80A1FFBBE}" type="presParOf" srcId="{E690F6B6-1C41-4055-9BA4-C6DDD0BDF251}" destId="{F6897AD0-B53C-4BEA-8273-FAEF2641AF34}" srcOrd="3" destOrd="0" presId="urn:microsoft.com/office/officeart/2009/3/layout/HorizontalOrganizationChart"/>
    <dgm:cxn modelId="{9B2F40BE-A52D-4EFC-9775-E06F7F0DEA72}" type="presParOf" srcId="{F6897AD0-B53C-4BEA-8273-FAEF2641AF34}" destId="{C5D86326-95AA-4676-84DD-60348845312C}" srcOrd="0" destOrd="0" presId="urn:microsoft.com/office/officeart/2009/3/layout/HorizontalOrganizationChart"/>
    <dgm:cxn modelId="{CDD7832E-8BBD-4027-9461-2223847D6C89}" type="presParOf" srcId="{C5D86326-95AA-4676-84DD-60348845312C}" destId="{1E118044-1C90-4267-9BA4-384A9D6BC785}" srcOrd="0" destOrd="0" presId="urn:microsoft.com/office/officeart/2009/3/layout/HorizontalOrganizationChart"/>
    <dgm:cxn modelId="{91AB0D4A-B3DA-4711-8FEE-FB33A1C92C7D}" type="presParOf" srcId="{C5D86326-95AA-4676-84DD-60348845312C}" destId="{7ABC4DFC-9A00-43BA-B3AA-61A202A72A9D}" srcOrd="1" destOrd="0" presId="urn:microsoft.com/office/officeart/2009/3/layout/HorizontalOrganizationChart"/>
    <dgm:cxn modelId="{02838416-1737-4404-9906-9C3D759FD74C}" type="presParOf" srcId="{F6897AD0-B53C-4BEA-8273-FAEF2641AF34}" destId="{AB0427C9-B447-40D9-BAC3-12467D19E098}" srcOrd="1" destOrd="0" presId="urn:microsoft.com/office/officeart/2009/3/layout/HorizontalOrganizationChart"/>
    <dgm:cxn modelId="{A1329C28-4A8A-4664-B3B9-BB3A227B4893}" type="presParOf" srcId="{F6897AD0-B53C-4BEA-8273-FAEF2641AF34}" destId="{977A6AC2-A780-41AD-9345-0E73FC6A4A22}" srcOrd="2" destOrd="0" presId="urn:microsoft.com/office/officeart/2009/3/layout/HorizontalOrganizationChart"/>
    <dgm:cxn modelId="{9ED32B6E-5CA9-4473-B95D-2750D1E7E86D}" type="presParOf" srcId="{E690F6B6-1C41-4055-9BA4-C6DDD0BDF251}" destId="{5BDCCDCF-618D-4D32-8283-F23985D17D5C}" srcOrd="4" destOrd="0" presId="urn:microsoft.com/office/officeart/2009/3/layout/HorizontalOrganizationChart"/>
    <dgm:cxn modelId="{3DF97952-82AC-4575-8049-BB002570F224}" type="presParOf" srcId="{E690F6B6-1C41-4055-9BA4-C6DDD0BDF251}" destId="{B09AF332-6B59-40EF-B9A1-0497AF085ECF}" srcOrd="5" destOrd="0" presId="urn:microsoft.com/office/officeart/2009/3/layout/HorizontalOrganizationChart"/>
    <dgm:cxn modelId="{003D4AFF-92F5-452F-B22E-1710129A7EFD}" type="presParOf" srcId="{B09AF332-6B59-40EF-B9A1-0497AF085ECF}" destId="{729BD78C-2D71-48CA-88CF-C9620FDA0D8A}" srcOrd="0" destOrd="0" presId="urn:microsoft.com/office/officeart/2009/3/layout/HorizontalOrganizationChart"/>
    <dgm:cxn modelId="{60520EBF-ADD8-4D9C-B1FA-613AAEFB5A56}" type="presParOf" srcId="{729BD78C-2D71-48CA-88CF-C9620FDA0D8A}" destId="{A06A179D-11EF-4946-AECE-23587104229B}" srcOrd="0" destOrd="0" presId="urn:microsoft.com/office/officeart/2009/3/layout/HorizontalOrganizationChart"/>
    <dgm:cxn modelId="{E4D73BD9-461D-462D-B491-866FBE46D198}" type="presParOf" srcId="{729BD78C-2D71-48CA-88CF-C9620FDA0D8A}" destId="{1612E457-7619-4847-9B0F-FFA08E026009}" srcOrd="1" destOrd="0" presId="urn:microsoft.com/office/officeart/2009/3/layout/HorizontalOrganizationChart"/>
    <dgm:cxn modelId="{DF40BBB3-0A5B-458F-99FC-6A71F479EC05}" type="presParOf" srcId="{B09AF332-6B59-40EF-B9A1-0497AF085ECF}" destId="{5C8E7DE0-B479-4AE5-AEF2-D36F64C3B28F}" srcOrd="1" destOrd="0" presId="urn:microsoft.com/office/officeart/2009/3/layout/HorizontalOrganizationChart"/>
    <dgm:cxn modelId="{CECF0C10-B8C7-4910-A6E7-21BFD97C71F7}" type="presParOf" srcId="{B09AF332-6B59-40EF-B9A1-0497AF085ECF}" destId="{4B9CE355-F4AF-4023-8FCF-C149B71BD1E8}" srcOrd="2" destOrd="0" presId="urn:microsoft.com/office/officeart/2009/3/layout/HorizontalOrganizationChart"/>
    <dgm:cxn modelId="{C448FE94-4449-4558-9A72-FEF3E75C4455}" type="presParOf" srcId="{65D49342-DA2C-4375-AC60-4C49F833747A}" destId="{1EB1F54C-2613-4606-A53F-756EBFC8EC2B}" srcOrd="2" destOrd="0" presId="urn:microsoft.com/office/officeart/2009/3/layout/HorizontalOrganizationChart"/>
    <dgm:cxn modelId="{3F505919-919C-4584-B61D-06EDA821951D}" type="presParOf" srcId="{1EB1F54C-2613-4606-A53F-756EBFC8EC2B}" destId="{45625228-271A-40DF-BB73-0B6F28DF2CE6}" srcOrd="0" destOrd="0" presId="urn:microsoft.com/office/officeart/2009/3/layout/HorizontalOrganizationChart"/>
    <dgm:cxn modelId="{4A567CEB-CA1F-43ED-9434-EAA3E63FDE53}" type="presParOf" srcId="{1EB1F54C-2613-4606-A53F-756EBFC8EC2B}" destId="{2A5DDC76-94B3-4E46-AB67-B955EE237EF5}" srcOrd="1" destOrd="0" presId="urn:microsoft.com/office/officeart/2009/3/layout/HorizontalOrganizationChart"/>
    <dgm:cxn modelId="{170EAD0D-C735-4270-A140-22617EBB50B6}" type="presParOf" srcId="{2A5DDC76-94B3-4E46-AB67-B955EE237EF5}" destId="{B408F0C3-7348-4C73-85AF-D7F485ECC30F}" srcOrd="0" destOrd="0" presId="urn:microsoft.com/office/officeart/2009/3/layout/HorizontalOrganizationChart"/>
    <dgm:cxn modelId="{DD2A5558-E30E-499D-8A5D-5D9F470FABEE}" type="presParOf" srcId="{B408F0C3-7348-4C73-85AF-D7F485ECC30F}" destId="{699FE7EB-86C9-46AD-BD2A-F883F308F1BC}" srcOrd="0" destOrd="0" presId="urn:microsoft.com/office/officeart/2009/3/layout/HorizontalOrganizationChart"/>
    <dgm:cxn modelId="{540C8CE1-D11B-4ACA-86F6-83FBDC7AF1F6}" type="presParOf" srcId="{B408F0C3-7348-4C73-85AF-D7F485ECC30F}" destId="{F606BDC3-22B0-42F5-8EBF-0053CC94FA6B}" srcOrd="1" destOrd="0" presId="urn:microsoft.com/office/officeart/2009/3/layout/HorizontalOrganizationChart"/>
    <dgm:cxn modelId="{7D4A2D2C-FA55-4640-9359-04CD7CF97F74}" type="presParOf" srcId="{2A5DDC76-94B3-4E46-AB67-B955EE237EF5}" destId="{A7A37F3A-3F7D-43CF-AA1F-65289D64A2DD}" srcOrd="1" destOrd="0" presId="urn:microsoft.com/office/officeart/2009/3/layout/HorizontalOrganizationChart"/>
    <dgm:cxn modelId="{DBC03C7F-946F-4B5E-872B-701C2382FAB7}" type="presParOf" srcId="{2A5DDC76-94B3-4E46-AB67-B955EE237EF5}" destId="{58471221-0B5B-4CAD-B014-1C49E3C2F5A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25228-271A-40DF-BB73-0B6F28DF2CE6}">
      <dsp:nvSpPr>
        <dsp:cNvPr id="0" name=""/>
        <dsp:cNvSpPr/>
      </dsp:nvSpPr>
      <dsp:spPr>
        <a:xfrm>
          <a:off x="2391916" y="2560040"/>
          <a:ext cx="1672083" cy="149293"/>
        </a:xfrm>
        <a:custGeom>
          <a:avLst/>
          <a:gdLst/>
          <a:ahLst/>
          <a:cxnLst/>
          <a:rect l="0" t="0" r="0" b="0"/>
          <a:pathLst>
            <a:path>
              <a:moveTo>
                <a:pt x="0" y="149293"/>
              </a:moveTo>
              <a:lnTo>
                <a:pt x="1672083" y="149293"/>
              </a:lnTo>
              <a:lnTo>
                <a:pt x="16720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CCDCF-618D-4D32-8283-F23985D17D5C}">
      <dsp:nvSpPr>
        <dsp:cNvPr id="0" name=""/>
        <dsp:cNvSpPr/>
      </dsp:nvSpPr>
      <dsp:spPr>
        <a:xfrm>
          <a:off x="2391916" y="2709333"/>
          <a:ext cx="3344167" cy="1027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5298" y="0"/>
              </a:lnTo>
              <a:lnTo>
                <a:pt x="3105298" y="1027137"/>
              </a:lnTo>
              <a:lnTo>
                <a:pt x="3344167" y="10271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1BAED-771A-4F41-9755-86533FEDDBC6}">
      <dsp:nvSpPr>
        <dsp:cNvPr id="0" name=""/>
        <dsp:cNvSpPr/>
      </dsp:nvSpPr>
      <dsp:spPr>
        <a:xfrm>
          <a:off x="2391916" y="2663613"/>
          <a:ext cx="3344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416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59398-D639-41BD-9677-192422FAFC42}">
      <dsp:nvSpPr>
        <dsp:cNvPr id="0" name=""/>
        <dsp:cNvSpPr/>
      </dsp:nvSpPr>
      <dsp:spPr>
        <a:xfrm>
          <a:off x="2391916" y="1682196"/>
          <a:ext cx="3344167" cy="1027137"/>
        </a:xfrm>
        <a:custGeom>
          <a:avLst/>
          <a:gdLst/>
          <a:ahLst/>
          <a:cxnLst/>
          <a:rect l="0" t="0" r="0" b="0"/>
          <a:pathLst>
            <a:path>
              <a:moveTo>
                <a:pt x="0" y="1027137"/>
              </a:moveTo>
              <a:lnTo>
                <a:pt x="3105298" y="1027137"/>
              </a:lnTo>
              <a:lnTo>
                <a:pt x="3105298" y="0"/>
              </a:lnTo>
              <a:lnTo>
                <a:pt x="33441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7B6E9-9FED-4CE9-8287-B72B15A5ADDB}">
      <dsp:nvSpPr>
        <dsp:cNvPr id="0" name=""/>
        <dsp:cNvSpPr/>
      </dsp:nvSpPr>
      <dsp:spPr>
        <a:xfrm>
          <a:off x="3224" y="2345058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Login Form</a:t>
          </a:r>
          <a:endParaRPr lang="en-US" sz="4000" kern="1200" dirty="0"/>
        </a:p>
      </dsp:txBody>
      <dsp:txXfrm>
        <a:off x="3224" y="2345058"/>
        <a:ext cx="2388691" cy="728550"/>
      </dsp:txXfrm>
    </dsp:sp>
    <dsp:sp modelId="{A9297219-608A-4AD0-99AB-68CAFE8FB000}">
      <dsp:nvSpPr>
        <dsp:cNvPr id="0" name=""/>
        <dsp:cNvSpPr/>
      </dsp:nvSpPr>
      <dsp:spPr>
        <a:xfrm>
          <a:off x="5736083" y="1317920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>
        <a:off x="5736083" y="1317920"/>
        <a:ext cx="2388691" cy="728550"/>
      </dsp:txXfrm>
    </dsp:sp>
    <dsp:sp modelId="{1E118044-1C90-4267-9BA4-384A9D6BC785}">
      <dsp:nvSpPr>
        <dsp:cNvPr id="0" name=""/>
        <dsp:cNvSpPr/>
      </dsp:nvSpPr>
      <dsp:spPr>
        <a:xfrm>
          <a:off x="5736083" y="2345058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>
        <a:off x="5736083" y="2345058"/>
        <a:ext cx="2388691" cy="728550"/>
      </dsp:txXfrm>
    </dsp:sp>
    <dsp:sp modelId="{A06A179D-11EF-4946-AECE-23587104229B}">
      <dsp:nvSpPr>
        <dsp:cNvPr id="0" name=""/>
        <dsp:cNvSpPr/>
      </dsp:nvSpPr>
      <dsp:spPr>
        <a:xfrm>
          <a:off x="5736083" y="3372195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>
        <a:off x="5736083" y="3372195"/>
        <a:ext cx="2388691" cy="728550"/>
      </dsp:txXfrm>
    </dsp:sp>
    <dsp:sp modelId="{699FE7EB-86C9-46AD-BD2A-F883F308F1BC}">
      <dsp:nvSpPr>
        <dsp:cNvPr id="0" name=""/>
        <dsp:cNvSpPr/>
      </dsp:nvSpPr>
      <dsp:spPr>
        <a:xfrm>
          <a:off x="2869654" y="1831489"/>
          <a:ext cx="2388691" cy="72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Maintain</a:t>
          </a:r>
          <a:endParaRPr lang="en-US" sz="4000" kern="1200" dirty="0"/>
        </a:p>
      </dsp:txBody>
      <dsp:txXfrm>
        <a:off x="2869654" y="1831489"/>
        <a:ext cx="2388691" cy="728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638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550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45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72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36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006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827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18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884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28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33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F2429-3645-4E5B-B708-0A4CBF6B92A2}" type="datetimeFigureOut">
              <a:rPr lang="en-ZA" smtClean="0"/>
              <a:t>2022/04/02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FC06-C1C3-49BA-9614-8F2CE807E9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28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776" y="1201003"/>
            <a:ext cx="394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Definitions, acronyms and abbreviations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224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34542"/>
              </p:ext>
            </p:extLst>
          </p:nvPr>
        </p:nvGraphicFramePr>
        <p:xfrm>
          <a:off x="2032000" y="719666"/>
          <a:ext cx="8127999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genres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existing</a:t>
                      </a:r>
                      <a:r>
                        <a:rPr lang="en-US" dirty="0" smtClean="0"/>
                        <a:t> genres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Genre ID</a:t>
                      </a:r>
                    </a:p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all attributes of selected genre and allow user to change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Validation that</a:t>
                      </a:r>
                    </a:p>
                    <a:p>
                      <a:r>
                        <a:rPr lang="en-US" baseline="0" dirty="0" smtClean="0"/>
                        <a:t>All attributes have been assigned a value</a:t>
                      </a:r>
                    </a:p>
                    <a:p>
                      <a:r>
                        <a:rPr lang="en-US" baseline="0" dirty="0" smtClean="0"/>
                        <a:t>If saved buttoned is clicked and no duplicates exist, update the new genre to the database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 message if duplicates are tried to enter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message that all fields need to be populated</a:t>
                      </a:r>
                      <a:endParaRPr lang="en-ZA" dirty="0" smtClean="0"/>
                    </a:p>
                    <a:p>
                      <a:r>
                        <a:rPr lang="en-US" dirty="0" smtClean="0"/>
                        <a:t>Give a feedback message to show that the genre</a:t>
                      </a:r>
                      <a:r>
                        <a:rPr lang="en-US" baseline="0" dirty="0" smtClean="0"/>
                        <a:t> has been updated successfully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9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62456"/>
              </p:ext>
            </p:extLst>
          </p:nvPr>
        </p:nvGraphicFramePr>
        <p:xfrm>
          <a:off x="2032000" y="719666"/>
          <a:ext cx="8127999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genres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genres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all attributes of selected genre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After user requested to remove the genre, ask if user is sure and if yes, then remove the corresponding database table entry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to indicate the film with that Genre</a:t>
                      </a:r>
                      <a:r>
                        <a:rPr lang="en-US" baseline="0" dirty="0" smtClean="0"/>
                        <a:t> ID has been successfully deleted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8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8661"/>
              </p:ext>
            </p:extLst>
          </p:nvPr>
        </p:nvGraphicFramePr>
        <p:xfrm>
          <a:off x="2032000" y="719666"/>
          <a:ext cx="8127999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theaters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</a:t>
                      </a:r>
                      <a:r>
                        <a:rPr lang="en-US" baseline="0" dirty="0" smtClean="0"/>
                        <a:t> theaters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 ID</a:t>
                      </a:r>
                    </a:p>
                    <a:p>
                      <a:r>
                        <a:rPr lang="en-US" dirty="0" smtClean="0"/>
                        <a:t>Number</a:t>
                      </a:r>
                    </a:p>
                    <a:p>
                      <a:r>
                        <a:rPr lang="en-US" dirty="0" smtClean="0"/>
                        <a:t>Capacity</a:t>
                      </a:r>
                    </a:p>
                    <a:p>
                      <a:r>
                        <a:rPr lang="en-US" dirty="0" smtClean="0"/>
                        <a:t>Showing Time 1</a:t>
                      </a:r>
                    </a:p>
                    <a:p>
                      <a:r>
                        <a:rPr lang="en-US" dirty="0" smtClean="0"/>
                        <a:t>Showing Time 2</a:t>
                      </a:r>
                    </a:p>
                    <a:p>
                      <a:r>
                        <a:rPr lang="en-US" dirty="0" smtClean="0"/>
                        <a:t>Showing</a:t>
                      </a:r>
                      <a:r>
                        <a:rPr lang="en-US" baseline="0" dirty="0" smtClean="0"/>
                        <a:t> Time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Number and Capacity is the same as other entries, give an error message</a:t>
                      </a:r>
                    </a:p>
                    <a:p>
                      <a:r>
                        <a:rPr lang="en-US" baseline="0" dirty="0" smtClean="0"/>
                        <a:t>Validation that</a:t>
                      </a:r>
                    </a:p>
                    <a:p>
                      <a:r>
                        <a:rPr lang="en-US" baseline="0" dirty="0" smtClean="0"/>
                        <a:t>All attributes have been assigned a value</a:t>
                      </a:r>
                    </a:p>
                    <a:p>
                      <a:r>
                        <a:rPr lang="en-US" baseline="0" dirty="0" smtClean="0"/>
                        <a:t>Number and capacity is numeric</a:t>
                      </a:r>
                    </a:p>
                    <a:p>
                      <a:r>
                        <a:rPr lang="en-US" baseline="0" dirty="0" smtClean="0"/>
                        <a:t>If saved buttoned is clicked and no duplicates exist, add the new theatre to the database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 message if duplicates are tried to enter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message that all fields need to be populated</a:t>
                      </a:r>
                      <a:endParaRPr lang="en-ZA" dirty="0" smtClean="0"/>
                    </a:p>
                    <a:p>
                      <a:r>
                        <a:rPr lang="en-US" dirty="0" smtClean="0"/>
                        <a:t>Give a feedback message to show that the theatre</a:t>
                      </a:r>
                      <a:r>
                        <a:rPr lang="en-US" baseline="0" dirty="0" smtClean="0"/>
                        <a:t> has been saved and added successfully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55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76349"/>
              </p:ext>
            </p:extLst>
          </p:nvPr>
        </p:nvGraphicFramePr>
        <p:xfrm>
          <a:off x="2032000" y="719666"/>
          <a:ext cx="8127999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theatre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existing</a:t>
                      </a:r>
                      <a:r>
                        <a:rPr lang="en-US" dirty="0" smtClean="0"/>
                        <a:t> theatre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 ID</a:t>
                      </a:r>
                    </a:p>
                    <a:p>
                      <a:r>
                        <a:rPr lang="en-US" dirty="0" smtClean="0"/>
                        <a:t>Number</a:t>
                      </a:r>
                    </a:p>
                    <a:p>
                      <a:r>
                        <a:rPr lang="en-US" dirty="0" smtClean="0"/>
                        <a:t>Capacity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all attributes of selected theatre and allow user to change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Validation that</a:t>
                      </a:r>
                    </a:p>
                    <a:p>
                      <a:r>
                        <a:rPr lang="en-US" baseline="0" dirty="0" smtClean="0"/>
                        <a:t>All attributes have been assigned a value</a:t>
                      </a:r>
                    </a:p>
                    <a:p>
                      <a:r>
                        <a:rPr lang="en-US" baseline="0" dirty="0" smtClean="0"/>
                        <a:t>If saved buttoned is clicked and no duplicates exist, update the new theatre to the database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Warning message if duplicates are tried to enter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message that all fields need to be populated</a:t>
                      </a:r>
                      <a:endParaRPr lang="en-ZA" dirty="0" smtClean="0"/>
                    </a:p>
                    <a:p>
                      <a:r>
                        <a:rPr lang="en-US" dirty="0" smtClean="0"/>
                        <a:t>Give a feedback message to show that the theatre</a:t>
                      </a:r>
                      <a:r>
                        <a:rPr lang="en-US" baseline="0" dirty="0" smtClean="0"/>
                        <a:t> has been updated successfully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84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32000" y="719666"/>
          <a:ext cx="8127999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theatres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theatre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Theater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all attributes of selected theatre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After user requested to remove the theatre, ask if user is sure and if yes, then remove from the corresponding database table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to indicate the film with that Theatre </a:t>
                      </a:r>
                      <a:r>
                        <a:rPr lang="en-US" baseline="0" dirty="0" smtClean="0"/>
                        <a:t>ID has been successfully deleted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52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45803"/>
              </p:ext>
            </p:extLst>
          </p:nvPr>
        </p:nvGraphicFramePr>
        <p:xfrm>
          <a:off x="2032000" y="719666"/>
          <a:ext cx="8127999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</a:t>
                      </a:r>
                      <a:r>
                        <a:rPr lang="en-US" baseline="0" dirty="0" smtClean="0"/>
                        <a:t> of films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Film ID</a:t>
                      </a:r>
                    </a:p>
                    <a:p>
                      <a:r>
                        <a:rPr lang="en-US" dirty="0" smtClean="0"/>
                        <a:t>Theatre ID</a:t>
                      </a:r>
                    </a:p>
                    <a:p>
                      <a:r>
                        <a:rPr lang="en-US" dirty="0" smtClean="0"/>
                        <a:t>Time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  <a:p>
                      <a:r>
                        <a:rPr lang="en-US" dirty="0" smtClean="0"/>
                        <a:t>Ticket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attributes are the same as other entries, give an error message</a:t>
                      </a:r>
                    </a:p>
                    <a:p>
                      <a:r>
                        <a:rPr lang="en-US" baseline="0" dirty="0" smtClean="0"/>
                        <a:t>Validation that</a:t>
                      </a:r>
                    </a:p>
                    <a:p>
                      <a:r>
                        <a:rPr lang="en-US" baseline="0" dirty="0" smtClean="0"/>
                        <a:t>All attributes have been assigned a value</a:t>
                      </a:r>
                    </a:p>
                    <a:p>
                      <a:r>
                        <a:rPr lang="en-US" baseline="0" dirty="0" smtClean="0"/>
                        <a:t>If saved buttoned is clicked and no duplicates exist, schedule the film in the Schedule table.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Warning message if duplicates are tried to enter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message that all fields need to be populated</a:t>
                      </a:r>
                      <a:endParaRPr lang="en-ZA" dirty="0" smtClean="0"/>
                    </a:p>
                    <a:p>
                      <a:r>
                        <a:rPr lang="en-US" dirty="0" smtClean="0"/>
                        <a:t>Give a feedback message to show that the film has been scheduled </a:t>
                      </a:r>
                      <a:r>
                        <a:rPr lang="en-US" baseline="0" dirty="0" smtClean="0"/>
                        <a:t>successfully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1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10262"/>
              </p:ext>
            </p:extLst>
          </p:nvPr>
        </p:nvGraphicFramePr>
        <p:xfrm>
          <a:off x="2032000" y="719666"/>
          <a:ext cx="8127999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Selling of Tickets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Ticket</a:t>
                      </a:r>
                      <a:r>
                        <a:rPr lang="en-US" baseline="0" dirty="0" smtClean="0"/>
                        <a:t> ID</a:t>
                      </a:r>
                    </a:p>
                    <a:p>
                      <a:r>
                        <a:rPr lang="en-US" baseline="0" dirty="0" smtClean="0"/>
                        <a:t>Movie Title</a:t>
                      </a:r>
                    </a:p>
                    <a:p>
                      <a:r>
                        <a:rPr lang="en-US" baseline="0" dirty="0" smtClean="0"/>
                        <a:t>Time</a:t>
                      </a:r>
                    </a:p>
                    <a:p>
                      <a:r>
                        <a:rPr lang="en-US" baseline="0" dirty="0" smtClean="0"/>
                        <a:t>Number of Tickets</a:t>
                      </a:r>
                    </a:p>
                    <a:p>
                      <a:r>
                        <a:rPr lang="en-US" baseline="0" dirty="0" smtClean="0"/>
                        <a:t>Date</a:t>
                      </a:r>
                    </a:p>
                    <a:p>
                      <a:r>
                        <a:rPr lang="en-US" baseline="0" dirty="0" smtClean="0"/>
                        <a:t>Click on Availability button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</a:t>
                      </a:r>
                      <a:r>
                        <a:rPr lang="en-US" baseline="0" dirty="0" smtClean="0"/>
                        <a:t> that all fields have values entered</a:t>
                      </a:r>
                    </a:p>
                    <a:p>
                      <a:r>
                        <a:rPr lang="en-US" dirty="0" smtClean="0"/>
                        <a:t>Check availability of ticket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Increment ticket sale for the day as well as for that movie with its time slot and date as well as the genre</a:t>
                      </a:r>
                    </a:p>
                    <a:p>
                      <a:r>
                        <a:rPr lang="en-US" baseline="0" dirty="0" smtClean="0"/>
                        <a:t>Record the sale of the ticket in the Sales table</a:t>
                      </a:r>
                    </a:p>
                    <a:p>
                      <a:r>
                        <a:rPr lang="en-US" baseline="0" dirty="0" smtClean="0"/>
                        <a:t>Print out the tickets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Warning message if tickets are not </a:t>
                      </a:r>
                      <a:r>
                        <a:rPr lang="en-US" dirty="0" err="1" smtClean="0"/>
                        <a:t>availible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message that all fields need to be populated</a:t>
                      </a:r>
                      <a:endParaRPr lang="en-ZA" dirty="0" smtClean="0"/>
                    </a:p>
                    <a:p>
                      <a:r>
                        <a:rPr lang="en-US" dirty="0" smtClean="0"/>
                        <a:t>Give a feedback message to show that the ticket</a:t>
                      </a:r>
                      <a:r>
                        <a:rPr lang="en-US" baseline="0" dirty="0" smtClean="0"/>
                        <a:t>s successfully purchased</a:t>
                      </a:r>
                    </a:p>
                    <a:p>
                      <a:r>
                        <a:rPr lang="en-US" baseline="0" dirty="0" smtClean="0"/>
                        <a:t>Print tickets bought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1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1842"/>
              </p:ext>
            </p:extLst>
          </p:nvPr>
        </p:nvGraphicFramePr>
        <p:xfrm>
          <a:off x="2032000" y="719666"/>
          <a:ext cx="8127999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r>
                        <a:rPr lang="en-US" baseline="0" dirty="0" smtClean="0"/>
                        <a:t> reports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5 genres per time period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 on Reports</a:t>
                      </a:r>
                      <a:r>
                        <a:rPr lang="en-US" baseline="0" dirty="0" smtClean="0"/>
                        <a:t> button</a:t>
                      </a:r>
                    </a:p>
                    <a:p>
                      <a:r>
                        <a:rPr lang="en-US" baseline="0" dirty="0" smtClean="0"/>
                        <a:t>Time period</a:t>
                      </a:r>
                    </a:p>
                    <a:p>
                      <a:r>
                        <a:rPr lang="en-US" baseline="0" dirty="0" smtClean="0"/>
                        <a:t>Click on Top 5 Genres/time period button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</a:t>
                      </a:r>
                      <a:r>
                        <a:rPr lang="en-US" baseline="0" dirty="0" smtClean="0"/>
                        <a:t> that all fields have values entered</a:t>
                      </a:r>
                    </a:p>
                    <a:p>
                      <a:r>
                        <a:rPr lang="en-US" baseline="0" dirty="0" smtClean="0"/>
                        <a:t>Query for top 5 genres viewed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Genres as well as tickets sold in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textfile</a:t>
                      </a:r>
                      <a:r>
                        <a:rPr lang="en-US" baseline="0" dirty="0" smtClean="0"/>
                        <a:t> or excel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42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04479"/>
              </p:ext>
            </p:extLst>
          </p:nvPr>
        </p:nvGraphicFramePr>
        <p:xfrm>
          <a:off x="2032000" y="719666"/>
          <a:ext cx="8127999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r>
                        <a:rPr lang="en-US" baseline="0" dirty="0" smtClean="0"/>
                        <a:t> reports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r>
                        <a:rPr lang="en-US" baseline="0" dirty="0" smtClean="0"/>
                        <a:t> sold per time period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 on Reports</a:t>
                      </a:r>
                      <a:r>
                        <a:rPr lang="en-US" baseline="0" dirty="0" smtClean="0"/>
                        <a:t> button</a:t>
                      </a:r>
                    </a:p>
                    <a:p>
                      <a:r>
                        <a:rPr lang="en-US" baseline="0" dirty="0" smtClean="0"/>
                        <a:t>Time period</a:t>
                      </a:r>
                    </a:p>
                    <a:p>
                      <a:r>
                        <a:rPr lang="en-US" baseline="0" dirty="0" smtClean="0"/>
                        <a:t>Click on Sales report button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</a:t>
                      </a:r>
                      <a:r>
                        <a:rPr lang="en-US" baseline="0" dirty="0" smtClean="0"/>
                        <a:t> that all fields have values entered</a:t>
                      </a:r>
                    </a:p>
                    <a:p>
                      <a:r>
                        <a:rPr lang="en-US" baseline="0" dirty="0" smtClean="0"/>
                        <a:t>Query for tickets sold per time period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tickets sold in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textfile</a:t>
                      </a:r>
                      <a:r>
                        <a:rPr lang="en-US" baseline="0" dirty="0" smtClean="0"/>
                        <a:t> or excel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48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17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412" y="1037230"/>
            <a:ext cx="2956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description and scope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7138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412" y="1037230"/>
            <a:ext cx="60720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description and scope</a:t>
            </a:r>
          </a:p>
          <a:p>
            <a:r>
              <a:rPr lang="en-US" dirty="0" smtClean="0"/>
              <a:t>The system must satisfy the following functional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Theaters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Scheduling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Selling of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Request reports including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Tickets sold per time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dirty="0" smtClean="0">
                <a:solidFill>
                  <a:srgbClr val="FF0000"/>
                </a:solidFill>
              </a:rPr>
              <a:t>5/6</a:t>
            </a:r>
            <a:r>
              <a:rPr lang="en-US" dirty="0" smtClean="0"/>
              <a:t> genres per time period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415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412" y="1037230"/>
            <a:ext cx="10440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description and scope</a:t>
            </a:r>
          </a:p>
          <a:p>
            <a:r>
              <a:rPr lang="en-US" dirty="0" smtClean="0"/>
              <a:t>In addition the system must satisfy the following non-functional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Extensive Help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Allocation of distinctive identifiers (e.g. username and password) to all system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 database will be holding data for 6 movies (each a different genre) divided into 3 theaters with a capacity of 30 people, resulting in 8370 tickets available </a:t>
            </a:r>
            <a:r>
              <a:rPr lang="en-US" smtClean="0"/>
              <a:t>per month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QUERIES???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will be 2 types of system users. The administrator will have access to all functionality of the system and the employees will have access to only specified functionality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257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997441" y="1138335"/>
            <a:ext cx="605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Graphical User Interface</a:t>
            </a:r>
            <a:endParaRPr lang="en-ZA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941231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23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84781"/>
              </p:ext>
            </p:extLst>
          </p:nvPr>
        </p:nvGraphicFramePr>
        <p:xfrm>
          <a:off x="2032000" y="719666"/>
          <a:ext cx="8127999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films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film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Film ID</a:t>
                      </a:r>
                    </a:p>
                    <a:p>
                      <a:r>
                        <a:rPr lang="en-US" dirty="0" smtClean="0"/>
                        <a:t>Title</a:t>
                      </a:r>
                    </a:p>
                    <a:p>
                      <a:r>
                        <a:rPr lang="en-US" dirty="0" smtClean="0"/>
                        <a:t>Film</a:t>
                      </a:r>
                      <a:r>
                        <a:rPr lang="en-US" baseline="0" dirty="0" smtClean="0"/>
                        <a:t> cost</a:t>
                      </a:r>
                    </a:p>
                    <a:p>
                      <a:r>
                        <a:rPr lang="en-US" baseline="0" dirty="0" smtClean="0"/>
                        <a:t>Selling price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restriction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 ID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all fields from title</a:t>
                      </a:r>
                      <a:r>
                        <a:rPr lang="en-US" baseline="0" dirty="0" smtClean="0"/>
                        <a:t> to rating is the same, give an error message</a:t>
                      </a:r>
                    </a:p>
                    <a:p>
                      <a:r>
                        <a:rPr lang="en-US" baseline="0" dirty="0" smtClean="0"/>
                        <a:t>Validation that</a:t>
                      </a:r>
                    </a:p>
                    <a:p>
                      <a:r>
                        <a:rPr lang="en-US" baseline="0" dirty="0" smtClean="0"/>
                        <a:t>All attributes have been assigned a value</a:t>
                      </a:r>
                    </a:p>
                    <a:p>
                      <a:r>
                        <a:rPr lang="en-US" baseline="0" dirty="0" smtClean="0"/>
                        <a:t>Length, Film cost, Selling price are numeric</a:t>
                      </a:r>
                    </a:p>
                    <a:p>
                      <a:r>
                        <a:rPr lang="en-US" baseline="0" dirty="0" smtClean="0"/>
                        <a:t>If saved button is clicked and no duplicates exist, add the new film to the database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 message if duplicates are tried to enter</a:t>
                      </a:r>
                    </a:p>
                    <a:p>
                      <a:r>
                        <a:rPr lang="en-US" dirty="0" smtClean="0"/>
                        <a:t>Error message that all fields need to be populated</a:t>
                      </a:r>
                      <a:endParaRPr lang="en-ZA" dirty="0" smtClean="0"/>
                    </a:p>
                    <a:p>
                      <a:r>
                        <a:rPr lang="en-US" dirty="0" smtClean="0"/>
                        <a:t>Give a feedback message to show that the artwork</a:t>
                      </a:r>
                      <a:r>
                        <a:rPr lang="en-US" baseline="0" dirty="0" smtClean="0"/>
                        <a:t> has been saved and added successfully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39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8741"/>
              </p:ext>
            </p:extLst>
          </p:nvPr>
        </p:nvGraphicFramePr>
        <p:xfrm>
          <a:off x="2032000" y="719666"/>
          <a:ext cx="8127999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578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3101088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films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details of existing film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Film ID</a:t>
                      </a:r>
                    </a:p>
                    <a:p>
                      <a:r>
                        <a:rPr lang="en-US" dirty="0" smtClean="0"/>
                        <a:t>Title</a:t>
                      </a:r>
                    </a:p>
                    <a:p>
                      <a:r>
                        <a:rPr lang="en-US" dirty="0" smtClean="0"/>
                        <a:t>Film</a:t>
                      </a:r>
                      <a:r>
                        <a:rPr lang="en-US" baseline="0" dirty="0" smtClean="0"/>
                        <a:t> cost</a:t>
                      </a:r>
                    </a:p>
                    <a:p>
                      <a:r>
                        <a:rPr lang="en-US" baseline="0" dirty="0" smtClean="0"/>
                        <a:t>Selling price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restriction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 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all attributes of selected Film and allow user to change</a:t>
                      </a:r>
                    </a:p>
                    <a:p>
                      <a:r>
                        <a:rPr lang="en-US" baseline="0" dirty="0" smtClean="0"/>
                        <a:t>Validate that</a:t>
                      </a:r>
                    </a:p>
                    <a:p>
                      <a:r>
                        <a:rPr lang="en-US" baseline="0" dirty="0" smtClean="0"/>
                        <a:t>All attributes have been assigned a value</a:t>
                      </a:r>
                    </a:p>
                    <a:p>
                      <a:r>
                        <a:rPr lang="en-US" baseline="0" dirty="0" smtClean="0"/>
                        <a:t>Length, Film cost, Selling price are numeric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If saved buttoned is clicked and no duplicates exist, update the  film to the database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 message if duplicates are tried to enter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message that all fields need to be populated</a:t>
                      </a:r>
                      <a:endParaRPr lang="en-ZA" dirty="0" smtClean="0"/>
                    </a:p>
                    <a:p>
                      <a:r>
                        <a:rPr lang="en-US" dirty="0" smtClean="0"/>
                        <a:t>Give a feedback message to show that the artwork</a:t>
                      </a:r>
                      <a:r>
                        <a:rPr lang="en-US" baseline="0" dirty="0" smtClean="0"/>
                        <a:t> has been updated successfully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0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7596"/>
              </p:ext>
            </p:extLst>
          </p:nvPr>
        </p:nvGraphicFramePr>
        <p:xfrm>
          <a:off x="2032000" y="719666"/>
          <a:ext cx="8127999" cy="314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films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existing film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2034964">
                <a:tc>
                  <a:txBody>
                    <a:bodyPr/>
                    <a:lstStyle/>
                    <a:p>
                      <a:r>
                        <a:rPr lang="en-US" dirty="0" smtClean="0"/>
                        <a:t>Film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all attributes of selected Film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After user requested to remove the film, ask if user is sure and if yes, then remove the corresponding database table entry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to indicate the film with that Film</a:t>
                      </a:r>
                      <a:r>
                        <a:rPr lang="en-US" baseline="0" dirty="0" smtClean="0"/>
                        <a:t> ID has been successfully deleted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4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61835"/>
              </p:ext>
            </p:extLst>
          </p:nvPr>
        </p:nvGraphicFramePr>
        <p:xfrm>
          <a:off x="2032000" y="719666"/>
          <a:ext cx="8127999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206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33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genres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genres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Genre ID</a:t>
                      </a:r>
                    </a:p>
                    <a:p>
                      <a:r>
                        <a:rPr lang="en-US" dirty="0" smtClean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description</a:t>
                      </a:r>
                      <a:r>
                        <a:rPr lang="en-US" baseline="0" dirty="0" smtClean="0"/>
                        <a:t> is the same as other entries, give an error message</a:t>
                      </a:r>
                    </a:p>
                    <a:p>
                      <a:r>
                        <a:rPr lang="en-US" baseline="0" dirty="0" smtClean="0"/>
                        <a:t>Validation that</a:t>
                      </a:r>
                    </a:p>
                    <a:p>
                      <a:r>
                        <a:rPr lang="en-US" baseline="0" dirty="0" smtClean="0"/>
                        <a:t>All attributes have been assigned a value</a:t>
                      </a:r>
                    </a:p>
                    <a:p>
                      <a:r>
                        <a:rPr lang="en-US" baseline="0" dirty="0" smtClean="0"/>
                        <a:t>If saved buttoned is clicked and no duplicates exist, add the new genre to the database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 message if duplicates are tried to enter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message that all fields need to be populated</a:t>
                      </a:r>
                      <a:endParaRPr lang="en-ZA" dirty="0" smtClean="0"/>
                    </a:p>
                    <a:p>
                      <a:r>
                        <a:rPr lang="en-US" dirty="0" smtClean="0"/>
                        <a:t>Give a feedback message to show that the genre</a:t>
                      </a:r>
                      <a:r>
                        <a:rPr lang="en-US" baseline="0" dirty="0" smtClean="0"/>
                        <a:t> has been saved and added successfully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2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6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1134</Words>
  <Application>Microsoft Office PowerPoint</Application>
  <PresentationFormat>Widescreen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 FOURIE</dc:creator>
  <cp:lastModifiedBy>MINE FOURIE</cp:lastModifiedBy>
  <cp:revision>18</cp:revision>
  <dcterms:created xsi:type="dcterms:W3CDTF">2022-03-31T06:38:23Z</dcterms:created>
  <dcterms:modified xsi:type="dcterms:W3CDTF">2022-04-04T06:33:37Z</dcterms:modified>
</cp:coreProperties>
</file>