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57" r:id="rId5"/>
    <p:sldId id="258" r:id="rId6"/>
    <p:sldId id="260" r:id="rId7"/>
    <p:sldId id="261" r:id="rId8"/>
    <p:sldId id="275" r:id="rId9"/>
    <p:sldId id="263" r:id="rId10"/>
    <p:sldId id="270" r:id="rId11"/>
    <p:sldId id="271" r:id="rId12"/>
    <p:sldId id="273" r:id="rId13"/>
    <p:sldId id="274" r:id="rId14"/>
    <p:sldId id="259" r:id="rId15"/>
    <p:sldId id="262" r:id="rId16"/>
    <p:sldId id="264" r:id="rId17"/>
    <p:sldId id="26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im’s Collection" id="{0ECACE4D-A959-CF44-8181-14108966896C}">
          <p14:sldIdLst>
            <p14:sldId id="256"/>
            <p14:sldId id="267"/>
            <p14:sldId id="268"/>
            <p14:sldId id="257"/>
            <p14:sldId id="258"/>
            <p14:sldId id="260"/>
            <p14:sldId id="261"/>
            <p14:sldId id="275"/>
            <p14:sldId id="263"/>
            <p14:sldId id="270"/>
            <p14:sldId id="271"/>
            <p14:sldId id="273"/>
            <p14:sldId id="274"/>
            <p14:sldId id="259"/>
            <p14:sldId id="262"/>
            <p14:sldId id="264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9"/>
    <p:restoredTop sz="94856"/>
  </p:normalViewPr>
  <p:slideViewPr>
    <p:cSldViewPr snapToGrid="0" snapToObjects="1">
      <p:cViewPr>
        <p:scale>
          <a:sx n="134" d="100"/>
          <a:sy n="134" d="100"/>
        </p:scale>
        <p:origin x="-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D4D27-EDD2-8049-A210-09A4ACB9A6A0}" type="doc">
      <dgm:prSet loTypeId="urn:microsoft.com/office/officeart/2005/8/layout/hierarchy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375405-7F44-FE43-A984-52BAA2BEF732}">
      <dgm:prSet phldrT="[Text]"/>
      <dgm:spPr/>
      <dgm:t>
        <a:bodyPr/>
        <a:lstStyle/>
        <a:p>
          <a:r>
            <a:rPr lang="en-US" dirty="0"/>
            <a:t>Batch 1</a:t>
          </a:r>
        </a:p>
      </dgm:t>
    </dgm:pt>
    <dgm:pt modelId="{DECE98BD-5F53-924B-9365-DE947473D802}" type="parTrans" cxnId="{833C1AC5-CD26-C04C-9470-B5F83F1F098A}">
      <dgm:prSet/>
      <dgm:spPr/>
      <dgm:t>
        <a:bodyPr/>
        <a:lstStyle/>
        <a:p>
          <a:endParaRPr lang="en-US"/>
        </a:p>
      </dgm:t>
    </dgm:pt>
    <dgm:pt modelId="{AB2AA542-E907-E245-8990-F4B845061FF7}" type="sibTrans" cxnId="{833C1AC5-CD26-C04C-9470-B5F83F1F098A}">
      <dgm:prSet/>
      <dgm:spPr/>
      <dgm:t>
        <a:bodyPr/>
        <a:lstStyle/>
        <a:p>
          <a:endParaRPr lang="en-US"/>
        </a:p>
      </dgm:t>
    </dgm:pt>
    <dgm:pt modelId="{6064D28C-4FE8-CB4B-B5B1-AEC6B0852C45}">
      <dgm:prSet phldrT="[Text]"/>
      <dgm:spPr/>
      <dgm:t>
        <a:bodyPr/>
        <a:lstStyle/>
        <a:p>
          <a:r>
            <a:rPr lang="en-US" dirty="0"/>
            <a:t>Group 1</a:t>
          </a:r>
        </a:p>
      </dgm:t>
    </dgm:pt>
    <dgm:pt modelId="{BEFF57DD-2359-DB4A-814A-8575B90064C0}" type="parTrans" cxnId="{88D945EA-4877-1242-8001-4B0AA9DBEABF}">
      <dgm:prSet/>
      <dgm:spPr/>
      <dgm:t>
        <a:bodyPr/>
        <a:lstStyle/>
        <a:p>
          <a:endParaRPr lang="en-US"/>
        </a:p>
      </dgm:t>
    </dgm:pt>
    <dgm:pt modelId="{1C2797F3-79E7-1749-9633-45A06F3AC36A}" type="sibTrans" cxnId="{88D945EA-4877-1242-8001-4B0AA9DBEABF}">
      <dgm:prSet/>
      <dgm:spPr/>
      <dgm:t>
        <a:bodyPr/>
        <a:lstStyle/>
        <a:p>
          <a:endParaRPr lang="en-US"/>
        </a:p>
      </dgm:t>
    </dgm:pt>
    <dgm:pt modelId="{2CFACC77-9FD6-584F-9C8B-70CFB51F9187}">
      <dgm:prSet phldrT="[Text]"/>
      <dgm:spPr/>
      <dgm:t>
        <a:bodyPr/>
        <a:lstStyle/>
        <a:p>
          <a:r>
            <a:rPr lang="en-US" dirty="0"/>
            <a:t>Sample 1</a:t>
          </a:r>
        </a:p>
      </dgm:t>
    </dgm:pt>
    <dgm:pt modelId="{0DA82D15-E891-1D41-9B2A-F62C83D7A2B1}" type="parTrans" cxnId="{18E0AFE1-4966-DE49-868B-30DB063FAB8E}">
      <dgm:prSet/>
      <dgm:spPr/>
      <dgm:t>
        <a:bodyPr/>
        <a:lstStyle/>
        <a:p>
          <a:endParaRPr lang="en-US"/>
        </a:p>
      </dgm:t>
    </dgm:pt>
    <dgm:pt modelId="{144A389F-5A75-B046-A15D-B130BE5B9F1A}" type="sibTrans" cxnId="{18E0AFE1-4966-DE49-868B-30DB063FAB8E}">
      <dgm:prSet/>
      <dgm:spPr/>
      <dgm:t>
        <a:bodyPr/>
        <a:lstStyle/>
        <a:p>
          <a:endParaRPr lang="en-US"/>
        </a:p>
      </dgm:t>
    </dgm:pt>
    <dgm:pt modelId="{3DC1BDE7-B8FB-1A48-8C4D-2F3BDEF944AB}">
      <dgm:prSet phldrT="[Text]"/>
      <dgm:spPr/>
      <dgm:t>
        <a:bodyPr/>
        <a:lstStyle/>
        <a:p>
          <a:r>
            <a:rPr lang="en-US" dirty="0"/>
            <a:t>Sample 2</a:t>
          </a:r>
        </a:p>
      </dgm:t>
    </dgm:pt>
    <dgm:pt modelId="{A3E52AB7-CC17-4048-93D0-06757AD8A3B9}" type="parTrans" cxnId="{B165E1F7-7AD0-5A46-A4C0-89570DC2CEBA}">
      <dgm:prSet/>
      <dgm:spPr/>
      <dgm:t>
        <a:bodyPr/>
        <a:lstStyle/>
        <a:p>
          <a:endParaRPr lang="en-US"/>
        </a:p>
      </dgm:t>
    </dgm:pt>
    <dgm:pt modelId="{D4E4F3DD-FFE5-BC4B-AF58-061E4E232591}" type="sibTrans" cxnId="{B165E1F7-7AD0-5A46-A4C0-89570DC2CEBA}">
      <dgm:prSet/>
      <dgm:spPr/>
      <dgm:t>
        <a:bodyPr/>
        <a:lstStyle/>
        <a:p>
          <a:endParaRPr lang="en-US"/>
        </a:p>
      </dgm:t>
    </dgm:pt>
    <dgm:pt modelId="{3F3F5517-C25B-8F44-A517-A1AEEEFA126F}">
      <dgm:prSet phldrT="[Text]"/>
      <dgm:spPr/>
      <dgm:t>
        <a:bodyPr/>
        <a:lstStyle/>
        <a:p>
          <a:r>
            <a:rPr lang="en-US" dirty="0"/>
            <a:t>Group 2</a:t>
          </a:r>
        </a:p>
      </dgm:t>
    </dgm:pt>
    <dgm:pt modelId="{AE1CAA8B-76DD-DC4E-B5BB-D0574C91E8B0}" type="parTrans" cxnId="{7FB5DE55-121C-4546-8A3A-B5CADAF0652E}">
      <dgm:prSet/>
      <dgm:spPr/>
      <dgm:t>
        <a:bodyPr/>
        <a:lstStyle/>
        <a:p>
          <a:endParaRPr lang="en-US"/>
        </a:p>
      </dgm:t>
    </dgm:pt>
    <dgm:pt modelId="{353047B3-2A2A-1F46-B1DF-318D4D5A68A1}" type="sibTrans" cxnId="{7FB5DE55-121C-4546-8A3A-B5CADAF0652E}">
      <dgm:prSet/>
      <dgm:spPr/>
      <dgm:t>
        <a:bodyPr/>
        <a:lstStyle/>
        <a:p>
          <a:endParaRPr lang="en-US"/>
        </a:p>
      </dgm:t>
    </dgm:pt>
    <dgm:pt modelId="{2003A1D1-7096-8C4C-90DD-2BEAB4708BD8}">
      <dgm:prSet phldrT="[Text]"/>
      <dgm:spPr/>
      <dgm:t>
        <a:bodyPr/>
        <a:lstStyle/>
        <a:p>
          <a:r>
            <a:rPr lang="en-US" dirty="0"/>
            <a:t>Sample 3</a:t>
          </a:r>
        </a:p>
      </dgm:t>
    </dgm:pt>
    <dgm:pt modelId="{79A088B6-356B-8D40-BEDE-8FC24F355145}" type="parTrans" cxnId="{37ED5A5A-8A7C-CA4B-A528-E6753D098212}">
      <dgm:prSet/>
      <dgm:spPr/>
      <dgm:t>
        <a:bodyPr/>
        <a:lstStyle/>
        <a:p>
          <a:endParaRPr lang="en-US"/>
        </a:p>
      </dgm:t>
    </dgm:pt>
    <dgm:pt modelId="{A608C683-FAFD-A641-A590-466E71730562}" type="sibTrans" cxnId="{37ED5A5A-8A7C-CA4B-A528-E6753D098212}">
      <dgm:prSet/>
      <dgm:spPr/>
      <dgm:t>
        <a:bodyPr/>
        <a:lstStyle/>
        <a:p>
          <a:endParaRPr lang="en-US"/>
        </a:p>
      </dgm:t>
    </dgm:pt>
    <dgm:pt modelId="{6716489D-02A5-534F-AA1A-D09311A6832C}">
      <dgm:prSet phldrT="[Text]"/>
      <dgm:spPr/>
      <dgm:t>
        <a:bodyPr/>
        <a:lstStyle/>
        <a:p>
          <a:r>
            <a:rPr lang="en-US" dirty="0"/>
            <a:t>Batch</a:t>
          </a:r>
        </a:p>
      </dgm:t>
    </dgm:pt>
    <dgm:pt modelId="{AAAD82ED-E52A-3444-ABA2-756B7B8407D4}" type="parTrans" cxnId="{D9C06DB8-C835-2A4B-AF50-577A75A42A8A}">
      <dgm:prSet/>
      <dgm:spPr/>
      <dgm:t>
        <a:bodyPr/>
        <a:lstStyle/>
        <a:p>
          <a:endParaRPr lang="en-US"/>
        </a:p>
      </dgm:t>
    </dgm:pt>
    <dgm:pt modelId="{CEC31AC6-42A9-184A-B254-4227082F6FD1}" type="sibTrans" cxnId="{D9C06DB8-C835-2A4B-AF50-577A75A42A8A}">
      <dgm:prSet/>
      <dgm:spPr/>
      <dgm:t>
        <a:bodyPr/>
        <a:lstStyle/>
        <a:p>
          <a:endParaRPr lang="en-US"/>
        </a:p>
      </dgm:t>
    </dgm:pt>
    <dgm:pt modelId="{0CBAB415-48EF-6E42-95FD-5C9E2E4B5E4B}">
      <dgm:prSet phldrT="[Text]"/>
      <dgm:spPr/>
      <dgm:t>
        <a:bodyPr/>
        <a:lstStyle/>
        <a:p>
          <a:r>
            <a:rPr lang="en-US" dirty="0"/>
            <a:t>Group</a:t>
          </a:r>
        </a:p>
      </dgm:t>
    </dgm:pt>
    <dgm:pt modelId="{206A306B-303B-0C4B-99BF-4EC3F5243011}" type="parTrans" cxnId="{B971C1BA-F61B-3047-9929-EA1CA274A713}">
      <dgm:prSet/>
      <dgm:spPr/>
      <dgm:t>
        <a:bodyPr/>
        <a:lstStyle/>
        <a:p>
          <a:endParaRPr lang="en-US"/>
        </a:p>
      </dgm:t>
    </dgm:pt>
    <dgm:pt modelId="{7352DBF4-3967-B94F-B48A-CB6C76DA4682}" type="sibTrans" cxnId="{B971C1BA-F61B-3047-9929-EA1CA274A713}">
      <dgm:prSet/>
      <dgm:spPr/>
      <dgm:t>
        <a:bodyPr/>
        <a:lstStyle/>
        <a:p>
          <a:endParaRPr lang="en-US"/>
        </a:p>
      </dgm:t>
    </dgm:pt>
    <dgm:pt modelId="{AB959F76-A802-A243-A7F4-8FBD1A4B3D68}">
      <dgm:prSet phldrT="[Text]"/>
      <dgm:spPr/>
      <dgm:t>
        <a:bodyPr/>
        <a:lstStyle/>
        <a:p>
          <a:r>
            <a:rPr lang="en-US" dirty="0"/>
            <a:t>Sample</a:t>
          </a:r>
        </a:p>
      </dgm:t>
    </dgm:pt>
    <dgm:pt modelId="{CD68535D-9831-284C-B51F-C84D7BDBE516}" type="parTrans" cxnId="{AE44EA47-5A27-9F42-8B0A-D94F7CA6D395}">
      <dgm:prSet/>
      <dgm:spPr/>
      <dgm:t>
        <a:bodyPr/>
        <a:lstStyle/>
        <a:p>
          <a:endParaRPr lang="en-US"/>
        </a:p>
      </dgm:t>
    </dgm:pt>
    <dgm:pt modelId="{B24C2E5F-D792-9945-85B1-FA71EC2DEFB8}" type="sibTrans" cxnId="{AE44EA47-5A27-9F42-8B0A-D94F7CA6D395}">
      <dgm:prSet/>
      <dgm:spPr/>
      <dgm:t>
        <a:bodyPr/>
        <a:lstStyle/>
        <a:p>
          <a:endParaRPr lang="en-US"/>
        </a:p>
      </dgm:t>
    </dgm:pt>
    <dgm:pt modelId="{44B5573B-B89E-D947-A7F4-3546A88EBDEE}" type="pres">
      <dgm:prSet presAssocID="{ABFD4D27-EDD2-8049-A210-09A4ACB9A6A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E495BB-2449-694C-A29C-196354C818AC}" type="pres">
      <dgm:prSet presAssocID="{ABFD4D27-EDD2-8049-A210-09A4ACB9A6A0}" presName="hierFlow" presStyleCnt="0"/>
      <dgm:spPr/>
    </dgm:pt>
    <dgm:pt modelId="{A4EA1625-3482-D346-83ED-5CC1F34BEF75}" type="pres">
      <dgm:prSet presAssocID="{ABFD4D27-EDD2-8049-A210-09A4ACB9A6A0}" presName="firstBuf" presStyleCnt="0"/>
      <dgm:spPr/>
    </dgm:pt>
    <dgm:pt modelId="{97A250E7-E65F-0E49-9CEB-BF6E71A5A08B}" type="pres">
      <dgm:prSet presAssocID="{ABFD4D27-EDD2-8049-A210-09A4ACB9A6A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34B9AF-6AA8-E941-A7EA-933E6FAC4B81}" type="pres">
      <dgm:prSet presAssocID="{5A375405-7F44-FE43-A984-52BAA2BEF732}" presName="Name17" presStyleCnt="0"/>
      <dgm:spPr/>
    </dgm:pt>
    <dgm:pt modelId="{9AEEE12F-EB8F-3841-9081-D1033430811F}" type="pres">
      <dgm:prSet presAssocID="{5A375405-7F44-FE43-A984-52BAA2BEF732}" presName="level1Shape" presStyleLbl="node0" presStyleIdx="0" presStyleCnt="1">
        <dgm:presLayoutVars>
          <dgm:chPref val="3"/>
        </dgm:presLayoutVars>
      </dgm:prSet>
      <dgm:spPr/>
    </dgm:pt>
    <dgm:pt modelId="{EA7A780C-0CFF-CA45-BBAD-6CB6EC672941}" type="pres">
      <dgm:prSet presAssocID="{5A375405-7F44-FE43-A984-52BAA2BEF732}" presName="hierChild2" presStyleCnt="0"/>
      <dgm:spPr/>
    </dgm:pt>
    <dgm:pt modelId="{2D618FCC-F301-0147-AE2F-D0E0F98DE3D7}" type="pres">
      <dgm:prSet presAssocID="{BEFF57DD-2359-DB4A-814A-8575B90064C0}" presName="Name25" presStyleLbl="parChTrans1D2" presStyleIdx="0" presStyleCnt="2"/>
      <dgm:spPr/>
    </dgm:pt>
    <dgm:pt modelId="{ACF89C64-9123-AE4F-9CA6-08CE0C8774A9}" type="pres">
      <dgm:prSet presAssocID="{BEFF57DD-2359-DB4A-814A-8575B90064C0}" presName="connTx" presStyleLbl="parChTrans1D2" presStyleIdx="0" presStyleCnt="2"/>
      <dgm:spPr/>
    </dgm:pt>
    <dgm:pt modelId="{E3980D07-4274-A345-8163-983BFE79616F}" type="pres">
      <dgm:prSet presAssocID="{6064D28C-4FE8-CB4B-B5B1-AEC6B0852C45}" presName="Name30" presStyleCnt="0"/>
      <dgm:spPr/>
    </dgm:pt>
    <dgm:pt modelId="{63C3AB2A-42F1-E042-9A6B-A23D39B63F14}" type="pres">
      <dgm:prSet presAssocID="{6064D28C-4FE8-CB4B-B5B1-AEC6B0852C45}" presName="level2Shape" presStyleLbl="node2" presStyleIdx="0" presStyleCnt="2"/>
      <dgm:spPr/>
    </dgm:pt>
    <dgm:pt modelId="{0B0061FA-EC5F-B043-9684-D124294479A5}" type="pres">
      <dgm:prSet presAssocID="{6064D28C-4FE8-CB4B-B5B1-AEC6B0852C45}" presName="hierChild3" presStyleCnt="0"/>
      <dgm:spPr/>
    </dgm:pt>
    <dgm:pt modelId="{48EE83B5-9A53-344B-AB87-7E7081C3E258}" type="pres">
      <dgm:prSet presAssocID="{0DA82D15-E891-1D41-9B2A-F62C83D7A2B1}" presName="Name25" presStyleLbl="parChTrans1D3" presStyleIdx="0" presStyleCnt="3"/>
      <dgm:spPr/>
    </dgm:pt>
    <dgm:pt modelId="{F8C576AA-0D91-284B-91F6-40F68DA89718}" type="pres">
      <dgm:prSet presAssocID="{0DA82D15-E891-1D41-9B2A-F62C83D7A2B1}" presName="connTx" presStyleLbl="parChTrans1D3" presStyleIdx="0" presStyleCnt="3"/>
      <dgm:spPr/>
    </dgm:pt>
    <dgm:pt modelId="{9F3E6275-274D-FB4C-9312-2C54AB6676EC}" type="pres">
      <dgm:prSet presAssocID="{2CFACC77-9FD6-584F-9C8B-70CFB51F9187}" presName="Name30" presStyleCnt="0"/>
      <dgm:spPr/>
    </dgm:pt>
    <dgm:pt modelId="{5AA44339-D2B9-B54C-930D-5DCDD030218E}" type="pres">
      <dgm:prSet presAssocID="{2CFACC77-9FD6-584F-9C8B-70CFB51F9187}" presName="level2Shape" presStyleLbl="node3" presStyleIdx="0" presStyleCnt="3"/>
      <dgm:spPr/>
    </dgm:pt>
    <dgm:pt modelId="{5D1EF6FC-BB65-E440-A482-A97FD7C7AD5B}" type="pres">
      <dgm:prSet presAssocID="{2CFACC77-9FD6-584F-9C8B-70CFB51F9187}" presName="hierChild3" presStyleCnt="0"/>
      <dgm:spPr/>
    </dgm:pt>
    <dgm:pt modelId="{CF573665-A65F-2F4C-B5C6-55781F25D171}" type="pres">
      <dgm:prSet presAssocID="{A3E52AB7-CC17-4048-93D0-06757AD8A3B9}" presName="Name25" presStyleLbl="parChTrans1D3" presStyleIdx="1" presStyleCnt="3"/>
      <dgm:spPr/>
    </dgm:pt>
    <dgm:pt modelId="{A6B3AFC0-F136-C640-929A-5986E72FC778}" type="pres">
      <dgm:prSet presAssocID="{A3E52AB7-CC17-4048-93D0-06757AD8A3B9}" presName="connTx" presStyleLbl="parChTrans1D3" presStyleIdx="1" presStyleCnt="3"/>
      <dgm:spPr/>
    </dgm:pt>
    <dgm:pt modelId="{0D19B5D3-CF69-F24C-BD05-BD830E833612}" type="pres">
      <dgm:prSet presAssocID="{3DC1BDE7-B8FB-1A48-8C4D-2F3BDEF944AB}" presName="Name30" presStyleCnt="0"/>
      <dgm:spPr/>
    </dgm:pt>
    <dgm:pt modelId="{6D5BA0D5-8662-6440-9C73-5182AEB3EB04}" type="pres">
      <dgm:prSet presAssocID="{3DC1BDE7-B8FB-1A48-8C4D-2F3BDEF944AB}" presName="level2Shape" presStyleLbl="node3" presStyleIdx="1" presStyleCnt="3"/>
      <dgm:spPr/>
    </dgm:pt>
    <dgm:pt modelId="{25D8A0E3-1034-F54A-8799-E146960DFDFC}" type="pres">
      <dgm:prSet presAssocID="{3DC1BDE7-B8FB-1A48-8C4D-2F3BDEF944AB}" presName="hierChild3" presStyleCnt="0"/>
      <dgm:spPr/>
    </dgm:pt>
    <dgm:pt modelId="{660FD6B5-7508-0F42-9760-E25734F08630}" type="pres">
      <dgm:prSet presAssocID="{AE1CAA8B-76DD-DC4E-B5BB-D0574C91E8B0}" presName="Name25" presStyleLbl="parChTrans1D2" presStyleIdx="1" presStyleCnt="2"/>
      <dgm:spPr/>
    </dgm:pt>
    <dgm:pt modelId="{177DB188-77C4-984B-A2C2-492A2BA1E298}" type="pres">
      <dgm:prSet presAssocID="{AE1CAA8B-76DD-DC4E-B5BB-D0574C91E8B0}" presName="connTx" presStyleLbl="parChTrans1D2" presStyleIdx="1" presStyleCnt="2"/>
      <dgm:spPr/>
    </dgm:pt>
    <dgm:pt modelId="{20548013-07B9-8743-99A5-54612A0C3FB7}" type="pres">
      <dgm:prSet presAssocID="{3F3F5517-C25B-8F44-A517-A1AEEEFA126F}" presName="Name30" presStyleCnt="0"/>
      <dgm:spPr/>
    </dgm:pt>
    <dgm:pt modelId="{4CA70EFE-FBF7-1643-98A7-9DF0DA126BF6}" type="pres">
      <dgm:prSet presAssocID="{3F3F5517-C25B-8F44-A517-A1AEEEFA126F}" presName="level2Shape" presStyleLbl="node2" presStyleIdx="1" presStyleCnt="2"/>
      <dgm:spPr/>
    </dgm:pt>
    <dgm:pt modelId="{3AD2EB33-BA57-A942-9C9F-FD3870C88B8E}" type="pres">
      <dgm:prSet presAssocID="{3F3F5517-C25B-8F44-A517-A1AEEEFA126F}" presName="hierChild3" presStyleCnt="0"/>
      <dgm:spPr/>
    </dgm:pt>
    <dgm:pt modelId="{EA104DE0-CA12-2945-9731-E73502D6CA6E}" type="pres">
      <dgm:prSet presAssocID="{79A088B6-356B-8D40-BEDE-8FC24F355145}" presName="Name25" presStyleLbl="parChTrans1D3" presStyleIdx="2" presStyleCnt="3"/>
      <dgm:spPr/>
    </dgm:pt>
    <dgm:pt modelId="{F5B9AA45-DD62-9B4D-961F-8EEBD7CC3BCF}" type="pres">
      <dgm:prSet presAssocID="{79A088B6-356B-8D40-BEDE-8FC24F355145}" presName="connTx" presStyleLbl="parChTrans1D3" presStyleIdx="2" presStyleCnt="3"/>
      <dgm:spPr/>
    </dgm:pt>
    <dgm:pt modelId="{E1247835-E64F-5D4E-A9AB-FC44567C4EDF}" type="pres">
      <dgm:prSet presAssocID="{2003A1D1-7096-8C4C-90DD-2BEAB4708BD8}" presName="Name30" presStyleCnt="0"/>
      <dgm:spPr/>
    </dgm:pt>
    <dgm:pt modelId="{7A9DF414-143A-D04F-986F-725DB01E02BC}" type="pres">
      <dgm:prSet presAssocID="{2003A1D1-7096-8C4C-90DD-2BEAB4708BD8}" presName="level2Shape" presStyleLbl="node3" presStyleIdx="2" presStyleCnt="3"/>
      <dgm:spPr/>
    </dgm:pt>
    <dgm:pt modelId="{BB275095-60A6-6042-90FF-3E79B6F04855}" type="pres">
      <dgm:prSet presAssocID="{2003A1D1-7096-8C4C-90DD-2BEAB4708BD8}" presName="hierChild3" presStyleCnt="0"/>
      <dgm:spPr/>
    </dgm:pt>
    <dgm:pt modelId="{BCA814B6-5E50-2A4E-9055-544BBE015740}" type="pres">
      <dgm:prSet presAssocID="{ABFD4D27-EDD2-8049-A210-09A4ACB9A6A0}" presName="bgShapesFlow" presStyleCnt="0"/>
      <dgm:spPr/>
    </dgm:pt>
    <dgm:pt modelId="{9F1FEAF1-14EF-D740-A6B1-8706E23B995E}" type="pres">
      <dgm:prSet presAssocID="{6716489D-02A5-534F-AA1A-D09311A6832C}" presName="rectComp" presStyleCnt="0"/>
      <dgm:spPr/>
    </dgm:pt>
    <dgm:pt modelId="{35CCD76A-52D4-1A4C-A12F-6ADD2E927551}" type="pres">
      <dgm:prSet presAssocID="{6716489D-02A5-534F-AA1A-D09311A6832C}" presName="bgRect" presStyleLbl="bgShp" presStyleIdx="0" presStyleCnt="3"/>
      <dgm:spPr/>
    </dgm:pt>
    <dgm:pt modelId="{3C99ECD5-8DA5-0240-B931-F490053767B8}" type="pres">
      <dgm:prSet presAssocID="{6716489D-02A5-534F-AA1A-D09311A6832C}" presName="bgRectTx" presStyleLbl="bgShp" presStyleIdx="0" presStyleCnt="3">
        <dgm:presLayoutVars>
          <dgm:bulletEnabled val="1"/>
        </dgm:presLayoutVars>
      </dgm:prSet>
      <dgm:spPr/>
    </dgm:pt>
    <dgm:pt modelId="{809E4588-E137-E44B-B7DE-9FF2FA3FFF28}" type="pres">
      <dgm:prSet presAssocID="{6716489D-02A5-534F-AA1A-D09311A6832C}" presName="spComp" presStyleCnt="0"/>
      <dgm:spPr/>
    </dgm:pt>
    <dgm:pt modelId="{FFA54D4F-B4B4-5045-9B9F-129850D902E8}" type="pres">
      <dgm:prSet presAssocID="{6716489D-02A5-534F-AA1A-D09311A6832C}" presName="hSp" presStyleCnt="0"/>
      <dgm:spPr/>
    </dgm:pt>
    <dgm:pt modelId="{48AB1065-D4F4-BE4B-AF4F-7A36DBF49E48}" type="pres">
      <dgm:prSet presAssocID="{0CBAB415-48EF-6E42-95FD-5C9E2E4B5E4B}" presName="rectComp" presStyleCnt="0"/>
      <dgm:spPr/>
    </dgm:pt>
    <dgm:pt modelId="{E4CF831D-C12E-A448-AF8A-A2D45B2F04DB}" type="pres">
      <dgm:prSet presAssocID="{0CBAB415-48EF-6E42-95FD-5C9E2E4B5E4B}" presName="bgRect" presStyleLbl="bgShp" presStyleIdx="1" presStyleCnt="3"/>
      <dgm:spPr/>
    </dgm:pt>
    <dgm:pt modelId="{3D856C73-5ADA-D049-AE6A-05EFBE52CEAC}" type="pres">
      <dgm:prSet presAssocID="{0CBAB415-48EF-6E42-95FD-5C9E2E4B5E4B}" presName="bgRectTx" presStyleLbl="bgShp" presStyleIdx="1" presStyleCnt="3">
        <dgm:presLayoutVars>
          <dgm:bulletEnabled val="1"/>
        </dgm:presLayoutVars>
      </dgm:prSet>
      <dgm:spPr/>
    </dgm:pt>
    <dgm:pt modelId="{1353F000-DA7B-9040-9D4B-B1B4112ACACA}" type="pres">
      <dgm:prSet presAssocID="{0CBAB415-48EF-6E42-95FD-5C9E2E4B5E4B}" presName="spComp" presStyleCnt="0"/>
      <dgm:spPr/>
    </dgm:pt>
    <dgm:pt modelId="{05695999-3E64-3D4F-8CC3-7111CF72ECFD}" type="pres">
      <dgm:prSet presAssocID="{0CBAB415-48EF-6E42-95FD-5C9E2E4B5E4B}" presName="hSp" presStyleCnt="0"/>
      <dgm:spPr/>
    </dgm:pt>
    <dgm:pt modelId="{6D2EFD61-B58E-9849-AA95-9F9224C0545C}" type="pres">
      <dgm:prSet presAssocID="{AB959F76-A802-A243-A7F4-8FBD1A4B3D68}" presName="rectComp" presStyleCnt="0"/>
      <dgm:spPr/>
    </dgm:pt>
    <dgm:pt modelId="{027AB663-80F0-8A48-BFDB-53EA4A7E1B3F}" type="pres">
      <dgm:prSet presAssocID="{AB959F76-A802-A243-A7F4-8FBD1A4B3D68}" presName="bgRect" presStyleLbl="bgShp" presStyleIdx="2" presStyleCnt="3"/>
      <dgm:spPr/>
    </dgm:pt>
    <dgm:pt modelId="{710B9914-247C-4B40-AF39-0339DE3CBB06}" type="pres">
      <dgm:prSet presAssocID="{AB959F76-A802-A243-A7F4-8FBD1A4B3D6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73B7C600-331D-724C-A08E-1C1F9E08C0D0}" type="presOf" srcId="{79A088B6-356B-8D40-BEDE-8FC24F355145}" destId="{F5B9AA45-DD62-9B4D-961F-8EEBD7CC3BCF}" srcOrd="1" destOrd="0" presId="urn:microsoft.com/office/officeart/2005/8/layout/hierarchy5"/>
    <dgm:cxn modelId="{3CAFFC03-5808-844C-8C2C-A51716E38706}" type="presOf" srcId="{79A088B6-356B-8D40-BEDE-8FC24F355145}" destId="{EA104DE0-CA12-2945-9731-E73502D6CA6E}" srcOrd="0" destOrd="0" presId="urn:microsoft.com/office/officeart/2005/8/layout/hierarchy5"/>
    <dgm:cxn modelId="{1607791C-1F0F-B44F-A063-3B27B69D2274}" type="presOf" srcId="{BEFF57DD-2359-DB4A-814A-8575B90064C0}" destId="{ACF89C64-9123-AE4F-9CA6-08CE0C8774A9}" srcOrd="1" destOrd="0" presId="urn:microsoft.com/office/officeart/2005/8/layout/hierarchy5"/>
    <dgm:cxn modelId="{1300E21E-EB33-9A47-902F-369A7F9CCA51}" type="presOf" srcId="{3DC1BDE7-B8FB-1A48-8C4D-2F3BDEF944AB}" destId="{6D5BA0D5-8662-6440-9C73-5182AEB3EB04}" srcOrd="0" destOrd="0" presId="urn:microsoft.com/office/officeart/2005/8/layout/hierarchy5"/>
    <dgm:cxn modelId="{304E0425-CB7F-2F4D-AF31-6C4063F21AC0}" type="presOf" srcId="{BEFF57DD-2359-DB4A-814A-8575B90064C0}" destId="{2D618FCC-F301-0147-AE2F-D0E0F98DE3D7}" srcOrd="0" destOrd="0" presId="urn:microsoft.com/office/officeart/2005/8/layout/hierarchy5"/>
    <dgm:cxn modelId="{A339D92E-A284-664F-8098-0922D4EAF691}" type="presOf" srcId="{AE1CAA8B-76DD-DC4E-B5BB-D0574C91E8B0}" destId="{177DB188-77C4-984B-A2C2-492A2BA1E298}" srcOrd="1" destOrd="0" presId="urn:microsoft.com/office/officeart/2005/8/layout/hierarchy5"/>
    <dgm:cxn modelId="{26448536-20F2-AE42-8FD1-EF7B7EEB5DF8}" type="presOf" srcId="{6064D28C-4FE8-CB4B-B5B1-AEC6B0852C45}" destId="{63C3AB2A-42F1-E042-9A6B-A23D39B63F14}" srcOrd="0" destOrd="0" presId="urn:microsoft.com/office/officeart/2005/8/layout/hierarchy5"/>
    <dgm:cxn modelId="{AE44EA47-5A27-9F42-8B0A-D94F7CA6D395}" srcId="{ABFD4D27-EDD2-8049-A210-09A4ACB9A6A0}" destId="{AB959F76-A802-A243-A7F4-8FBD1A4B3D68}" srcOrd="3" destOrd="0" parTransId="{CD68535D-9831-284C-B51F-C84D7BDBE516}" sibTransId="{B24C2E5F-D792-9945-85B1-FA71EC2DEFB8}"/>
    <dgm:cxn modelId="{EC37424B-8897-DF42-9118-AE3AA3CCF6CA}" type="presOf" srcId="{0DA82D15-E891-1D41-9B2A-F62C83D7A2B1}" destId="{48EE83B5-9A53-344B-AB87-7E7081C3E258}" srcOrd="0" destOrd="0" presId="urn:microsoft.com/office/officeart/2005/8/layout/hierarchy5"/>
    <dgm:cxn modelId="{7FB5DE55-121C-4546-8A3A-B5CADAF0652E}" srcId="{5A375405-7F44-FE43-A984-52BAA2BEF732}" destId="{3F3F5517-C25B-8F44-A517-A1AEEEFA126F}" srcOrd="1" destOrd="0" parTransId="{AE1CAA8B-76DD-DC4E-B5BB-D0574C91E8B0}" sibTransId="{353047B3-2A2A-1F46-B1DF-318D4D5A68A1}"/>
    <dgm:cxn modelId="{DD3D9258-DCDB-8645-981A-1FA2D06BFA2C}" type="presOf" srcId="{6716489D-02A5-534F-AA1A-D09311A6832C}" destId="{35CCD76A-52D4-1A4C-A12F-6ADD2E927551}" srcOrd="0" destOrd="0" presId="urn:microsoft.com/office/officeart/2005/8/layout/hierarchy5"/>
    <dgm:cxn modelId="{37ED5A5A-8A7C-CA4B-A528-E6753D098212}" srcId="{3F3F5517-C25B-8F44-A517-A1AEEEFA126F}" destId="{2003A1D1-7096-8C4C-90DD-2BEAB4708BD8}" srcOrd="0" destOrd="0" parTransId="{79A088B6-356B-8D40-BEDE-8FC24F355145}" sibTransId="{A608C683-FAFD-A641-A590-466E71730562}"/>
    <dgm:cxn modelId="{7CCC4972-6C24-DD4E-99AB-E2E5656E93CC}" type="presOf" srcId="{A3E52AB7-CC17-4048-93D0-06757AD8A3B9}" destId="{CF573665-A65F-2F4C-B5C6-55781F25D171}" srcOrd="0" destOrd="0" presId="urn:microsoft.com/office/officeart/2005/8/layout/hierarchy5"/>
    <dgm:cxn modelId="{C68CB276-2CE6-1646-9502-501809D3976E}" type="presOf" srcId="{0CBAB415-48EF-6E42-95FD-5C9E2E4B5E4B}" destId="{E4CF831D-C12E-A448-AF8A-A2D45B2F04DB}" srcOrd="0" destOrd="0" presId="urn:microsoft.com/office/officeart/2005/8/layout/hierarchy5"/>
    <dgm:cxn modelId="{39CE027F-FC2C-E141-BF85-1D18922F5190}" type="presOf" srcId="{3F3F5517-C25B-8F44-A517-A1AEEEFA126F}" destId="{4CA70EFE-FBF7-1643-98A7-9DF0DA126BF6}" srcOrd="0" destOrd="0" presId="urn:microsoft.com/office/officeart/2005/8/layout/hierarchy5"/>
    <dgm:cxn modelId="{C64C0F85-A1EE-AD4B-A0D2-3708067DE96B}" type="presOf" srcId="{6716489D-02A5-534F-AA1A-D09311A6832C}" destId="{3C99ECD5-8DA5-0240-B931-F490053767B8}" srcOrd="1" destOrd="0" presId="urn:microsoft.com/office/officeart/2005/8/layout/hierarchy5"/>
    <dgm:cxn modelId="{751A8386-A835-ED4B-98FF-2D7CA3ADA89D}" type="presOf" srcId="{5A375405-7F44-FE43-A984-52BAA2BEF732}" destId="{9AEEE12F-EB8F-3841-9081-D1033430811F}" srcOrd="0" destOrd="0" presId="urn:microsoft.com/office/officeart/2005/8/layout/hierarchy5"/>
    <dgm:cxn modelId="{B6779D89-B426-5C41-9B57-F0F653A29FCC}" type="presOf" srcId="{AB959F76-A802-A243-A7F4-8FBD1A4B3D68}" destId="{710B9914-247C-4B40-AF39-0339DE3CBB06}" srcOrd="1" destOrd="0" presId="urn:microsoft.com/office/officeart/2005/8/layout/hierarchy5"/>
    <dgm:cxn modelId="{D733E491-3C6B-814B-A6C5-7CCDF3388A91}" type="presOf" srcId="{0CBAB415-48EF-6E42-95FD-5C9E2E4B5E4B}" destId="{3D856C73-5ADA-D049-AE6A-05EFBE52CEAC}" srcOrd="1" destOrd="0" presId="urn:microsoft.com/office/officeart/2005/8/layout/hierarchy5"/>
    <dgm:cxn modelId="{9DD8369B-D75F-8841-A8A5-E0A4C6E5815B}" type="presOf" srcId="{AE1CAA8B-76DD-DC4E-B5BB-D0574C91E8B0}" destId="{660FD6B5-7508-0F42-9760-E25734F08630}" srcOrd="0" destOrd="0" presId="urn:microsoft.com/office/officeart/2005/8/layout/hierarchy5"/>
    <dgm:cxn modelId="{5277FBAF-7295-EE49-ADCF-B1FB15A0845D}" type="presOf" srcId="{0DA82D15-E891-1D41-9B2A-F62C83D7A2B1}" destId="{F8C576AA-0D91-284B-91F6-40F68DA89718}" srcOrd="1" destOrd="0" presId="urn:microsoft.com/office/officeart/2005/8/layout/hierarchy5"/>
    <dgm:cxn modelId="{0F79BDB0-6722-1F44-A962-72120076C44E}" type="presOf" srcId="{2CFACC77-9FD6-584F-9C8B-70CFB51F9187}" destId="{5AA44339-D2B9-B54C-930D-5DCDD030218E}" srcOrd="0" destOrd="0" presId="urn:microsoft.com/office/officeart/2005/8/layout/hierarchy5"/>
    <dgm:cxn modelId="{D9C06DB8-C835-2A4B-AF50-577A75A42A8A}" srcId="{ABFD4D27-EDD2-8049-A210-09A4ACB9A6A0}" destId="{6716489D-02A5-534F-AA1A-D09311A6832C}" srcOrd="1" destOrd="0" parTransId="{AAAD82ED-E52A-3444-ABA2-756B7B8407D4}" sibTransId="{CEC31AC6-42A9-184A-B254-4227082F6FD1}"/>
    <dgm:cxn modelId="{B971C1BA-F61B-3047-9929-EA1CA274A713}" srcId="{ABFD4D27-EDD2-8049-A210-09A4ACB9A6A0}" destId="{0CBAB415-48EF-6E42-95FD-5C9E2E4B5E4B}" srcOrd="2" destOrd="0" parTransId="{206A306B-303B-0C4B-99BF-4EC3F5243011}" sibTransId="{7352DBF4-3967-B94F-B48A-CB6C76DA4682}"/>
    <dgm:cxn modelId="{3C0374C2-D481-ED44-BE76-2342CFEA62CB}" type="presOf" srcId="{2003A1D1-7096-8C4C-90DD-2BEAB4708BD8}" destId="{7A9DF414-143A-D04F-986F-725DB01E02BC}" srcOrd="0" destOrd="0" presId="urn:microsoft.com/office/officeart/2005/8/layout/hierarchy5"/>
    <dgm:cxn modelId="{9DB0C7C2-1BD2-A94B-808F-3291E8B8E8E1}" type="presOf" srcId="{ABFD4D27-EDD2-8049-A210-09A4ACB9A6A0}" destId="{44B5573B-B89E-D947-A7F4-3546A88EBDEE}" srcOrd="0" destOrd="0" presId="urn:microsoft.com/office/officeart/2005/8/layout/hierarchy5"/>
    <dgm:cxn modelId="{833C1AC5-CD26-C04C-9470-B5F83F1F098A}" srcId="{ABFD4D27-EDD2-8049-A210-09A4ACB9A6A0}" destId="{5A375405-7F44-FE43-A984-52BAA2BEF732}" srcOrd="0" destOrd="0" parTransId="{DECE98BD-5F53-924B-9365-DE947473D802}" sibTransId="{AB2AA542-E907-E245-8990-F4B845061FF7}"/>
    <dgm:cxn modelId="{AFFFD2CD-C8E9-F04B-BBCD-43F3A552EA88}" type="presOf" srcId="{A3E52AB7-CC17-4048-93D0-06757AD8A3B9}" destId="{A6B3AFC0-F136-C640-929A-5986E72FC778}" srcOrd="1" destOrd="0" presId="urn:microsoft.com/office/officeart/2005/8/layout/hierarchy5"/>
    <dgm:cxn modelId="{2484BAD2-84A4-2E46-A56B-436964652002}" type="presOf" srcId="{AB959F76-A802-A243-A7F4-8FBD1A4B3D68}" destId="{027AB663-80F0-8A48-BFDB-53EA4A7E1B3F}" srcOrd="0" destOrd="0" presId="urn:microsoft.com/office/officeart/2005/8/layout/hierarchy5"/>
    <dgm:cxn modelId="{18E0AFE1-4966-DE49-868B-30DB063FAB8E}" srcId="{6064D28C-4FE8-CB4B-B5B1-AEC6B0852C45}" destId="{2CFACC77-9FD6-584F-9C8B-70CFB51F9187}" srcOrd="0" destOrd="0" parTransId="{0DA82D15-E891-1D41-9B2A-F62C83D7A2B1}" sibTransId="{144A389F-5A75-B046-A15D-B130BE5B9F1A}"/>
    <dgm:cxn modelId="{88D945EA-4877-1242-8001-4B0AA9DBEABF}" srcId="{5A375405-7F44-FE43-A984-52BAA2BEF732}" destId="{6064D28C-4FE8-CB4B-B5B1-AEC6B0852C45}" srcOrd="0" destOrd="0" parTransId="{BEFF57DD-2359-DB4A-814A-8575B90064C0}" sibTransId="{1C2797F3-79E7-1749-9633-45A06F3AC36A}"/>
    <dgm:cxn modelId="{B165E1F7-7AD0-5A46-A4C0-89570DC2CEBA}" srcId="{6064D28C-4FE8-CB4B-B5B1-AEC6B0852C45}" destId="{3DC1BDE7-B8FB-1A48-8C4D-2F3BDEF944AB}" srcOrd="1" destOrd="0" parTransId="{A3E52AB7-CC17-4048-93D0-06757AD8A3B9}" sibTransId="{D4E4F3DD-FFE5-BC4B-AF58-061E4E232591}"/>
    <dgm:cxn modelId="{1435FE94-73F7-E34D-95B8-BA5B7A847EC4}" type="presParOf" srcId="{44B5573B-B89E-D947-A7F4-3546A88EBDEE}" destId="{F4E495BB-2449-694C-A29C-196354C818AC}" srcOrd="0" destOrd="0" presId="urn:microsoft.com/office/officeart/2005/8/layout/hierarchy5"/>
    <dgm:cxn modelId="{8729BA3F-D26A-3F44-923F-3B66506689A8}" type="presParOf" srcId="{F4E495BB-2449-694C-A29C-196354C818AC}" destId="{A4EA1625-3482-D346-83ED-5CC1F34BEF75}" srcOrd="0" destOrd="0" presId="urn:microsoft.com/office/officeart/2005/8/layout/hierarchy5"/>
    <dgm:cxn modelId="{4AE693D6-B42F-2842-809E-E5803951541A}" type="presParOf" srcId="{F4E495BB-2449-694C-A29C-196354C818AC}" destId="{97A250E7-E65F-0E49-9CEB-BF6E71A5A08B}" srcOrd="1" destOrd="0" presId="urn:microsoft.com/office/officeart/2005/8/layout/hierarchy5"/>
    <dgm:cxn modelId="{D1122B95-9118-5247-8C24-42A721F901D7}" type="presParOf" srcId="{97A250E7-E65F-0E49-9CEB-BF6E71A5A08B}" destId="{C734B9AF-6AA8-E941-A7EA-933E6FAC4B81}" srcOrd="0" destOrd="0" presId="urn:microsoft.com/office/officeart/2005/8/layout/hierarchy5"/>
    <dgm:cxn modelId="{CC26B5E9-91D7-DC46-BAAC-709EA1C9C387}" type="presParOf" srcId="{C734B9AF-6AA8-E941-A7EA-933E6FAC4B81}" destId="{9AEEE12F-EB8F-3841-9081-D1033430811F}" srcOrd="0" destOrd="0" presId="urn:microsoft.com/office/officeart/2005/8/layout/hierarchy5"/>
    <dgm:cxn modelId="{50BE101C-21C8-CB46-AC29-DB6F2559C058}" type="presParOf" srcId="{C734B9AF-6AA8-E941-A7EA-933E6FAC4B81}" destId="{EA7A780C-0CFF-CA45-BBAD-6CB6EC672941}" srcOrd="1" destOrd="0" presId="urn:microsoft.com/office/officeart/2005/8/layout/hierarchy5"/>
    <dgm:cxn modelId="{86C31FD3-4B23-4C49-833B-FEAFF7628348}" type="presParOf" srcId="{EA7A780C-0CFF-CA45-BBAD-6CB6EC672941}" destId="{2D618FCC-F301-0147-AE2F-D0E0F98DE3D7}" srcOrd="0" destOrd="0" presId="urn:microsoft.com/office/officeart/2005/8/layout/hierarchy5"/>
    <dgm:cxn modelId="{FF53E868-82BB-9B4C-BD48-946F6E07C80B}" type="presParOf" srcId="{2D618FCC-F301-0147-AE2F-D0E0F98DE3D7}" destId="{ACF89C64-9123-AE4F-9CA6-08CE0C8774A9}" srcOrd="0" destOrd="0" presId="urn:microsoft.com/office/officeart/2005/8/layout/hierarchy5"/>
    <dgm:cxn modelId="{C9CFB1E6-5EE3-AB4A-96B7-0AA3D0CEA505}" type="presParOf" srcId="{EA7A780C-0CFF-CA45-BBAD-6CB6EC672941}" destId="{E3980D07-4274-A345-8163-983BFE79616F}" srcOrd="1" destOrd="0" presId="urn:microsoft.com/office/officeart/2005/8/layout/hierarchy5"/>
    <dgm:cxn modelId="{A9EDFF23-A5DD-D641-ADFE-44D047719A8D}" type="presParOf" srcId="{E3980D07-4274-A345-8163-983BFE79616F}" destId="{63C3AB2A-42F1-E042-9A6B-A23D39B63F14}" srcOrd="0" destOrd="0" presId="urn:microsoft.com/office/officeart/2005/8/layout/hierarchy5"/>
    <dgm:cxn modelId="{FE215A3A-5401-7647-905B-B86121E09FD2}" type="presParOf" srcId="{E3980D07-4274-A345-8163-983BFE79616F}" destId="{0B0061FA-EC5F-B043-9684-D124294479A5}" srcOrd="1" destOrd="0" presId="urn:microsoft.com/office/officeart/2005/8/layout/hierarchy5"/>
    <dgm:cxn modelId="{00DA83FD-1049-D34D-90A8-4F0F7FDDEFCC}" type="presParOf" srcId="{0B0061FA-EC5F-B043-9684-D124294479A5}" destId="{48EE83B5-9A53-344B-AB87-7E7081C3E258}" srcOrd="0" destOrd="0" presId="urn:microsoft.com/office/officeart/2005/8/layout/hierarchy5"/>
    <dgm:cxn modelId="{992205A9-F692-334E-A618-57E2894C173E}" type="presParOf" srcId="{48EE83B5-9A53-344B-AB87-7E7081C3E258}" destId="{F8C576AA-0D91-284B-91F6-40F68DA89718}" srcOrd="0" destOrd="0" presId="urn:microsoft.com/office/officeart/2005/8/layout/hierarchy5"/>
    <dgm:cxn modelId="{8A402DEB-7E3E-BA45-B035-0D2E37B521B1}" type="presParOf" srcId="{0B0061FA-EC5F-B043-9684-D124294479A5}" destId="{9F3E6275-274D-FB4C-9312-2C54AB6676EC}" srcOrd="1" destOrd="0" presId="urn:microsoft.com/office/officeart/2005/8/layout/hierarchy5"/>
    <dgm:cxn modelId="{ACFFC414-1842-5543-9CE9-A845FB6D14D0}" type="presParOf" srcId="{9F3E6275-274D-FB4C-9312-2C54AB6676EC}" destId="{5AA44339-D2B9-B54C-930D-5DCDD030218E}" srcOrd="0" destOrd="0" presId="urn:microsoft.com/office/officeart/2005/8/layout/hierarchy5"/>
    <dgm:cxn modelId="{A40E5FBD-0C3D-2746-B916-5199394C5CD5}" type="presParOf" srcId="{9F3E6275-274D-FB4C-9312-2C54AB6676EC}" destId="{5D1EF6FC-BB65-E440-A482-A97FD7C7AD5B}" srcOrd="1" destOrd="0" presId="urn:microsoft.com/office/officeart/2005/8/layout/hierarchy5"/>
    <dgm:cxn modelId="{5E09615C-2A71-6F42-85C0-03F0DC31B939}" type="presParOf" srcId="{0B0061FA-EC5F-B043-9684-D124294479A5}" destId="{CF573665-A65F-2F4C-B5C6-55781F25D171}" srcOrd="2" destOrd="0" presId="urn:microsoft.com/office/officeart/2005/8/layout/hierarchy5"/>
    <dgm:cxn modelId="{38FE6206-4D7C-0746-A1BE-8F4519A4EB85}" type="presParOf" srcId="{CF573665-A65F-2F4C-B5C6-55781F25D171}" destId="{A6B3AFC0-F136-C640-929A-5986E72FC778}" srcOrd="0" destOrd="0" presId="urn:microsoft.com/office/officeart/2005/8/layout/hierarchy5"/>
    <dgm:cxn modelId="{58F3979F-AA07-A54D-A004-3959128AB625}" type="presParOf" srcId="{0B0061FA-EC5F-B043-9684-D124294479A5}" destId="{0D19B5D3-CF69-F24C-BD05-BD830E833612}" srcOrd="3" destOrd="0" presId="urn:microsoft.com/office/officeart/2005/8/layout/hierarchy5"/>
    <dgm:cxn modelId="{DD935F3B-CA34-844C-9BF6-9D03E15CDAC9}" type="presParOf" srcId="{0D19B5D3-CF69-F24C-BD05-BD830E833612}" destId="{6D5BA0D5-8662-6440-9C73-5182AEB3EB04}" srcOrd="0" destOrd="0" presId="urn:microsoft.com/office/officeart/2005/8/layout/hierarchy5"/>
    <dgm:cxn modelId="{85302331-EC8A-1B43-BE0F-BEE415000857}" type="presParOf" srcId="{0D19B5D3-CF69-F24C-BD05-BD830E833612}" destId="{25D8A0E3-1034-F54A-8799-E146960DFDFC}" srcOrd="1" destOrd="0" presId="urn:microsoft.com/office/officeart/2005/8/layout/hierarchy5"/>
    <dgm:cxn modelId="{63A143E9-4425-A146-A64B-A1DA429BC9C3}" type="presParOf" srcId="{EA7A780C-0CFF-CA45-BBAD-6CB6EC672941}" destId="{660FD6B5-7508-0F42-9760-E25734F08630}" srcOrd="2" destOrd="0" presId="urn:microsoft.com/office/officeart/2005/8/layout/hierarchy5"/>
    <dgm:cxn modelId="{68D99462-EC90-D048-BD20-09DB0C54AD35}" type="presParOf" srcId="{660FD6B5-7508-0F42-9760-E25734F08630}" destId="{177DB188-77C4-984B-A2C2-492A2BA1E298}" srcOrd="0" destOrd="0" presId="urn:microsoft.com/office/officeart/2005/8/layout/hierarchy5"/>
    <dgm:cxn modelId="{8C231A05-5708-0E4E-852D-6401A0316897}" type="presParOf" srcId="{EA7A780C-0CFF-CA45-BBAD-6CB6EC672941}" destId="{20548013-07B9-8743-99A5-54612A0C3FB7}" srcOrd="3" destOrd="0" presId="urn:microsoft.com/office/officeart/2005/8/layout/hierarchy5"/>
    <dgm:cxn modelId="{F5D6D2E5-E860-2945-B3D3-5F903C4FAAC0}" type="presParOf" srcId="{20548013-07B9-8743-99A5-54612A0C3FB7}" destId="{4CA70EFE-FBF7-1643-98A7-9DF0DA126BF6}" srcOrd="0" destOrd="0" presId="urn:microsoft.com/office/officeart/2005/8/layout/hierarchy5"/>
    <dgm:cxn modelId="{E3752C0D-798B-494D-9968-34A14459A692}" type="presParOf" srcId="{20548013-07B9-8743-99A5-54612A0C3FB7}" destId="{3AD2EB33-BA57-A942-9C9F-FD3870C88B8E}" srcOrd="1" destOrd="0" presId="urn:microsoft.com/office/officeart/2005/8/layout/hierarchy5"/>
    <dgm:cxn modelId="{7D8F6B00-DD3A-904F-9A61-8BA0BD366C56}" type="presParOf" srcId="{3AD2EB33-BA57-A942-9C9F-FD3870C88B8E}" destId="{EA104DE0-CA12-2945-9731-E73502D6CA6E}" srcOrd="0" destOrd="0" presId="urn:microsoft.com/office/officeart/2005/8/layout/hierarchy5"/>
    <dgm:cxn modelId="{941047B4-459F-FE4A-BB62-858C7588CD80}" type="presParOf" srcId="{EA104DE0-CA12-2945-9731-E73502D6CA6E}" destId="{F5B9AA45-DD62-9B4D-961F-8EEBD7CC3BCF}" srcOrd="0" destOrd="0" presId="urn:microsoft.com/office/officeart/2005/8/layout/hierarchy5"/>
    <dgm:cxn modelId="{63A628B6-0975-7747-A12A-AAB10F012D7F}" type="presParOf" srcId="{3AD2EB33-BA57-A942-9C9F-FD3870C88B8E}" destId="{E1247835-E64F-5D4E-A9AB-FC44567C4EDF}" srcOrd="1" destOrd="0" presId="urn:microsoft.com/office/officeart/2005/8/layout/hierarchy5"/>
    <dgm:cxn modelId="{4031A344-ED43-6644-B469-D41008D9080E}" type="presParOf" srcId="{E1247835-E64F-5D4E-A9AB-FC44567C4EDF}" destId="{7A9DF414-143A-D04F-986F-725DB01E02BC}" srcOrd="0" destOrd="0" presId="urn:microsoft.com/office/officeart/2005/8/layout/hierarchy5"/>
    <dgm:cxn modelId="{2D21207D-2DAE-5B4D-AB88-13FD505DCDDA}" type="presParOf" srcId="{E1247835-E64F-5D4E-A9AB-FC44567C4EDF}" destId="{BB275095-60A6-6042-90FF-3E79B6F04855}" srcOrd="1" destOrd="0" presId="urn:microsoft.com/office/officeart/2005/8/layout/hierarchy5"/>
    <dgm:cxn modelId="{CF9ED8EC-F7E6-5C4F-8790-66B5FADB4689}" type="presParOf" srcId="{44B5573B-B89E-D947-A7F4-3546A88EBDEE}" destId="{BCA814B6-5E50-2A4E-9055-544BBE015740}" srcOrd="1" destOrd="0" presId="urn:microsoft.com/office/officeart/2005/8/layout/hierarchy5"/>
    <dgm:cxn modelId="{CB41624F-B6CC-884C-95B0-759AD0AECDDA}" type="presParOf" srcId="{BCA814B6-5E50-2A4E-9055-544BBE015740}" destId="{9F1FEAF1-14EF-D740-A6B1-8706E23B995E}" srcOrd="0" destOrd="0" presId="urn:microsoft.com/office/officeart/2005/8/layout/hierarchy5"/>
    <dgm:cxn modelId="{8624A392-9B31-7442-A51B-2A87239A2A3F}" type="presParOf" srcId="{9F1FEAF1-14EF-D740-A6B1-8706E23B995E}" destId="{35CCD76A-52D4-1A4C-A12F-6ADD2E927551}" srcOrd="0" destOrd="0" presId="urn:microsoft.com/office/officeart/2005/8/layout/hierarchy5"/>
    <dgm:cxn modelId="{60C37DDF-74F7-6542-AD3D-696A154C8E2B}" type="presParOf" srcId="{9F1FEAF1-14EF-D740-A6B1-8706E23B995E}" destId="{3C99ECD5-8DA5-0240-B931-F490053767B8}" srcOrd="1" destOrd="0" presId="urn:microsoft.com/office/officeart/2005/8/layout/hierarchy5"/>
    <dgm:cxn modelId="{1C4FAB35-6B2F-0240-89D8-6A2DEAB4145E}" type="presParOf" srcId="{BCA814B6-5E50-2A4E-9055-544BBE015740}" destId="{809E4588-E137-E44B-B7DE-9FF2FA3FFF28}" srcOrd="1" destOrd="0" presId="urn:microsoft.com/office/officeart/2005/8/layout/hierarchy5"/>
    <dgm:cxn modelId="{C089AEC6-5448-1643-A606-ADC280871237}" type="presParOf" srcId="{809E4588-E137-E44B-B7DE-9FF2FA3FFF28}" destId="{FFA54D4F-B4B4-5045-9B9F-129850D902E8}" srcOrd="0" destOrd="0" presId="urn:microsoft.com/office/officeart/2005/8/layout/hierarchy5"/>
    <dgm:cxn modelId="{D4450E15-03E5-634B-B41E-0735894A2411}" type="presParOf" srcId="{BCA814B6-5E50-2A4E-9055-544BBE015740}" destId="{48AB1065-D4F4-BE4B-AF4F-7A36DBF49E48}" srcOrd="2" destOrd="0" presId="urn:microsoft.com/office/officeart/2005/8/layout/hierarchy5"/>
    <dgm:cxn modelId="{9970ACA8-A96F-8743-B7A7-83439875B1C6}" type="presParOf" srcId="{48AB1065-D4F4-BE4B-AF4F-7A36DBF49E48}" destId="{E4CF831D-C12E-A448-AF8A-A2D45B2F04DB}" srcOrd="0" destOrd="0" presId="urn:microsoft.com/office/officeart/2005/8/layout/hierarchy5"/>
    <dgm:cxn modelId="{AFF1984F-5B39-294A-984C-E0171950E19C}" type="presParOf" srcId="{48AB1065-D4F4-BE4B-AF4F-7A36DBF49E48}" destId="{3D856C73-5ADA-D049-AE6A-05EFBE52CEAC}" srcOrd="1" destOrd="0" presId="urn:microsoft.com/office/officeart/2005/8/layout/hierarchy5"/>
    <dgm:cxn modelId="{91392F9F-EBCD-D747-AA59-93BFFE3B6A60}" type="presParOf" srcId="{BCA814B6-5E50-2A4E-9055-544BBE015740}" destId="{1353F000-DA7B-9040-9D4B-B1B4112ACACA}" srcOrd="3" destOrd="0" presId="urn:microsoft.com/office/officeart/2005/8/layout/hierarchy5"/>
    <dgm:cxn modelId="{C70765CC-2423-5345-BFE6-968C51B6BB1A}" type="presParOf" srcId="{1353F000-DA7B-9040-9D4B-B1B4112ACACA}" destId="{05695999-3E64-3D4F-8CC3-7111CF72ECFD}" srcOrd="0" destOrd="0" presId="urn:microsoft.com/office/officeart/2005/8/layout/hierarchy5"/>
    <dgm:cxn modelId="{022714DF-A955-1245-B2C2-BCEB06309C11}" type="presParOf" srcId="{BCA814B6-5E50-2A4E-9055-544BBE015740}" destId="{6D2EFD61-B58E-9849-AA95-9F9224C0545C}" srcOrd="4" destOrd="0" presId="urn:microsoft.com/office/officeart/2005/8/layout/hierarchy5"/>
    <dgm:cxn modelId="{B23C082D-5BE4-0545-8A84-75C35CDFA3E0}" type="presParOf" srcId="{6D2EFD61-B58E-9849-AA95-9F9224C0545C}" destId="{027AB663-80F0-8A48-BFDB-53EA4A7E1B3F}" srcOrd="0" destOrd="0" presId="urn:microsoft.com/office/officeart/2005/8/layout/hierarchy5"/>
    <dgm:cxn modelId="{012244C0-6C36-C445-9131-1E214177FD4A}" type="presParOf" srcId="{6D2EFD61-B58E-9849-AA95-9F9224C0545C}" destId="{710B9914-247C-4B40-AF39-0339DE3CBB0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D2ACD-4500-A841-9620-F7DFBE2398F6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C299DF-AF87-4045-A4E2-E591F09D1E28}">
      <dgm:prSet phldrT="[Text]"/>
      <dgm:spPr/>
      <dgm:t>
        <a:bodyPr/>
        <a:lstStyle/>
        <a:p>
          <a:r>
            <a:rPr lang="en-US" dirty="0"/>
            <a:t>Batch</a:t>
          </a:r>
        </a:p>
      </dgm:t>
    </dgm:pt>
    <dgm:pt modelId="{E4054097-6CE8-4C44-A70A-E2BA254FE81E}" type="parTrans" cxnId="{EC4737C5-B8C6-C44B-8BD3-4F639EE91D61}">
      <dgm:prSet/>
      <dgm:spPr/>
      <dgm:t>
        <a:bodyPr/>
        <a:lstStyle/>
        <a:p>
          <a:endParaRPr lang="en-US"/>
        </a:p>
      </dgm:t>
    </dgm:pt>
    <dgm:pt modelId="{FF622A63-CECB-1F49-9DAF-BB0C175CE5C5}" type="sibTrans" cxnId="{EC4737C5-B8C6-C44B-8BD3-4F639EE91D61}">
      <dgm:prSet/>
      <dgm:spPr/>
      <dgm:t>
        <a:bodyPr/>
        <a:lstStyle/>
        <a:p>
          <a:endParaRPr lang="en-US"/>
        </a:p>
      </dgm:t>
    </dgm:pt>
    <dgm:pt modelId="{E41E86BD-1E7E-EA4C-92A2-3F6F0096165A}">
      <dgm:prSet phldrT="[Text]"/>
      <dgm:spPr/>
      <dgm:t>
        <a:bodyPr/>
        <a:lstStyle/>
        <a:p>
          <a:r>
            <a:rPr lang="en-US" dirty="0"/>
            <a:t>Attribute 1</a:t>
          </a:r>
        </a:p>
      </dgm:t>
    </dgm:pt>
    <dgm:pt modelId="{D279F7C1-EBFC-A24D-B624-CBC8927F6C3D}" type="parTrans" cxnId="{BA3A5730-7884-474E-BB3C-64CF559BD31B}">
      <dgm:prSet/>
      <dgm:spPr/>
      <dgm:t>
        <a:bodyPr/>
        <a:lstStyle/>
        <a:p>
          <a:endParaRPr lang="en-US"/>
        </a:p>
      </dgm:t>
    </dgm:pt>
    <dgm:pt modelId="{D0878F59-4562-DC47-A7E5-49A829E27A46}" type="sibTrans" cxnId="{BA3A5730-7884-474E-BB3C-64CF559BD31B}">
      <dgm:prSet/>
      <dgm:spPr/>
      <dgm:t>
        <a:bodyPr/>
        <a:lstStyle/>
        <a:p>
          <a:endParaRPr lang="en-US"/>
        </a:p>
      </dgm:t>
    </dgm:pt>
    <dgm:pt modelId="{DF8481A0-0281-FF48-9E45-343347DD7CF8}">
      <dgm:prSet phldrT="[Text]"/>
      <dgm:spPr/>
      <dgm:t>
        <a:bodyPr/>
        <a:lstStyle/>
        <a:p>
          <a:r>
            <a:rPr lang="en-US" dirty="0"/>
            <a:t>Attribute 2</a:t>
          </a:r>
        </a:p>
      </dgm:t>
    </dgm:pt>
    <dgm:pt modelId="{CF4AF8C0-AE85-7C4D-8C18-C8C4C30AEE84}" type="parTrans" cxnId="{0A3B92BC-4C43-B047-8981-AD37D85F8F78}">
      <dgm:prSet/>
      <dgm:spPr/>
      <dgm:t>
        <a:bodyPr/>
        <a:lstStyle/>
        <a:p>
          <a:endParaRPr lang="en-US"/>
        </a:p>
      </dgm:t>
    </dgm:pt>
    <dgm:pt modelId="{8A0DA311-4553-F243-AAE7-DCD273CD611B}" type="sibTrans" cxnId="{0A3B92BC-4C43-B047-8981-AD37D85F8F78}">
      <dgm:prSet/>
      <dgm:spPr/>
      <dgm:t>
        <a:bodyPr/>
        <a:lstStyle/>
        <a:p>
          <a:endParaRPr lang="en-US"/>
        </a:p>
      </dgm:t>
    </dgm:pt>
    <dgm:pt modelId="{23862F21-922A-8742-8BFD-1B1251D40265}">
      <dgm:prSet phldrT="[Text]"/>
      <dgm:spPr/>
      <dgm:t>
        <a:bodyPr/>
        <a:lstStyle/>
        <a:p>
          <a:r>
            <a:rPr lang="en-US" dirty="0"/>
            <a:t>Group</a:t>
          </a:r>
        </a:p>
      </dgm:t>
    </dgm:pt>
    <dgm:pt modelId="{97EE1713-746C-0340-B4CF-13DB5CA3D829}" type="parTrans" cxnId="{F7991AA8-842E-064C-80F7-0C38E18A9E50}">
      <dgm:prSet/>
      <dgm:spPr/>
      <dgm:t>
        <a:bodyPr/>
        <a:lstStyle/>
        <a:p>
          <a:endParaRPr lang="en-US"/>
        </a:p>
      </dgm:t>
    </dgm:pt>
    <dgm:pt modelId="{63BA2493-B419-9840-95D8-A993656B9C50}" type="sibTrans" cxnId="{F7991AA8-842E-064C-80F7-0C38E18A9E50}">
      <dgm:prSet/>
      <dgm:spPr/>
      <dgm:t>
        <a:bodyPr/>
        <a:lstStyle/>
        <a:p>
          <a:endParaRPr lang="en-US"/>
        </a:p>
      </dgm:t>
    </dgm:pt>
    <dgm:pt modelId="{21C68D61-85B9-5C43-A362-DB214933F92B}">
      <dgm:prSet phldrT="[Text]"/>
      <dgm:spPr/>
      <dgm:t>
        <a:bodyPr/>
        <a:lstStyle/>
        <a:p>
          <a:r>
            <a:rPr lang="en-US" dirty="0"/>
            <a:t>Attribute 1</a:t>
          </a:r>
        </a:p>
      </dgm:t>
    </dgm:pt>
    <dgm:pt modelId="{A898A9FF-423F-E248-8299-2B7D98A6874B}" type="parTrans" cxnId="{5F447021-B510-F349-8147-F2FB2D86F14E}">
      <dgm:prSet/>
      <dgm:spPr/>
      <dgm:t>
        <a:bodyPr/>
        <a:lstStyle/>
        <a:p>
          <a:endParaRPr lang="en-US"/>
        </a:p>
      </dgm:t>
    </dgm:pt>
    <dgm:pt modelId="{DF66BEAD-76BE-0D43-846B-BD9EBAFDAECE}" type="sibTrans" cxnId="{5F447021-B510-F349-8147-F2FB2D86F14E}">
      <dgm:prSet/>
      <dgm:spPr/>
      <dgm:t>
        <a:bodyPr/>
        <a:lstStyle/>
        <a:p>
          <a:endParaRPr lang="en-US"/>
        </a:p>
      </dgm:t>
    </dgm:pt>
    <dgm:pt modelId="{C46378D0-674D-764D-A97C-30450C511EAB}">
      <dgm:prSet phldrT="[Text]"/>
      <dgm:spPr/>
      <dgm:t>
        <a:bodyPr/>
        <a:lstStyle/>
        <a:p>
          <a:r>
            <a:rPr lang="en-US" dirty="0"/>
            <a:t>Attribute 2</a:t>
          </a:r>
        </a:p>
      </dgm:t>
    </dgm:pt>
    <dgm:pt modelId="{6F65ADC8-54B8-7743-8F3D-50E86ADDF4D5}" type="parTrans" cxnId="{C9CF5FD4-23A3-944F-A840-D07763E62B17}">
      <dgm:prSet/>
      <dgm:spPr/>
      <dgm:t>
        <a:bodyPr/>
        <a:lstStyle/>
        <a:p>
          <a:endParaRPr lang="en-US"/>
        </a:p>
      </dgm:t>
    </dgm:pt>
    <dgm:pt modelId="{B1E85411-4B0C-0E4E-8FB3-B07DDBC84566}" type="sibTrans" cxnId="{C9CF5FD4-23A3-944F-A840-D07763E62B17}">
      <dgm:prSet/>
      <dgm:spPr/>
      <dgm:t>
        <a:bodyPr/>
        <a:lstStyle/>
        <a:p>
          <a:endParaRPr lang="en-US"/>
        </a:p>
      </dgm:t>
    </dgm:pt>
    <dgm:pt modelId="{211C9ECF-A8A5-3B4C-A45C-4FB504BA6822}">
      <dgm:prSet phldrT="[Text]"/>
      <dgm:spPr/>
      <dgm:t>
        <a:bodyPr/>
        <a:lstStyle/>
        <a:p>
          <a:r>
            <a:rPr lang="en-US" dirty="0"/>
            <a:t>Sample</a:t>
          </a:r>
        </a:p>
      </dgm:t>
    </dgm:pt>
    <dgm:pt modelId="{0BBDFADC-B281-DC40-9002-5774D01FD38C}" type="parTrans" cxnId="{8729D255-7661-3440-A14F-39E5A6CAABC6}">
      <dgm:prSet/>
      <dgm:spPr/>
      <dgm:t>
        <a:bodyPr/>
        <a:lstStyle/>
        <a:p>
          <a:endParaRPr lang="en-US"/>
        </a:p>
      </dgm:t>
    </dgm:pt>
    <dgm:pt modelId="{0AAE6F46-3381-C043-B592-C539E5C670ED}" type="sibTrans" cxnId="{8729D255-7661-3440-A14F-39E5A6CAABC6}">
      <dgm:prSet/>
      <dgm:spPr/>
      <dgm:t>
        <a:bodyPr/>
        <a:lstStyle/>
        <a:p>
          <a:endParaRPr lang="en-US"/>
        </a:p>
      </dgm:t>
    </dgm:pt>
    <dgm:pt modelId="{CFDE7437-96F7-0944-88FB-6D4BFEA84996}">
      <dgm:prSet phldrT="[Text]"/>
      <dgm:spPr/>
      <dgm:t>
        <a:bodyPr/>
        <a:lstStyle/>
        <a:p>
          <a:r>
            <a:rPr lang="en-US" dirty="0"/>
            <a:t>Attribute 1</a:t>
          </a:r>
        </a:p>
      </dgm:t>
    </dgm:pt>
    <dgm:pt modelId="{FC4A5CC6-E39F-6C49-97F2-8D4CF4A4C204}" type="parTrans" cxnId="{AD7BBA51-6F71-AA45-8D0D-85867143C029}">
      <dgm:prSet/>
      <dgm:spPr/>
      <dgm:t>
        <a:bodyPr/>
        <a:lstStyle/>
        <a:p>
          <a:endParaRPr lang="en-US"/>
        </a:p>
      </dgm:t>
    </dgm:pt>
    <dgm:pt modelId="{A9F6AD04-C01B-8A4E-918C-FEB731D949F9}" type="sibTrans" cxnId="{AD7BBA51-6F71-AA45-8D0D-85867143C029}">
      <dgm:prSet/>
      <dgm:spPr/>
      <dgm:t>
        <a:bodyPr/>
        <a:lstStyle/>
        <a:p>
          <a:endParaRPr lang="en-US"/>
        </a:p>
      </dgm:t>
    </dgm:pt>
    <dgm:pt modelId="{CBFDE745-C151-0842-A165-17E0B110B7CF}">
      <dgm:prSet phldrT="[Text]"/>
      <dgm:spPr/>
      <dgm:t>
        <a:bodyPr/>
        <a:lstStyle/>
        <a:p>
          <a:r>
            <a:rPr lang="en-US" dirty="0"/>
            <a:t>Attribute 2</a:t>
          </a:r>
        </a:p>
      </dgm:t>
    </dgm:pt>
    <dgm:pt modelId="{E509B39E-1A22-CE45-BE6C-E96F3D0C1187}" type="parTrans" cxnId="{80C7678F-A2CE-7D45-AB8D-7CD2153014CB}">
      <dgm:prSet/>
      <dgm:spPr/>
      <dgm:t>
        <a:bodyPr/>
        <a:lstStyle/>
        <a:p>
          <a:endParaRPr lang="en-US"/>
        </a:p>
      </dgm:t>
    </dgm:pt>
    <dgm:pt modelId="{07CE46D7-E55E-9046-9A29-9BE43BF80F73}" type="sibTrans" cxnId="{80C7678F-A2CE-7D45-AB8D-7CD2153014CB}">
      <dgm:prSet/>
      <dgm:spPr/>
      <dgm:t>
        <a:bodyPr/>
        <a:lstStyle/>
        <a:p>
          <a:endParaRPr lang="en-US"/>
        </a:p>
      </dgm:t>
    </dgm:pt>
    <dgm:pt modelId="{AA7A2733-DEB1-4C45-9D46-967D3FF0C0E2}" type="pres">
      <dgm:prSet presAssocID="{3F3D2ACD-4500-A841-9620-F7DFBE2398F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10BACD0-486E-8B49-B979-7345133E22C8}" type="pres">
      <dgm:prSet presAssocID="{3F3D2ACD-4500-A841-9620-F7DFBE2398F6}" presName="outerBox" presStyleCnt="0"/>
      <dgm:spPr/>
    </dgm:pt>
    <dgm:pt modelId="{A8504B10-70D4-1446-955A-395525248DDD}" type="pres">
      <dgm:prSet presAssocID="{3F3D2ACD-4500-A841-9620-F7DFBE2398F6}" presName="outerBoxParent" presStyleLbl="node1" presStyleIdx="0" presStyleCnt="3"/>
      <dgm:spPr/>
    </dgm:pt>
    <dgm:pt modelId="{1D879272-E22D-6D46-A297-E2665799BEEE}" type="pres">
      <dgm:prSet presAssocID="{3F3D2ACD-4500-A841-9620-F7DFBE2398F6}" presName="outerBoxChildren" presStyleCnt="0"/>
      <dgm:spPr/>
    </dgm:pt>
    <dgm:pt modelId="{BFF350CF-087E-D249-BE67-E9F8B6FC5584}" type="pres">
      <dgm:prSet presAssocID="{E41E86BD-1E7E-EA4C-92A2-3F6F0096165A}" presName="oChild" presStyleLbl="fgAcc1" presStyleIdx="0" presStyleCnt="6">
        <dgm:presLayoutVars>
          <dgm:bulletEnabled val="1"/>
        </dgm:presLayoutVars>
      </dgm:prSet>
      <dgm:spPr/>
    </dgm:pt>
    <dgm:pt modelId="{FBDB1D58-2784-AE4A-A644-9BD8ED8892E4}" type="pres">
      <dgm:prSet presAssocID="{D0878F59-4562-DC47-A7E5-49A829E27A46}" presName="outerSibTrans" presStyleCnt="0"/>
      <dgm:spPr/>
    </dgm:pt>
    <dgm:pt modelId="{3D264500-56B7-AF4F-9B69-EC7E388DF02E}" type="pres">
      <dgm:prSet presAssocID="{DF8481A0-0281-FF48-9E45-343347DD7CF8}" presName="oChild" presStyleLbl="fgAcc1" presStyleIdx="1" presStyleCnt="6">
        <dgm:presLayoutVars>
          <dgm:bulletEnabled val="1"/>
        </dgm:presLayoutVars>
      </dgm:prSet>
      <dgm:spPr/>
    </dgm:pt>
    <dgm:pt modelId="{BBB4C3B4-97CB-4A4D-B251-05967E10721B}" type="pres">
      <dgm:prSet presAssocID="{3F3D2ACD-4500-A841-9620-F7DFBE2398F6}" presName="middleBox" presStyleCnt="0"/>
      <dgm:spPr/>
    </dgm:pt>
    <dgm:pt modelId="{ECD9005C-4633-9341-8EC1-DE4EF13BCE58}" type="pres">
      <dgm:prSet presAssocID="{3F3D2ACD-4500-A841-9620-F7DFBE2398F6}" presName="middleBoxParent" presStyleLbl="node1" presStyleIdx="1" presStyleCnt="3"/>
      <dgm:spPr/>
    </dgm:pt>
    <dgm:pt modelId="{68964E07-E65A-1544-974E-DF4C2DEBD6EB}" type="pres">
      <dgm:prSet presAssocID="{3F3D2ACD-4500-A841-9620-F7DFBE2398F6}" presName="middleBoxChildren" presStyleCnt="0"/>
      <dgm:spPr/>
    </dgm:pt>
    <dgm:pt modelId="{B54C3EEC-87DC-BB44-ACD0-432E9E8DFD40}" type="pres">
      <dgm:prSet presAssocID="{21C68D61-85B9-5C43-A362-DB214933F92B}" presName="mChild" presStyleLbl="fgAcc1" presStyleIdx="2" presStyleCnt="6">
        <dgm:presLayoutVars>
          <dgm:bulletEnabled val="1"/>
        </dgm:presLayoutVars>
      </dgm:prSet>
      <dgm:spPr/>
    </dgm:pt>
    <dgm:pt modelId="{92F91C18-F0E0-2E4B-92EB-5366AD025929}" type="pres">
      <dgm:prSet presAssocID="{DF66BEAD-76BE-0D43-846B-BD9EBAFDAECE}" presName="middleSibTrans" presStyleCnt="0"/>
      <dgm:spPr/>
    </dgm:pt>
    <dgm:pt modelId="{91140FE4-C6F5-414F-A198-5598B868BBD2}" type="pres">
      <dgm:prSet presAssocID="{C46378D0-674D-764D-A97C-30450C511EAB}" presName="mChild" presStyleLbl="fgAcc1" presStyleIdx="3" presStyleCnt="6">
        <dgm:presLayoutVars>
          <dgm:bulletEnabled val="1"/>
        </dgm:presLayoutVars>
      </dgm:prSet>
      <dgm:spPr/>
    </dgm:pt>
    <dgm:pt modelId="{B892988F-14EB-F146-8D87-E124C851E0DD}" type="pres">
      <dgm:prSet presAssocID="{3F3D2ACD-4500-A841-9620-F7DFBE2398F6}" presName="centerBox" presStyleCnt="0"/>
      <dgm:spPr/>
    </dgm:pt>
    <dgm:pt modelId="{C5F85A67-76CD-FD4C-895A-459BF9C66E7A}" type="pres">
      <dgm:prSet presAssocID="{3F3D2ACD-4500-A841-9620-F7DFBE2398F6}" presName="centerBoxParent" presStyleLbl="node1" presStyleIdx="2" presStyleCnt="3"/>
      <dgm:spPr/>
    </dgm:pt>
    <dgm:pt modelId="{C852D186-AA1D-A14A-883F-9147A7CADAD4}" type="pres">
      <dgm:prSet presAssocID="{3F3D2ACD-4500-A841-9620-F7DFBE2398F6}" presName="centerBoxChildren" presStyleCnt="0"/>
      <dgm:spPr/>
    </dgm:pt>
    <dgm:pt modelId="{EC1A2E86-A604-C642-9B0B-6076689BDA3E}" type="pres">
      <dgm:prSet presAssocID="{CFDE7437-96F7-0944-88FB-6D4BFEA84996}" presName="cChild" presStyleLbl="fgAcc1" presStyleIdx="4" presStyleCnt="6">
        <dgm:presLayoutVars>
          <dgm:bulletEnabled val="1"/>
        </dgm:presLayoutVars>
      </dgm:prSet>
      <dgm:spPr/>
    </dgm:pt>
    <dgm:pt modelId="{2A7528A6-6CA7-F84D-AECE-F02C5A192773}" type="pres">
      <dgm:prSet presAssocID="{A9F6AD04-C01B-8A4E-918C-FEB731D949F9}" presName="centerSibTrans" presStyleCnt="0"/>
      <dgm:spPr/>
    </dgm:pt>
    <dgm:pt modelId="{F907D9C0-0E67-D147-BF4C-60EB5D327289}" type="pres">
      <dgm:prSet presAssocID="{CBFDE745-C151-0842-A165-17E0B110B7CF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9831E71A-9518-AB45-AFA8-CEF100D492AA}" type="presOf" srcId="{E41E86BD-1E7E-EA4C-92A2-3F6F0096165A}" destId="{BFF350CF-087E-D249-BE67-E9F8B6FC5584}" srcOrd="0" destOrd="0" presId="urn:microsoft.com/office/officeart/2005/8/layout/target2"/>
    <dgm:cxn modelId="{5F447021-B510-F349-8147-F2FB2D86F14E}" srcId="{23862F21-922A-8742-8BFD-1B1251D40265}" destId="{21C68D61-85B9-5C43-A362-DB214933F92B}" srcOrd="0" destOrd="0" parTransId="{A898A9FF-423F-E248-8299-2B7D98A6874B}" sibTransId="{DF66BEAD-76BE-0D43-846B-BD9EBAFDAECE}"/>
    <dgm:cxn modelId="{BA3A5730-7884-474E-BB3C-64CF559BD31B}" srcId="{A2C299DF-AF87-4045-A4E2-E591F09D1E28}" destId="{E41E86BD-1E7E-EA4C-92A2-3F6F0096165A}" srcOrd="0" destOrd="0" parTransId="{D279F7C1-EBFC-A24D-B624-CBC8927F6C3D}" sibTransId="{D0878F59-4562-DC47-A7E5-49A829E27A46}"/>
    <dgm:cxn modelId="{98F8E53A-D9DA-1149-BA4C-5062757C94C0}" type="presOf" srcId="{DF8481A0-0281-FF48-9E45-343347DD7CF8}" destId="{3D264500-56B7-AF4F-9B69-EC7E388DF02E}" srcOrd="0" destOrd="0" presId="urn:microsoft.com/office/officeart/2005/8/layout/target2"/>
    <dgm:cxn modelId="{C6768A46-2B91-3C46-AC29-F46F2D942BDE}" type="presOf" srcId="{C46378D0-674D-764D-A97C-30450C511EAB}" destId="{91140FE4-C6F5-414F-A198-5598B868BBD2}" srcOrd="0" destOrd="0" presId="urn:microsoft.com/office/officeart/2005/8/layout/target2"/>
    <dgm:cxn modelId="{AD7BBA51-6F71-AA45-8D0D-85867143C029}" srcId="{211C9ECF-A8A5-3B4C-A45C-4FB504BA6822}" destId="{CFDE7437-96F7-0944-88FB-6D4BFEA84996}" srcOrd="0" destOrd="0" parTransId="{FC4A5CC6-E39F-6C49-97F2-8D4CF4A4C204}" sibTransId="{A9F6AD04-C01B-8A4E-918C-FEB731D949F9}"/>
    <dgm:cxn modelId="{8729D255-7661-3440-A14F-39E5A6CAABC6}" srcId="{3F3D2ACD-4500-A841-9620-F7DFBE2398F6}" destId="{211C9ECF-A8A5-3B4C-A45C-4FB504BA6822}" srcOrd="2" destOrd="0" parTransId="{0BBDFADC-B281-DC40-9002-5774D01FD38C}" sibTransId="{0AAE6F46-3381-C043-B592-C539E5C670ED}"/>
    <dgm:cxn modelId="{F83CBA81-964A-D844-AA3D-7695D1A2F6A0}" type="presOf" srcId="{CFDE7437-96F7-0944-88FB-6D4BFEA84996}" destId="{EC1A2E86-A604-C642-9B0B-6076689BDA3E}" srcOrd="0" destOrd="0" presId="urn:microsoft.com/office/officeart/2005/8/layout/target2"/>
    <dgm:cxn modelId="{80C7678F-A2CE-7D45-AB8D-7CD2153014CB}" srcId="{211C9ECF-A8A5-3B4C-A45C-4FB504BA6822}" destId="{CBFDE745-C151-0842-A165-17E0B110B7CF}" srcOrd="1" destOrd="0" parTransId="{E509B39E-1A22-CE45-BE6C-E96F3D0C1187}" sibTransId="{07CE46D7-E55E-9046-9A29-9BE43BF80F73}"/>
    <dgm:cxn modelId="{66376BA4-B29D-DF42-B1F2-76760FD272A6}" type="presOf" srcId="{23862F21-922A-8742-8BFD-1B1251D40265}" destId="{ECD9005C-4633-9341-8EC1-DE4EF13BCE58}" srcOrd="0" destOrd="0" presId="urn:microsoft.com/office/officeart/2005/8/layout/target2"/>
    <dgm:cxn modelId="{F7991AA8-842E-064C-80F7-0C38E18A9E50}" srcId="{3F3D2ACD-4500-A841-9620-F7DFBE2398F6}" destId="{23862F21-922A-8742-8BFD-1B1251D40265}" srcOrd="1" destOrd="0" parTransId="{97EE1713-746C-0340-B4CF-13DB5CA3D829}" sibTransId="{63BA2493-B419-9840-95D8-A993656B9C50}"/>
    <dgm:cxn modelId="{0A3B92BC-4C43-B047-8981-AD37D85F8F78}" srcId="{A2C299DF-AF87-4045-A4E2-E591F09D1E28}" destId="{DF8481A0-0281-FF48-9E45-343347DD7CF8}" srcOrd="1" destOrd="0" parTransId="{CF4AF8C0-AE85-7C4D-8C18-C8C4C30AEE84}" sibTransId="{8A0DA311-4553-F243-AAE7-DCD273CD611B}"/>
    <dgm:cxn modelId="{EC4737C5-B8C6-C44B-8BD3-4F639EE91D61}" srcId="{3F3D2ACD-4500-A841-9620-F7DFBE2398F6}" destId="{A2C299DF-AF87-4045-A4E2-E591F09D1E28}" srcOrd="0" destOrd="0" parTransId="{E4054097-6CE8-4C44-A70A-E2BA254FE81E}" sibTransId="{FF622A63-CECB-1F49-9DAF-BB0C175CE5C5}"/>
    <dgm:cxn modelId="{FD8912C7-AC76-A148-B6C1-16BE51B75D85}" type="presOf" srcId="{211C9ECF-A8A5-3B4C-A45C-4FB504BA6822}" destId="{C5F85A67-76CD-FD4C-895A-459BF9C66E7A}" srcOrd="0" destOrd="0" presId="urn:microsoft.com/office/officeart/2005/8/layout/target2"/>
    <dgm:cxn modelId="{24AA56C9-FAC7-2E45-80C9-8A6A69F4515F}" type="presOf" srcId="{3F3D2ACD-4500-A841-9620-F7DFBE2398F6}" destId="{AA7A2733-DEB1-4C45-9D46-967D3FF0C0E2}" srcOrd="0" destOrd="0" presId="urn:microsoft.com/office/officeart/2005/8/layout/target2"/>
    <dgm:cxn modelId="{092CE6C9-2CCE-0C41-9CE7-400C9AD34C7C}" type="presOf" srcId="{21C68D61-85B9-5C43-A362-DB214933F92B}" destId="{B54C3EEC-87DC-BB44-ACD0-432E9E8DFD40}" srcOrd="0" destOrd="0" presId="urn:microsoft.com/office/officeart/2005/8/layout/target2"/>
    <dgm:cxn modelId="{C9CF5FD4-23A3-944F-A840-D07763E62B17}" srcId="{23862F21-922A-8742-8BFD-1B1251D40265}" destId="{C46378D0-674D-764D-A97C-30450C511EAB}" srcOrd="1" destOrd="0" parTransId="{6F65ADC8-54B8-7743-8F3D-50E86ADDF4D5}" sibTransId="{B1E85411-4B0C-0E4E-8FB3-B07DDBC84566}"/>
    <dgm:cxn modelId="{C29EACDF-06F4-2B49-B304-1BBDB3E94BD0}" type="presOf" srcId="{CBFDE745-C151-0842-A165-17E0B110B7CF}" destId="{F907D9C0-0E67-D147-BF4C-60EB5D327289}" srcOrd="0" destOrd="0" presId="urn:microsoft.com/office/officeart/2005/8/layout/target2"/>
    <dgm:cxn modelId="{2345ECFD-ED73-DF4A-BDBC-AD1D854D3790}" type="presOf" srcId="{A2C299DF-AF87-4045-A4E2-E591F09D1E28}" destId="{A8504B10-70D4-1446-955A-395525248DDD}" srcOrd="0" destOrd="0" presId="urn:microsoft.com/office/officeart/2005/8/layout/target2"/>
    <dgm:cxn modelId="{66D09DBD-06ED-7B47-A5FD-50C63FB61A41}" type="presParOf" srcId="{AA7A2733-DEB1-4C45-9D46-967D3FF0C0E2}" destId="{910BACD0-486E-8B49-B979-7345133E22C8}" srcOrd="0" destOrd="0" presId="urn:microsoft.com/office/officeart/2005/8/layout/target2"/>
    <dgm:cxn modelId="{EB18922D-CABA-8D4A-8276-B3D37A3EAEB2}" type="presParOf" srcId="{910BACD0-486E-8B49-B979-7345133E22C8}" destId="{A8504B10-70D4-1446-955A-395525248DDD}" srcOrd="0" destOrd="0" presId="urn:microsoft.com/office/officeart/2005/8/layout/target2"/>
    <dgm:cxn modelId="{599FDADE-5E83-DC41-9B79-9F72752B53E1}" type="presParOf" srcId="{910BACD0-486E-8B49-B979-7345133E22C8}" destId="{1D879272-E22D-6D46-A297-E2665799BEEE}" srcOrd="1" destOrd="0" presId="urn:microsoft.com/office/officeart/2005/8/layout/target2"/>
    <dgm:cxn modelId="{9E94D068-1D97-CC4C-8FDA-41B992D7AE98}" type="presParOf" srcId="{1D879272-E22D-6D46-A297-E2665799BEEE}" destId="{BFF350CF-087E-D249-BE67-E9F8B6FC5584}" srcOrd="0" destOrd="0" presId="urn:microsoft.com/office/officeart/2005/8/layout/target2"/>
    <dgm:cxn modelId="{91DAD335-6037-6342-8B6D-43C4B476101F}" type="presParOf" srcId="{1D879272-E22D-6D46-A297-E2665799BEEE}" destId="{FBDB1D58-2784-AE4A-A644-9BD8ED8892E4}" srcOrd="1" destOrd="0" presId="urn:microsoft.com/office/officeart/2005/8/layout/target2"/>
    <dgm:cxn modelId="{5BC3F26F-7C61-0F45-84D1-E6EB43633269}" type="presParOf" srcId="{1D879272-E22D-6D46-A297-E2665799BEEE}" destId="{3D264500-56B7-AF4F-9B69-EC7E388DF02E}" srcOrd="2" destOrd="0" presId="urn:microsoft.com/office/officeart/2005/8/layout/target2"/>
    <dgm:cxn modelId="{AB5CE9A5-F5F1-5C49-B251-5A09278AC73B}" type="presParOf" srcId="{AA7A2733-DEB1-4C45-9D46-967D3FF0C0E2}" destId="{BBB4C3B4-97CB-4A4D-B251-05967E10721B}" srcOrd="1" destOrd="0" presId="urn:microsoft.com/office/officeart/2005/8/layout/target2"/>
    <dgm:cxn modelId="{07C25219-9472-DA4E-BFD4-788D0086F109}" type="presParOf" srcId="{BBB4C3B4-97CB-4A4D-B251-05967E10721B}" destId="{ECD9005C-4633-9341-8EC1-DE4EF13BCE58}" srcOrd="0" destOrd="0" presId="urn:microsoft.com/office/officeart/2005/8/layout/target2"/>
    <dgm:cxn modelId="{4932D108-01F8-2549-9DFF-2CA871DB1365}" type="presParOf" srcId="{BBB4C3B4-97CB-4A4D-B251-05967E10721B}" destId="{68964E07-E65A-1544-974E-DF4C2DEBD6EB}" srcOrd="1" destOrd="0" presId="urn:microsoft.com/office/officeart/2005/8/layout/target2"/>
    <dgm:cxn modelId="{79E350EB-8423-874D-AF3F-ED1D22AE2608}" type="presParOf" srcId="{68964E07-E65A-1544-974E-DF4C2DEBD6EB}" destId="{B54C3EEC-87DC-BB44-ACD0-432E9E8DFD40}" srcOrd="0" destOrd="0" presId="urn:microsoft.com/office/officeart/2005/8/layout/target2"/>
    <dgm:cxn modelId="{92CCC576-9C76-C54A-B45B-3A5C94333493}" type="presParOf" srcId="{68964E07-E65A-1544-974E-DF4C2DEBD6EB}" destId="{92F91C18-F0E0-2E4B-92EB-5366AD025929}" srcOrd="1" destOrd="0" presId="urn:microsoft.com/office/officeart/2005/8/layout/target2"/>
    <dgm:cxn modelId="{59B399C1-8148-EA45-82B4-936F5AFFC913}" type="presParOf" srcId="{68964E07-E65A-1544-974E-DF4C2DEBD6EB}" destId="{91140FE4-C6F5-414F-A198-5598B868BBD2}" srcOrd="2" destOrd="0" presId="urn:microsoft.com/office/officeart/2005/8/layout/target2"/>
    <dgm:cxn modelId="{E197B413-DB8C-ED4C-835B-5A90905ED5AA}" type="presParOf" srcId="{AA7A2733-DEB1-4C45-9D46-967D3FF0C0E2}" destId="{B892988F-14EB-F146-8D87-E124C851E0DD}" srcOrd="2" destOrd="0" presId="urn:microsoft.com/office/officeart/2005/8/layout/target2"/>
    <dgm:cxn modelId="{B13F9C45-7722-1947-93B4-5CD79606E61A}" type="presParOf" srcId="{B892988F-14EB-F146-8D87-E124C851E0DD}" destId="{C5F85A67-76CD-FD4C-895A-459BF9C66E7A}" srcOrd="0" destOrd="0" presId="urn:microsoft.com/office/officeart/2005/8/layout/target2"/>
    <dgm:cxn modelId="{A37D7478-1009-A44B-9D85-54B14A9A15FA}" type="presParOf" srcId="{B892988F-14EB-F146-8D87-E124C851E0DD}" destId="{C852D186-AA1D-A14A-883F-9147A7CADAD4}" srcOrd="1" destOrd="0" presId="urn:microsoft.com/office/officeart/2005/8/layout/target2"/>
    <dgm:cxn modelId="{A6753D6E-3B40-6A49-8C90-98CF44D3BB0A}" type="presParOf" srcId="{C852D186-AA1D-A14A-883F-9147A7CADAD4}" destId="{EC1A2E86-A604-C642-9B0B-6076689BDA3E}" srcOrd="0" destOrd="0" presId="urn:microsoft.com/office/officeart/2005/8/layout/target2"/>
    <dgm:cxn modelId="{9B3E349A-51CA-7544-83F7-88001B52AD4C}" type="presParOf" srcId="{C852D186-AA1D-A14A-883F-9147A7CADAD4}" destId="{2A7528A6-6CA7-F84D-AECE-F02C5A192773}" srcOrd="1" destOrd="0" presId="urn:microsoft.com/office/officeart/2005/8/layout/target2"/>
    <dgm:cxn modelId="{B6AF1998-1FA3-1645-9519-B938E9A92854}" type="presParOf" srcId="{C852D186-AA1D-A14A-883F-9147A7CADAD4}" destId="{F907D9C0-0E67-D147-BF4C-60EB5D327289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B663-80F0-8A48-BFDB-53EA4A7E1B3F}">
      <dsp:nvSpPr>
        <dsp:cNvPr id="0" name=""/>
        <dsp:cNvSpPr/>
      </dsp:nvSpPr>
      <dsp:spPr>
        <a:xfrm>
          <a:off x="4385120" y="0"/>
          <a:ext cx="1877647" cy="5504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Sample</a:t>
          </a:r>
        </a:p>
      </dsp:txBody>
      <dsp:txXfrm>
        <a:off x="4385120" y="0"/>
        <a:ext cx="1877647" cy="1651406"/>
      </dsp:txXfrm>
    </dsp:sp>
    <dsp:sp modelId="{E4CF831D-C12E-A448-AF8A-A2D45B2F04DB}">
      <dsp:nvSpPr>
        <dsp:cNvPr id="0" name=""/>
        <dsp:cNvSpPr/>
      </dsp:nvSpPr>
      <dsp:spPr>
        <a:xfrm>
          <a:off x="2192996" y="0"/>
          <a:ext cx="1877647" cy="5504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Group</a:t>
          </a:r>
        </a:p>
      </dsp:txBody>
      <dsp:txXfrm>
        <a:off x="2192996" y="0"/>
        <a:ext cx="1877647" cy="1651406"/>
      </dsp:txXfrm>
    </dsp:sp>
    <dsp:sp modelId="{35CCD76A-52D4-1A4C-A12F-6ADD2E927551}">
      <dsp:nvSpPr>
        <dsp:cNvPr id="0" name=""/>
        <dsp:cNvSpPr/>
      </dsp:nvSpPr>
      <dsp:spPr>
        <a:xfrm>
          <a:off x="871" y="0"/>
          <a:ext cx="1877647" cy="5504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Batch</a:t>
          </a:r>
        </a:p>
      </dsp:txBody>
      <dsp:txXfrm>
        <a:off x="871" y="0"/>
        <a:ext cx="1877647" cy="1651406"/>
      </dsp:txXfrm>
    </dsp:sp>
    <dsp:sp modelId="{9AEEE12F-EB8F-3841-9081-D1033430811F}">
      <dsp:nvSpPr>
        <dsp:cNvPr id="0" name=""/>
        <dsp:cNvSpPr/>
      </dsp:nvSpPr>
      <dsp:spPr>
        <a:xfrm>
          <a:off x="158110" y="3300887"/>
          <a:ext cx="1572384" cy="78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Batch 1</a:t>
          </a:r>
        </a:p>
      </dsp:txBody>
      <dsp:txXfrm>
        <a:off x="181137" y="3323914"/>
        <a:ext cx="1526330" cy="740138"/>
      </dsp:txXfrm>
    </dsp:sp>
    <dsp:sp modelId="{2D618FCC-F301-0147-AE2F-D0E0F98DE3D7}">
      <dsp:nvSpPr>
        <dsp:cNvPr id="0" name=""/>
        <dsp:cNvSpPr/>
      </dsp:nvSpPr>
      <dsp:spPr>
        <a:xfrm rot="18770822">
          <a:off x="1582534" y="3342084"/>
          <a:ext cx="92487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92487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1849" y="3331816"/>
        <a:ext cx="46243" cy="46243"/>
      </dsp:txXfrm>
    </dsp:sp>
    <dsp:sp modelId="{63C3AB2A-42F1-E042-9A6B-A23D39B63F14}">
      <dsp:nvSpPr>
        <dsp:cNvPr id="0" name=""/>
        <dsp:cNvSpPr/>
      </dsp:nvSpPr>
      <dsp:spPr>
        <a:xfrm>
          <a:off x="2359447" y="2622797"/>
          <a:ext cx="1572384" cy="786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1</a:t>
          </a:r>
        </a:p>
      </dsp:txBody>
      <dsp:txXfrm>
        <a:off x="2382474" y="2645824"/>
        <a:ext cx="1526330" cy="740138"/>
      </dsp:txXfrm>
    </dsp:sp>
    <dsp:sp modelId="{48EE83B5-9A53-344B-AB87-7E7081C3E258}">
      <dsp:nvSpPr>
        <dsp:cNvPr id="0" name=""/>
        <dsp:cNvSpPr/>
      </dsp:nvSpPr>
      <dsp:spPr>
        <a:xfrm rot="19457599">
          <a:off x="3859029" y="2777008"/>
          <a:ext cx="774558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774558" y="128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6944" y="2770498"/>
        <a:ext cx="38727" cy="38727"/>
      </dsp:txXfrm>
    </dsp:sp>
    <dsp:sp modelId="{5AA44339-D2B9-B54C-930D-5DCDD030218E}">
      <dsp:nvSpPr>
        <dsp:cNvPr id="0" name=""/>
        <dsp:cNvSpPr/>
      </dsp:nvSpPr>
      <dsp:spPr>
        <a:xfrm>
          <a:off x="4560785" y="2170736"/>
          <a:ext cx="1572384" cy="786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Sample 1</a:t>
          </a:r>
        </a:p>
      </dsp:txBody>
      <dsp:txXfrm>
        <a:off x="4583812" y="2193763"/>
        <a:ext cx="1526330" cy="740138"/>
      </dsp:txXfrm>
    </dsp:sp>
    <dsp:sp modelId="{CF573665-A65F-2F4C-B5C6-55781F25D171}">
      <dsp:nvSpPr>
        <dsp:cNvPr id="0" name=""/>
        <dsp:cNvSpPr/>
      </dsp:nvSpPr>
      <dsp:spPr>
        <a:xfrm rot="2142401">
          <a:off x="3859029" y="3229069"/>
          <a:ext cx="774558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774558" y="128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6944" y="3222559"/>
        <a:ext cx="38727" cy="38727"/>
      </dsp:txXfrm>
    </dsp:sp>
    <dsp:sp modelId="{6D5BA0D5-8662-6440-9C73-5182AEB3EB04}">
      <dsp:nvSpPr>
        <dsp:cNvPr id="0" name=""/>
        <dsp:cNvSpPr/>
      </dsp:nvSpPr>
      <dsp:spPr>
        <a:xfrm>
          <a:off x="4560785" y="3074857"/>
          <a:ext cx="1572384" cy="786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Sample 2</a:t>
          </a:r>
        </a:p>
      </dsp:txBody>
      <dsp:txXfrm>
        <a:off x="4583812" y="3097884"/>
        <a:ext cx="1526330" cy="740138"/>
      </dsp:txXfrm>
    </dsp:sp>
    <dsp:sp modelId="{660FD6B5-7508-0F42-9760-E25734F08630}">
      <dsp:nvSpPr>
        <dsp:cNvPr id="0" name=""/>
        <dsp:cNvSpPr/>
      </dsp:nvSpPr>
      <dsp:spPr>
        <a:xfrm rot="2829178">
          <a:off x="1582534" y="4020174"/>
          <a:ext cx="924872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924872" y="128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1849" y="4009907"/>
        <a:ext cx="46243" cy="46243"/>
      </dsp:txXfrm>
    </dsp:sp>
    <dsp:sp modelId="{4CA70EFE-FBF7-1643-98A7-9DF0DA126BF6}">
      <dsp:nvSpPr>
        <dsp:cNvPr id="0" name=""/>
        <dsp:cNvSpPr/>
      </dsp:nvSpPr>
      <dsp:spPr>
        <a:xfrm>
          <a:off x="2359447" y="3978978"/>
          <a:ext cx="1572384" cy="786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Group 2</a:t>
          </a:r>
        </a:p>
      </dsp:txBody>
      <dsp:txXfrm>
        <a:off x="2382474" y="4002005"/>
        <a:ext cx="1526330" cy="740138"/>
      </dsp:txXfrm>
    </dsp:sp>
    <dsp:sp modelId="{EA104DE0-CA12-2945-9731-E73502D6CA6E}">
      <dsp:nvSpPr>
        <dsp:cNvPr id="0" name=""/>
        <dsp:cNvSpPr/>
      </dsp:nvSpPr>
      <dsp:spPr>
        <a:xfrm>
          <a:off x="3931831" y="4359220"/>
          <a:ext cx="628953" cy="25708"/>
        </a:xfrm>
        <a:custGeom>
          <a:avLst/>
          <a:gdLst/>
          <a:ahLst/>
          <a:cxnLst/>
          <a:rect l="0" t="0" r="0" b="0"/>
          <a:pathLst>
            <a:path>
              <a:moveTo>
                <a:pt x="0" y="12854"/>
              </a:moveTo>
              <a:lnTo>
                <a:pt x="628953" y="128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0584" y="4356350"/>
        <a:ext cx="31447" cy="31447"/>
      </dsp:txXfrm>
    </dsp:sp>
    <dsp:sp modelId="{7A9DF414-143A-D04F-986F-725DB01E02BC}">
      <dsp:nvSpPr>
        <dsp:cNvPr id="0" name=""/>
        <dsp:cNvSpPr/>
      </dsp:nvSpPr>
      <dsp:spPr>
        <a:xfrm>
          <a:off x="4560785" y="3978978"/>
          <a:ext cx="1572384" cy="786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Sample 3</a:t>
          </a:r>
        </a:p>
      </dsp:txBody>
      <dsp:txXfrm>
        <a:off x="4583812" y="4002005"/>
        <a:ext cx="1526330" cy="74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04B10-70D4-1446-955A-395525248DDD}">
      <dsp:nvSpPr>
        <dsp:cNvPr id="0" name=""/>
        <dsp:cNvSpPr/>
      </dsp:nvSpPr>
      <dsp:spPr>
        <a:xfrm>
          <a:off x="0" y="0"/>
          <a:ext cx="5257800" cy="5504687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427225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Batch</a:t>
          </a:r>
        </a:p>
      </dsp:txBody>
      <dsp:txXfrm>
        <a:off x="130896" y="130896"/>
        <a:ext cx="4996008" cy="5242895"/>
      </dsp:txXfrm>
    </dsp:sp>
    <dsp:sp modelId="{BFF350CF-087E-D249-BE67-E9F8B6FC5584}">
      <dsp:nvSpPr>
        <dsp:cNvPr id="0" name=""/>
        <dsp:cNvSpPr/>
      </dsp:nvSpPr>
      <dsp:spPr>
        <a:xfrm>
          <a:off x="131445" y="1376171"/>
          <a:ext cx="788670" cy="19059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Attribute 1</a:t>
          </a:r>
        </a:p>
      </dsp:txBody>
      <dsp:txXfrm>
        <a:off x="155699" y="1400425"/>
        <a:ext cx="740162" cy="1857436"/>
      </dsp:txXfrm>
    </dsp:sp>
    <dsp:sp modelId="{3D264500-56B7-AF4F-9B69-EC7E388DF02E}">
      <dsp:nvSpPr>
        <dsp:cNvPr id="0" name=""/>
        <dsp:cNvSpPr/>
      </dsp:nvSpPr>
      <dsp:spPr>
        <a:xfrm>
          <a:off x="131445" y="3321126"/>
          <a:ext cx="788670" cy="19059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Attribute 2</a:t>
          </a:r>
        </a:p>
      </dsp:txBody>
      <dsp:txXfrm>
        <a:off x="155699" y="3345380"/>
        <a:ext cx="740162" cy="1857436"/>
      </dsp:txXfrm>
    </dsp:sp>
    <dsp:sp modelId="{ECD9005C-4633-9341-8EC1-DE4EF13BCE58}">
      <dsp:nvSpPr>
        <dsp:cNvPr id="0" name=""/>
        <dsp:cNvSpPr/>
      </dsp:nvSpPr>
      <dsp:spPr>
        <a:xfrm>
          <a:off x="1051560" y="1376171"/>
          <a:ext cx="4074795" cy="3853281"/>
        </a:xfrm>
        <a:prstGeom prst="roundRect">
          <a:avLst>
            <a:gd name="adj" fmla="val 10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2446834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Group</a:t>
          </a:r>
        </a:p>
      </dsp:txBody>
      <dsp:txXfrm>
        <a:off x="1170062" y="1494673"/>
        <a:ext cx="3837791" cy="3616277"/>
      </dsp:txXfrm>
    </dsp:sp>
    <dsp:sp modelId="{B54C3EEC-87DC-BB44-ACD0-432E9E8DFD40}">
      <dsp:nvSpPr>
        <dsp:cNvPr id="0" name=""/>
        <dsp:cNvSpPr/>
      </dsp:nvSpPr>
      <dsp:spPr>
        <a:xfrm>
          <a:off x="1153429" y="2724820"/>
          <a:ext cx="814959" cy="108834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Attribute 1</a:t>
          </a:r>
        </a:p>
      </dsp:txBody>
      <dsp:txXfrm>
        <a:off x="1178492" y="2749883"/>
        <a:ext cx="764833" cy="1038219"/>
      </dsp:txXfrm>
    </dsp:sp>
    <dsp:sp modelId="{91140FE4-C6F5-414F-A198-5598B868BBD2}">
      <dsp:nvSpPr>
        <dsp:cNvPr id="0" name=""/>
        <dsp:cNvSpPr/>
      </dsp:nvSpPr>
      <dsp:spPr>
        <a:xfrm>
          <a:off x="1153429" y="3851905"/>
          <a:ext cx="814959" cy="108834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Attribute 2</a:t>
          </a:r>
        </a:p>
      </dsp:txBody>
      <dsp:txXfrm>
        <a:off x="1178492" y="3876968"/>
        <a:ext cx="764833" cy="1038219"/>
      </dsp:txXfrm>
    </dsp:sp>
    <dsp:sp modelId="{C5F85A67-76CD-FD4C-895A-459BF9C66E7A}">
      <dsp:nvSpPr>
        <dsp:cNvPr id="0" name=""/>
        <dsp:cNvSpPr/>
      </dsp:nvSpPr>
      <dsp:spPr>
        <a:xfrm>
          <a:off x="2076831" y="2752343"/>
          <a:ext cx="2918079" cy="2201875"/>
        </a:xfrm>
        <a:prstGeom prst="roundRect">
          <a:avLst>
            <a:gd name="adj" fmla="val 10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242836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Sample</a:t>
          </a:r>
        </a:p>
      </dsp:txBody>
      <dsp:txXfrm>
        <a:off x="2144546" y="2820058"/>
        <a:ext cx="2782649" cy="2066445"/>
      </dsp:txXfrm>
    </dsp:sp>
    <dsp:sp modelId="{EC1A2E86-A604-C642-9B0B-6076689BDA3E}">
      <dsp:nvSpPr>
        <dsp:cNvPr id="0" name=""/>
        <dsp:cNvSpPr/>
      </dsp:nvSpPr>
      <dsp:spPr>
        <a:xfrm>
          <a:off x="2149782" y="3743187"/>
          <a:ext cx="1365783" cy="9908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Attribute 1</a:t>
          </a:r>
        </a:p>
      </dsp:txBody>
      <dsp:txXfrm>
        <a:off x="2180254" y="3773659"/>
        <a:ext cx="1304839" cy="929899"/>
      </dsp:txXfrm>
    </dsp:sp>
    <dsp:sp modelId="{F907D9C0-0E67-D147-BF4C-60EB5D327289}">
      <dsp:nvSpPr>
        <dsp:cNvPr id="0" name=""/>
        <dsp:cNvSpPr/>
      </dsp:nvSpPr>
      <dsp:spPr>
        <a:xfrm>
          <a:off x="3554422" y="3743187"/>
          <a:ext cx="1365783" cy="99084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Attribute 2</a:t>
          </a:r>
        </a:p>
      </dsp:txBody>
      <dsp:txXfrm>
        <a:off x="3584894" y="3773659"/>
        <a:ext cx="1304839" cy="929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A3E30-EBD9-294C-A9F9-F7A30C23539A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DC7CB-E17D-5442-AB45-612D402D9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2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where a piece of data comes from, historical ledger of data)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genomics data is collected after a complex set of protocols all of which can affect the quality and authenticity of the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Metadata </a:t>
            </a:r>
            <a:r>
              <a:rPr lang="en-US" dirty="0" err="1"/>
              <a:t>decribes</a:t>
            </a:r>
            <a:r>
              <a:rPr lang="en-US" dirty="0"/>
              <a:t>, explains, and makes it easier to manage information or and informative resource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RNA sequence Samples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sampleID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harvestBy</a:t>
            </a:r>
            <a:r>
              <a:rPr lang="en-US" dirty="0">
                <a:sym typeface="Wingdings" pitchFamily="2" charset="2"/>
              </a:rPr>
              <a:t>-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researcher who collected the sample from the source material be it culture dish, tissue; Species- the species from which the source material is derived, Strain- strain of source 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DC7CB-E17D-5442-AB45-612D402D9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Sample Bank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DC7CB-E17D-5442-AB45-612D402D9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DC7CB-E17D-5442-AB45-612D402D9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E4E2-0B85-CC47-BF6F-AABFEE31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47C94-22EF-8746-9C50-4C51ACD00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A80F-9019-C547-8110-D33B0B4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8D2A-B16D-384B-8B1E-9415CA9F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F9BA-754E-8B4A-9D97-9824C95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611B-7D97-4B4D-AA68-85A3FD0E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9284A-6A34-424A-A486-7AF9E9A23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2569-6C34-F24F-8697-ECD9B20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1450-D79C-CC46-9402-4E128E93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82C7-92E3-3D4A-B941-A3E47CAD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8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B1B54-9BFD-B541-A970-61BA910A7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93564-F99C-4C44-AA1A-2ADFD7381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36DF-D076-0846-A1F7-55EC673D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7705-4B94-2D4F-8A31-AAEA637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CC05-1BC0-304C-9AA9-9AE22CAF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8682-F8AC-9249-8DF6-C8D1B491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3110-CF1E-C14F-80FB-8D72FD81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D75F-E03A-5F4C-91A9-4EAB961C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2F36-B781-5F4A-B4C3-41028E64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4177-F331-2149-A6D1-F127B1DA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5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E4F9-3878-5840-AFB2-1EDC02E5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94C3-1481-E843-AF2C-5C5BF5A7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99FE-7BE5-9B47-9CD9-DF119EEB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2778-8D05-A541-9679-25FC62C2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E51A-F47E-8B45-A889-EAC79127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7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5C6-B3EC-0D4B-AF25-5EEF28F6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7EB9-0005-D748-B707-6C39EE5F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6062-F2EF-AD4F-940B-D4C29D224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256A5-6A89-2B45-83D3-14442008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EA4DF-D655-9B48-B6EA-82DA4632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6173-2D41-5C4A-8511-0609B90A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8A51-DE86-7740-98D1-9E8A24E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912A-BF56-9849-A032-D634427C8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D5053-0940-544E-BFEF-6E6530F49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21A07-00EC-4D41-8420-18466A10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45461-B4CA-0644-AD5C-ACE135645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DA84-39EC-CC4A-9631-DAD41BE0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A0409-F241-A147-86B3-5D4BCCEB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A3935-58FB-D648-B296-AA44722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185A-E46C-C040-91E0-DA3A713F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C0B93-F647-AC40-B1E9-9603649E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83D00-E470-6E4F-8FCF-6E121EA5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DE996-D246-524E-88B9-EDBA07C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153F4-20D3-834B-AA31-D3DB760D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4AC67-0A7F-684C-B839-80EE8C2F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CB356-F5B1-054A-816D-B60648C5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3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9881-2017-3144-A2CC-A45BF938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84D5-E0B8-7147-9D94-41EAC453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1878-7415-FA40-83A1-4CF95E12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607F-D12C-9B44-A1BD-7CF0966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3F4B4-DE88-FB4E-9199-009FADB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9EAA9-FA01-F94F-8C5E-AC90508A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045A-3043-B749-8A8E-9D99DCC1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4A34B-6404-774E-BC76-FE777543B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79CD-4FCA-9446-A9B5-9DB0CBF7A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1799-0122-8847-800F-D9DE9949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F1EC-0FE2-0040-B710-797F6DE1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62B15-EF91-3B4F-AAFD-A410A372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2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BDC1A-F9B9-D346-8477-2860CE60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29F13-FD98-B444-866B-B1FB93A6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75C3-5515-D94C-861C-59E49FC48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A004-79D9-CD46-9667-B026F324FFAC}" type="datetimeFigureOut">
              <a:rPr lang="en-US" smtClean="0"/>
              <a:t>7/22/21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7E5F-A6F3-0544-96C3-65FA1BEC9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FAAA-99F9-814A-AB12-12C5D50AB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389D-8848-7149-B569-EE7D17608D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31975-08BA-9543-8E8A-406C95686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Kim’s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A85D4-3F80-C748-9D42-8B704E4C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Meta-Data Collection App</a:t>
            </a:r>
          </a:p>
          <a:p>
            <a:pPr algn="r"/>
            <a:r>
              <a:rPr lang="en-US" dirty="0"/>
              <a:t>							</a:t>
            </a:r>
            <a:r>
              <a:rPr lang="en-US" sz="1600" dirty="0"/>
              <a:t>Oluwafolajinmi Olugbodi - Dr. Kim’s Lab </a:t>
            </a:r>
          </a:p>
          <a:p>
            <a:pPr algn="l"/>
            <a:endParaRPr lang="en-US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6BA9BB5-2571-A04C-9FB4-77BCCF77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51" y="451381"/>
            <a:ext cx="1828800" cy="1828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B7039-31B7-9648-9363-377524EFF028}"/>
              </a:ext>
            </a:extLst>
          </p:cNvPr>
          <p:cNvSpPr txBox="1"/>
          <p:nvPr/>
        </p:nvSpPr>
        <p:spPr>
          <a:xfrm>
            <a:off x="2702004" y="638178"/>
            <a:ext cx="6784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Hierarchical Setup</a:t>
            </a:r>
          </a:p>
        </p:txBody>
      </p:sp>
      <p:pic>
        <p:nvPicPr>
          <p:cNvPr id="15" name="Picture 1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887DF0C-35F1-5E4F-96E6-C52EBD36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169" y="199888"/>
            <a:ext cx="1813560" cy="1600200"/>
          </a:xfrm>
          <a:prstGeom prst="rect">
            <a:avLst/>
          </a:prstGeom>
        </p:spPr>
      </p:pic>
      <p:pic>
        <p:nvPicPr>
          <p:cNvPr id="122" name="Picture 121" descr="A close up of a cell phone&#10;&#10;Description automatically generated with low confidence">
            <a:extLst>
              <a:ext uri="{FF2B5EF4-FFF2-40B4-BE49-F238E27FC236}">
                <a16:creationId xmlns:a16="http://schemas.microsoft.com/office/drawing/2014/main" id="{5F073A8E-3AB5-2F4C-A2CD-5224185F3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99" y="2016087"/>
            <a:ext cx="2224877" cy="4572000"/>
          </a:xfrm>
          <a:prstGeom prst="roundRect">
            <a:avLst/>
          </a:prstGeom>
        </p:spPr>
      </p:pic>
      <p:pic>
        <p:nvPicPr>
          <p:cNvPr id="124" name="Picture 123" descr="A close up of a cell phone&#10;&#10;Description automatically generated with low confidence">
            <a:extLst>
              <a:ext uri="{FF2B5EF4-FFF2-40B4-BE49-F238E27FC236}">
                <a16:creationId xmlns:a16="http://schemas.microsoft.com/office/drawing/2014/main" id="{3EF1A172-9941-2242-9458-E0FC64881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036" y="2016087"/>
            <a:ext cx="2224877" cy="4572000"/>
          </a:xfrm>
          <a:prstGeom prst="roundRect">
            <a:avLst/>
          </a:prstGeom>
        </p:spPr>
      </p:pic>
      <p:pic>
        <p:nvPicPr>
          <p:cNvPr id="126" name="Picture 125" descr="A close up of a cell phone&#10;&#10;Description automatically generated with low confidence">
            <a:extLst>
              <a:ext uri="{FF2B5EF4-FFF2-40B4-BE49-F238E27FC236}">
                <a16:creationId xmlns:a16="http://schemas.microsoft.com/office/drawing/2014/main" id="{2F310D74-9B22-F041-B563-E04614175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508" y="2016087"/>
            <a:ext cx="2224877" cy="4572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02352-B941-A349-A3E3-2F2DC425DE3C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Data Entry View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, monitor, electronics, cellphone&#10;&#10;Description automatically generated">
            <a:extLst>
              <a:ext uri="{FF2B5EF4-FFF2-40B4-BE49-F238E27FC236}">
                <a16:creationId xmlns:a16="http://schemas.microsoft.com/office/drawing/2014/main" id="{B8FF68CC-2DE2-EA46-A1C0-0BBA914C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44" y="1203136"/>
            <a:ext cx="2205989" cy="4572000"/>
          </a:xfrm>
          <a:prstGeom prst="roundRect">
            <a:avLst/>
          </a:prstGeom>
        </p:spPr>
      </p:pic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5A4E4F60-42CD-7548-BF31-405319B8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91" y="2052188"/>
            <a:ext cx="2217419" cy="4572000"/>
          </a:xfrm>
          <a:prstGeom prst="round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81E171-22A3-7447-8C1A-77F5E9D53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971" y="2052188"/>
            <a:ext cx="2217419" cy="4572000"/>
          </a:xfrm>
          <a:prstGeom prst="roundRect">
            <a:avLst/>
          </a:prstGeom>
        </p:spPr>
      </p:pic>
      <p:pic>
        <p:nvPicPr>
          <p:cNvPr id="22" name="Picture 2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F05E7AC-FDE2-F144-A154-29AA9F4B0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7610" y="199888"/>
            <a:ext cx="181356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23D744-BD4A-9846-98B3-03647B04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18" y="1143000"/>
            <a:ext cx="2219739" cy="4572000"/>
          </a:xfrm>
          <a:prstGeom prst="flowChartAlternateProcess">
            <a:avLst/>
          </a:prstGeom>
        </p:spPr>
      </p:pic>
      <p:pic>
        <p:nvPicPr>
          <p:cNvPr id="5" name="Picture 4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EEF6029E-7267-D64D-881D-407ECD42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41" y="1143000"/>
            <a:ext cx="2219739" cy="4572000"/>
          </a:xfrm>
          <a:prstGeom prst="flowChartAlternateProcess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D0FC15-9D7A-174B-9273-45C6B7D60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565" y="1143000"/>
            <a:ext cx="2219739" cy="4572000"/>
          </a:xfrm>
          <a:prstGeom prst="flowChartAlternateProcess">
            <a:avLst/>
          </a:prstGeom>
        </p:spPr>
      </p:pic>
    </p:spTree>
    <p:extLst>
      <p:ext uri="{BB962C8B-B14F-4D97-AF65-F5344CB8AC3E}">
        <p14:creationId xmlns:p14="http://schemas.microsoft.com/office/powerpoint/2010/main" val="203612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4FA36-76EA-9341-8BFC-A7E9F30C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 Structure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7A574-F0B8-4749-8AB9-6F9F9588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br>
              <a:rPr lang="en-US" sz="4200" dirty="0"/>
            </a:br>
            <a:r>
              <a:rPr lang="en-US" sz="4200" dirty="0"/>
              <a:t>App Structure – iOS Core Data </a:t>
            </a:r>
            <a:br>
              <a:rPr lang="en-US" sz="4200" dirty="0"/>
            </a:br>
            <a:br>
              <a:rPr lang="en-US" sz="4200" dirty="0"/>
            </a:br>
            <a:r>
              <a:rPr lang="en-US" sz="2800" dirty="0"/>
              <a:t>Object Graph and Persistence Framework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93C6-FF4C-394F-BA35-81E9A01F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” Persist or cache data on a single device, or sync data to multiple devices with CloudKit.” – Apple</a:t>
            </a:r>
          </a:p>
          <a:p>
            <a:r>
              <a:rPr lang="en-US" sz="2200" dirty="0"/>
              <a:t>Core Data allows temporary or permanent caching of data locally offline</a:t>
            </a:r>
          </a:p>
          <a:p>
            <a:r>
              <a:rPr lang="en-US" sz="2200" dirty="0"/>
              <a:t>Entities, relationships, and class definitions defined and generated through Core Data’s Data Model editor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Persistence:</a:t>
            </a:r>
          </a:p>
          <a:p>
            <a:r>
              <a:rPr lang="en-US" sz="2200" dirty="0"/>
              <a:t>A high-level abstract mapping of objects to a store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080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84E70-A8F9-A14F-A46D-0DC0BCE6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Hierarchical Approach </a:t>
            </a:r>
            <a:b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Relation to Core Data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1F07C66-867C-7444-A2F7-0E9FF1999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5" t="6817" r="5768" b="11173"/>
          <a:stretch/>
        </p:blipFill>
        <p:spPr>
          <a:xfrm>
            <a:off x="4972050" y="1372743"/>
            <a:ext cx="6576672" cy="39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4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F6F77-78BF-7A4E-814D-E5428B25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Timeline and Future Prospects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76648D-FB5E-8E4D-9FC6-CBA59906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Timeline and Completed Benchmarks</a:t>
            </a:r>
          </a:p>
          <a:p>
            <a:r>
              <a:rPr lang="en-US" sz="2200" dirty="0"/>
              <a:t>Began Developing July 8, 2021</a:t>
            </a:r>
          </a:p>
          <a:p>
            <a:r>
              <a:rPr lang="en-US" sz="2200" dirty="0"/>
              <a:t>Created object graph model with relationships</a:t>
            </a:r>
          </a:p>
          <a:p>
            <a:r>
              <a:rPr lang="en-US" sz="2200" dirty="0"/>
              <a:t>Instituted Batch-Group-Sample creation and hierarchical relationship</a:t>
            </a:r>
          </a:p>
          <a:p>
            <a:r>
              <a:rPr lang="en-US" sz="2200" dirty="0"/>
              <a:t>Search View and Content View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Prospects:</a:t>
            </a:r>
          </a:p>
          <a:p>
            <a:r>
              <a:rPr lang="en-US" sz="2200" dirty="0"/>
              <a:t>Data Entry Tab View as well as the Information View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213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DAD31-5F84-F441-AFE9-1C7EA3DF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400" dirty="0"/>
              <a:t>Acknowledgements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6AA1-87D4-F542-ADEF-EE9D406E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/>
              <a:t>NHGRI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NIH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Dr. Junhyong Kim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Dr. Stephen Fisher and Dr. Erik Nordgren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The Kim Lab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659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64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1F2C9-44F9-CD46-B747-7C7BA8E4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Concepts of Metadata and Data Provenance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FAF8-215A-5947-B455-1DD886B3C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What is data provenance? Historical ledger of data</a:t>
            </a:r>
          </a:p>
          <a:p>
            <a:r>
              <a:rPr lang="en-US" sz="2200" dirty="0"/>
              <a:t>Why is this relevant to genomics data? Data quality and authenticity</a:t>
            </a:r>
          </a:p>
          <a:p>
            <a:r>
              <a:rPr lang="en-US" sz="2200" dirty="0"/>
              <a:t>What is metadata? Data that describes other data</a:t>
            </a:r>
          </a:p>
          <a:p>
            <a:r>
              <a:rPr lang="en-US" sz="2200" dirty="0"/>
              <a:t>What kind of metadata are relevant to HuBMAP—examples</a:t>
            </a:r>
          </a:p>
          <a:p>
            <a:pPr lvl="1"/>
            <a:r>
              <a:rPr lang="en-US" sz="2200" dirty="0" err="1"/>
              <a:t>SampleID</a:t>
            </a:r>
            <a:r>
              <a:rPr lang="en-US" sz="2200" dirty="0"/>
              <a:t>, </a:t>
            </a:r>
            <a:r>
              <a:rPr lang="en-US" sz="2200" dirty="0" err="1"/>
              <a:t>HarvestBy</a:t>
            </a:r>
            <a:r>
              <a:rPr lang="en-US" sz="2200" dirty="0"/>
              <a:t>, Species, Strain</a:t>
            </a:r>
          </a:p>
        </p:txBody>
      </p:sp>
    </p:spTree>
    <p:extLst>
      <p:ext uri="{BB962C8B-B14F-4D97-AF65-F5344CB8AC3E}">
        <p14:creationId xmlns:p14="http://schemas.microsoft.com/office/powerpoint/2010/main" val="169174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CC2E6-0B44-E346-816C-A12A067B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Problems with Collecting Metadata and Our Solution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29003A-9095-CF4A-8C36-FB2DB3C5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labor-intensive process</a:t>
            </a:r>
          </a:p>
          <a:p>
            <a:r>
              <a:rPr lang="en-US" sz="2200" dirty="0"/>
              <a:t>the task of recalling prerecorded data time consuming</a:t>
            </a:r>
          </a:p>
          <a:p>
            <a:r>
              <a:rPr lang="en-US" sz="2200" dirty="0"/>
              <a:t>We want to propose a solution where experimenters can capture metadata on the fly while doing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98251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56095-3303-5648-9301-EEAAACC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Objective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9F2C-A562-A541-9E3A-96D7C7AD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We want to capture metadata to establish data provenance for HuBMAP</a:t>
            </a:r>
          </a:p>
          <a:p>
            <a:r>
              <a:rPr lang="en-US" sz="2200" dirty="0"/>
              <a:t>Gather and assemble data procured by Lab Technicians before, during, and after a procedure using an elegant, mobile, user-friendly and uncomplicated input methodology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0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371A9-22DE-7342-B71E-7A1692E7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Foreknown Knowledge and Action 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DBC3-15B5-7F49-A3CA-7AF8ED5D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Foreknown:</a:t>
            </a:r>
          </a:p>
          <a:p>
            <a:r>
              <a:rPr lang="en-US" sz="2200" dirty="0"/>
              <a:t>Already have the meta-data attributes</a:t>
            </a:r>
          </a:p>
          <a:p>
            <a:r>
              <a:rPr lang="en-US" sz="2200" dirty="0"/>
              <a:t>A pre-existing notion of inputting data into the SQL repository </a:t>
            </a:r>
          </a:p>
          <a:p>
            <a:r>
              <a:rPr lang="en-US" sz="2200" dirty="0"/>
              <a:t>Pre-existing system’s UI needs a new perspective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Plan: </a:t>
            </a:r>
          </a:p>
          <a:p>
            <a:r>
              <a:rPr lang="en-US" sz="2200" dirty="0"/>
              <a:t>Learn Swift/SwiftUI 5.0 and XCode 13</a:t>
            </a:r>
          </a:p>
          <a:p>
            <a:r>
              <a:rPr lang="en-US" sz="2200" dirty="0"/>
              <a:t>Build an iOS app that can store meta-data attributes on-board device</a:t>
            </a:r>
          </a:p>
          <a:p>
            <a:r>
              <a:rPr lang="en-US" sz="2200" dirty="0"/>
              <a:t>User-friendly and uncomplicated input methodology</a:t>
            </a:r>
          </a:p>
          <a:p>
            <a:endParaRPr lang="en-US" sz="2200" dirty="0"/>
          </a:p>
        </p:txBody>
      </p:sp>
      <p:pic>
        <p:nvPicPr>
          <p:cNvPr id="2050" name="Picture 2" descr="New Xcode Icon: swift">
            <a:extLst>
              <a:ext uri="{FF2B5EF4-FFF2-40B4-BE49-F238E27FC236}">
                <a16:creationId xmlns:a16="http://schemas.microsoft.com/office/drawing/2014/main" id="{4EF35882-0FFA-2141-8706-64DA3FBF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810" y="5522976"/>
            <a:ext cx="101743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I Testing Xcode - Wait for Element to Exist | Konnor Willison">
            <a:extLst>
              <a:ext uri="{FF2B5EF4-FFF2-40B4-BE49-F238E27FC236}">
                <a16:creationId xmlns:a16="http://schemas.microsoft.com/office/drawing/2014/main" id="{0C7575DF-C876-D44D-AD7C-61EA3899F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8"/>
          <a:stretch/>
        </p:blipFill>
        <p:spPr bwMode="auto">
          <a:xfrm>
            <a:off x="10188223" y="5523952"/>
            <a:ext cx="1017432" cy="9134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owse SF Symbols on Mac | Sarunw">
            <a:extLst>
              <a:ext uri="{FF2B5EF4-FFF2-40B4-BE49-F238E27FC236}">
                <a16:creationId xmlns:a16="http://schemas.microsoft.com/office/drawing/2014/main" id="{9FB32404-D65C-994F-A35F-4C942C58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06" y="5522976"/>
            <a:ext cx="89182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6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CCA59-1CD4-974B-8B64-5BFE41E4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/>
              <a:t>iOS Core Data Structure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4533-FDED-444A-9378-BFBE7F46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 dirty="0"/>
              <a:t>NSManagedObjectModel - define entities and attributes</a:t>
            </a:r>
          </a:p>
          <a:p>
            <a:r>
              <a:rPr lang="en-US" sz="1900" dirty="0"/>
              <a:t>NSManagedObject – serializes/de-serializes object graph in memory</a:t>
            </a:r>
          </a:p>
          <a:p>
            <a:r>
              <a:rPr lang="en-US" sz="1900" dirty="0"/>
              <a:t>NSManagedObjectContext – save and retrieve objects</a:t>
            </a:r>
          </a:p>
          <a:p>
            <a:r>
              <a:rPr lang="en-US" sz="1900" dirty="0"/>
              <a:t>NSPersistentStoreContainer – the ”database”/ data storage unit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1026" name="Picture 2" descr="Cracking the Tests for Core Data | by S.T.Huang | Archived — Flawless iOS |  Medium">
            <a:extLst>
              <a:ext uri="{FF2B5EF4-FFF2-40B4-BE49-F238E27FC236}">
                <a16:creationId xmlns:a16="http://schemas.microsoft.com/office/drawing/2014/main" id="{6AFA9F09-E49D-0548-AFDE-2BC1F539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5309" y="640080"/>
            <a:ext cx="646169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CDB52-F198-0F43-B462-7B383C2D8D85}"/>
              </a:ext>
            </a:extLst>
          </p:cNvPr>
          <p:cNvSpPr txBox="1"/>
          <p:nvPr/>
        </p:nvSpPr>
        <p:spPr>
          <a:xfrm>
            <a:off x="10044937" y="6488668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developer.apple.com</a:t>
            </a:r>
          </a:p>
        </p:txBody>
      </p:sp>
    </p:spTree>
    <p:extLst>
      <p:ext uri="{BB962C8B-B14F-4D97-AF65-F5344CB8AC3E}">
        <p14:creationId xmlns:p14="http://schemas.microsoft.com/office/powerpoint/2010/main" val="29213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58704-3FC5-3C4C-867B-7091FDF3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Hierarchical Approach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925466-EBDA-BB4D-9063-4F4F11A89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5044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75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AF6FC-54CC-E840-B0EC-A224D74D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 dirty="0"/>
              <a:t>Hierarchical Attributes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7792BA-DF37-D743-ACB0-A10B04A69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30666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88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6C0B5-1C2E-424D-BB9F-81338AE0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Snapshots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29625</TotalTime>
  <Words>524</Words>
  <Application>Microsoft Macintosh PowerPoint</Application>
  <PresentationFormat>Widescreen</PresentationFormat>
  <Paragraphs>89</Paragraphs>
  <Slides>18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Kim’s Collection</vt:lpstr>
      <vt:lpstr>Concepts of Metadata and Data Provenance</vt:lpstr>
      <vt:lpstr>Problems with Collecting Metadata and Our Solution</vt:lpstr>
      <vt:lpstr>Objective</vt:lpstr>
      <vt:lpstr>Foreknown Knowledge and Action Plan</vt:lpstr>
      <vt:lpstr>iOS Core Data Structure</vt:lpstr>
      <vt:lpstr>Hierarchical Approach </vt:lpstr>
      <vt:lpstr>Hierarchical Attributes</vt:lpstr>
      <vt:lpstr>Prototype Snapshots</vt:lpstr>
      <vt:lpstr>PowerPoint Presentation</vt:lpstr>
      <vt:lpstr>PowerPoint Presentation</vt:lpstr>
      <vt:lpstr>PowerPoint Presentation</vt:lpstr>
      <vt:lpstr>App Structure</vt:lpstr>
      <vt:lpstr> App Structure – iOS Core Data   Object Graph and Persistence Framework </vt:lpstr>
      <vt:lpstr>Hierarchical Approach  In Relation to Core Data</vt:lpstr>
      <vt:lpstr>Timeline and Future Prospects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Kim’s Collection</dc:title>
  <dc:creator>Fj Olugbodi</dc:creator>
  <cp:lastModifiedBy>Fj Olugbodi</cp:lastModifiedBy>
  <cp:revision>18</cp:revision>
  <dcterms:created xsi:type="dcterms:W3CDTF">2021-07-20T07:27:35Z</dcterms:created>
  <dcterms:modified xsi:type="dcterms:W3CDTF">2021-08-12T05:16:06Z</dcterms:modified>
</cp:coreProperties>
</file>