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1064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2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4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0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526B3-EC26-498D-8A53-E06EEB9AB133}" type="datetimeFigureOut">
              <a:rPr lang="en-US" smtClean="0"/>
              <a:t>10/20/2018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9C05-BF5F-4036-98FF-492B1923E3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0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vrkz12UFB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hyperlink" Target="https://www.youtube.com/watch?v=2Eqy8nxX2X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52400" y="351472"/>
            <a:ext cx="2819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dirty="0" smtClean="0"/>
              <a:t>Video ¿Cómo Alunizar?</a:t>
            </a:r>
          </a:p>
          <a:p>
            <a:pPr algn="just"/>
            <a:r>
              <a:rPr lang="es-ES_tradnl" dirty="0" smtClean="0"/>
              <a:t>0:47 – 0:58</a:t>
            </a:r>
          </a:p>
          <a:p>
            <a:pPr algn="just"/>
            <a:endParaRPr lang="es-ES_tradnl" dirty="0"/>
          </a:p>
          <a:p>
            <a:pPr algn="just"/>
            <a:endParaRPr lang="es-ES_tradnl" dirty="0" smtClean="0"/>
          </a:p>
          <a:p>
            <a:pPr algn="just"/>
            <a:endParaRPr lang="en-US" dirty="0"/>
          </a:p>
        </p:txBody>
      </p:sp>
      <p:sp>
        <p:nvSpPr>
          <p:cNvPr id="5" name="4 CuadroTexto"/>
          <p:cNvSpPr txBox="1"/>
          <p:nvPr/>
        </p:nvSpPr>
        <p:spPr>
          <a:xfrm>
            <a:off x="3124200" y="304800"/>
            <a:ext cx="586740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es-ES_tradnl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s-ES_tradnl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Sphere</a:t>
            </a:r>
            <a:r>
              <a:rPr lang="es-ES_tradnl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s-ES_tradnl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_tradnl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Accesibility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cavern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lave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tube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Earth</a:t>
            </a:r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Solidity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flexi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material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avoid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impacts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		-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submission</a:t>
            </a:r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		-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			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instrument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Scalabilty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: Use in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spacial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missions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Mars</a:t>
            </a:r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00400" y="2667000"/>
            <a:ext cx="38862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of SLAM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Networks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Cavern</a:t>
            </a:r>
            <a:r>
              <a:rPr lang="es-E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plans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2400" y="2087514"/>
            <a:ext cx="2819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dirty="0" err="1" smtClean="0"/>
              <a:t>Rover</a:t>
            </a:r>
            <a:r>
              <a:rPr lang="es-ES_tradnl" dirty="0" smtClean="0"/>
              <a:t> en </a:t>
            </a:r>
            <a:r>
              <a:rPr lang="es-ES_tradnl" dirty="0" err="1" smtClean="0"/>
              <a:t>Tunel</a:t>
            </a:r>
            <a:r>
              <a:rPr lang="es-ES_tradnl" dirty="0" smtClean="0"/>
              <a:t> de Lava</a:t>
            </a:r>
          </a:p>
          <a:p>
            <a:pPr algn="just"/>
            <a:r>
              <a:rPr lang="es-ES_tradnl" dirty="0" smtClean="0"/>
              <a:t>1:19 – 1:26</a:t>
            </a:r>
          </a:p>
          <a:p>
            <a:pPr algn="just"/>
            <a:endParaRPr lang="es-ES_tradnl" dirty="0"/>
          </a:p>
          <a:p>
            <a:pPr algn="just"/>
            <a:endParaRPr lang="es-ES_tradnl" dirty="0" smtClean="0"/>
          </a:p>
          <a:p>
            <a:pPr algn="just"/>
            <a:endParaRPr lang="en-US" dirty="0"/>
          </a:p>
        </p:txBody>
      </p:sp>
      <p:sp>
        <p:nvSpPr>
          <p:cNvPr id="8" name="7 Flecha derecha"/>
          <p:cNvSpPr/>
          <p:nvPr/>
        </p:nvSpPr>
        <p:spPr>
          <a:xfrm rot="5400000">
            <a:off x="1058694" y="3962400"/>
            <a:ext cx="914400" cy="609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154021" y="4800600"/>
            <a:ext cx="2819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dirty="0" smtClean="0"/>
              <a:t>Bola de Noelia</a:t>
            </a:r>
          </a:p>
          <a:p>
            <a:pPr algn="just"/>
            <a:r>
              <a:rPr lang="es-ES_tradnl" dirty="0" smtClean="0"/>
              <a:t>0:24 – 0:34</a:t>
            </a:r>
          </a:p>
          <a:p>
            <a:pPr algn="just"/>
            <a:endParaRPr lang="es-ES_tradnl" dirty="0"/>
          </a:p>
          <a:p>
            <a:pPr algn="just"/>
            <a:endParaRPr lang="es-ES_tradnl" dirty="0" smtClean="0"/>
          </a:p>
          <a:p>
            <a:pPr algn="just"/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048000" y="5381417"/>
            <a:ext cx="3371850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_tradnl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es-ES_tradnl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es-ES_tradnl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ES_tradnl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lunar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lunar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dust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since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Termic</a:t>
            </a:r>
            <a:r>
              <a:rPr lang="es-E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control of </a:t>
            </a:r>
            <a:r>
              <a:rPr lang="es-E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batteries</a:t>
            </a:r>
            <a:endParaRPr lang="es-ES" sz="1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13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383" y="1090136"/>
            <a:ext cx="1799617" cy="1043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33600"/>
            <a:ext cx="1524000" cy="10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2057400" cy="31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16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1104900" cy="59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17 CuadroTexto"/>
          <p:cNvSpPr txBox="1"/>
          <p:nvPr/>
        </p:nvSpPr>
        <p:spPr>
          <a:xfrm>
            <a:off x="3886200" y="3352800"/>
            <a:ext cx="3048000" cy="3231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  <a:r>
              <a:rPr lang="es-ES_tradnl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_tradnl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Marius</a:t>
            </a:r>
            <a:r>
              <a:rPr lang="es-ES_tradnl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Hills</a:t>
            </a:r>
            <a:endParaRPr lang="es-ES_tradnl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18 Image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10000"/>
            <a:ext cx="1088390" cy="7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25875"/>
            <a:ext cx="1019175" cy="73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6934200" y="3868579"/>
            <a:ext cx="17221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concentration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He-3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791200" y="4495800"/>
            <a:ext cx="28651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Possible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existence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791200" y="4800600"/>
            <a:ext cx="2865100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Set of human base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suface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52400" y="6324600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 smtClean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https://www.youtube.com/watch?v=ovrkz12UFBM</a:t>
            </a:r>
            <a:endParaRPr lang="en-US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_tradnl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52400" y="1828800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u="sng" dirty="0">
                <a:hlinkClick r:id="rId9"/>
              </a:rPr>
              <a:t>https://www.youtube.com/watch?v=2Eqy8nxX2XY</a:t>
            </a:r>
            <a:endParaRPr lang="es-ES_tradnl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52400" y="3581400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u="sng" dirty="0">
                <a:hlinkClick r:id="rId9"/>
              </a:rPr>
              <a:t>https://www.youtube.com/watch?v=2Eqy8nxX2XY</a:t>
            </a:r>
            <a:endParaRPr lang="es-ES_tradnl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5791200" y="5105400"/>
            <a:ext cx="3200400" cy="8617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Geological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ES_tradnl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 -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convection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planetary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endParaRPr lang="es-ES_tradnl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-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es-ES_tradnl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_tradnl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  -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Diverse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secure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landings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s-ES_tradnl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 places </a:t>
            </a:r>
            <a:r>
              <a:rPr lang="es-ES_tradnl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80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132</Words>
  <Application>Microsoft Office PowerPoint</Application>
  <PresentationFormat>Presentación en pantalla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Teradata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Rodriguez Aragon, Francisco</dc:creator>
  <cp:lastModifiedBy>Rodriguez Aragon, Francisco</cp:lastModifiedBy>
  <cp:revision>10</cp:revision>
  <dcterms:created xsi:type="dcterms:W3CDTF">2018-10-20T14:36:46Z</dcterms:created>
  <dcterms:modified xsi:type="dcterms:W3CDTF">2018-10-20T16:33:41Z</dcterms:modified>
</cp:coreProperties>
</file>