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211050" cy="4884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FCFAFA"/>
    <a:srgbClr val="F4EEED"/>
    <a:srgbClr val="513C2C"/>
    <a:srgbClr val="8C1827"/>
    <a:srgbClr val="BFA18B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6381" y="799424"/>
            <a:ext cx="9158288" cy="1700612"/>
          </a:xfrm>
        </p:spPr>
        <p:txBody>
          <a:bodyPr anchor="b"/>
          <a:lstStyle>
            <a:lvl1pPr algn="ctr">
              <a:defRPr sz="42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381" y="2565619"/>
            <a:ext cx="9158288" cy="1179347"/>
          </a:xfrm>
        </p:spPr>
        <p:txBody>
          <a:bodyPr/>
          <a:lstStyle>
            <a:lvl1pPr marL="0" indent="0" algn="ctr">
              <a:buNone/>
              <a:defRPr sz="1710"/>
            </a:lvl1pPr>
            <a:lvl2pPr marL="325664" indent="0" algn="ctr">
              <a:buNone/>
              <a:defRPr sz="1425"/>
            </a:lvl2pPr>
            <a:lvl3pPr marL="651327" indent="0" algn="ctr">
              <a:buNone/>
              <a:defRPr sz="1282"/>
            </a:lvl3pPr>
            <a:lvl4pPr marL="976991" indent="0" algn="ctr">
              <a:buNone/>
              <a:defRPr sz="1140"/>
            </a:lvl4pPr>
            <a:lvl5pPr marL="1302654" indent="0" algn="ctr">
              <a:buNone/>
              <a:defRPr sz="1140"/>
            </a:lvl5pPr>
            <a:lvl6pPr marL="1628318" indent="0" algn="ctr">
              <a:buNone/>
              <a:defRPr sz="1140"/>
            </a:lvl6pPr>
            <a:lvl7pPr marL="1953981" indent="0" algn="ctr">
              <a:buNone/>
              <a:defRPr sz="1140"/>
            </a:lvl7pPr>
            <a:lvl8pPr marL="2279645" indent="0" algn="ctr">
              <a:buNone/>
              <a:defRPr sz="1140"/>
            </a:lvl8pPr>
            <a:lvl9pPr marL="2605308" indent="0" algn="ctr">
              <a:buNone/>
              <a:defRPr sz="11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910D-3C4B-419F-872A-2EC7099303C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AAE3-C0D7-4321-AECE-73B53F163C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74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910D-3C4B-419F-872A-2EC7099303C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AAE3-C0D7-4321-AECE-73B53F163C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55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8532" y="260067"/>
            <a:ext cx="2633008" cy="41395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510" y="260067"/>
            <a:ext cx="7746385" cy="4139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910D-3C4B-419F-872A-2EC7099303C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AAE3-C0D7-4321-AECE-73B53F163C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86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910D-3C4B-419F-872A-2EC7099303C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AAE3-C0D7-4321-AECE-73B53F163C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30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50" y="1217793"/>
            <a:ext cx="10532031" cy="2031915"/>
          </a:xfrm>
        </p:spPr>
        <p:txBody>
          <a:bodyPr anchor="b"/>
          <a:lstStyle>
            <a:lvl1pPr>
              <a:defRPr sz="42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50" y="3268931"/>
            <a:ext cx="10532031" cy="1068536"/>
          </a:xfrm>
        </p:spPr>
        <p:txBody>
          <a:bodyPr/>
          <a:lstStyle>
            <a:lvl1pPr marL="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1pPr>
            <a:lvl2pPr marL="325664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2pPr>
            <a:lvl3pPr marL="651327" indent="0">
              <a:buNone/>
              <a:defRPr sz="1282">
                <a:solidFill>
                  <a:schemeClr val="tx1">
                    <a:tint val="75000"/>
                  </a:schemeClr>
                </a:solidFill>
              </a:defRPr>
            </a:lvl3pPr>
            <a:lvl4pPr marL="976991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4pPr>
            <a:lvl5pPr marL="1302654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5pPr>
            <a:lvl6pPr marL="1628318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6pPr>
            <a:lvl7pPr marL="1953981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7pPr>
            <a:lvl8pPr marL="227964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8pPr>
            <a:lvl9pPr marL="2605308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910D-3C4B-419F-872A-2EC7099303C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AAE3-C0D7-4321-AECE-73B53F163C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50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9510" y="1300336"/>
            <a:ext cx="5189696" cy="3099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844" y="1300336"/>
            <a:ext cx="5189696" cy="3099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910D-3C4B-419F-872A-2EC7099303C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AAE3-C0D7-4321-AECE-73B53F163C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49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100" y="260067"/>
            <a:ext cx="10532031" cy="944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101" y="1197439"/>
            <a:ext cx="5165846" cy="586847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664" indent="0">
              <a:buNone/>
              <a:defRPr sz="1425" b="1"/>
            </a:lvl2pPr>
            <a:lvl3pPr marL="651327" indent="0">
              <a:buNone/>
              <a:defRPr sz="1282" b="1"/>
            </a:lvl3pPr>
            <a:lvl4pPr marL="976991" indent="0">
              <a:buNone/>
              <a:defRPr sz="1140" b="1"/>
            </a:lvl4pPr>
            <a:lvl5pPr marL="1302654" indent="0">
              <a:buNone/>
              <a:defRPr sz="1140" b="1"/>
            </a:lvl5pPr>
            <a:lvl6pPr marL="1628318" indent="0">
              <a:buNone/>
              <a:defRPr sz="1140" b="1"/>
            </a:lvl6pPr>
            <a:lvl7pPr marL="1953981" indent="0">
              <a:buNone/>
              <a:defRPr sz="1140" b="1"/>
            </a:lvl7pPr>
            <a:lvl8pPr marL="2279645" indent="0">
              <a:buNone/>
              <a:defRPr sz="1140" b="1"/>
            </a:lvl8pPr>
            <a:lvl9pPr marL="2605308" indent="0">
              <a:buNone/>
              <a:defRPr sz="11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101" y="1784286"/>
            <a:ext cx="5165846" cy="2624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1844" y="1197439"/>
            <a:ext cx="5191287" cy="586847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664" indent="0">
              <a:buNone/>
              <a:defRPr sz="1425" b="1"/>
            </a:lvl2pPr>
            <a:lvl3pPr marL="651327" indent="0">
              <a:buNone/>
              <a:defRPr sz="1282" b="1"/>
            </a:lvl3pPr>
            <a:lvl4pPr marL="976991" indent="0">
              <a:buNone/>
              <a:defRPr sz="1140" b="1"/>
            </a:lvl4pPr>
            <a:lvl5pPr marL="1302654" indent="0">
              <a:buNone/>
              <a:defRPr sz="1140" b="1"/>
            </a:lvl5pPr>
            <a:lvl6pPr marL="1628318" indent="0">
              <a:buNone/>
              <a:defRPr sz="1140" b="1"/>
            </a:lvl6pPr>
            <a:lvl7pPr marL="1953981" indent="0">
              <a:buNone/>
              <a:defRPr sz="1140" b="1"/>
            </a:lvl7pPr>
            <a:lvl8pPr marL="2279645" indent="0">
              <a:buNone/>
              <a:defRPr sz="1140" b="1"/>
            </a:lvl8pPr>
            <a:lvl9pPr marL="2605308" indent="0">
              <a:buNone/>
              <a:defRPr sz="11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1844" y="1784286"/>
            <a:ext cx="5191287" cy="2624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910D-3C4B-419F-872A-2EC7099303C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AAE3-C0D7-4321-AECE-73B53F163C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7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910D-3C4B-419F-872A-2EC7099303C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AAE3-C0D7-4321-AECE-73B53F163C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51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910D-3C4B-419F-872A-2EC7099303C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AAE3-C0D7-4321-AECE-73B53F163C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7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101" y="325649"/>
            <a:ext cx="3938381" cy="1139772"/>
          </a:xfrm>
        </p:spPr>
        <p:txBody>
          <a:bodyPr anchor="b"/>
          <a:lstStyle>
            <a:lvl1pPr>
              <a:defRPr sz="22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287" y="703312"/>
            <a:ext cx="6181844" cy="3471330"/>
          </a:xfrm>
        </p:spPr>
        <p:txBody>
          <a:bodyPr/>
          <a:lstStyle>
            <a:lvl1pPr>
              <a:defRPr sz="2279"/>
            </a:lvl1pPr>
            <a:lvl2pPr>
              <a:defRPr sz="1994"/>
            </a:lvl2pPr>
            <a:lvl3pPr>
              <a:defRPr sz="1710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101" y="1465422"/>
            <a:ext cx="3938381" cy="2714874"/>
          </a:xfrm>
        </p:spPr>
        <p:txBody>
          <a:bodyPr/>
          <a:lstStyle>
            <a:lvl1pPr marL="0" indent="0">
              <a:buNone/>
              <a:defRPr sz="1140"/>
            </a:lvl1pPr>
            <a:lvl2pPr marL="325664" indent="0">
              <a:buNone/>
              <a:defRPr sz="997"/>
            </a:lvl2pPr>
            <a:lvl3pPr marL="651327" indent="0">
              <a:buNone/>
              <a:defRPr sz="855"/>
            </a:lvl3pPr>
            <a:lvl4pPr marL="976991" indent="0">
              <a:buNone/>
              <a:defRPr sz="712"/>
            </a:lvl4pPr>
            <a:lvl5pPr marL="1302654" indent="0">
              <a:buNone/>
              <a:defRPr sz="712"/>
            </a:lvl5pPr>
            <a:lvl6pPr marL="1628318" indent="0">
              <a:buNone/>
              <a:defRPr sz="712"/>
            </a:lvl6pPr>
            <a:lvl7pPr marL="1953981" indent="0">
              <a:buNone/>
              <a:defRPr sz="712"/>
            </a:lvl7pPr>
            <a:lvl8pPr marL="2279645" indent="0">
              <a:buNone/>
              <a:defRPr sz="712"/>
            </a:lvl8pPr>
            <a:lvl9pPr marL="2605308" indent="0">
              <a:buNone/>
              <a:defRPr sz="7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910D-3C4B-419F-872A-2EC7099303C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AAE3-C0D7-4321-AECE-73B53F163C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05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101" y="325649"/>
            <a:ext cx="3938381" cy="1139772"/>
          </a:xfrm>
        </p:spPr>
        <p:txBody>
          <a:bodyPr anchor="b"/>
          <a:lstStyle>
            <a:lvl1pPr>
              <a:defRPr sz="22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91287" y="703312"/>
            <a:ext cx="6181844" cy="3471330"/>
          </a:xfrm>
        </p:spPr>
        <p:txBody>
          <a:bodyPr anchor="t"/>
          <a:lstStyle>
            <a:lvl1pPr marL="0" indent="0">
              <a:buNone/>
              <a:defRPr sz="2279"/>
            </a:lvl1pPr>
            <a:lvl2pPr marL="325664" indent="0">
              <a:buNone/>
              <a:defRPr sz="1994"/>
            </a:lvl2pPr>
            <a:lvl3pPr marL="651327" indent="0">
              <a:buNone/>
              <a:defRPr sz="1710"/>
            </a:lvl3pPr>
            <a:lvl4pPr marL="976991" indent="0">
              <a:buNone/>
              <a:defRPr sz="1425"/>
            </a:lvl4pPr>
            <a:lvl5pPr marL="1302654" indent="0">
              <a:buNone/>
              <a:defRPr sz="1425"/>
            </a:lvl5pPr>
            <a:lvl6pPr marL="1628318" indent="0">
              <a:buNone/>
              <a:defRPr sz="1425"/>
            </a:lvl6pPr>
            <a:lvl7pPr marL="1953981" indent="0">
              <a:buNone/>
              <a:defRPr sz="1425"/>
            </a:lvl7pPr>
            <a:lvl8pPr marL="2279645" indent="0">
              <a:buNone/>
              <a:defRPr sz="1425"/>
            </a:lvl8pPr>
            <a:lvl9pPr marL="2605308" indent="0">
              <a:buNone/>
              <a:defRPr sz="14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101" y="1465422"/>
            <a:ext cx="3938381" cy="2714874"/>
          </a:xfrm>
        </p:spPr>
        <p:txBody>
          <a:bodyPr/>
          <a:lstStyle>
            <a:lvl1pPr marL="0" indent="0">
              <a:buNone/>
              <a:defRPr sz="1140"/>
            </a:lvl1pPr>
            <a:lvl2pPr marL="325664" indent="0">
              <a:buNone/>
              <a:defRPr sz="997"/>
            </a:lvl2pPr>
            <a:lvl3pPr marL="651327" indent="0">
              <a:buNone/>
              <a:defRPr sz="855"/>
            </a:lvl3pPr>
            <a:lvl4pPr marL="976991" indent="0">
              <a:buNone/>
              <a:defRPr sz="712"/>
            </a:lvl4pPr>
            <a:lvl5pPr marL="1302654" indent="0">
              <a:buNone/>
              <a:defRPr sz="712"/>
            </a:lvl5pPr>
            <a:lvl6pPr marL="1628318" indent="0">
              <a:buNone/>
              <a:defRPr sz="712"/>
            </a:lvl6pPr>
            <a:lvl7pPr marL="1953981" indent="0">
              <a:buNone/>
              <a:defRPr sz="712"/>
            </a:lvl7pPr>
            <a:lvl8pPr marL="2279645" indent="0">
              <a:buNone/>
              <a:defRPr sz="712"/>
            </a:lvl8pPr>
            <a:lvl9pPr marL="2605308" indent="0">
              <a:buNone/>
              <a:defRPr sz="7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910D-3C4B-419F-872A-2EC7099303C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AAE3-C0D7-4321-AECE-73B53F163C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2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510" y="260067"/>
            <a:ext cx="10532031" cy="944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10" y="1300336"/>
            <a:ext cx="10532031" cy="3099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9510" y="4527429"/>
            <a:ext cx="2747486" cy="260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910D-3C4B-419F-872A-2EC7099303C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44911" y="4527429"/>
            <a:ext cx="4121229" cy="260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4054" y="4527429"/>
            <a:ext cx="2747486" cy="260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DAAE3-C0D7-4321-AECE-73B53F163C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20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51327" rtl="0" eaLnBrk="1" latinLnBrk="0" hangingPunct="1">
        <a:lnSpc>
          <a:spcPct val="90000"/>
        </a:lnSpc>
        <a:spcBef>
          <a:spcPct val="0"/>
        </a:spcBef>
        <a:buNone/>
        <a:defRPr sz="31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832" indent="-162832" algn="l" defTabSz="651327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Char char="•"/>
        <a:defRPr sz="1994" kern="1200">
          <a:solidFill>
            <a:schemeClr val="tx1"/>
          </a:solidFill>
          <a:latin typeface="+mn-lt"/>
          <a:ea typeface="+mn-ea"/>
          <a:cs typeface="+mn-cs"/>
        </a:defRPr>
      </a:lvl1pPr>
      <a:lvl2pPr marL="488495" indent="-162832" algn="l" defTabSz="651327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14159" indent="-162832" algn="l" defTabSz="651327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139822" indent="-162832" algn="l" defTabSz="651327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2" kern="1200">
          <a:solidFill>
            <a:schemeClr val="tx1"/>
          </a:solidFill>
          <a:latin typeface="+mn-lt"/>
          <a:ea typeface="+mn-ea"/>
          <a:cs typeface="+mn-cs"/>
        </a:defRPr>
      </a:lvl4pPr>
      <a:lvl5pPr marL="1465486" indent="-162832" algn="l" defTabSz="651327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2" kern="1200">
          <a:solidFill>
            <a:schemeClr val="tx1"/>
          </a:solidFill>
          <a:latin typeface="+mn-lt"/>
          <a:ea typeface="+mn-ea"/>
          <a:cs typeface="+mn-cs"/>
        </a:defRPr>
      </a:lvl5pPr>
      <a:lvl6pPr marL="1791150" indent="-162832" algn="l" defTabSz="651327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2" kern="1200">
          <a:solidFill>
            <a:schemeClr val="tx1"/>
          </a:solidFill>
          <a:latin typeface="+mn-lt"/>
          <a:ea typeface="+mn-ea"/>
          <a:cs typeface="+mn-cs"/>
        </a:defRPr>
      </a:lvl6pPr>
      <a:lvl7pPr marL="2116813" indent="-162832" algn="l" defTabSz="651327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2" kern="1200">
          <a:solidFill>
            <a:schemeClr val="tx1"/>
          </a:solidFill>
          <a:latin typeface="+mn-lt"/>
          <a:ea typeface="+mn-ea"/>
          <a:cs typeface="+mn-cs"/>
        </a:defRPr>
      </a:lvl7pPr>
      <a:lvl8pPr marL="2442477" indent="-162832" algn="l" defTabSz="651327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2" kern="1200">
          <a:solidFill>
            <a:schemeClr val="tx1"/>
          </a:solidFill>
          <a:latin typeface="+mn-lt"/>
          <a:ea typeface="+mn-ea"/>
          <a:cs typeface="+mn-cs"/>
        </a:defRPr>
      </a:lvl8pPr>
      <a:lvl9pPr marL="2768140" indent="-162832" algn="l" defTabSz="651327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1327" rtl="0" eaLnBrk="1" latinLnBrk="0" hangingPunct="1">
        <a:defRPr sz="1282" kern="1200">
          <a:solidFill>
            <a:schemeClr val="tx1"/>
          </a:solidFill>
          <a:latin typeface="+mn-lt"/>
          <a:ea typeface="+mn-ea"/>
          <a:cs typeface="+mn-cs"/>
        </a:defRPr>
      </a:lvl1pPr>
      <a:lvl2pPr marL="325664" algn="l" defTabSz="651327" rtl="0" eaLnBrk="1" latinLnBrk="0" hangingPunct="1">
        <a:defRPr sz="1282" kern="1200">
          <a:solidFill>
            <a:schemeClr val="tx1"/>
          </a:solidFill>
          <a:latin typeface="+mn-lt"/>
          <a:ea typeface="+mn-ea"/>
          <a:cs typeface="+mn-cs"/>
        </a:defRPr>
      </a:lvl2pPr>
      <a:lvl3pPr marL="651327" algn="l" defTabSz="651327" rtl="0" eaLnBrk="1" latinLnBrk="0" hangingPunct="1">
        <a:defRPr sz="1282" kern="1200">
          <a:solidFill>
            <a:schemeClr val="tx1"/>
          </a:solidFill>
          <a:latin typeface="+mn-lt"/>
          <a:ea typeface="+mn-ea"/>
          <a:cs typeface="+mn-cs"/>
        </a:defRPr>
      </a:lvl3pPr>
      <a:lvl4pPr marL="976991" algn="l" defTabSz="651327" rtl="0" eaLnBrk="1" latinLnBrk="0" hangingPunct="1">
        <a:defRPr sz="1282" kern="1200">
          <a:solidFill>
            <a:schemeClr val="tx1"/>
          </a:solidFill>
          <a:latin typeface="+mn-lt"/>
          <a:ea typeface="+mn-ea"/>
          <a:cs typeface="+mn-cs"/>
        </a:defRPr>
      </a:lvl4pPr>
      <a:lvl5pPr marL="1302654" algn="l" defTabSz="651327" rtl="0" eaLnBrk="1" latinLnBrk="0" hangingPunct="1">
        <a:defRPr sz="1282" kern="1200">
          <a:solidFill>
            <a:schemeClr val="tx1"/>
          </a:solidFill>
          <a:latin typeface="+mn-lt"/>
          <a:ea typeface="+mn-ea"/>
          <a:cs typeface="+mn-cs"/>
        </a:defRPr>
      </a:lvl5pPr>
      <a:lvl6pPr marL="1628318" algn="l" defTabSz="651327" rtl="0" eaLnBrk="1" latinLnBrk="0" hangingPunct="1">
        <a:defRPr sz="1282" kern="1200">
          <a:solidFill>
            <a:schemeClr val="tx1"/>
          </a:solidFill>
          <a:latin typeface="+mn-lt"/>
          <a:ea typeface="+mn-ea"/>
          <a:cs typeface="+mn-cs"/>
        </a:defRPr>
      </a:lvl6pPr>
      <a:lvl7pPr marL="1953981" algn="l" defTabSz="651327" rtl="0" eaLnBrk="1" latinLnBrk="0" hangingPunct="1">
        <a:defRPr sz="1282" kern="1200">
          <a:solidFill>
            <a:schemeClr val="tx1"/>
          </a:solidFill>
          <a:latin typeface="+mn-lt"/>
          <a:ea typeface="+mn-ea"/>
          <a:cs typeface="+mn-cs"/>
        </a:defRPr>
      </a:lvl7pPr>
      <a:lvl8pPr marL="2279645" algn="l" defTabSz="651327" rtl="0" eaLnBrk="1" latinLnBrk="0" hangingPunct="1">
        <a:defRPr sz="1282" kern="1200">
          <a:solidFill>
            <a:schemeClr val="tx1"/>
          </a:solidFill>
          <a:latin typeface="+mn-lt"/>
          <a:ea typeface="+mn-ea"/>
          <a:cs typeface="+mn-cs"/>
        </a:defRPr>
      </a:lvl8pPr>
      <a:lvl9pPr marL="2605308" algn="l" defTabSz="651327" rtl="0" eaLnBrk="1" latinLnBrk="0" hangingPunct="1">
        <a:defRPr sz="12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roup 373">
            <a:extLst>
              <a:ext uri="{FF2B5EF4-FFF2-40B4-BE49-F238E27FC236}">
                <a16:creationId xmlns:a16="http://schemas.microsoft.com/office/drawing/2014/main" id="{23C5D6AB-84A2-0B39-360C-B21539FBFE51}"/>
              </a:ext>
            </a:extLst>
          </p:cNvPr>
          <p:cNvGrpSpPr/>
          <p:nvPr/>
        </p:nvGrpSpPr>
        <p:grpSpPr>
          <a:xfrm>
            <a:off x="0" y="0"/>
            <a:ext cx="12204766" cy="4884738"/>
            <a:chOff x="-208837" y="906893"/>
            <a:chExt cx="12642689" cy="5134142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F1530FAD-6502-986D-2964-0105FD468674}"/>
                </a:ext>
              </a:extLst>
            </p:cNvPr>
            <p:cNvSpPr>
              <a:spLocks/>
            </p:cNvSpPr>
            <p:nvPr/>
          </p:nvSpPr>
          <p:spPr>
            <a:xfrm>
              <a:off x="-208837" y="906893"/>
              <a:ext cx="12642689" cy="5134142"/>
            </a:xfrm>
            <a:prstGeom prst="rect">
              <a:avLst/>
            </a:prstGeom>
            <a:solidFill>
              <a:srgbClr val="FCFAFA"/>
            </a:solidFill>
            <a:ln>
              <a:solidFill>
                <a:srgbClr val="F4EE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3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18B3C24A-559B-F164-1C63-BD424D1BD376}"/>
                </a:ext>
              </a:extLst>
            </p:cNvPr>
            <p:cNvCxnSpPr>
              <a:cxnSpLocks/>
            </p:cNvCxnSpPr>
            <p:nvPr/>
          </p:nvCxnSpPr>
          <p:spPr>
            <a:xfrm>
              <a:off x="1518213" y="2371139"/>
              <a:ext cx="3564000" cy="0"/>
            </a:xfrm>
            <a:prstGeom prst="line">
              <a:avLst/>
            </a:prstGeom>
            <a:ln w="38100">
              <a:solidFill>
                <a:srgbClr val="F4EEE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DE6163A6-4B3B-9461-B288-C710DD5D298A}"/>
                </a:ext>
              </a:extLst>
            </p:cNvPr>
            <p:cNvCxnSpPr>
              <a:cxnSpLocks/>
            </p:cNvCxnSpPr>
            <p:nvPr/>
          </p:nvCxnSpPr>
          <p:spPr>
            <a:xfrm>
              <a:off x="1197046" y="4569201"/>
              <a:ext cx="3708000" cy="0"/>
            </a:xfrm>
            <a:prstGeom prst="line">
              <a:avLst/>
            </a:prstGeom>
            <a:ln w="38100">
              <a:solidFill>
                <a:srgbClr val="F4EEE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2A169AB3-D3D6-F184-FAC4-152F96B7B12E}"/>
                </a:ext>
              </a:extLst>
            </p:cNvPr>
            <p:cNvGrpSpPr/>
            <p:nvPr/>
          </p:nvGrpSpPr>
          <p:grpSpPr>
            <a:xfrm>
              <a:off x="100863" y="1647005"/>
              <a:ext cx="7293141" cy="3907289"/>
              <a:chOff x="-89637" y="811240"/>
              <a:chExt cx="7293141" cy="3907289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BA149C35-6774-87E5-0A3D-F91590087FDC}"/>
                  </a:ext>
                </a:extLst>
              </p:cNvPr>
              <p:cNvGrpSpPr/>
              <p:nvPr/>
            </p:nvGrpSpPr>
            <p:grpSpPr>
              <a:xfrm>
                <a:off x="1327714" y="1689294"/>
                <a:ext cx="1021897" cy="1885380"/>
                <a:chOff x="1086414" y="2273494"/>
                <a:chExt cx="1021897" cy="1885380"/>
              </a:xfrm>
            </p:grpSpPr>
            <p:cxnSp>
              <p:nvCxnSpPr>
                <p:cNvPr id="224" name="Connector: Elbow 223">
                  <a:extLst>
                    <a:ext uri="{FF2B5EF4-FFF2-40B4-BE49-F238E27FC236}">
                      <a16:creationId xmlns:a16="http://schemas.microsoft.com/office/drawing/2014/main" id="{65597866-0F77-8811-9B27-EAE1189400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6414" y="2273494"/>
                  <a:ext cx="1019580" cy="942743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rgbClr val="8C1827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Connector: Elbow 228">
                  <a:extLst>
                    <a:ext uri="{FF2B5EF4-FFF2-40B4-BE49-F238E27FC236}">
                      <a16:creationId xmlns:a16="http://schemas.microsoft.com/office/drawing/2014/main" id="{84F3F9F1-7441-4004-42D9-DD3E638639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88731" y="3216131"/>
                  <a:ext cx="1019580" cy="942743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rgbClr val="8C1827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365CB8BB-61D5-5F7E-2591-419B1D451B8B}"/>
                  </a:ext>
                </a:extLst>
              </p:cNvPr>
              <p:cNvGrpSpPr/>
              <p:nvPr/>
            </p:nvGrpSpPr>
            <p:grpSpPr>
              <a:xfrm>
                <a:off x="-89637" y="3011236"/>
                <a:ext cx="1800000" cy="1620000"/>
                <a:chOff x="6226325" y="1365265"/>
                <a:chExt cx="1800000" cy="1620000"/>
              </a:xfrm>
            </p:grpSpPr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B197BEFD-53C5-8A2A-423B-F8D6420AA905}"/>
                    </a:ext>
                  </a:extLst>
                </p:cNvPr>
                <p:cNvGrpSpPr/>
                <p:nvPr/>
              </p:nvGrpSpPr>
              <p:grpSpPr>
                <a:xfrm>
                  <a:off x="6582366" y="1365265"/>
                  <a:ext cx="1080000" cy="1080000"/>
                  <a:chOff x="5494593" y="1455265"/>
                  <a:chExt cx="1080000" cy="1080000"/>
                </a:xfrm>
              </p:grpSpPr>
              <p:sp>
                <p:nvSpPr>
                  <p:cNvPr id="233" name="Oval 232">
                    <a:extLst>
                      <a:ext uri="{FF2B5EF4-FFF2-40B4-BE49-F238E27FC236}">
                        <a16:creationId xmlns:a16="http://schemas.microsoft.com/office/drawing/2014/main" id="{7151BA91-CFD9-957D-9687-E1D8CCB882DC}"/>
                      </a:ext>
                    </a:extLst>
                  </p:cNvPr>
                  <p:cNvSpPr/>
                  <p:nvPr/>
                </p:nvSpPr>
                <p:spPr>
                  <a:xfrm>
                    <a:off x="5494593" y="1455265"/>
                    <a:ext cx="1080000" cy="1080000"/>
                  </a:xfrm>
                  <a:prstGeom prst="ellipse">
                    <a:avLst/>
                  </a:prstGeom>
                  <a:solidFill>
                    <a:srgbClr val="F4EEE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803" dirty="0"/>
                  </a:p>
                </p:txBody>
              </p:sp>
              <p:sp>
                <p:nvSpPr>
                  <p:cNvPr id="234" name="Freeform: Shape 233">
                    <a:extLst>
                      <a:ext uri="{FF2B5EF4-FFF2-40B4-BE49-F238E27FC236}">
                        <a16:creationId xmlns:a16="http://schemas.microsoft.com/office/drawing/2014/main" id="{4B8DB055-D198-07C1-EBFC-72F9D6ECB4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724958" y="1635265"/>
                    <a:ext cx="619270" cy="720000"/>
                  </a:xfrm>
                  <a:custGeom>
                    <a:avLst/>
                    <a:gdLst>
                      <a:gd name="connsiteX0" fmla="*/ 4843943 w 4875997"/>
                      <a:gd name="connsiteY0" fmla="*/ 1827633 h 4535332"/>
                      <a:gd name="connsiteX1" fmla="*/ 4157917 w 4875997"/>
                      <a:gd name="connsiteY1" fmla="*/ 1141676 h 4535332"/>
                      <a:gd name="connsiteX2" fmla="*/ 4080344 w 4875997"/>
                      <a:gd name="connsiteY2" fmla="*/ 1109530 h 4535332"/>
                      <a:gd name="connsiteX3" fmla="*/ 3855088 w 4875997"/>
                      <a:gd name="connsiteY3" fmla="*/ 1109530 h 4535332"/>
                      <a:gd name="connsiteX4" fmla="*/ 3331019 w 4875997"/>
                      <a:gd name="connsiteY4" fmla="*/ 586950 h 4535332"/>
                      <a:gd name="connsiteX5" fmla="*/ 3253445 w 4875997"/>
                      <a:gd name="connsiteY5" fmla="*/ 554803 h 4535332"/>
                      <a:gd name="connsiteX6" fmla="*/ 3026925 w 4875997"/>
                      <a:gd name="connsiteY6" fmla="*/ 554803 h 4535332"/>
                      <a:gd name="connsiteX7" fmla="*/ 2504121 w 4875997"/>
                      <a:gd name="connsiteY7" fmla="*/ 32185 h 4535332"/>
                      <a:gd name="connsiteX8" fmla="*/ 2426547 w 4875997"/>
                      <a:gd name="connsiteY8" fmla="*/ 38 h 4535332"/>
                      <a:gd name="connsiteX9" fmla="*/ 109718 w 4875997"/>
                      <a:gd name="connsiteY9" fmla="*/ 0 h 4535332"/>
                      <a:gd name="connsiteX10" fmla="*/ 0 w 4875997"/>
                      <a:gd name="connsiteY10" fmla="*/ 109718 h 4535332"/>
                      <a:gd name="connsiteX11" fmla="*/ 0 w 4875997"/>
                      <a:gd name="connsiteY11" fmla="*/ 3316127 h 4535332"/>
                      <a:gd name="connsiteX12" fmla="*/ 109718 w 4875997"/>
                      <a:gd name="connsiteY12" fmla="*/ 3425845 h 4535332"/>
                      <a:gd name="connsiteX13" fmla="*/ 826898 w 4875997"/>
                      <a:gd name="connsiteY13" fmla="*/ 3425845 h 4535332"/>
                      <a:gd name="connsiteX14" fmla="*/ 826898 w 4875997"/>
                      <a:gd name="connsiteY14" fmla="*/ 3870851 h 4535332"/>
                      <a:gd name="connsiteX15" fmla="*/ 936617 w 4875997"/>
                      <a:gd name="connsiteY15" fmla="*/ 3980569 h 4535332"/>
                      <a:gd name="connsiteX16" fmla="*/ 1653797 w 4875997"/>
                      <a:gd name="connsiteY16" fmla="*/ 3980569 h 4535332"/>
                      <a:gd name="connsiteX17" fmla="*/ 1653797 w 4875997"/>
                      <a:gd name="connsiteY17" fmla="*/ 4425615 h 4535332"/>
                      <a:gd name="connsiteX18" fmla="*/ 1763515 w 4875997"/>
                      <a:gd name="connsiteY18" fmla="*/ 4535333 h 4535332"/>
                      <a:gd name="connsiteX19" fmla="*/ 4766241 w 4875997"/>
                      <a:gd name="connsiteY19" fmla="*/ 4535333 h 4535332"/>
                      <a:gd name="connsiteX20" fmla="*/ 4875960 w 4875997"/>
                      <a:gd name="connsiteY20" fmla="*/ 4425615 h 4535332"/>
                      <a:gd name="connsiteX21" fmla="*/ 4875998 w 4875997"/>
                      <a:gd name="connsiteY21" fmla="*/ 1905201 h 4535332"/>
                      <a:gd name="connsiteX22" fmla="*/ 4843890 w 4875997"/>
                      <a:gd name="connsiteY22" fmla="*/ 1827628 h 4535332"/>
                      <a:gd name="connsiteX23" fmla="*/ 4654240 w 4875997"/>
                      <a:gd name="connsiteY23" fmla="*/ 1948226 h 4535332"/>
                      <a:gd name="connsiteX24" fmla="*/ 4037324 w 4875997"/>
                      <a:gd name="connsiteY24" fmla="*/ 1948226 h 4535332"/>
                      <a:gd name="connsiteX25" fmla="*/ 4037324 w 4875997"/>
                      <a:gd name="connsiteY25" fmla="*/ 1331466 h 4535332"/>
                      <a:gd name="connsiteX26" fmla="*/ 3543342 w 4875997"/>
                      <a:gd name="connsiteY26" fmla="*/ 1109541 h 4535332"/>
                      <a:gd name="connsiteX27" fmla="*/ 3210465 w 4875997"/>
                      <a:gd name="connsiteY27" fmla="*/ 1109541 h 4535332"/>
                      <a:gd name="connsiteX28" fmla="*/ 3210465 w 4875997"/>
                      <a:gd name="connsiteY28" fmla="*/ 776742 h 4535332"/>
                      <a:gd name="connsiteX29" fmla="*/ 2716444 w 4875997"/>
                      <a:gd name="connsiteY29" fmla="*/ 554739 h 4535332"/>
                      <a:gd name="connsiteX30" fmla="*/ 2383566 w 4875997"/>
                      <a:gd name="connsiteY30" fmla="*/ 554739 h 4535332"/>
                      <a:gd name="connsiteX31" fmla="*/ 2383566 w 4875997"/>
                      <a:gd name="connsiteY31" fmla="*/ 221861 h 4535332"/>
                      <a:gd name="connsiteX32" fmla="*/ 826967 w 4875997"/>
                      <a:gd name="connsiteY32" fmla="*/ 664457 h 4535332"/>
                      <a:gd name="connsiteX33" fmla="*/ 826967 w 4875997"/>
                      <a:gd name="connsiteY33" fmla="*/ 3206424 h 4535332"/>
                      <a:gd name="connsiteX34" fmla="*/ 219505 w 4875997"/>
                      <a:gd name="connsiteY34" fmla="*/ 3206424 h 4535332"/>
                      <a:gd name="connsiteX35" fmla="*/ 219505 w 4875997"/>
                      <a:gd name="connsiteY35" fmla="*/ 219373 h 4535332"/>
                      <a:gd name="connsiteX36" fmla="*/ 2273868 w 4875997"/>
                      <a:gd name="connsiteY36" fmla="*/ 219373 h 4535332"/>
                      <a:gd name="connsiteX37" fmla="*/ 2273868 w 4875997"/>
                      <a:gd name="connsiteY37" fmla="*/ 554700 h 4535332"/>
                      <a:gd name="connsiteX38" fmla="*/ 936754 w 4875997"/>
                      <a:gd name="connsiteY38" fmla="*/ 554700 h 4535332"/>
                      <a:gd name="connsiteX39" fmla="*/ 827036 w 4875997"/>
                      <a:gd name="connsiteY39" fmla="*/ 664418 h 4535332"/>
                      <a:gd name="connsiteX40" fmla="*/ 1653866 w 4875997"/>
                      <a:gd name="connsiteY40" fmla="*/ 1219259 h 4535332"/>
                      <a:gd name="connsiteX41" fmla="*/ 1653866 w 4875997"/>
                      <a:gd name="connsiteY41" fmla="*/ 3761226 h 4535332"/>
                      <a:gd name="connsiteX42" fmla="*/ 1046403 w 4875997"/>
                      <a:gd name="connsiteY42" fmla="*/ 3761188 h 4535332"/>
                      <a:gd name="connsiteX43" fmla="*/ 1046403 w 4875997"/>
                      <a:gd name="connsiteY43" fmla="*/ 774235 h 4535332"/>
                      <a:gd name="connsiteX44" fmla="*/ 3100766 w 4875997"/>
                      <a:gd name="connsiteY44" fmla="*/ 774235 h 4535332"/>
                      <a:gd name="connsiteX45" fmla="*/ 3100766 w 4875997"/>
                      <a:gd name="connsiteY45" fmla="*/ 1109523 h 4535332"/>
                      <a:gd name="connsiteX46" fmla="*/ 1763652 w 4875997"/>
                      <a:gd name="connsiteY46" fmla="*/ 1109484 h 4535332"/>
                      <a:gd name="connsiteX47" fmla="*/ 1653934 w 4875997"/>
                      <a:gd name="connsiteY47" fmla="*/ 1219281 h 4535332"/>
                      <a:gd name="connsiteX48" fmla="*/ 1873341 w 4875997"/>
                      <a:gd name="connsiteY48" fmla="*/ 4316039 h 4535332"/>
                      <a:gd name="connsiteX49" fmla="*/ 1873341 w 4875997"/>
                      <a:gd name="connsiteY49" fmla="*/ 1328987 h 4535332"/>
                      <a:gd name="connsiteX50" fmla="*/ 3927606 w 4875997"/>
                      <a:gd name="connsiteY50" fmla="*/ 1328987 h 4535332"/>
                      <a:gd name="connsiteX51" fmla="*/ 3927606 w 4875997"/>
                      <a:gd name="connsiteY51" fmla="*/ 2003119 h 4535332"/>
                      <a:gd name="connsiteX52" fmla="*/ 3982486 w 4875997"/>
                      <a:gd name="connsiteY52" fmla="*/ 2057999 h 4535332"/>
                      <a:gd name="connsiteX53" fmla="*/ 4656617 w 4875997"/>
                      <a:gd name="connsiteY53" fmla="*/ 2057999 h 4535332"/>
                      <a:gd name="connsiteX54" fmla="*/ 4656617 w 4875997"/>
                      <a:gd name="connsiteY54" fmla="*/ 4316044 h 4535332"/>
                      <a:gd name="connsiteX55" fmla="*/ 4285594 w 4875997"/>
                      <a:gd name="connsiteY55" fmla="*/ 2347400 h 4535332"/>
                      <a:gd name="connsiteX56" fmla="*/ 2244457 w 4875997"/>
                      <a:gd name="connsiteY56" fmla="*/ 2347400 h 4535332"/>
                      <a:gd name="connsiteX57" fmla="*/ 2189577 w 4875997"/>
                      <a:gd name="connsiteY57" fmla="*/ 2402280 h 4535332"/>
                      <a:gd name="connsiteX58" fmla="*/ 2189577 w 4875997"/>
                      <a:gd name="connsiteY58" fmla="*/ 3963063 h 4535332"/>
                      <a:gd name="connsiteX59" fmla="*/ 2244457 w 4875997"/>
                      <a:gd name="connsiteY59" fmla="*/ 4017943 h 4535332"/>
                      <a:gd name="connsiteX60" fmla="*/ 4285594 w 4875997"/>
                      <a:gd name="connsiteY60" fmla="*/ 4017943 h 4535332"/>
                      <a:gd name="connsiteX61" fmla="*/ 4340474 w 4875997"/>
                      <a:gd name="connsiteY61" fmla="*/ 3963063 h 4535332"/>
                      <a:gd name="connsiteX62" fmla="*/ 4340474 w 4875997"/>
                      <a:gd name="connsiteY62" fmla="*/ 2402182 h 4535332"/>
                      <a:gd name="connsiteX63" fmla="*/ 4285594 w 4875997"/>
                      <a:gd name="connsiteY63" fmla="*/ 2347341 h 4535332"/>
                      <a:gd name="connsiteX64" fmla="*/ 4230714 w 4875997"/>
                      <a:gd name="connsiteY64" fmla="*/ 2714989 h 4535332"/>
                      <a:gd name="connsiteX65" fmla="*/ 4186704 w 4875997"/>
                      <a:gd name="connsiteY65" fmla="*/ 2714989 h 4535332"/>
                      <a:gd name="connsiteX66" fmla="*/ 4186704 w 4875997"/>
                      <a:gd name="connsiteY66" fmla="*/ 2457129 h 4535332"/>
                      <a:gd name="connsiteX67" fmla="*/ 4230714 w 4875997"/>
                      <a:gd name="connsiteY67" fmla="*/ 2457129 h 4535332"/>
                      <a:gd name="connsiteX68" fmla="*/ 4125277 w 4875997"/>
                      <a:gd name="connsiteY68" fmla="*/ 2714989 h 4535332"/>
                      <a:gd name="connsiteX69" fmla="*/ 4125277 w 4875997"/>
                      <a:gd name="connsiteY69" fmla="*/ 2457129 h 4535332"/>
                      <a:gd name="connsiteX70" fmla="*/ 4159300 w 4875997"/>
                      <a:gd name="connsiteY70" fmla="*/ 2457129 h 4535332"/>
                      <a:gd name="connsiteX71" fmla="*/ 4159300 w 4875997"/>
                      <a:gd name="connsiteY71" fmla="*/ 2714989 h 4535332"/>
                      <a:gd name="connsiteX72" fmla="*/ 4097837 w 4875997"/>
                      <a:gd name="connsiteY72" fmla="*/ 2714989 h 4535332"/>
                      <a:gd name="connsiteX73" fmla="*/ 4063815 w 4875997"/>
                      <a:gd name="connsiteY73" fmla="*/ 2714989 h 4535332"/>
                      <a:gd name="connsiteX74" fmla="*/ 4063815 w 4875997"/>
                      <a:gd name="connsiteY74" fmla="*/ 2457129 h 4535332"/>
                      <a:gd name="connsiteX75" fmla="*/ 4097837 w 4875997"/>
                      <a:gd name="connsiteY75" fmla="*/ 2457129 h 4535332"/>
                      <a:gd name="connsiteX76" fmla="*/ 4036414 w 4875997"/>
                      <a:gd name="connsiteY76" fmla="*/ 2714989 h 4535332"/>
                      <a:gd name="connsiteX77" fmla="*/ 4002392 w 4875997"/>
                      <a:gd name="connsiteY77" fmla="*/ 2714989 h 4535332"/>
                      <a:gd name="connsiteX78" fmla="*/ 4002392 w 4875997"/>
                      <a:gd name="connsiteY78" fmla="*/ 2457129 h 4535332"/>
                      <a:gd name="connsiteX79" fmla="*/ 4036414 w 4875997"/>
                      <a:gd name="connsiteY79" fmla="*/ 2457129 h 4535332"/>
                      <a:gd name="connsiteX80" fmla="*/ 3974953 w 4875997"/>
                      <a:gd name="connsiteY80" fmla="*/ 2714989 h 4535332"/>
                      <a:gd name="connsiteX81" fmla="*/ 3940930 w 4875997"/>
                      <a:gd name="connsiteY81" fmla="*/ 2714989 h 4535332"/>
                      <a:gd name="connsiteX82" fmla="*/ 3940930 w 4875997"/>
                      <a:gd name="connsiteY82" fmla="*/ 2457129 h 4535332"/>
                      <a:gd name="connsiteX83" fmla="*/ 3974953 w 4875997"/>
                      <a:gd name="connsiteY83" fmla="*/ 2457129 h 4535332"/>
                      <a:gd name="connsiteX84" fmla="*/ 3913568 w 4875997"/>
                      <a:gd name="connsiteY84" fmla="*/ 2714989 h 4535332"/>
                      <a:gd name="connsiteX85" fmla="*/ 3879545 w 4875997"/>
                      <a:gd name="connsiteY85" fmla="*/ 2714989 h 4535332"/>
                      <a:gd name="connsiteX86" fmla="*/ 3879545 w 4875997"/>
                      <a:gd name="connsiteY86" fmla="*/ 2457129 h 4535332"/>
                      <a:gd name="connsiteX87" fmla="*/ 3913568 w 4875997"/>
                      <a:gd name="connsiteY87" fmla="*/ 2457129 h 4535332"/>
                      <a:gd name="connsiteX88" fmla="*/ 3852068 w 4875997"/>
                      <a:gd name="connsiteY88" fmla="*/ 2714989 h 4535332"/>
                      <a:gd name="connsiteX89" fmla="*/ 3818046 w 4875997"/>
                      <a:gd name="connsiteY89" fmla="*/ 2714989 h 4535332"/>
                      <a:gd name="connsiteX90" fmla="*/ 3818046 w 4875997"/>
                      <a:gd name="connsiteY90" fmla="*/ 2457129 h 4535332"/>
                      <a:gd name="connsiteX91" fmla="*/ 3852068 w 4875997"/>
                      <a:gd name="connsiteY91" fmla="*/ 2457129 h 4535332"/>
                      <a:gd name="connsiteX92" fmla="*/ 3790683 w 4875997"/>
                      <a:gd name="connsiteY92" fmla="*/ 2714989 h 4535332"/>
                      <a:gd name="connsiteX93" fmla="*/ 3756661 w 4875997"/>
                      <a:gd name="connsiteY93" fmla="*/ 2714989 h 4535332"/>
                      <a:gd name="connsiteX94" fmla="*/ 3756661 w 4875997"/>
                      <a:gd name="connsiteY94" fmla="*/ 2457129 h 4535332"/>
                      <a:gd name="connsiteX95" fmla="*/ 3790683 w 4875997"/>
                      <a:gd name="connsiteY95" fmla="*/ 2457129 h 4535332"/>
                      <a:gd name="connsiteX96" fmla="*/ 3729222 w 4875997"/>
                      <a:gd name="connsiteY96" fmla="*/ 2714989 h 4535332"/>
                      <a:gd name="connsiteX97" fmla="*/ 3695199 w 4875997"/>
                      <a:gd name="connsiteY97" fmla="*/ 2714989 h 4535332"/>
                      <a:gd name="connsiteX98" fmla="*/ 3695199 w 4875997"/>
                      <a:gd name="connsiteY98" fmla="*/ 2457129 h 4535332"/>
                      <a:gd name="connsiteX99" fmla="*/ 3729222 w 4875997"/>
                      <a:gd name="connsiteY99" fmla="*/ 2457129 h 4535332"/>
                      <a:gd name="connsiteX100" fmla="*/ 3667760 w 4875997"/>
                      <a:gd name="connsiteY100" fmla="*/ 2714989 h 4535332"/>
                      <a:gd name="connsiteX101" fmla="*/ 3633738 w 4875997"/>
                      <a:gd name="connsiteY101" fmla="*/ 2714989 h 4535332"/>
                      <a:gd name="connsiteX102" fmla="*/ 3633738 w 4875997"/>
                      <a:gd name="connsiteY102" fmla="*/ 2457129 h 4535332"/>
                      <a:gd name="connsiteX103" fmla="*/ 3667760 w 4875997"/>
                      <a:gd name="connsiteY103" fmla="*/ 2457129 h 4535332"/>
                      <a:gd name="connsiteX104" fmla="*/ 3606337 w 4875997"/>
                      <a:gd name="connsiteY104" fmla="*/ 2714989 h 4535332"/>
                      <a:gd name="connsiteX105" fmla="*/ 3572315 w 4875997"/>
                      <a:gd name="connsiteY105" fmla="*/ 2714989 h 4535332"/>
                      <a:gd name="connsiteX106" fmla="*/ 3572315 w 4875997"/>
                      <a:gd name="connsiteY106" fmla="*/ 2457129 h 4535332"/>
                      <a:gd name="connsiteX107" fmla="*/ 3606337 w 4875997"/>
                      <a:gd name="connsiteY107" fmla="*/ 2457129 h 4535332"/>
                      <a:gd name="connsiteX108" fmla="*/ 3544876 w 4875997"/>
                      <a:gd name="connsiteY108" fmla="*/ 2714989 h 4535332"/>
                      <a:gd name="connsiteX109" fmla="*/ 3510853 w 4875997"/>
                      <a:gd name="connsiteY109" fmla="*/ 2714989 h 4535332"/>
                      <a:gd name="connsiteX110" fmla="*/ 3510853 w 4875997"/>
                      <a:gd name="connsiteY110" fmla="*/ 2457129 h 4535332"/>
                      <a:gd name="connsiteX111" fmla="*/ 3544876 w 4875997"/>
                      <a:gd name="connsiteY111" fmla="*/ 2457129 h 4535332"/>
                      <a:gd name="connsiteX112" fmla="*/ 2625247 w 4875997"/>
                      <a:gd name="connsiteY112" fmla="*/ 3789344 h 4535332"/>
                      <a:gd name="connsiteX113" fmla="*/ 2299336 w 4875997"/>
                      <a:gd name="connsiteY113" fmla="*/ 3789344 h 4535332"/>
                      <a:gd name="connsiteX114" fmla="*/ 2299336 w 4875997"/>
                      <a:gd name="connsiteY114" fmla="*/ 3760489 h 4535332"/>
                      <a:gd name="connsiteX115" fmla="*/ 2625247 w 4875997"/>
                      <a:gd name="connsiteY115" fmla="*/ 3760489 h 4535332"/>
                      <a:gd name="connsiteX116" fmla="*/ 2299296 w 4875997"/>
                      <a:gd name="connsiteY116" fmla="*/ 2747418 h 4535332"/>
                      <a:gd name="connsiteX117" fmla="*/ 2625208 w 4875997"/>
                      <a:gd name="connsiteY117" fmla="*/ 2747418 h 4535332"/>
                      <a:gd name="connsiteX118" fmla="*/ 2625208 w 4875997"/>
                      <a:gd name="connsiteY118" fmla="*/ 2776235 h 4535332"/>
                      <a:gd name="connsiteX119" fmla="*/ 2299296 w 4875997"/>
                      <a:gd name="connsiteY119" fmla="*/ 2776235 h 4535332"/>
                      <a:gd name="connsiteX120" fmla="*/ 2299296 w 4875997"/>
                      <a:gd name="connsiteY120" fmla="*/ 2803713 h 4535332"/>
                      <a:gd name="connsiteX121" fmla="*/ 2625208 w 4875997"/>
                      <a:gd name="connsiteY121" fmla="*/ 2803713 h 4535332"/>
                      <a:gd name="connsiteX122" fmla="*/ 2625208 w 4875997"/>
                      <a:gd name="connsiteY122" fmla="*/ 2832569 h 4535332"/>
                      <a:gd name="connsiteX123" fmla="*/ 2299296 w 4875997"/>
                      <a:gd name="connsiteY123" fmla="*/ 2832569 h 4535332"/>
                      <a:gd name="connsiteX124" fmla="*/ 2299296 w 4875997"/>
                      <a:gd name="connsiteY124" fmla="*/ 2860009 h 4535332"/>
                      <a:gd name="connsiteX125" fmla="*/ 2625208 w 4875997"/>
                      <a:gd name="connsiteY125" fmla="*/ 2860009 h 4535332"/>
                      <a:gd name="connsiteX126" fmla="*/ 2625208 w 4875997"/>
                      <a:gd name="connsiteY126" fmla="*/ 2888826 h 4535332"/>
                      <a:gd name="connsiteX127" fmla="*/ 2299296 w 4875997"/>
                      <a:gd name="connsiteY127" fmla="*/ 2888826 h 4535332"/>
                      <a:gd name="connsiteX128" fmla="*/ 2299296 w 4875997"/>
                      <a:gd name="connsiteY128" fmla="*/ 2916228 h 4535332"/>
                      <a:gd name="connsiteX129" fmla="*/ 2625208 w 4875997"/>
                      <a:gd name="connsiteY129" fmla="*/ 2916228 h 4535332"/>
                      <a:gd name="connsiteX130" fmla="*/ 2625208 w 4875997"/>
                      <a:gd name="connsiteY130" fmla="*/ 2945083 h 4535332"/>
                      <a:gd name="connsiteX131" fmla="*/ 2299296 w 4875997"/>
                      <a:gd name="connsiteY131" fmla="*/ 2945083 h 4535332"/>
                      <a:gd name="connsiteX132" fmla="*/ 2299296 w 4875997"/>
                      <a:gd name="connsiteY132" fmla="*/ 2972561 h 4535332"/>
                      <a:gd name="connsiteX133" fmla="*/ 2625208 w 4875997"/>
                      <a:gd name="connsiteY133" fmla="*/ 2972561 h 4535332"/>
                      <a:gd name="connsiteX134" fmla="*/ 2625208 w 4875997"/>
                      <a:gd name="connsiteY134" fmla="*/ 3001378 h 4535332"/>
                      <a:gd name="connsiteX135" fmla="*/ 2299296 w 4875997"/>
                      <a:gd name="connsiteY135" fmla="*/ 3001378 h 4535332"/>
                      <a:gd name="connsiteX136" fmla="*/ 2299296 w 4875997"/>
                      <a:gd name="connsiteY136" fmla="*/ 3028818 h 4535332"/>
                      <a:gd name="connsiteX137" fmla="*/ 2625208 w 4875997"/>
                      <a:gd name="connsiteY137" fmla="*/ 3028818 h 4535332"/>
                      <a:gd name="connsiteX138" fmla="*/ 2625208 w 4875997"/>
                      <a:gd name="connsiteY138" fmla="*/ 3057674 h 4535332"/>
                      <a:gd name="connsiteX139" fmla="*/ 2299296 w 4875997"/>
                      <a:gd name="connsiteY139" fmla="*/ 3057674 h 4535332"/>
                      <a:gd name="connsiteX140" fmla="*/ 2299296 w 4875997"/>
                      <a:gd name="connsiteY140" fmla="*/ 3085114 h 4535332"/>
                      <a:gd name="connsiteX141" fmla="*/ 2625208 w 4875997"/>
                      <a:gd name="connsiteY141" fmla="*/ 3085114 h 4535332"/>
                      <a:gd name="connsiteX142" fmla="*/ 2625208 w 4875997"/>
                      <a:gd name="connsiteY142" fmla="*/ 3113931 h 4535332"/>
                      <a:gd name="connsiteX143" fmla="*/ 2299296 w 4875997"/>
                      <a:gd name="connsiteY143" fmla="*/ 3113931 h 4535332"/>
                      <a:gd name="connsiteX144" fmla="*/ 2299296 w 4875997"/>
                      <a:gd name="connsiteY144" fmla="*/ 3141409 h 4535332"/>
                      <a:gd name="connsiteX145" fmla="*/ 2625208 w 4875997"/>
                      <a:gd name="connsiteY145" fmla="*/ 3141409 h 4535332"/>
                      <a:gd name="connsiteX146" fmla="*/ 2625208 w 4875997"/>
                      <a:gd name="connsiteY146" fmla="*/ 3170264 h 4535332"/>
                      <a:gd name="connsiteX147" fmla="*/ 2299296 w 4875997"/>
                      <a:gd name="connsiteY147" fmla="*/ 3170264 h 4535332"/>
                      <a:gd name="connsiteX148" fmla="*/ 2299296 w 4875997"/>
                      <a:gd name="connsiteY148" fmla="*/ 3197704 h 4535332"/>
                      <a:gd name="connsiteX149" fmla="*/ 2625208 w 4875997"/>
                      <a:gd name="connsiteY149" fmla="*/ 3197704 h 4535332"/>
                      <a:gd name="connsiteX150" fmla="*/ 2625208 w 4875997"/>
                      <a:gd name="connsiteY150" fmla="*/ 3226522 h 4535332"/>
                      <a:gd name="connsiteX151" fmla="*/ 2299296 w 4875997"/>
                      <a:gd name="connsiteY151" fmla="*/ 3226522 h 4535332"/>
                      <a:gd name="connsiteX152" fmla="*/ 2299296 w 4875997"/>
                      <a:gd name="connsiteY152" fmla="*/ 3253961 h 4535332"/>
                      <a:gd name="connsiteX153" fmla="*/ 2625208 w 4875997"/>
                      <a:gd name="connsiteY153" fmla="*/ 3253961 h 4535332"/>
                      <a:gd name="connsiteX154" fmla="*/ 2625208 w 4875997"/>
                      <a:gd name="connsiteY154" fmla="*/ 3282779 h 4535332"/>
                      <a:gd name="connsiteX155" fmla="*/ 2299296 w 4875997"/>
                      <a:gd name="connsiteY155" fmla="*/ 3282779 h 4535332"/>
                      <a:gd name="connsiteX156" fmla="*/ 2299296 w 4875997"/>
                      <a:gd name="connsiteY156" fmla="*/ 3310219 h 4535332"/>
                      <a:gd name="connsiteX157" fmla="*/ 2625208 w 4875997"/>
                      <a:gd name="connsiteY157" fmla="*/ 3310219 h 4535332"/>
                      <a:gd name="connsiteX158" fmla="*/ 2625208 w 4875997"/>
                      <a:gd name="connsiteY158" fmla="*/ 3339074 h 4535332"/>
                      <a:gd name="connsiteX159" fmla="*/ 2299296 w 4875997"/>
                      <a:gd name="connsiteY159" fmla="*/ 3339074 h 4535332"/>
                      <a:gd name="connsiteX160" fmla="*/ 2299296 w 4875997"/>
                      <a:gd name="connsiteY160" fmla="*/ 3366514 h 4535332"/>
                      <a:gd name="connsiteX161" fmla="*/ 2625208 w 4875997"/>
                      <a:gd name="connsiteY161" fmla="*/ 3366514 h 4535332"/>
                      <a:gd name="connsiteX162" fmla="*/ 2625208 w 4875997"/>
                      <a:gd name="connsiteY162" fmla="*/ 3395331 h 4535332"/>
                      <a:gd name="connsiteX163" fmla="*/ 2299296 w 4875997"/>
                      <a:gd name="connsiteY163" fmla="*/ 3395331 h 4535332"/>
                      <a:gd name="connsiteX164" fmla="*/ 2625247 w 4875997"/>
                      <a:gd name="connsiteY164" fmla="*/ 3733064 h 4535332"/>
                      <a:gd name="connsiteX165" fmla="*/ 2299336 w 4875997"/>
                      <a:gd name="connsiteY165" fmla="*/ 3733064 h 4535332"/>
                      <a:gd name="connsiteX166" fmla="*/ 2299336 w 4875997"/>
                      <a:gd name="connsiteY166" fmla="*/ 3704247 h 4535332"/>
                      <a:gd name="connsiteX167" fmla="*/ 2625247 w 4875997"/>
                      <a:gd name="connsiteY167" fmla="*/ 3704247 h 4535332"/>
                      <a:gd name="connsiteX168" fmla="*/ 2625247 w 4875997"/>
                      <a:gd name="connsiteY168" fmla="*/ 3676807 h 4535332"/>
                      <a:gd name="connsiteX169" fmla="*/ 2299336 w 4875997"/>
                      <a:gd name="connsiteY169" fmla="*/ 3676807 h 4535332"/>
                      <a:gd name="connsiteX170" fmla="*/ 2299336 w 4875997"/>
                      <a:gd name="connsiteY170" fmla="*/ 3647952 h 4535332"/>
                      <a:gd name="connsiteX171" fmla="*/ 2625247 w 4875997"/>
                      <a:gd name="connsiteY171" fmla="*/ 3647952 h 4535332"/>
                      <a:gd name="connsiteX172" fmla="*/ 2625247 w 4875997"/>
                      <a:gd name="connsiteY172" fmla="*/ 3620474 h 4535332"/>
                      <a:gd name="connsiteX173" fmla="*/ 2299336 w 4875997"/>
                      <a:gd name="connsiteY173" fmla="*/ 3620474 h 4535332"/>
                      <a:gd name="connsiteX174" fmla="*/ 2299336 w 4875997"/>
                      <a:gd name="connsiteY174" fmla="*/ 3591656 h 4535332"/>
                      <a:gd name="connsiteX175" fmla="*/ 2625247 w 4875997"/>
                      <a:gd name="connsiteY175" fmla="*/ 3591656 h 4535332"/>
                      <a:gd name="connsiteX176" fmla="*/ 2625247 w 4875997"/>
                      <a:gd name="connsiteY176" fmla="*/ 3564216 h 4535332"/>
                      <a:gd name="connsiteX177" fmla="*/ 2299336 w 4875997"/>
                      <a:gd name="connsiteY177" fmla="*/ 3564216 h 4535332"/>
                      <a:gd name="connsiteX178" fmla="*/ 2299336 w 4875997"/>
                      <a:gd name="connsiteY178" fmla="*/ 3535361 h 4535332"/>
                      <a:gd name="connsiteX179" fmla="*/ 2625247 w 4875997"/>
                      <a:gd name="connsiteY179" fmla="*/ 3535361 h 4535332"/>
                      <a:gd name="connsiteX180" fmla="*/ 2625247 w 4875997"/>
                      <a:gd name="connsiteY180" fmla="*/ 3507883 h 4535332"/>
                      <a:gd name="connsiteX181" fmla="*/ 2299336 w 4875997"/>
                      <a:gd name="connsiteY181" fmla="*/ 3507883 h 4535332"/>
                      <a:gd name="connsiteX182" fmla="*/ 2299336 w 4875997"/>
                      <a:gd name="connsiteY182" fmla="*/ 3479066 h 4535332"/>
                      <a:gd name="connsiteX183" fmla="*/ 2625247 w 4875997"/>
                      <a:gd name="connsiteY183" fmla="*/ 3479066 h 4535332"/>
                      <a:gd name="connsiteX184" fmla="*/ 2625247 w 4875997"/>
                      <a:gd name="connsiteY184" fmla="*/ 3451664 h 4535332"/>
                      <a:gd name="connsiteX185" fmla="*/ 2299336 w 4875997"/>
                      <a:gd name="connsiteY185" fmla="*/ 3451664 h 4535332"/>
                      <a:gd name="connsiteX186" fmla="*/ 2299336 w 4875997"/>
                      <a:gd name="connsiteY186" fmla="*/ 3422809 h 4535332"/>
                      <a:gd name="connsiteX187" fmla="*/ 2625247 w 4875997"/>
                      <a:gd name="connsiteY187" fmla="*/ 3422809 h 4535332"/>
                      <a:gd name="connsiteX188" fmla="*/ 3033475 w 4875997"/>
                      <a:gd name="connsiteY188" fmla="*/ 2769842 h 4535332"/>
                      <a:gd name="connsiteX189" fmla="*/ 3033475 w 4875997"/>
                      <a:gd name="connsiteY189" fmla="*/ 3355338 h 4535332"/>
                      <a:gd name="connsiteX190" fmla="*/ 2680092 w 4875997"/>
                      <a:gd name="connsiteY190" fmla="*/ 3355338 h 4535332"/>
                      <a:gd name="connsiteX191" fmla="*/ 2680130 w 4875997"/>
                      <a:gd name="connsiteY191" fmla="*/ 2769842 h 4535332"/>
                      <a:gd name="connsiteX192" fmla="*/ 3088354 w 4875997"/>
                      <a:gd name="connsiteY192" fmla="*/ 2769842 h 4535332"/>
                      <a:gd name="connsiteX193" fmla="*/ 3441659 w 4875997"/>
                      <a:gd name="connsiteY193" fmla="*/ 2769842 h 4535332"/>
                      <a:gd name="connsiteX194" fmla="*/ 3441659 w 4875997"/>
                      <a:gd name="connsiteY194" fmla="*/ 3355338 h 4535332"/>
                      <a:gd name="connsiteX195" fmla="*/ 3088354 w 4875997"/>
                      <a:gd name="connsiteY195" fmla="*/ 3355338 h 4535332"/>
                      <a:gd name="connsiteX196" fmla="*/ 3483414 w 4875997"/>
                      <a:gd name="connsiteY196" fmla="*/ 2715000 h 4535332"/>
                      <a:gd name="connsiteX197" fmla="*/ 3449392 w 4875997"/>
                      <a:gd name="connsiteY197" fmla="*/ 2715000 h 4535332"/>
                      <a:gd name="connsiteX198" fmla="*/ 3449392 w 4875997"/>
                      <a:gd name="connsiteY198" fmla="*/ 2457139 h 4535332"/>
                      <a:gd name="connsiteX199" fmla="*/ 3483414 w 4875997"/>
                      <a:gd name="connsiteY199" fmla="*/ 2457139 h 4535332"/>
                      <a:gd name="connsiteX200" fmla="*/ 3422030 w 4875997"/>
                      <a:gd name="connsiteY200" fmla="*/ 2715000 h 4535332"/>
                      <a:gd name="connsiteX201" fmla="*/ 3388007 w 4875997"/>
                      <a:gd name="connsiteY201" fmla="*/ 2715000 h 4535332"/>
                      <a:gd name="connsiteX202" fmla="*/ 3388007 w 4875997"/>
                      <a:gd name="connsiteY202" fmla="*/ 2457139 h 4535332"/>
                      <a:gd name="connsiteX203" fmla="*/ 3422030 w 4875997"/>
                      <a:gd name="connsiteY203" fmla="*/ 2457139 h 4535332"/>
                      <a:gd name="connsiteX204" fmla="*/ 3360530 w 4875997"/>
                      <a:gd name="connsiteY204" fmla="*/ 2715000 h 4535332"/>
                      <a:gd name="connsiteX205" fmla="*/ 3326507 w 4875997"/>
                      <a:gd name="connsiteY205" fmla="*/ 2715000 h 4535332"/>
                      <a:gd name="connsiteX206" fmla="*/ 3326507 w 4875997"/>
                      <a:gd name="connsiteY206" fmla="*/ 2457139 h 4535332"/>
                      <a:gd name="connsiteX207" fmla="*/ 3360530 w 4875997"/>
                      <a:gd name="connsiteY207" fmla="*/ 2457139 h 4535332"/>
                      <a:gd name="connsiteX208" fmla="*/ 3299145 w 4875997"/>
                      <a:gd name="connsiteY208" fmla="*/ 2715000 h 4535332"/>
                      <a:gd name="connsiteX209" fmla="*/ 3265122 w 4875997"/>
                      <a:gd name="connsiteY209" fmla="*/ 2715000 h 4535332"/>
                      <a:gd name="connsiteX210" fmla="*/ 3265122 w 4875997"/>
                      <a:gd name="connsiteY210" fmla="*/ 2457139 h 4535332"/>
                      <a:gd name="connsiteX211" fmla="*/ 3299145 w 4875997"/>
                      <a:gd name="connsiteY211" fmla="*/ 2457139 h 4535332"/>
                      <a:gd name="connsiteX212" fmla="*/ 3237683 w 4875997"/>
                      <a:gd name="connsiteY212" fmla="*/ 2715000 h 4535332"/>
                      <a:gd name="connsiteX213" fmla="*/ 3203661 w 4875997"/>
                      <a:gd name="connsiteY213" fmla="*/ 2715000 h 4535332"/>
                      <a:gd name="connsiteX214" fmla="*/ 3203661 w 4875997"/>
                      <a:gd name="connsiteY214" fmla="*/ 2457139 h 4535332"/>
                      <a:gd name="connsiteX215" fmla="*/ 3237683 w 4875997"/>
                      <a:gd name="connsiteY215" fmla="*/ 2457139 h 4535332"/>
                      <a:gd name="connsiteX216" fmla="*/ 3176260 w 4875997"/>
                      <a:gd name="connsiteY216" fmla="*/ 2715000 h 4535332"/>
                      <a:gd name="connsiteX217" fmla="*/ 3142238 w 4875997"/>
                      <a:gd name="connsiteY217" fmla="*/ 2715000 h 4535332"/>
                      <a:gd name="connsiteX218" fmla="*/ 3142238 w 4875997"/>
                      <a:gd name="connsiteY218" fmla="*/ 2457139 h 4535332"/>
                      <a:gd name="connsiteX219" fmla="*/ 3176260 w 4875997"/>
                      <a:gd name="connsiteY219" fmla="*/ 2457139 h 4535332"/>
                      <a:gd name="connsiteX220" fmla="*/ 3114799 w 4875997"/>
                      <a:gd name="connsiteY220" fmla="*/ 2715000 h 4535332"/>
                      <a:gd name="connsiteX221" fmla="*/ 3080776 w 4875997"/>
                      <a:gd name="connsiteY221" fmla="*/ 2715000 h 4535332"/>
                      <a:gd name="connsiteX222" fmla="*/ 3080776 w 4875997"/>
                      <a:gd name="connsiteY222" fmla="*/ 2457139 h 4535332"/>
                      <a:gd name="connsiteX223" fmla="*/ 3114799 w 4875997"/>
                      <a:gd name="connsiteY223" fmla="*/ 2457139 h 4535332"/>
                      <a:gd name="connsiteX224" fmla="*/ 3053338 w 4875997"/>
                      <a:gd name="connsiteY224" fmla="*/ 2715000 h 4535332"/>
                      <a:gd name="connsiteX225" fmla="*/ 3019315 w 4875997"/>
                      <a:gd name="connsiteY225" fmla="*/ 2715000 h 4535332"/>
                      <a:gd name="connsiteX226" fmla="*/ 3019315 w 4875997"/>
                      <a:gd name="connsiteY226" fmla="*/ 2457139 h 4535332"/>
                      <a:gd name="connsiteX227" fmla="*/ 3053338 w 4875997"/>
                      <a:gd name="connsiteY227" fmla="*/ 2457139 h 4535332"/>
                      <a:gd name="connsiteX228" fmla="*/ 2991914 w 4875997"/>
                      <a:gd name="connsiteY228" fmla="*/ 2715000 h 4535332"/>
                      <a:gd name="connsiteX229" fmla="*/ 2957892 w 4875997"/>
                      <a:gd name="connsiteY229" fmla="*/ 2715000 h 4535332"/>
                      <a:gd name="connsiteX230" fmla="*/ 2957892 w 4875997"/>
                      <a:gd name="connsiteY230" fmla="*/ 2457139 h 4535332"/>
                      <a:gd name="connsiteX231" fmla="*/ 2991914 w 4875997"/>
                      <a:gd name="connsiteY231" fmla="*/ 2457139 h 4535332"/>
                      <a:gd name="connsiteX232" fmla="*/ 2930529 w 4875997"/>
                      <a:gd name="connsiteY232" fmla="*/ 2715000 h 4535332"/>
                      <a:gd name="connsiteX233" fmla="*/ 2896507 w 4875997"/>
                      <a:gd name="connsiteY233" fmla="*/ 2715000 h 4535332"/>
                      <a:gd name="connsiteX234" fmla="*/ 2896507 w 4875997"/>
                      <a:gd name="connsiteY234" fmla="*/ 2457139 h 4535332"/>
                      <a:gd name="connsiteX235" fmla="*/ 2930529 w 4875997"/>
                      <a:gd name="connsiteY235" fmla="*/ 2457139 h 4535332"/>
                      <a:gd name="connsiteX236" fmla="*/ 2868991 w 4875997"/>
                      <a:gd name="connsiteY236" fmla="*/ 2715000 h 4535332"/>
                      <a:gd name="connsiteX237" fmla="*/ 2834969 w 4875997"/>
                      <a:gd name="connsiteY237" fmla="*/ 2715000 h 4535332"/>
                      <a:gd name="connsiteX238" fmla="*/ 2834969 w 4875997"/>
                      <a:gd name="connsiteY238" fmla="*/ 2457139 h 4535332"/>
                      <a:gd name="connsiteX239" fmla="*/ 2868991 w 4875997"/>
                      <a:gd name="connsiteY239" fmla="*/ 2457139 h 4535332"/>
                      <a:gd name="connsiteX240" fmla="*/ 2807607 w 4875997"/>
                      <a:gd name="connsiteY240" fmla="*/ 2715000 h 4535332"/>
                      <a:gd name="connsiteX241" fmla="*/ 2773584 w 4875997"/>
                      <a:gd name="connsiteY241" fmla="*/ 2715000 h 4535332"/>
                      <a:gd name="connsiteX242" fmla="*/ 2773584 w 4875997"/>
                      <a:gd name="connsiteY242" fmla="*/ 2457139 h 4535332"/>
                      <a:gd name="connsiteX243" fmla="*/ 2807607 w 4875997"/>
                      <a:gd name="connsiteY243" fmla="*/ 2457139 h 4535332"/>
                      <a:gd name="connsiteX244" fmla="*/ 2746183 w 4875997"/>
                      <a:gd name="connsiteY244" fmla="*/ 2715000 h 4535332"/>
                      <a:gd name="connsiteX245" fmla="*/ 2712161 w 4875997"/>
                      <a:gd name="connsiteY245" fmla="*/ 2715000 h 4535332"/>
                      <a:gd name="connsiteX246" fmla="*/ 2712161 w 4875997"/>
                      <a:gd name="connsiteY246" fmla="*/ 2457139 h 4535332"/>
                      <a:gd name="connsiteX247" fmla="*/ 2746183 w 4875997"/>
                      <a:gd name="connsiteY247" fmla="*/ 2457139 h 4535332"/>
                      <a:gd name="connsiteX248" fmla="*/ 2684722 w 4875997"/>
                      <a:gd name="connsiteY248" fmla="*/ 2715000 h 4535332"/>
                      <a:gd name="connsiteX249" fmla="*/ 2652690 w 4875997"/>
                      <a:gd name="connsiteY249" fmla="*/ 2715000 h 4535332"/>
                      <a:gd name="connsiteX250" fmla="*/ 2652154 w 4875997"/>
                      <a:gd name="connsiteY250" fmla="*/ 2715115 h 4535332"/>
                      <a:gd name="connsiteX251" fmla="*/ 2652154 w 4875997"/>
                      <a:gd name="connsiteY251" fmla="*/ 2457137 h 4535332"/>
                      <a:gd name="connsiteX252" fmla="*/ 2684760 w 4875997"/>
                      <a:gd name="connsiteY252" fmla="*/ 2457137 h 4535332"/>
                      <a:gd name="connsiteX253" fmla="*/ 2624714 w 4875997"/>
                      <a:gd name="connsiteY253" fmla="*/ 2714924 h 4535332"/>
                      <a:gd name="connsiteX254" fmla="*/ 2299302 w 4875997"/>
                      <a:gd name="connsiteY254" fmla="*/ 2714924 h 4535332"/>
                      <a:gd name="connsiteX255" fmla="*/ 2299302 w 4875997"/>
                      <a:gd name="connsiteY255" fmla="*/ 2457141 h 4535332"/>
                      <a:gd name="connsiteX256" fmla="*/ 2624714 w 4875997"/>
                      <a:gd name="connsiteY256" fmla="*/ 2457141 h 4535332"/>
                      <a:gd name="connsiteX257" fmla="*/ 2299302 w 4875997"/>
                      <a:gd name="connsiteY257" fmla="*/ 3816710 h 4535332"/>
                      <a:gd name="connsiteX258" fmla="*/ 2625214 w 4875997"/>
                      <a:gd name="connsiteY258" fmla="*/ 3816710 h 4535332"/>
                      <a:gd name="connsiteX259" fmla="*/ 2625214 w 4875997"/>
                      <a:gd name="connsiteY259" fmla="*/ 3845528 h 4535332"/>
                      <a:gd name="connsiteX260" fmla="*/ 2299302 w 4875997"/>
                      <a:gd name="connsiteY260" fmla="*/ 3845528 h 4535332"/>
                      <a:gd name="connsiteX261" fmla="*/ 2680127 w 4875997"/>
                      <a:gd name="connsiteY261" fmla="*/ 3410168 h 4535332"/>
                      <a:gd name="connsiteX262" fmla="*/ 3033510 w 4875997"/>
                      <a:gd name="connsiteY262" fmla="*/ 3410168 h 4535332"/>
                      <a:gd name="connsiteX263" fmla="*/ 3033510 w 4875997"/>
                      <a:gd name="connsiteY263" fmla="*/ 3908176 h 4535332"/>
                      <a:gd name="connsiteX264" fmla="*/ 2680127 w 4875997"/>
                      <a:gd name="connsiteY264" fmla="*/ 3908176 h 4535332"/>
                      <a:gd name="connsiteX265" fmla="*/ 3088354 w 4875997"/>
                      <a:gd name="connsiteY265" fmla="*/ 3410168 h 4535332"/>
                      <a:gd name="connsiteX266" fmla="*/ 3441659 w 4875997"/>
                      <a:gd name="connsiteY266" fmla="*/ 3410168 h 4535332"/>
                      <a:gd name="connsiteX267" fmla="*/ 3441659 w 4875997"/>
                      <a:gd name="connsiteY267" fmla="*/ 3908176 h 4535332"/>
                      <a:gd name="connsiteX268" fmla="*/ 3088354 w 4875997"/>
                      <a:gd name="connsiteY268" fmla="*/ 3908176 h 4535332"/>
                      <a:gd name="connsiteX269" fmla="*/ 3496543 w 4875997"/>
                      <a:gd name="connsiteY269" fmla="*/ 3410168 h 4535332"/>
                      <a:gd name="connsiteX270" fmla="*/ 3849926 w 4875997"/>
                      <a:gd name="connsiteY270" fmla="*/ 3410168 h 4535332"/>
                      <a:gd name="connsiteX271" fmla="*/ 3849926 w 4875997"/>
                      <a:gd name="connsiteY271" fmla="*/ 3908176 h 4535332"/>
                      <a:gd name="connsiteX272" fmla="*/ 3496543 w 4875997"/>
                      <a:gd name="connsiteY272" fmla="*/ 3908176 h 4535332"/>
                      <a:gd name="connsiteX273" fmla="*/ 3496543 w 4875997"/>
                      <a:gd name="connsiteY273" fmla="*/ 3355326 h 4535332"/>
                      <a:gd name="connsiteX274" fmla="*/ 3496543 w 4875997"/>
                      <a:gd name="connsiteY274" fmla="*/ 2769790 h 4535332"/>
                      <a:gd name="connsiteX275" fmla="*/ 3849926 w 4875997"/>
                      <a:gd name="connsiteY275" fmla="*/ 2769790 h 4535332"/>
                      <a:gd name="connsiteX276" fmla="*/ 3849926 w 4875997"/>
                      <a:gd name="connsiteY276" fmla="*/ 3355287 h 4535332"/>
                      <a:gd name="connsiteX277" fmla="*/ 3904770 w 4875997"/>
                      <a:gd name="connsiteY277" fmla="*/ 2769790 h 4535332"/>
                      <a:gd name="connsiteX278" fmla="*/ 4230721 w 4875997"/>
                      <a:gd name="connsiteY278" fmla="*/ 2769790 h 4535332"/>
                      <a:gd name="connsiteX279" fmla="*/ 4230721 w 4875997"/>
                      <a:gd name="connsiteY279" fmla="*/ 3355287 h 4535332"/>
                      <a:gd name="connsiteX280" fmla="*/ 3904770 w 4875997"/>
                      <a:gd name="connsiteY280" fmla="*/ 3355287 h 4535332"/>
                      <a:gd name="connsiteX281" fmla="*/ 2299312 w 4875997"/>
                      <a:gd name="connsiteY281" fmla="*/ 3873047 h 4535332"/>
                      <a:gd name="connsiteX282" fmla="*/ 2625224 w 4875997"/>
                      <a:gd name="connsiteY282" fmla="*/ 3873047 h 4535332"/>
                      <a:gd name="connsiteX283" fmla="*/ 2625224 w 4875997"/>
                      <a:gd name="connsiteY283" fmla="*/ 3908256 h 4535332"/>
                      <a:gd name="connsiteX284" fmla="*/ 2299312 w 4875997"/>
                      <a:gd name="connsiteY284" fmla="*/ 3908256 h 4535332"/>
                      <a:gd name="connsiteX285" fmla="*/ 3904770 w 4875997"/>
                      <a:gd name="connsiteY285" fmla="*/ 3908216 h 4535332"/>
                      <a:gd name="connsiteX286" fmla="*/ 3904770 w 4875997"/>
                      <a:gd name="connsiteY286" fmla="*/ 3410208 h 4535332"/>
                      <a:gd name="connsiteX287" fmla="*/ 4230721 w 4875997"/>
                      <a:gd name="connsiteY287" fmla="*/ 3410208 h 4535332"/>
                      <a:gd name="connsiteX288" fmla="*/ 4230721 w 4875997"/>
                      <a:gd name="connsiteY288" fmla="*/ 3908216 h 4535332"/>
                      <a:gd name="connsiteX289" fmla="*/ 2463414 w 4875997"/>
                      <a:gd name="connsiteY289" fmla="*/ 2660354 h 4535332"/>
                      <a:gd name="connsiteX290" fmla="*/ 2537160 w 4875997"/>
                      <a:gd name="connsiteY290" fmla="*/ 2586570 h 4535332"/>
                      <a:gd name="connsiteX291" fmla="*/ 2463414 w 4875997"/>
                      <a:gd name="connsiteY291" fmla="*/ 2512824 h 4535332"/>
                      <a:gd name="connsiteX292" fmla="*/ 2389668 w 4875997"/>
                      <a:gd name="connsiteY292" fmla="*/ 2586570 h 4535332"/>
                      <a:gd name="connsiteX293" fmla="*/ 2463414 w 4875997"/>
                      <a:gd name="connsiteY293" fmla="*/ 2660354 h 4535332"/>
                      <a:gd name="connsiteX294" fmla="*/ 2463414 w 4875997"/>
                      <a:gd name="connsiteY294" fmla="*/ 2540300 h 4535332"/>
                      <a:gd name="connsiteX295" fmla="*/ 2509721 w 4875997"/>
                      <a:gd name="connsiteY295" fmla="*/ 2586607 h 4535332"/>
                      <a:gd name="connsiteX296" fmla="*/ 2463414 w 4875997"/>
                      <a:gd name="connsiteY296" fmla="*/ 2632953 h 4535332"/>
                      <a:gd name="connsiteX297" fmla="*/ 2417107 w 4875997"/>
                      <a:gd name="connsiteY297" fmla="*/ 2586607 h 4535332"/>
                      <a:gd name="connsiteX298" fmla="*/ 2463414 w 4875997"/>
                      <a:gd name="connsiteY298" fmla="*/ 2540300 h 4535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</a:cxnLst>
                    <a:rect l="l" t="t" r="r" b="b"/>
                    <a:pathLst>
                      <a:path w="4875997" h="4535332">
                        <a:moveTo>
                          <a:pt x="4843943" y="1827633"/>
                        </a:moveTo>
                        <a:lnTo>
                          <a:pt x="4157917" y="1141676"/>
                        </a:lnTo>
                        <a:cubicBezTo>
                          <a:pt x="4137327" y="1121086"/>
                          <a:pt x="4109429" y="1109530"/>
                          <a:pt x="4080344" y="1109530"/>
                        </a:cubicBezTo>
                        <a:lnTo>
                          <a:pt x="3855088" y="1109530"/>
                        </a:lnTo>
                        <a:lnTo>
                          <a:pt x="3331019" y="586950"/>
                        </a:lnTo>
                        <a:cubicBezTo>
                          <a:pt x="3310429" y="566360"/>
                          <a:pt x="3282531" y="554803"/>
                          <a:pt x="3253445" y="554803"/>
                        </a:cubicBezTo>
                        <a:lnTo>
                          <a:pt x="3026925" y="554803"/>
                        </a:lnTo>
                        <a:lnTo>
                          <a:pt x="2504121" y="32185"/>
                        </a:lnTo>
                        <a:cubicBezTo>
                          <a:pt x="2483531" y="11595"/>
                          <a:pt x="2455632" y="38"/>
                          <a:pt x="2426547" y="38"/>
                        </a:cubicBezTo>
                        <a:lnTo>
                          <a:pt x="109718" y="0"/>
                        </a:lnTo>
                        <a:cubicBezTo>
                          <a:pt x="49137" y="0"/>
                          <a:pt x="0" y="49177"/>
                          <a:pt x="0" y="109718"/>
                        </a:cubicBezTo>
                        <a:lnTo>
                          <a:pt x="0" y="3316127"/>
                        </a:lnTo>
                        <a:cubicBezTo>
                          <a:pt x="0" y="3376709"/>
                          <a:pt x="49177" y="3425845"/>
                          <a:pt x="109718" y="3425845"/>
                        </a:cubicBezTo>
                        <a:lnTo>
                          <a:pt x="826898" y="3425845"/>
                        </a:lnTo>
                        <a:lnTo>
                          <a:pt x="826898" y="3870851"/>
                        </a:lnTo>
                        <a:cubicBezTo>
                          <a:pt x="826898" y="3931433"/>
                          <a:pt x="876075" y="3980569"/>
                          <a:pt x="936617" y="3980569"/>
                        </a:cubicBezTo>
                        <a:lnTo>
                          <a:pt x="1653797" y="3980569"/>
                        </a:lnTo>
                        <a:lnTo>
                          <a:pt x="1653797" y="4425615"/>
                        </a:lnTo>
                        <a:cubicBezTo>
                          <a:pt x="1653797" y="4486196"/>
                          <a:pt x="1702974" y="4535333"/>
                          <a:pt x="1763515" y="4535333"/>
                        </a:cubicBezTo>
                        <a:lnTo>
                          <a:pt x="4766241" y="4535333"/>
                        </a:lnTo>
                        <a:cubicBezTo>
                          <a:pt x="4826823" y="4535333"/>
                          <a:pt x="4875960" y="4486156"/>
                          <a:pt x="4875960" y="4425615"/>
                        </a:cubicBezTo>
                        <a:lnTo>
                          <a:pt x="4875998" y="1905201"/>
                        </a:lnTo>
                        <a:cubicBezTo>
                          <a:pt x="4875998" y="1876078"/>
                          <a:pt x="4864478" y="1848217"/>
                          <a:pt x="4843890" y="1827628"/>
                        </a:cubicBezTo>
                        <a:close/>
                        <a:moveTo>
                          <a:pt x="4654240" y="1948226"/>
                        </a:moveTo>
                        <a:lnTo>
                          <a:pt x="4037324" y="1948226"/>
                        </a:lnTo>
                        <a:lnTo>
                          <a:pt x="4037324" y="1331466"/>
                        </a:lnTo>
                        <a:close/>
                        <a:moveTo>
                          <a:pt x="3543342" y="1109541"/>
                        </a:moveTo>
                        <a:lnTo>
                          <a:pt x="3210465" y="1109541"/>
                        </a:lnTo>
                        <a:lnTo>
                          <a:pt x="3210465" y="776742"/>
                        </a:lnTo>
                        <a:close/>
                        <a:moveTo>
                          <a:pt x="2716444" y="554739"/>
                        </a:moveTo>
                        <a:lnTo>
                          <a:pt x="2383566" y="554739"/>
                        </a:lnTo>
                        <a:lnTo>
                          <a:pt x="2383566" y="221861"/>
                        </a:lnTo>
                        <a:close/>
                        <a:moveTo>
                          <a:pt x="826967" y="664457"/>
                        </a:moveTo>
                        <a:lnTo>
                          <a:pt x="826967" y="3206424"/>
                        </a:lnTo>
                        <a:lnTo>
                          <a:pt x="219505" y="3206424"/>
                        </a:lnTo>
                        <a:lnTo>
                          <a:pt x="219505" y="219373"/>
                        </a:lnTo>
                        <a:lnTo>
                          <a:pt x="2273868" y="219373"/>
                        </a:lnTo>
                        <a:lnTo>
                          <a:pt x="2273868" y="554700"/>
                        </a:lnTo>
                        <a:lnTo>
                          <a:pt x="936754" y="554700"/>
                        </a:lnTo>
                        <a:cubicBezTo>
                          <a:pt x="876172" y="554700"/>
                          <a:pt x="827036" y="603876"/>
                          <a:pt x="827036" y="664418"/>
                        </a:cubicBezTo>
                        <a:close/>
                        <a:moveTo>
                          <a:pt x="1653866" y="1219259"/>
                        </a:moveTo>
                        <a:lnTo>
                          <a:pt x="1653866" y="3761226"/>
                        </a:lnTo>
                        <a:lnTo>
                          <a:pt x="1046403" y="3761188"/>
                        </a:lnTo>
                        <a:lnTo>
                          <a:pt x="1046403" y="774235"/>
                        </a:lnTo>
                        <a:lnTo>
                          <a:pt x="3100766" y="774235"/>
                        </a:lnTo>
                        <a:lnTo>
                          <a:pt x="3100766" y="1109523"/>
                        </a:lnTo>
                        <a:lnTo>
                          <a:pt x="1763652" y="1109484"/>
                        </a:lnTo>
                        <a:cubicBezTo>
                          <a:pt x="1703109" y="1109561"/>
                          <a:pt x="1653934" y="1158661"/>
                          <a:pt x="1653934" y="1219281"/>
                        </a:cubicBezTo>
                        <a:close/>
                        <a:moveTo>
                          <a:pt x="1873341" y="4316039"/>
                        </a:moveTo>
                        <a:lnTo>
                          <a:pt x="1873341" y="1328987"/>
                        </a:lnTo>
                        <a:lnTo>
                          <a:pt x="3927606" y="1328987"/>
                        </a:lnTo>
                        <a:lnTo>
                          <a:pt x="3927606" y="2003119"/>
                        </a:lnTo>
                        <a:cubicBezTo>
                          <a:pt x="3927606" y="2033468"/>
                          <a:pt x="3952175" y="2057999"/>
                          <a:pt x="3982486" y="2057999"/>
                        </a:cubicBezTo>
                        <a:lnTo>
                          <a:pt x="4656617" y="2057999"/>
                        </a:lnTo>
                        <a:lnTo>
                          <a:pt x="4656617" y="4316044"/>
                        </a:lnTo>
                        <a:close/>
                        <a:moveTo>
                          <a:pt x="4285594" y="2347400"/>
                        </a:moveTo>
                        <a:lnTo>
                          <a:pt x="2244457" y="2347400"/>
                        </a:lnTo>
                        <a:cubicBezTo>
                          <a:pt x="2214186" y="2347400"/>
                          <a:pt x="2189577" y="2371932"/>
                          <a:pt x="2189577" y="2402280"/>
                        </a:cubicBezTo>
                        <a:lnTo>
                          <a:pt x="2189577" y="3963063"/>
                        </a:lnTo>
                        <a:cubicBezTo>
                          <a:pt x="2189577" y="3993412"/>
                          <a:pt x="2214147" y="4017943"/>
                          <a:pt x="2244457" y="4017943"/>
                        </a:cubicBezTo>
                        <a:lnTo>
                          <a:pt x="4285594" y="4017943"/>
                        </a:lnTo>
                        <a:cubicBezTo>
                          <a:pt x="4315865" y="4017943"/>
                          <a:pt x="4340474" y="3993412"/>
                          <a:pt x="4340474" y="3963063"/>
                        </a:cubicBezTo>
                        <a:lnTo>
                          <a:pt x="4340474" y="2402182"/>
                        </a:lnTo>
                        <a:cubicBezTo>
                          <a:pt x="4340474" y="2371834"/>
                          <a:pt x="4315866" y="2347341"/>
                          <a:pt x="4285594" y="2347341"/>
                        </a:cubicBezTo>
                        <a:close/>
                        <a:moveTo>
                          <a:pt x="4230714" y="2714989"/>
                        </a:moveTo>
                        <a:lnTo>
                          <a:pt x="4186704" y="2714989"/>
                        </a:lnTo>
                        <a:lnTo>
                          <a:pt x="4186704" y="2457129"/>
                        </a:lnTo>
                        <a:lnTo>
                          <a:pt x="4230714" y="2457129"/>
                        </a:lnTo>
                        <a:close/>
                        <a:moveTo>
                          <a:pt x="4125277" y="2714989"/>
                        </a:moveTo>
                        <a:lnTo>
                          <a:pt x="4125277" y="2457129"/>
                        </a:lnTo>
                        <a:lnTo>
                          <a:pt x="4159300" y="2457129"/>
                        </a:lnTo>
                        <a:lnTo>
                          <a:pt x="4159300" y="2714989"/>
                        </a:lnTo>
                        <a:close/>
                        <a:moveTo>
                          <a:pt x="4097837" y="2714989"/>
                        </a:moveTo>
                        <a:lnTo>
                          <a:pt x="4063815" y="2714989"/>
                        </a:lnTo>
                        <a:lnTo>
                          <a:pt x="4063815" y="2457129"/>
                        </a:lnTo>
                        <a:lnTo>
                          <a:pt x="4097837" y="2457129"/>
                        </a:lnTo>
                        <a:close/>
                        <a:moveTo>
                          <a:pt x="4036414" y="2714989"/>
                        </a:moveTo>
                        <a:lnTo>
                          <a:pt x="4002392" y="2714989"/>
                        </a:lnTo>
                        <a:lnTo>
                          <a:pt x="4002392" y="2457129"/>
                        </a:lnTo>
                        <a:lnTo>
                          <a:pt x="4036414" y="2457129"/>
                        </a:lnTo>
                        <a:close/>
                        <a:moveTo>
                          <a:pt x="3974953" y="2714989"/>
                        </a:moveTo>
                        <a:lnTo>
                          <a:pt x="3940930" y="2714989"/>
                        </a:lnTo>
                        <a:lnTo>
                          <a:pt x="3940930" y="2457129"/>
                        </a:lnTo>
                        <a:lnTo>
                          <a:pt x="3974953" y="2457129"/>
                        </a:lnTo>
                        <a:close/>
                        <a:moveTo>
                          <a:pt x="3913568" y="2714989"/>
                        </a:moveTo>
                        <a:lnTo>
                          <a:pt x="3879545" y="2714989"/>
                        </a:lnTo>
                        <a:lnTo>
                          <a:pt x="3879545" y="2457129"/>
                        </a:lnTo>
                        <a:lnTo>
                          <a:pt x="3913568" y="2457129"/>
                        </a:lnTo>
                        <a:close/>
                        <a:moveTo>
                          <a:pt x="3852068" y="2714989"/>
                        </a:moveTo>
                        <a:lnTo>
                          <a:pt x="3818046" y="2714989"/>
                        </a:lnTo>
                        <a:lnTo>
                          <a:pt x="3818046" y="2457129"/>
                        </a:lnTo>
                        <a:lnTo>
                          <a:pt x="3852068" y="2457129"/>
                        </a:lnTo>
                        <a:close/>
                        <a:moveTo>
                          <a:pt x="3790683" y="2714989"/>
                        </a:moveTo>
                        <a:lnTo>
                          <a:pt x="3756661" y="2714989"/>
                        </a:lnTo>
                        <a:lnTo>
                          <a:pt x="3756661" y="2457129"/>
                        </a:lnTo>
                        <a:lnTo>
                          <a:pt x="3790683" y="2457129"/>
                        </a:lnTo>
                        <a:close/>
                        <a:moveTo>
                          <a:pt x="3729222" y="2714989"/>
                        </a:moveTo>
                        <a:lnTo>
                          <a:pt x="3695199" y="2714989"/>
                        </a:lnTo>
                        <a:lnTo>
                          <a:pt x="3695199" y="2457129"/>
                        </a:lnTo>
                        <a:lnTo>
                          <a:pt x="3729222" y="2457129"/>
                        </a:lnTo>
                        <a:close/>
                        <a:moveTo>
                          <a:pt x="3667760" y="2714989"/>
                        </a:moveTo>
                        <a:lnTo>
                          <a:pt x="3633738" y="2714989"/>
                        </a:lnTo>
                        <a:lnTo>
                          <a:pt x="3633738" y="2457129"/>
                        </a:lnTo>
                        <a:lnTo>
                          <a:pt x="3667760" y="2457129"/>
                        </a:lnTo>
                        <a:close/>
                        <a:moveTo>
                          <a:pt x="3606337" y="2714989"/>
                        </a:moveTo>
                        <a:lnTo>
                          <a:pt x="3572315" y="2714989"/>
                        </a:lnTo>
                        <a:lnTo>
                          <a:pt x="3572315" y="2457129"/>
                        </a:lnTo>
                        <a:lnTo>
                          <a:pt x="3606337" y="2457129"/>
                        </a:lnTo>
                        <a:close/>
                        <a:moveTo>
                          <a:pt x="3544876" y="2714989"/>
                        </a:moveTo>
                        <a:lnTo>
                          <a:pt x="3510853" y="2714989"/>
                        </a:lnTo>
                        <a:lnTo>
                          <a:pt x="3510853" y="2457129"/>
                        </a:lnTo>
                        <a:lnTo>
                          <a:pt x="3544876" y="2457129"/>
                        </a:lnTo>
                        <a:close/>
                        <a:moveTo>
                          <a:pt x="2625247" y="3789344"/>
                        </a:moveTo>
                        <a:lnTo>
                          <a:pt x="2299336" y="3789344"/>
                        </a:lnTo>
                        <a:lnTo>
                          <a:pt x="2299336" y="3760489"/>
                        </a:lnTo>
                        <a:lnTo>
                          <a:pt x="2625247" y="3760489"/>
                        </a:lnTo>
                        <a:close/>
                        <a:moveTo>
                          <a:pt x="2299296" y="2747418"/>
                        </a:moveTo>
                        <a:lnTo>
                          <a:pt x="2625208" y="2747418"/>
                        </a:lnTo>
                        <a:lnTo>
                          <a:pt x="2625208" y="2776235"/>
                        </a:lnTo>
                        <a:lnTo>
                          <a:pt x="2299296" y="2776235"/>
                        </a:lnTo>
                        <a:close/>
                        <a:moveTo>
                          <a:pt x="2299296" y="2803713"/>
                        </a:moveTo>
                        <a:lnTo>
                          <a:pt x="2625208" y="2803713"/>
                        </a:lnTo>
                        <a:lnTo>
                          <a:pt x="2625208" y="2832569"/>
                        </a:lnTo>
                        <a:lnTo>
                          <a:pt x="2299296" y="2832569"/>
                        </a:lnTo>
                        <a:close/>
                        <a:moveTo>
                          <a:pt x="2299296" y="2860009"/>
                        </a:moveTo>
                        <a:lnTo>
                          <a:pt x="2625208" y="2860009"/>
                        </a:lnTo>
                        <a:lnTo>
                          <a:pt x="2625208" y="2888826"/>
                        </a:lnTo>
                        <a:lnTo>
                          <a:pt x="2299296" y="2888826"/>
                        </a:lnTo>
                        <a:close/>
                        <a:moveTo>
                          <a:pt x="2299296" y="2916228"/>
                        </a:moveTo>
                        <a:lnTo>
                          <a:pt x="2625208" y="2916228"/>
                        </a:lnTo>
                        <a:lnTo>
                          <a:pt x="2625208" y="2945083"/>
                        </a:lnTo>
                        <a:lnTo>
                          <a:pt x="2299296" y="2945083"/>
                        </a:lnTo>
                        <a:close/>
                        <a:moveTo>
                          <a:pt x="2299296" y="2972561"/>
                        </a:moveTo>
                        <a:lnTo>
                          <a:pt x="2625208" y="2972561"/>
                        </a:lnTo>
                        <a:lnTo>
                          <a:pt x="2625208" y="3001378"/>
                        </a:lnTo>
                        <a:lnTo>
                          <a:pt x="2299296" y="3001378"/>
                        </a:lnTo>
                        <a:close/>
                        <a:moveTo>
                          <a:pt x="2299296" y="3028818"/>
                        </a:moveTo>
                        <a:lnTo>
                          <a:pt x="2625208" y="3028818"/>
                        </a:lnTo>
                        <a:lnTo>
                          <a:pt x="2625208" y="3057674"/>
                        </a:lnTo>
                        <a:lnTo>
                          <a:pt x="2299296" y="3057674"/>
                        </a:lnTo>
                        <a:close/>
                        <a:moveTo>
                          <a:pt x="2299296" y="3085114"/>
                        </a:moveTo>
                        <a:lnTo>
                          <a:pt x="2625208" y="3085114"/>
                        </a:lnTo>
                        <a:lnTo>
                          <a:pt x="2625208" y="3113931"/>
                        </a:lnTo>
                        <a:lnTo>
                          <a:pt x="2299296" y="3113931"/>
                        </a:lnTo>
                        <a:close/>
                        <a:moveTo>
                          <a:pt x="2299296" y="3141409"/>
                        </a:moveTo>
                        <a:lnTo>
                          <a:pt x="2625208" y="3141409"/>
                        </a:lnTo>
                        <a:lnTo>
                          <a:pt x="2625208" y="3170264"/>
                        </a:lnTo>
                        <a:lnTo>
                          <a:pt x="2299296" y="3170264"/>
                        </a:lnTo>
                        <a:close/>
                        <a:moveTo>
                          <a:pt x="2299296" y="3197704"/>
                        </a:moveTo>
                        <a:lnTo>
                          <a:pt x="2625208" y="3197704"/>
                        </a:lnTo>
                        <a:lnTo>
                          <a:pt x="2625208" y="3226522"/>
                        </a:lnTo>
                        <a:lnTo>
                          <a:pt x="2299296" y="3226522"/>
                        </a:lnTo>
                        <a:close/>
                        <a:moveTo>
                          <a:pt x="2299296" y="3253961"/>
                        </a:moveTo>
                        <a:lnTo>
                          <a:pt x="2625208" y="3253961"/>
                        </a:lnTo>
                        <a:lnTo>
                          <a:pt x="2625208" y="3282779"/>
                        </a:lnTo>
                        <a:lnTo>
                          <a:pt x="2299296" y="3282779"/>
                        </a:lnTo>
                        <a:close/>
                        <a:moveTo>
                          <a:pt x="2299296" y="3310219"/>
                        </a:moveTo>
                        <a:lnTo>
                          <a:pt x="2625208" y="3310219"/>
                        </a:lnTo>
                        <a:lnTo>
                          <a:pt x="2625208" y="3339074"/>
                        </a:lnTo>
                        <a:lnTo>
                          <a:pt x="2299296" y="3339074"/>
                        </a:lnTo>
                        <a:close/>
                        <a:moveTo>
                          <a:pt x="2299296" y="3366514"/>
                        </a:moveTo>
                        <a:lnTo>
                          <a:pt x="2625208" y="3366514"/>
                        </a:lnTo>
                        <a:lnTo>
                          <a:pt x="2625208" y="3395331"/>
                        </a:lnTo>
                        <a:lnTo>
                          <a:pt x="2299296" y="3395331"/>
                        </a:lnTo>
                        <a:close/>
                        <a:moveTo>
                          <a:pt x="2625247" y="3733064"/>
                        </a:moveTo>
                        <a:lnTo>
                          <a:pt x="2299336" y="3733064"/>
                        </a:lnTo>
                        <a:lnTo>
                          <a:pt x="2299336" y="3704247"/>
                        </a:lnTo>
                        <a:lnTo>
                          <a:pt x="2625247" y="3704247"/>
                        </a:lnTo>
                        <a:close/>
                        <a:moveTo>
                          <a:pt x="2625247" y="3676807"/>
                        </a:moveTo>
                        <a:lnTo>
                          <a:pt x="2299336" y="3676807"/>
                        </a:lnTo>
                        <a:lnTo>
                          <a:pt x="2299336" y="3647952"/>
                        </a:lnTo>
                        <a:lnTo>
                          <a:pt x="2625247" y="3647952"/>
                        </a:lnTo>
                        <a:close/>
                        <a:moveTo>
                          <a:pt x="2625247" y="3620474"/>
                        </a:moveTo>
                        <a:lnTo>
                          <a:pt x="2299336" y="3620474"/>
                        </a:lnTo>
                        <a:lnTo>
                          <a:pt x="2299336" y="3591656"/>
                        </a:lnTo>
                        <a:lnTo>
                          <a:pt x="2625247" y="3591656"/>
                        </a:lnTo>
                        <a:close/>
                        <a:moveTo>
                          <a:pt x="2625247" y="3564216"/>
                        </a:moveTo>
                        <a:lnTo>
                          <a:pt x="2299336" y="3564216"/>
                        </a:lnTo>
                        <a:lnTo>
                          <a:pt x="2299336" y="3535361"/>
                        </a:lnTo>
                        <a:lnTo>
                          <a:pt x="2625247" y="3535361"/>
                        </a:lnTo>
                        <a:close/>
                        <a:moveTo>
                          <a:pt x="2625247" y="3507883"/>
                        </a:moveTo>
                        <a:lnTo>
                          <a:pt x="2299336" y="3507883"/>
                        </a:lnTo>
                        <a:lnTo>
                          <a:pt x="2299336" y="3479066"/>
                        </a:lnTo>
                        <a:lnTo>
                          <a:pt x="2625247" y="3479066"/>
                        </a:lnTo>
                        <a:close/>
                        <a:moveTo>
                          <a:pt x="2625247" y="3451664"/>
                        </a:moveTo>
                        <a:lnTo>
                          <a:pt x="2299336" y="3451664"/>
                        </a:lnTo>
                        <a:lnTo>
                          <a:pt x="2299336" y="3422809"/>
                        </a:lnTo>
                        <a:lnTo>
                          <a:pt x="2625247" y="3422809"/>
                        </a:lnTo>
                        <a:close/>
                        <a:moveTo>
                          <a:pt x="3033475" y="2769842"/>
                        </a:moveTo>
                        <a:lnTo>
                          <a:pt x="3033475" y="3355338"/>
                        </a:lnTo>
                        <a:lnTo>
                          <a:pt x="2680092" y="3355338"/>
                        </a:lnTo>
                        <a:lnTo>
                          <a:pt x="2680130" y="2769842"/>
                        </a:lnTo>
                        <a:close/>
                        <a:moveTo>
                          <a:pt x="3088354" y="2769842"/>
                        </a:moveTo>
                        <a:lnTo>
                          <a:pt x="3441659" y="2769842"/>
                        </a:lnTo>
                        <a:lnTo>
                          <a:pt x="3441659" y="3355338"/>
                        </a:lnTo>
                        <a:lnTo>
                          <a:pt x="3088354" y="3355338"/>
                        </a:lnTo>
                        <a:close/>
                        <a:moveTo>
                          <a:pt x="3483414" y="2715000"/>
                        </a:moveTo>
                        <a:lnTo>
                          <a:pt x="3449392" y="2715000"/>
                        </a:lnTo>
                        <a:lnTo>
                          <a:pt x="3449392" y="2457139"/>
                        </a:lnTo>
                        <a:lnTo>
                          <a:pt x="3483414" y="2457139"/>
                        </a:lnTo>
                        <a:close/>
                        <a:moveTo>
                          <a:pt x="3422030" y="2715000"/>
                        </a:moveTo>
                        <a:lnTo>
                          <a:pt x="3388007" y="2715000"/>
                        </a:lnTo>
                        <a:lnTo>
                          <a:pt x="3388007" y="2457139"/>
                        </a:lnTo>
                        <a:lnTo>
                          <a:pt x="3422030" y="2457139"/>
                        </a:lnTo>
                        <a:close/>
                        <a:moveTo>
                          <a:pt x="3360530" y="2715000"/>
                        </a:moveTo>
                        <a:lnTo>
                          <a:pt x="3326507" y="2715000"/>
                        </a:lnTo>
                        <a:lnTo>
                          <a:pt x="3326507" y="2457139"/>
                        </a:lnTo>
                        <a:lnTo>
                          <a:pt x="3360530" y="2457139"/>
                        </a:lnTo>
                        <a:close/>
                        <a:moveTo>
                          <a:pt x="3299145" y="2715000"/>
                        </a:moveTo>
                        <a:lnTo>
                          <a:pt x="3265122" y="2715000"/>
                        </a:lnTo>
                        <a:lnTo>
                          <a:pt x="3265122" y="2457139"/>
                        </a:lnTo>
                        <a:lnTo>
                          <a:pt x="3299145" y="2457139"/>
                        </a:lnTo>
                        <a:close/>
                        <a:moveTo>
                          <a:pt x="3237683" y="2715000"/>
                        </a:moveTo>
                        <a:lnTo>
                          <a:pt x="3203661" y="2715000"/>
                        </a:lnTo>
                        <a:lnTo>
                          <a:pt x="3203661" y="2457139"/>
                        </a:lnTo>
                        <a:lnTo>
                          <a:pt x="3237683" y="2457139"/>
                        </a:lnTo>
                        <a:close/>
                        <a:moveTo>
                          <a:pt x="3176260" y="2715000"/>
                        </a:moveTo>
                        <a:lnTo>
                          <a:pt x="3142238" y="2715000"/>
                        </a:lnTo>
                        <a:lnTo>
                          <a:pt x="3142238" y="2457139"/>
                        </a:lnTo>
                        <a:lnTo>
                          <a:pt x="3176260" y="2457139"/>
                        </a:lnTo>
                        <a:close/>
                        <a:moveTo>
                          <a:pt x="3114799" y="2715000"/>
                        </a:moveTo>
                        <a:lnTo>
                          <a:pt x="3080776" y="2715000"/>
                        </a:lnTo>
                        <a:lnTo>
                          <a:pt x="3080776" y="2457139"/>
                        </a:lnTo>
                        <a:lnTo>
                          <a:pt x="3114799" y="2457139"/>
                        </a:lnTo>
                        <a:close/>
                        <a:moveTo>
                          <a:pt x="3053338" y="2715000"/>
                        </a:moveTo>
                        <a:lnTo>
                          <a:pt x="3019315" y="2715000"/>
                        </a:lnTo>
                        <a:lnTo>
                          <a:pt x="3019315" y="2457139"/>
                        </a:lnTo>
                        <a:lnTo>
                          <a:pt x="3053338" y="2457139"/>
                        </a:lnTo>
                        <a:close/>
                        <a:moveTo>
                          <a:pt x="2991914" y="2715000"/>
                        </a:moveTo>
                        <a:lnTo>
                          <a:pt x="2957892" y="2715000"/>
                        </a:lnTo>
                        <a:lnTo>
                          <a:pt x="2957892" y="2457139"/>
                        </a:lnTo>
                        <a:lnTo>
                          <a:pt x="2991914" y="2457139"/>
                        </a:lnTo>
                        <a:close/>
                        <a:moveTo>
                          <a:pt x="2930529" y="2715000"/>
                        </a:moveTo>
                        <a:lnTo>
                          <a:pt x="2896507" y="2715000"/>
                        </a:lnTo>
                        <a:lnTo>
                          <a:pt x="2896507" y="2457139"/>
                        </a:lnTo>
                        <a:lnTo>
                          <a:pt x="2930529" y="2457139"/>
                        </a:lnTo>
                        <a:close/>
                        <a:moveTo>
                          <a:pt x="2868991" y="2715000"/>
                        </a:moveTo>
                        <a:lnTo>
                          <a:pt x="2834969" y="2715000"/>
                        </a:lnTo>
                        <a:lnTo>
                          <a:pt x="2834969" y="2457139"/>
                        </a:lnTo>
                        <a:lnTo>
                          <a:pt x="2868991" y="2457139"/>
                        </a:lnTo>
                        <a:close/>
                        <a:moveTo>
                          <a:pt x="2807607" y="2715000"/>
                        </a:moveTo>
                        <a:lnTo>
                          <a:pt x="2773584" y="2715000"/>
                        </a:lnTo>
                        <a:lnTo>
                          <a:pt x="2773584" y="2457139"/>
                        </a:lnTo>
                        <a:lnTo>
                          <a:pt x="2807607" y="2457139"/>
                        </a:lnTo>
                        <a:close/>
                        <a:moveTo>
                          <a:pt x="2746183" y="2715000"/>
                        </a:moveTo>
                        <a:lnTo>
                          <a:pt x="2712161" y="2715000"/>
                        </a:lnTo>
                        <a:lnTo>
                          <a:pt x="2712161" y="2457139"/>
                        </a:lnTo>
                        <a:lnTo>
                          <a:pt x="2746183" y="2457139"/>
                        </a:lnTo>
                        <a:close/>
                        <a:moveTo>
                          <a:pt x="2684722" y="2715000"/>
                        </a:moveTo>
                        <a:lnTo>
                          <a:pt x="2652690" y="2715000"/>
                        </a:lnTo>
                        <a:cubicBezTo>
                          <a:pt x="2652537" y="2715000"/>
                          <a:pt x="2652346" y="2715115"/>
                          <a:pt x="2652154" y="2715115"/>
                        </a:cubicBezTo>
                        <a:lnTo>
                          <a:pt x="2652154" y="2457137"/>
                        </a:lnTo>
                        <a:lnTo>
                          <a:pt x="2684760" y="2457137"/>
                        </a:lnTo>
                        <a:close/>
                        <a:moveTo>
                          <a:pt x="2624714" y="2714924"/>
                        </a:moveTo>
                        <a:lnTo>
                          <a:pt x="2299302" y="2714924"/>
                        </a:lnTo>
                        <a:lnTo>
                          <a:pt x="2299302" y="2457141"/>
                        </a:lnTo>
                        <a:lnTo>
                          <a:pt x="2624714" y="2457141"/>
                        </a:lnTo>
                        <a:close/>
                        <a:moveTo>
                          <a:pt x="2299302" y="3816710"/>
                        </a:moveTo>
                        <a:lnTo>
                          <a:pt x="2625214" y="3816710"/>
                        </a:lnTo>
                        <a:lnTo>
                          <a:pt x="2625214" y="3845528"/>
                        </a:lnTo>
                        <a:lnTo>
                          <a:pt x="2299302" y="3845528"/>
                        </a:lnTo>
                        <a:close/>
                        <a:moveTo>
                          <a:pt x="2680127" y="3410168"/>
                        </a:moveTo>
                        <a:lnTo>
                          <a:pt x="3033510" y="3410168"/>
                        </a:lnTo>
                        <a:lnTo>
                          <a:pt x="3033510" y="3908176"/>
                        </a:lnTo>
                        <a:lnTo>
                          <a:pt x="2680127" y="3908176"/>
                        </a:lnTo>
                        <a:close/>
                        <a:moveTo>
                          <a:pt x="3088354" y="3410168"/>
                        </a:moveTo>
                        <a:lnTo>
                          <a:pt x="3441659" y="3410168"/>
                        </a:lnTo>
                        <a:lnTo>
                          <a:pt x="3441659" y="3908176"/>
                        </a:lnTo>
                        <a:lnTo>
                          <a:pt x="3088354" y="3908176"/>
                        </a:lnTo>
                        <a:close/>
                        <a:moveTo>
                          <a:pt x="3496543" y="3410168"/>
                        </a:moveTo>
                        <a:lnTo>
                          <a:pt x="3849926" y="3410168"/>
                        </a:lnTo>
                        <a:lnTo>
                          <a:pt x="3849926" y="3908176"/>
                        </a:lnTo>
                        <a:lnTo>
                          <a:pt x="3496543" y="3908176"/>
                        </a:lnTo>
                        <a:close/>
                        <a:moveTo>
                          <a:pt x="3496543" y="3355326"/>
                        </a:moveTo>
                        <a:lnTo>
                          <a:pt x="3496543" y="2769790"/>
                        </a:lnTo>
                        <a:lnTo>
                          <a:pt x="3849926" y="2769790"/>
                        </a:lnTo>
                        <a:lnTo>
                          <a:pt x="3849926" y="3355287"/>
                        </a:lnTo>
                        <a:close/>
                        <a:moveTo>
                          <a:pt x="3904770" y="2769790"/>
                        </a:moveTo>
                        <a:lnTo>
                          <a:pt x="4230721" y="2769790"/>
                        </a:lnTo>
                        <a:lnTo>
                          <a:pt x="4230721" y="3355287"/>
                        </a:lnTo>
                        <a:lnTo>
                          <a:pt x="3904770" y="3355287"/>
                        </a:lnTo>
                        <a:close/>
                        <a:moveTo>
                          <a:pt x="2299312" y="3873047"/>
                        </a:moveTo>
                        <a:lnTo>
                          <a:pt x="2625224" y="3873047"/>
                        </a:lnTo>
                        <a:lnTo>
                          <a:pt x="2625224" y="3908256"/>
                        </a:lnTo>
                        <a:lnTo>
                          <a:pt x="2299312" y="3908256"/>
                        </a:lnTo>
                        <a:close/>
                        <a:moveTo>
                          <a:pt x="3904770" y="3908216"/>
                        </a:moveTo>
                        <a:lnTo>
                          <a:pt x="3904770" y="3410208"/>
                        </a:lnTo>
                        <a:lnTo>
                          <a:pt x="4230721" y="3410208"/>
                        </a:lnTo>
                        <a:lnTo>
                          <a:pt x="4230721" y="3908216"/>
                        </a:lnTo>
                        <a:close/>
                        <a:moveTo>
                          <a:pt x="2463414" y="2660354"/>
                        </a:moveTo>
                        <a:cubicBezTo>
                          <a:pt x="2504057" y="2660354"/>
                          <a:pt x="2537160" y="2627213"/>
                          <a:pt x="2537160" y="2586570"/>
                        </a:cubicBezTo>
                        <a:cubicBezTo>
                          <a:pt x="2537160" y="2545928"/>
                          <a:pt x="2504095" y="2512824"/>
                          <a:pt x="2463414" y="2512824"/>
                        </a:cubicBezTo>
                        <a:cubicBezTo>
                          <a:pt x="2422772" y="2512824"/>
                          <a:pt x="2389668" y="2545889"/>
                          <a:pt x="2389668" y="2586570"/>
                        </a:cubicBezTo>
                        <a:cubicBezTo>
                          <a:pt x="2389706" y="2627213"/>
                          <a:pt x="2422772" y="2660354"/>
                          <a:pt x="2463414" y="2660354"/>
                        </a:cubicBezTo>
                        <a:close/>
                        <a:moveTo>
                          <a:pt x="2463414" y="2540300"/>
                        </a:moveTo>
                        <a:cubicBezTo>
                          <a:pt x="2488941" y="2540300"/>
                          <a:pt x="2509721" y="2561081"/>
                          <a:pt x="2509721" y="2586607"/>
                        </a:cubicBezTo>
                        <a:cubicBezTo>
                          <a:pt x="2509721" y="2612172"/>
                          <a:pt x="2488941" y="2632953"/>
                          <a:pt x="2463414" y="2632953"/>
                        </a:cubicBezTo>
                        <a:cubicBezTo>
                          <a:pt x="2437888" y="2632953"/>
                          <a:pt x="2417107" y="2612172"/>
                          <a:pt x="2417107" y="2586607"/>
                        </a:cubicBezTo>
                        <a:cubicBezTo>
                          <a:pt x="2417107" y="2561081"/>
                          <a:pt x="2437926" y="2540300"/>
                          <a:pt x="2463414" y="2540300"/>
                        </a:cubicBezTo>
                        <a:close/>
                      </a:path>
                    </a:pathLst>
                  </a:custGeom>
                  <a:solidFill>
                    <a:srgbClr val="513C2C"/>
                  </a:solidFill>
                  <a:ln w="979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sz="1803"/>
                  </a:p>
                </p:txBody>
              </p:sp>
            </p:grp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6039368A-25A0-87B1-B502-BF11E0F52DAE}"/>
                    </a:ext>
                  </a:extLst>
                </p:cNvPr>
                <p:cNvSpPr/>
                <p:nvPr/>
              </p:nvSpPr>
              <p:spPr>
                <a:xfrm>
                  <a:off x="6226325" y="2445265"/>
                  <a:ext cx="1800000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pt-BR" sz="1401" b="1" dirty="0" err="1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Municipality</a:t>
                  </a:r>
                  <a:r>
                    <a:rPr lang="pt-BR" sz="1401" b="1" dirty="0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pt-BR" sz="1401" b="1" dirty="0" err="1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census</a:t>
                  </a:r>
                  <a:r>
                    <a:rPr lang="pt-BR" sz="1401" b="1" dirty="0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data</a:t>
                  </a:r>
                  <a:endParaRPr lang="pt-BR" sz="1401" b="1" dirty="0">
                    <a:solidFill>
                      <a:srgbClr val="8C182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53CC3421-650B-B45E-F5E0-3E2B0532A95E}"/>
                  </a:ext>
                </a:extLst>
              </p:cNvPr>
              <p:cNvGrpSpPr/>
              <p:nvPr/>
            </p:nvGrpSpPr>
            <p:grpSpPr>
              <a:xfrm>
                <a:off x="-89637" y="1186174"/>
                <a:ext cx="1800000" cy="1620000"/>
                <a:chOff x="1014587" y="1365265"/>
                <a:chExt cx="1800000" cy="1620000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6A53AA26-926D-DC69-4AE3-6F9B53373E25}"/>
                    </a:ext>
                  </a:extLst>
                </p:cNvPr>
                <p:cNvSpPr/>
                <p:nvPr/>
              </p:nvSpPr>
              <p:spPr>
                <a:xfrm>
                  <a:off x="1014587" y="2445265"/>
                  <a:ext cx="1800000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pt-BR" sz="1401" b="1" dirty="0" err="1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Farmers</a:t>
                  </a:r>
                  <a:r>
                    <a:rPr lang="pt-BR" sz="1401" b="1" dirty="0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</a:p>
                <a:p>
                  <a:pPr algn="ctr"/>
                  <a:r>
                    <a:rPr lang="pt-BR" sz="1401" b="1" dirty="0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interview</a:t>
                  </a:r>
                  <a:endParaRPr lang="pt-BR" sz="1401" b="1" dirty="0">
                    <a:solidFill>
                      <a:srgbClr val="8C182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grpSp>
              <p:nvGrpSpPr>
                <p:cNvPr id="238" name="Group 237">
                  <a:extLst>
                    <a:ext uri="{FF2B5EF4-FFF2-40B4-BE49-F238E27FC236}">
                      <a16:creationId xmlns:a16="http://schemas.microsoft.com/office/drawing/2014/main" id="{0DBF2128-6C9A-FD3C-F061-7D595811C988}"/>
                    </a:ext>
                  </a:extLst>
                </p:cNvPr>
                <p:cNvGrpSpPr/>
                <p:nvPr/>
              </p:nvGrpSpPr>
              <p:grpSpPr>
                <a:xfrm>
                  <a:off x="1374587" y="1365265"/>
                  <a:ext cx="1080000" cy="1080000"/>
                  <a:chOff x="4675471" y="1581753"/>
                  <a:chExt cx="1080000" cy="1080000"/>
                </a:xfrm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DA80E2ED-3E14-83F5-6F23-79A2C623E00A}"/>
                      </a:ext>
                    </a:extLst>
                  </p:cNvPr>
                  <p:cNvSpPr/>
                  <p:nvPr/>
                </p:nvSpPr>
                <p:spPr>
                  <a:xfrm>
                    <a:off x="4675471" y="1581753"/>
                    <a:ext cx="1080000" cy="1080000"/>
                  </a:xfrm>
                  <a:prstGeom prst="ellipse">
                    <a:avLst/>
                  </a:prstGeom>
                  <a:solidFill>
                    <a:srgbClr val="F4EEE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803" dirty="0"/>
                  </a:p>
                </p:txBody>
              </p:sp>
              <p:sp>
                <p:nvSpPr>
                  <p:cNvPr id="254" name="Graphic 16">
                    <a:extLst>
                      <a:ext uri="{FF2B5EF4-FFF2-40B4-BE49-F238E27FC236}">
                        <a16:creationId xmlns:a16="http://schemas.microsoft.com/office/drawing/2014/main" id="{2D66E299-A1D5-AA21-67F3-7424413759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892396" y="1761753"/>
                    <a:ext cx="646150" cy="720000"/>
                  </a:xfrm>
                  <a:custGeom>
                    <a:avLst/>
                    <a:gdLst>
                      <a:gd name="connsiteX0" fmla="*/ 2400829 w 4462574"/>
                      <a:gd name="connsiteY0" fmla="*/ 0 h 4972622"/>
                      <a:gd name="connsiteX1" fmla="*/ 2093248 w 4462574"/>
                      <a:gd name="connsiteY1" fmla="*/ 306886 h 4972622"/>
                      <a:gd name="connsiteX2" fmla="*/ 2093248 w 4462574"/>
                      <a:gd name="connsiteY2" fmla="*/ 1094027 h 4972622"/>
                      <a:gd name="connsiteX3" fmla="*/ 1766768 w 4462574"/>
                      <a:gd name="connsiteY3" fmla="*/ 1477605 h 4972622"/>
                      <a:gd name="connsiteX4" fmla="*/ 1754330 w 4462574"/>
                      <a:gd name="connsiteY4" fmla="*/ 1568917 h 4972622"/>
                      <a:gd name="connsiteX5" fmla="*/ 1831866 w 4462574"/>
                      <a:gd name="connsiteY5" fmla="*/ 1618745 h 4972622"/>
                      <a:gd name="connsiteX6" fmla="*/ 4155650 w 4462574"/>
                      <a:gd name="connsiteY6" fmla="*/ 1618745 h 4972622"/>
                      <a:gd name="connsiteX7" fmla="*/ 4462537 w 4462574"/>
                      <a:gd name="connsiteY7" fmla="*/ 1311859 h 4972622"/>
                      <a:gd name="connsiteX8" fmla="*/ 4462575 w 4462574"/>
                      <a:gd name="connsiteY8" fmla="*/ 306966 h 4972622"/>
                      <a:gd name="connsiteX9" fmla="*/ 4155689 w 4462574"/>
                      <a:gd name="connsiteY9" fmla="*/ 80 h 4972622"/>
                      <a:gd name="connsiteX10" fmla="*/ 2400829 w 4462574"/>
                      <a:gd name="connsiteY10" fmla="*/ 171450 h 4972622"/>
                      <a:gd name="connsiteX11" fmla="*/ 4155693 w 4462574"/>
                      <a:gd name="connsiteY11" fmla="*/ 171450 h 4972622"/>
                      <a:gd name="connsiteX12" fmla="*/ 4291130 w 4462574"/>
                      <a:gd name="connsiteY12" fmla="*/ 306886 h 4972622"/>
                      <a:gd name="connsiteX13" fmla="*/ 4291130 w 4462574"/>
                      <a:gd name="connsiteY13" fmla="*/ 1311779 h 4972622"/>
                      <a:gd name="connsiteX14" fmla="*/ 4155693 w 4462574"/>
                      <a:gd name="connsiteY14" fmla="*/ 1447067 h 4972622"/>
                      <a:gd name="connsiteX15" fmla="*/ 2531327 w 4462574"/>
                      <a:gd name="connsiteY15" fmla="*/ 1447106 h 4972622"/>
                      <a:gd name="connsiteX16" fmla="*/ 2017477 w 4462574"/>
                      <a:gd name="connsiteY16" fmla="*/ 1447106 h 4972622"/>
                      <a:gd name="connsiteX17" fmla="*/ 2244682 w 4462574"/>
                      <a:gd name="connsiteY17" fmla="*/ 1181358 h 4972622"/>
                      <a:gd name="connsiteX18" fmla="*/ 2264927 w 4462574"/>
                      <a:gd name="connsiteY18" fmla="*/ 1125637 h 4972622"/>
                      <a:gd name="connsiteX19" fmla="*/ 2264927 w 4462574"/>
                      <a:gd name="connsiteY19" fmla="*/ 306890 h 4972622"/>
                      <a:gd name="connsiteX20" fmla="*/ 2400863 w 4462574"/>
                      <a:gd name="connsiteY20" fmla="*/ 171454 h 4972622"/>
                      <a:gd name="connsiteX21" fmla="*/ 2749588 w 4462574"/>
                      <a:gd name="connsiteY21" fmla="*/ 491082 h 4972622"/>
                      <a:gd name="connsiteX22" fmla="*/ 2664208 w 4462574"/>
                      <a:gd name="connsiteY22" fmla="*/ 576501 h 4972622"/>
                      <a:gd name="connsiteX23" fmla="*/ 2689046 w 4462574"/>
                      <a:gd name="connsiteY23" fmla="*/ 637197 h 4972622"/>
                      <a:gd name="connsiteX24" fmla="*/ 2749589 w 4462574"/>
                      <a:gd name="connsiteY24" fmla="*/ 662532 h 4972622"/>
                      <a:gd name="connsiteX25" fmla="*/ 3829724 w 4462574"/>
                      <a:gd name="connsiteY25" fmla="*/ 662532 h 4972622"/>
                      <a:gd name="connsiteX26" fmla="*/ 3890344 w 4462574"/>
                      <a:gd name="connsiteY26" fmla="*/ 637274 h 4972622"/>
                      <a:gd name="connsiteX27" fmla="*/ 3915296 w 4462574"/>
                      <a:gd name="connsiteY27" fmla="*/ 576501 h 4972622"/>
                      <a:gd name="connsiteX28" fmla="*/ 3829724 w 4462574"/>
                      <a:gd name="connsiteY28" fmla="*/ 491082 h 4972622"/>
                      <a:gd name="connsiteX29" fmla="*/ 815730 w 4462574"/>
                      <a:gd name="connsiteY29" fmla="*/ 568273 h 4972622"/>
                      <a:gd name="connsiteX30" fmla="*/ 220857 w 4462574"/>
                      <a:gd name="connsiteY30" fmla="*/ 1168690 h 4972622"/>
                      <a:gd name="connsiteX31" fmla="*/ 485076 w 4462574"/>
                      <a:gd name="connsiteY31" fmla="*/ 1667659 h 4972622"/>
                      <a:gd name="connsiteX32" fmla="*/ 39 w 4462574"/>
                      <a:gd name="connsiteY32" fmla="*/ 2413584 h 4972622"/>
                      <a:gd name="connsiteX33" fmla="*/ 39 w 4462574"/>
                      <a:gd name="connsiteY33" fmla="*/ 4530943 h 4972622"/>
                      <a:gd name="connsiteX34" fmla="*/ 1 w 4462574"/>
                      <a:gd name="connsiteY34" fmla="*/ 4530905 h 4972622"/>
                      <a:gd name="connsiteX35" fmla="*/ 25106 w 4462574"/>
                      <a:gd name="connsiteY35" fmla="*/ 4591869 h 4972622"/>
                      <a:gd name="connsiteX36" fmla="*/ 86033 w 4462574"/>
                      <a:gd name="connsiteY36" fmla="*/ 4616974 h 4972622"/>
                      <a:gd name="connsiteX37" fmla="*/ 2161656 w 4462574"/>
                      <a:gd name="connsiteY37" fmla="*/ 4616974 h 4972622"/>
                      <a:gd name="connsiteX38" fmla="*/ 2161656 w 4462574"/>
                      <a:gd name="connsiteY38" fmla="*/ 4886553 h 4972622"/>
                      <a:gd name="connsiteX39" fmla="*/ 2247036 w 4462574"/>
                      <a:gd name="connsiteY39" fmla="*/ 4972622 h 4972622"/>
                      <a:gd name="connsiteX40" fmla="*/ 3707594 w 4462574"/>
                      <a:gd name="connsiteY40" fmla="*/ 4972622 h 4972622"/>
                      <a:gd name="connsiteX41" fmla="*/ 3768520 w 4462574"/>
                      <a:gd name="connsiteY41" fmla="*/ 4947479 h 4972622"/>
                      <a:gd name="connsiteX42" fmla="*/ 3793625 w 4462574"/>
                      <a:gd name="connsiteY42" fmla="*/ 4886553 h 4972622"/>
                      <a:gd name="connsiteX43" fmla="*/ 3793625 w 4462574"/>
                      <a:gd name="connsiteY43" fmla="*/ 4512498 h 4972622"/>
                      <a:gd name="connsiteX44" fmla="*/ 3307903 w 4462574"/>
                      <a:gd name="connsiteY44" fmla="*/ 3766768 h 4972622"/>
                      <a:gd name="connsiteX45" fmla="*/ 3572768 w 4462574"/>
                      <a:gd name="connsiteY45" fmla="*/ 3267800 h 4972622"/>
                      <a:gd name="connsiteX46" fmla="*/ 2977210 w 4462574"/>
                      <a:gd name="connsiteY46" fmla="*/ 2667225 h 4972622"/>
                      <a:gd name="connsiteX47" fmla="*/ 2779964 w 4462574"/>
                      <a:gd name="connsiteY47" fmla="*/ 2701400 h 4972622"/>
                      <a:gd name="connsiteX48" fmla="*/ 1631935 w 4462574"/>
                      <a:gd name="connsiteY48" fmla="*/ 2701400 h 4972622"/>
                      <a:gd name="connsiteX49" fmla="*/ 1631935 w 4462574"/>
                      <a:gd name="connsiteY49" fmla="*/ 2413570 h 4972622"/>
                      <a:gd name="connsiteX50" fmla="*/ 1146369 w 4462574"/>
                      <a:gd name="connsiteY50" fmla="*/ 1667645 h 4972622"/>
                      <a:gd name="connsiteX51" fmla="*/ 1411088 w 4462574"/>
                      <a:gd name="connsiteY51" fmla="*/ 1168716 h 4972622"/>
                      <a:gd name="connsiteX52" fmla="*/ 815715 w 4462574"/>
                      <a:gd name="connsiteY52" fmla="*/ 568298 h 4972622"/>
                      <a:gd name="connsiteX53" fmla="*/ 815730 w 4462574"/>
                      <a:gd name="connsiteY53" fmla="*/ 739723 h 4972622"/>
                      <a:gd name="connsiteX54" fmla="*/ 1239682 w 4462574"/>
                      <a:gd name="connsiteY54" fmla="*/ 1168690 h 4972622"/>
                      <a:gd name="connsiteX55" fmla="*/ 815730 w 4462574"/>
                      <a:gd name="connsiteY55" fmla="*/ 1597815 h 4972622"/>
                      <a:gd name="connsiteX56" fmla="*/ 392307 w 4462574"/>
                      <a:gd name="connsiteY56" fmla="*/ 1168690 h 4972622"/>
                      <a:gd name="connsiteX57" fmla="*/ 815730 w 4462574"/>
                      <a:gd name="connsiteY57" fmla="*/ 739723 h 4972622"/>
                      <a:gd name="connsiteX58" fmla="*/ 2749588 w 4462574"/>
                      <a:gd name="connsiteY58" fmla="*/ 956710 h 4972622"/>
                      <a:gd name="connsiteX59" fmla="*/ 2664208 w 4462574"/>
                      <a:gd name="connsiteY59" fmla="*/ 1042282 h 4972622"/>
                      <a:gd name="connsiteX60" fmla="*/ 2689046 w 4462574"/>
                      <a:gd name="connsiteY60" fmla="*/ 1102978 h 4972622"/>
                      <a:gd name="connsiteX61" fmla="*/ 2749589 w 4462574"/>
                      <a:gd name="connsiteY61" fmla="*/ 1128351 h 4972622"/>
                      <a:gd name="connsiteX62" fmla="*/ 3829724 w 4462574"/>
                      <a:gd name="connsiteY62" fmla="*/ 1128351 h 4972622"/>
                      <a:gd name="connsiteX63" fmla="*/ 3890344 w 4462574"/>
                      <a:gd name="connsiteY63" fmla="*/ 1103054 h 4972622"/>
                      <a:gd name="connsiteX64" fmla="*/ 3915296 w 4462574"/>
                      <a:gd name="connsiteY64" fmla="*/ 1042282 h 4972622"/>
                      <a:gd name="connsiteX65" fmla="*/ 3829724 w 4462574"/>
                      <a:gd name="connsiteY65" fmla="*/ 956710 h 4972622"/>
                      <a:gd name="connsiteX66" fmla="*/ 815730 w 4462574"/>
                      <a:gd name="connsiteY66" fmla="*/ 1769265 h 4972622"/>
                      <a:gd name="connsiteX67" fmla="*/ 1460500 w 4462574"/>
                      <a:gd name="connsiteY67" fmla="*/ 2413545 h 4972622"/>
                      <a:gd name="connsiteX68" fmla="*/ 1460500 w 4462574"/>
                      <a:gd name="connsiteY68" fmla="*/ 2701375 h 4972622"/>
                      <a:gd name="connsiteX69" fmla="*/ 171489 w 4462574"/>
                      <a:gd name="connsiteY69" fmla="*/ 2701375 h 4972622"/>
                      <a:gd name="connsiteX70" fmla="*/ 171489 w 4462574"/>
                      <a:gd name="connsiteY70" fmla="*/ 2413545 h 4972622"/>
                      <a:gd name="connsiteX71" fmla="*/ 815769 w 4462574"/>
                      <a:gd name="connsiteY71" fmla="*/ 1769265 h 4972622"/>
                      <a:gd name="connsiteX72" fmla="*/ 2966399 w 4462574"/>
                      <a:gd name="connsiteY72" fmla="*/ 2838819 h 4972622"/>
                      <a:gd name="connsiteX73" fmla="*/ 2977268 w 4462574"/>
                      <a:gd name="connsiteY73" fmla="*/ 2838819 h 4972622"/>
                      <a:gd name="connsiteX74" fmla="*/ 3401376 w 4462574"/>
                      <a:gd name="connsiteY74" fmla="*/ 3267787 h 4972622"/>
                      <a:gd name="connsiteX75" fmla="*/ 2996019 w 4462574"/>
                      <a:gd name="connsiteY75" fmla="*/ 3697098 h 4972622"/>
                      <a:gd name="connsiteX76" fmla="*/ 2977267 w 4462574"/>
                      <a:gd name="connsiteY76" fmla="*/ 3696945 h 4972622"/>
                      <a:gd name="connsiteX77" fmla="*/ 2958668 w 4462574"/>
                      <a:gd name="connsiteY77" fmla="*/ 3697098 h 4972622"/>
                      <a:gd name="connsiteX78" fmla="*/ 2553997 w 4462574"/>
                      <a:gd name="connsiteY78" fmla="*/ 3267787 h 4972622"/>
                      <a:gd name="connsiteX79" fmla="*/ 2966398 w 4462574"/>
                      <a:gd name="connsiteY79" fmla="*/ 2838819 h 4972622"/>
                      <a:gd name="connsiteX80" fmla="*/ 171470 w 4462574"/>
                      <a:gd name="connsiteY80" fmla="*/ 2872956 h 4972622"/>
                      <a:gd name="connsiteX81" fmla="*/ 2529740 w 4462574"/>
                      <a:gd name="connsiteY81" fmla="*/ 2872956 h 4972622"/>
                      <a:gd name="connsiteX82" fmla="*/ 2382558 w 4462574"/>
                      <a:gd name="connsiteY82" fmla="*/ 3267752 h 4972622"/>
                      <a:gd name="connsiteX83" fmla="*/ 2646777 w 4462574"/>
                      <a:gd name="connsiteY83" fmla="*/ 3766720 h 4972622"/>
                      <a:gd name="connsiteX84" fmla="*/ 2164424 w 4462574"/>
                      <a:gd name="connsiteY84" fmla="*/ 4445476 h 4972622"/>
                      <a:gd name="connsiteX85" fmla="*/ 171489 w 4462574"/>
                      <a:gd name="connsiteY85" fmla="*/ 4445476 h 4972622"/>
                      <a:gd name="connsiteX86" fmla="*/ 2977274 w 4462574"/>
                      <a:gd name="connsiteY86" fmla="*/ 3868346 h 4972622"/>
                      <a:gd name="connsiteX87" fmla="*/ 3622239 w 4462574"/>
                      <a:gd name="connsiteY87" fmla="*/ 4512469 h 4972622"/>
                      <a:gd name="connsiteX88" fmla="*/ 3622239 w 4462574"/>
                      <a:gd name="connsiteY88" fmla="*/ 4801142 h 4972622"/>
                      <a:gd name="connsiteX89" fmla="*/ 2333131 w 4462574"/>
                      <a:gd name="connsiteY89" fmla="*/ 4801142 h 4972622"/>
                      <a:gd name="connsiteX90" fmla="*/ 2333131 w 4462574"/>
                      <a:gd name="connsiteY90" fmla="*/ 4512469 h 4972622"/>
                      <a:gd name="connsiteX91" fmla="*/ 2977254 w 4462574"/>
                      <a:gd name="connsiteY91" fmla="*/ 3868346 h 4972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</a:cxnLst>
                    <a:rect l="l" t="t" r="r" b="b"/>
                    <a:pathLst>
                      <a:path w="4462574" h="4972622">
                        <a:moveTo>
                          <a:pt x="2400829" y="0"/>
                        </a:moveTo>
                        <a:cubicBezTo>
                          <a:pt x="2232211" y="0"/>
                          <a:pt x="2093248" y="138385"/>
                          <a:pt x="2093248" y="306886"/>
                        </a:cubicBezTo>
                        <a:lnTo>
                          <a:pt x="2093248" y="1094027"/>
                        </a:lnTo>
                        <a:lnTo>
                          <a:pt x="1766768" y="1477605"/>
                        </a:lnTo>
                        <a:cubicBezTo>
                          <a:pt x="1745222" y="1503055"/>
                          <a:pt x="1740362" y="1538646"/>
                          <a:pt x="1754330" y="1568917"/>
                        </a:cubicBezTo>
                        <a:cubicBezTo>
                          <a:pt x="1768299" y="1599189"/>
                          <a:pt x="1798532" y="1618630"/>
                          <a:pt x="1831866" y="1618745"/>
                        </a:cubicBezTo>
                        <a:lnTo>
                          <a:pt x="4155650" y="1618745"/>
                        </a:lnTo>
                        <a:cubicBezTo>
                          <a:pt x="4324269" y="1618745"/>
                          <a:pt x="4462537" y="1480399"/>
                          <a:pt x="4462537" y="1311859"/>
                        </a:cubicBezTo>
                        <a:lnTo>
                          <a:pt x="4462575" y="306966"/>
                        </a:lnTo>
                        <a:cubicBezTo>
                          <a:pt x="4462575" y="138426"/>
                          <a:pt x="4324268" y="80"/>
                          <a:pt x="4155689" y="80"/>
                        </a:cubicBezTo>
                        <a:close/>
                        <a:moveTo>
                          <a:pt x="2400829" y="171450"/>
                        </a:moveTo>
                        <a:lnTo>
                          <a:pt x="4155693" y="171450"/>
                        </a:lnTo>
                        <a:cubicBezTo>
                          <a:pt x="4232540" y="171450"/>
                          <a:pt x="4291130" y="230616"/>
                          <a:pt x="4291130" y="306886"/>
                        </a:cubicBezTo>
                        <a:lnTo>
                          <a:pt x="4291130" y="1311779"/>
                        </a:lnTo>
                        <a:cubicBezTo>
                          <a:pt x="4291130" y="1388051"/>
                          <a:pt x="4232499" y="1447067"/>
                          <a:pt x="4155693" y="1447067"/>
                        </a:cubicBezTo>
                        <a:lnTo>
                          <a:pt x="2531327" y="1447106"/>
                        </a:lnTo>
                        <a:lnTo>
                          <a:pt x="2017477" y="1447106"/>
                        </a:lnTo>
                        <a:lnTo>
                          <a:pt x="2244682" y="1181358"/>
                        </a:lnTo>
                        <a:cubicBezTo>
                          <a:pt x="2257848" y="1165783"/>
                          <a:pt x="2265042" y="1146035"/>
                          <a:pt x="2264927" y="1125637"/>
                        </a:cubicBezTo>
                        <a:lnTo>
                          <a:pt x="2264927" y="306890"/>
                        </a:lnTo>
                        <a:cubicBezTo>
                          <a:pt x="2264927" y="230617"/>
                          <a:pt x="2324055" y="171454"/>
                          <a:pt x="2400863" y="171454"/>
                        </a:cubicBezTo>
                        <a:close/>
                        <a:moveTo>
                          <a:pt x="2749588" y="491082"/>
                        </a:moveTo>
                        <a:cubicBezTo>
                          <a:pt x="2702516" y="491273"/>
                          <a:pt x="2664361" y="529391"/>
                          <a:pt x="2664208" y="576501"/>
                        </a:cubicBezTo>
                        <a:cubicBezTo>
                          <a:pt x="2664093" y="599233"/>
                          <a:pt x="2673048" y="621048"/>
                          <a:pt x="2689046" y="637197"/>
                        </a:cubicBezTo>
                        <a:cubicBezTo>
                          <a:pt x="2705081" y="653347"/>
                          <a:pt x="2726857" y="662455"/>
                          <a:pt x="2749589" y="662532"/>
                        </a:cubicBezTo>
                        <a:lnTo>
                          <a:pt x="3829724" y="662532"/>
                        </a:lnTo>
                        <a:cubicBezTo>
                          <a:pt x="3852494" y="662494"/>
                          <a:pt x="3874309" y="653385"/>
                          <a:pt x="3890344" y="637274"/>
                        </a:cubicBezTo>
                        <a:cubicBezTo>
                          <a:pt x="3906417" y="621124"/>
                          <a:pt x="3915373" y="599233"/>
                          <a:pt x="3915296" y="576501"/>
                        </a:cubicBezTo>
                        <a:cubicBezTo>
                          <a:pt x="3915105" y="529352"/>
                          <a:pt x="3876872" y="491197"/>
                          <a:pt x="3829724" y="491082"/>
                        </a:cubicBezTo>
                        <a:close/>
                        <a:moveTo>
                          <a:pt x="815730" y="568273"/>
                        </a:moveTo>
                        <a:cubicBezTo>
                          <a:pt x="487565" y="568273"/>
                          <a:pt x="220857" y="838497"/>
                          <a:pt x="220857" y="1168690"/>
                        </a:cubicBezTo>
                        <a:cubicBezTo>
                          <a:pt x="220857" y="1375880"/>
                          <a:pt x="325755" y="1559577"/>
                          <a:pt x="485076" y="1667659"/>
                        </a:cubicBezTo>
                        <a:cubicBezTo>
                          <a:pt x="199274" y="1794522"/>
                          <a:pt x="39" y="2080785"/>
                          <a:pt x="39" y="2413584"/>
                        </a:cubicBezTo>
                        <a:lnTo>
                          <a:pt x="39" y="4530943"/>
                        </a:lnTo>
                        <a:lnTo>
                          <a:pt x="1" y="4530905"/>
                        </a:lnTo>
                        <a:cubicBezTo>
                          <a:pt x="-114" y="4553752"/>
                          <a:pt x="8918" y="4575719"/>
                          <a:pt x="25106" y="4591869"/>
                        </a:cubicBezTo>
                        <a:cubicBezTo>
                          <a:pt x="41256" y="4608019"/>
                          <a:pt x="63185" y="4617051"/>
                          <a:pt x="86033" y="4616974"/>
                        </a:cubicBezTo>
                        <a:lnTo>
                          <a:pt x="2161656" y="4616974"/>
                        </a:lnTo>
                        <a:lnTo>
                          <a:pt x="2161656" y="4886553"/>
                        </a:lnTo>
                        <a:cubicBezTo>
                          <a:pt x="2161464" y="4933892"/>
                          <a:pt x="2199696" y="4972430"/>
                          <a:pt x="2247036" y="4972622"/>
                        </a:cubicBezTo>
                        <a:lnTo>
                          <a:pt x="3707594" y="4972622"/>
                        </a:lnTo>
                        <a:cubicBezTo>
                          <a:pt x="3730441" y="4972699"/>
                          <a:pt x="3752370" y="4963667"/>
                          <a:pt x="3768520" y="4947479"/>
                        </a:cubicBezTo>
                        <a:cubicBezTo>
                          <a:pt x="3784670" y="4931329"/>
                          <a:pt x="3793740" y="4909401"/>
                          <a:pt x="3793625" y="4886553"/>
                        </a:cubicBezTo>
                        <a:lnTo>
                          <a:pt x="3793625" y="4512498"/>
                        </a:lnTo>
                        <a:cubicBezTo>
                          <a:pt x="3793625" y="4179698"/>
                          <a:pt x="3593891" y="3893592"/>
                          <a:pt x="3307903" y="3766768"/>
                        </a:cubicBezTo>
                        <a:cubicBezTo>
                          <a:pt x="3467449" y="3658735"/>
                          <a:pt x="3572768" y="3475039"/>
                          <a:pt x="3572768" y="3267800"/>
                        </a:cubicBezTo>
                        <a:cubicBezTo>
                          <a:pt x="3572768" y="2937607"/>
                          <a:pt x="3305375" y="2667225"/>
                          <a:pt x="2977210" y="2667225"/>
                        </a:cubicBezTo>
                        <a:cubicBezTo>
                          <a:pt x="2908056" y="2667225"/>
                          <a:pt x="2841735" y="2679357"/>
                          <a:pt x="2779964" y="2701400"/>
                        </a:cubicBezTo>
                        <a:lnTo>
                          <a:pt x="1631935" y="2701400"/>
                        </a:lnTo>
                        <a:lnTo>
                          <a:pt x="1631935" y="2413570"/>
                        </a:lnTo>
                        <a:cubicBezTo>
                          <a:pt x="1631935" y="2080850"/>
                          <a:pt x="1432318" y="1794548"/>
                          <a:pt x="1146369" y="1667645"/>
                        </a:cubicBezTo>
                        <a:cubicBezTo>
                          <a:pt x="1305876" y="1559612"/>
                          <a:pt x="1411088" y="1375916"/>
                          <a:pt x="1411088" y="1168716"/>
                        </a:cubicBezTo>
                        <a:cubicBezTo>
                          <a:pt x="1411088" y="838523"/>
                          <a:pt x="1143890" y="568298"/>
                          <a:pt x="815715" y="568298"/>
                        </a:cubicBezTo>
                        <a:close/>
                        <a:moveTo>
                          <a:pt x="815730" y="739723"/>
                        </a:moveTo>
                        <a:cubicBezTo>
                          <a:pt x="1050254" y="739723"/>
                          <a:pt x="1239682" y="930159"/>
                          <a:pt x="1239682" y="1168690"/>
                        </a:cubicBezTo>
                        <a:cubicBezTo>
                          <a:pt x="1239682" y="1407192"/>
                          <a:pt x="1050283" y="1597815"/>
                          <a:pt x="815730" y="1597815"/>
                        </a:cubicBezTo>
                        <a:cubicBezTo>
                          <a:pt x="581206" y="1597815"/>
                          <a:pt x="392307" y="1407192"/>
                          <a:pt x="392307" y="1168690"/>
                        </a:cubicBezTo>
                        <a:cubicBezTo>
                          <a:pt x="392307" y="930189"/>
                          <a:pt x="581206" y="739723"/>
                          <a:pt x="815730" y="739723"/>
                        </a:cubicBezTo>
                        <a:close/>
                        <a:moveTo>
                          <a:pt x="2749588" y="956710"/>
                        </a:moveTo>
                        <a:cubicBezTo>
                          <a:pt x="2702439" y="956901"/>
                          <a:pt x="2664284" y="995133"/>
                          <a:pt x="2664208" y="1042282"/>
                        </a:cubicBezTo>
                        <a:cubicBezTo>
                          <a:pt x="2664093" y="1065014"/>
                          <a:pt x="2673048" y="1086867"/>
                          <a:pt x="2689046" y="1102978"/>
                        </a:cubicBezTo>
                        <a:cubicBezTo>
                          <a:pt x="2705081" y="1119128"/>
                          <a:pt x="2726857" y="1128236"/>
                          <a:pt x="2749589" y="1128351"/>
                        </a:cubicBezTo>
                        <a:lnTo>
                          <a:pt x="3829724" y="1128351"/>
                        </a:lnTo>
                        <a:cubicBezTo>
                          <a:pt x="3852494" y="1128274"/>
                          <a:pt x="3874309" y="1119204"/>
                          <a:pt x="3890344" y="1103054"/>
                        </a:cubicBezTo>
                        <a:cubicBezTo>
                          <a:pt x="3906417" y="1086905"/>
                          <a:pt x="3915373" y="1065052"/>
                          <a:pt x="3915296" y="1042282"/>
                        </a:cubicBezTo>
                        <a:cubicBezTo>
                          <a:pt x="3915181" y="995057"/>
                          <a:pt x="3876949" y="956824"/>
                          <a:pt x="3829724" y="956710"/>
                        </a:cubicBezTo>
                        <a:close/>
                        <a:moveTo>
                          <a:pt x="815730" y="1769265"/>
                        </a:moveTo>
                        <a:cubicBezTo>
                          <a:pt x="1174247" y="1769265"/>
                          <a:pt x="1460500" y="2055185"/>
                          <a:pt x="1460500" y="2413545"/>
                        </a:cubicBezTo>
                        <a:lnTo>
                          <a:pt x="1460500" y="2701375"/>
                        </a:lnTo>
                        <a:lnTo>
                          <a:pt x="171489" y="2701375"/>
                        </a:lnTo>
                        <a:lnTo>
                          <a:pt x="171489" y="2413545"/>
                        </a:lnTo>
                        <a:cubicBezTo>
                          <a:pt x="171489" y="2055185"/>
                          <a:pt x="457252" y="1769265"/>
                          <a:pt x="815769" y="1769265"/>
                        </a:cubicBezTo>
                        <a:close/>
                        <a:moveTo>
                          <a:pt x="2966399" y="2838819"/>
                        </a:moveTo>
                        <a:cubicBezTo>
                          <a:pt x="2970034" y="2838743"/>
                          <a:pt x="2973632" y="2838819"/>
                          <a:pt x="2977268" y="2838819"/>
                        </a:cubicBezTo>
                        <a:cubicBezTo>
                          <a:pt x="3211792" y="2838819"/>
                          <a:pt x="3401376" y="3029256"/>
                          <a:pt x="3401376" y="3267787"/>
                        </a:cubicBezTo>
                        <a:cubicBezTo>
                          <a:pt x="3401376" y="3499930"/>
                          <a:pt x="3221853" y="3687262"/>
                          <a:pt x="2996019" y="3697098"/>
                        </a:cubicBezTo>
                        <a:cubicBezTo>
                          <a:pt x="2989781" y="3696945"/>
                          <a:pt x="2983544" y="3696945"/>
                          <a:pt x="2977267" y="3696945"/>
                        </a:cubicBezTo>
                        <a:cubicBezTo>
                          <a:pt x="2971029" y="3696945"/>
                          <a:pt x="2964906" y="3696983"/>
                          <a:pt x="2958668" y="3697098"/>
                        </a:cubicBezTo>
                        <a:cubicBezTo>
                          <a:pt x="2732873" y="3687263"/>
                          <a:pt x="2553997" y="3499930"/>
                          <a:pt x="2553997" y="3267787"/>
                        </a:cubicBezTo>
                        <a:cubicBezTo>
                          <a:pt x="2553997" y="3032999"/>
                          <a:pt x="2736968" y="2844668"/>
                          <a:pt x="2966398" y="2838819"/>
                        </a:cubicBezTo>
                        <a:close/>
                        <a:moveTo>
                          <a:pt x="171470" y="2872956"/>
                        </a:moveTo>
                        <a:lnTo>
                          <a:pt x="2529740" y="2872956"/>
                        </a:lnTo>
                        <a:cubicBezTo>
                          <a:pt x="2438121" y="2978736"/>
                          <a:pt x="2382558" y="3117042"/>
                          <a:pt x="2382558" y="3267752"/>
                        </a:cubicBezTo>
                        <a:cubicBezTo>
                          <a:pt x="2382558" y="3474942"/>
                          <a:pt x="2487456" y="3658638"/>
                          <a:pt x="2646777" y="3766720"/>
                        </a:cubicBezTo>
                        <a:cubicBezTo>
                          <a:pt x="2380383" y="3884972"/>
                          <a:pt x="2189142" y="4141657"/>
                          <a:pt x="2164424" y="4445476"/>
                        </a:cubicBezTo>
                        <a:lnTo>
                          <a:pt x="171489" y="4445476"/>
                        </a:lnTo>
                        <a:close/>
                        <a:moveTo>
                          <a:pt x="2977274" y="3868346"/>
                        </a:moveTo>
                        <a:cubicBezTo>
                          <a:pt x="3335790" y="3868346"/>
                          <a:pt x="3622239" y="4154070"/>
                          <a:pt x="3622239" y="4512469"/>
                        </a:cubicBezTo>
                        <a:lnTo>
                          <a:pt x="3622239" y="4801142"/>
                        </a:lnTo>
                        <a:lnTo>
                          <a:pt x="2333131" y="4801142"/>
                        </a:lnTo>
                        <a:lnTo>
                          <a:pt x="2333131" y="4512469"/>
                        </a:lnTo>
                        <a:cubicBezTo>
                          <a:pt x="2333131" y="4154109"/>
                          <a:pt x="2618698" y="3868346"/>
                          <a:pt x="2977254" y="3868346"/>
                        </a:cubicBezTo>
                        <a:close/>
                      </a:path>
                    </a:pathLst>
                  </a:custGeom>
                  <a:solidFill>
                    <a:srgbClr val="513C2C"/>
                  </a:solidFill>
                  <a:ln w="979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sz="1803"/>
                  </a:p>
                </p:txBody>
              </p:sp>
            </p:grp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C1064E7E-0B42-84D7-7AA8-60EFB6C86BA1}"/>
                  </a:ext>
                </a:extLst>
              </p:cNvPr>
              <p:cNvGrpSpPr/>
              <p:nvPr/>
            </p:nvGrpSpPr>
            <p:grpSpPr>
              <a:xfrm>
                <a:off x="1864954" y="2098703"/>
                <a:ext cx="2103388" cy="1620017"/>
                <a:chOff x="3247991" y="1365265"/>
                <a:chExt cx="2103388" cy="1620017"/>
              </a:xfrm>
            </p:grpSpPr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61BF2C4A-BF8C-4057-DD32-2F401A6DE199}"/>
                    </a:ext>
                  </a:extLst>
                </p:cNvPr>
                <p:cNvSpPr/>
                <p:nvPr/>
              </p:nvSpPr>
              <p:spPr>
                <a:xfrm>
                  <a:off x="3247991" y="2445282"/>
                  <a:ext cx="2103388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pt-BR" sz="1401" b="1" dirty="0" err="1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Coffee</a:t>
                  </a:r>
                  <a:r>
                    <a:rPr lang="pt-BR" sz="1401" b="1" dirty="0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pt-BR" sz="1401" b="1" dirty="0" err="1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production</a:t>
                  </a:r>
                  <a:r>
                    <a:rPr lang="pt-BR" sz="1401" b="1" dirty="0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pt-BR" sz="1401" b="1" dirty="0" err="1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by</a:t>
                  </a:r>
                  <a:r>
                    <a:rPr lang="pt-BR" sz="1401" b="1" dirty="0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pt-BR" sz="1401" b="1" dirty="0" err="1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area</a:t>
                  </a:r>
                  <a:endParaRPr lang="pt-BR" sz="1401" b="1" dirty="0">
                    <a:solidFill>
                      <a:srgbClr val="8C182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grpSp>
              <p:nvGrpSpPr>
                <p:cNvPr id="257" name="Group 256">
                  <a:extLst>
                    <a:ext uri="{FF2B5EF4-FFF2-40B4-BE49-F238E27FC236}">
                      <a16:creationId xmlns:a16="http://schemas.microsoft.com/office/drawing/2014/main" id="{1FD646A9-9B5B-D07D-7DB5-6C8B8F80C99E}"/>
                    </a:ext>
                  </a:extLst>
                </p:cNvPr>
                <p:cNvGrpSpPr/>
                <p:nvPr/>
              </p:nvGrpSpPr>
              <p:grpSpPr>
                <a:xfrm>
                  <a:off x="3761125" y="1365265"/>
                  <a:ext cx="1080000" cy="1080000"/>
                  <a:chOff x="4078625" y="2975639"/>
                  <a:chExt cx="1080000" cy="1080000"/>
                </a:xfrm>
              </p:grpSpPr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ADC46958-C232-1116-80CB-1EF53064E517}"/>
                      </a:ext>
                    </a:extLst>
                  </p:cNvPr>
                  <p:cNvSpPr/>
                  <p:nvPr/>
                </p:nvSpPr>
                <p:spPr>
                  <a:xfrm>
                    <a:off x="4078625" y="2975639"/>
                    <a:ext cx="1080000" cy="1080000"/>
                  </a:xfrm>
                  <a:prstGeom prst="ellipse">
                    <a:avLst/>
                  </a:prstGeom>
                  <a:solidFill>
                    <a:srgbClr val="F4EEE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803" dirty="0"/>
                  </a:p>
                </p:txBody>
              </p:sp>
              <p:grpSp>
                <p:nvGrpSpPr>
                  <p:cNvPr id="259" name="Group 258">
                    <a:extLst>
                      <a:ext uri="{FF2B5EF4-FFF2-40B4-BE49-F238E27FC236}">
                        <a16:creationId xmlns:a16="http://schemas.microsoft.com/office/drawing/2014/main" id="{E9FE287E-0A98-76C0-B8E8-70909524019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258625" y="3159001"/>
                    <a:ext cx="720000" cy="713277"/>
                    <a:chOff x="3524267" y="195627"/>
                    <a:chExt cx="5143452" cy="5095414"/>
                  </a:xfrm>
                </p:grpSpPr>
                <p:sp>
                  <p:nvSpPr>
                    <p:cNvPr id="260" name="Freeform: Shape 259">
                      <a:extLst>
                        <a:ext uri="{FF2B5EF4-FFF2-40B4-BE49-F238E27FC236}">
                          <a16:creationId xmlns:a16="http://schemas.microsoft.com/office/drawing/2014/main" id="{18A3B8B7-5666-5A33-E468-90B19669E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4267" y="195627"/>
                      <a:ext cx="5143452" cy="5095414"/>
                    </a:xfrm>
                    <a:custGeom>
                      <a:avLst/>
                      <a:gdLst>
                        <a:gd name="connsiteX0" fmla="*/ 3744157 w 5143452"/>
                        <a:gd name="connsiteY0" fmla="*/ 2122083 h 5095414"/>
                        <a:gd name="connsiteX1" fmla="*/ 3743774 w 5143452"/>
                        <a:gd name="connsiteY1" fmla="*/ 2128359 h 5095414"/>
                        <a:gd name="connsiteX2" fmla="*/ 3744157 w 5143452"/>
                        <a:gd name="connsiteY2" fmla="*/ 2129813 h 5095414"/>
                        <a:gd name="connsiteX3" fmla="*/ 3754107 w 5143452"/>
                        <a:gd name="connsiteY3" fmla="*/ 2139419 h 5095414"/>
                        <a:gd name="connsiteX4" fmla="*/ 3777720 w 5143452"/>
                        <a:gd name="connsiteY4" fmla="*/ 2141983 h 5095414"/>
                        <a:gd name="connsiteX5" fmla="*/ 3778447 w 5143452"/>
                        <a:gd name="connsiteY5" fmla="*/ 2141639 h 5095414"/>
                        <a:gd name="connsiteX6" fmla="*/ 3816066 w 5143452"/>
                        <a:gd name="connsiteY6" fmla="*/ 2102144 h 5095414"/>
                        <a:gd name="connsiteX7" fmla="*/ 3816105 w 5143452"/>
                        <a:gd name="connsiteY7" fmla="*/ 2102183 h 5095414"/>
                        <a:gd name="connsiteX8" fmla="*/ 3760038 w 5143452"/>
                        <a:gd name="connsiteY8" fmla="*/ 2096978 h 5095414"/>
                        <a:gd name="connsiteX9" fmla="*/ 3746758 w 5143452"/>
                        <a:gd name="connsiteY9" fmla="*/ 2112515 h 5095414"/>
                        <a:gd name="connsiteX10" fmla="*/ 3744156 w 5143452"/>
                        <a:gd name="connsiteY10" fmla="*/ 2122083 h 5095414"/>
                        <a:gd name="connsiteX11" fmla="*/ 4204202 w 5143452"/>
                        <a:gd name="connsiteY11" fmla="*/ 2285920 h 5095414"/>
                        <a:gd name="connsiteX12" fmla="*/ 4204202 w 5143452"/>
                        <a:gd name="connsiteY12" fmla="*/ 2285882 h 5095414"/>
                        <a:gd name="connsiteX13" fmla="*/ 4187057 w 5143452"/>
                        <a:gd name="connsiteY13" fmla="*/ 2290704 h 5095414"/>
                        <a:gd name="connsiteX14" fmla="*/ 4168954 w 5143452"/>
                        <a:gd name="connsiteY14" fmla="*/ 2328668 h 5095414"/>
                        <a:gd name="connsiteX15" fmla="*/ 4168992 w 5143452"/>
                        <a:gd name="connsiteY15" fmla="*/ 2328668 h 5095414"/>
                        <a:gd name="connsiteX16" fmla="*/ 4194710 w 5143452"/>
                        <a:gd name="connsiteY16" fmla="*/ 2341527 h 5095414"/>
                        <a:gd name="connsiteX17" fmla="*/ 4199494 w 5143452"/>
                        <a:gd name="connsiteY17" fmla="*/ 2332954 h 5095414"/>
                        <a:gd name="connsiteX18" fmla="*/ 4206880 w 5143452"/>
                        <a:gd name="connsiteY18" fmla="*/ 2293077 h 5095414"/>
                        <a:gd name="connsiteX19" fmla="*/ 4204201 w 5143452"/>
                        <a:gd name="connsiteY19" fmla="*/ 2285882 h 5095414"/>
                        <a:gd name="connsiteX20" fmla="*/ 4910321 w 5143452"/>
                        <a:gd name="connsiteY20" fmla="*/ 36594 h 5095414"/>
                        <a:gd name="connsiteX21" fmla="*/ 5066732 w 5143452"/>
                        <a:gd name="connsiteY21" fmla="*/ 391515 h 5095414"/>
                        <a:gd name="connsiteX22" fmla="*/ 4463904 w 5143452"/>
                        <a:gd name="connsiteY22" fmla="*/ 876670 h 5095414"/>
                        <a:gd name="connsiteX23" fmla="*/ 4463943 w 5143452"/>
                        <a:gd name="connsiteY23" fmla="*/ 876670 h 5095414"/>
                        <a:gd name="connsiteX24" fmla="*/ 4529958 w 5143452"/>
                        <a:gd name="connsiteY24" fmla="*/ 903191 h 5095414"/>
                        <a:gd name="connsiteX25" fmla="*/ 4574965 w 5143452"/>
                        <a:gd name="connsiteY25" fmla="*/ 1361050 h 5095414"/>
                        <a:gd name="connsiteX26" fmla="*/ 4942778 w 5143452"/>
                        <a:gd name="connsiteY26" fmla="*/ 1599738 h 5095414"/>
                        <a:gd name="connsiteX27" fmla="*/ 4679745 w 5143452"/>
                        <a:gd name="connsiteY27" fmla="*/ 1932880 h 5095414"/>
                        <a:gd name="connsiteX28" fmla="*/ 4148514 w 5143452"/>
                        <a:gd name="connsiteY28" fmla="*/ 1776469 h 5095414"/>
                        <a:gd name="connsiteX29" fmla="*/ 4148476 w 5143452"/>
                        <a:gd name="connsiteY29" fmla="*/ 1776469 h 5095414"/>
                        <a:gd name="connsiteX30" fmla="*/ 4134852 w 5143452"/>
                        <a:gd name="connsiteY30" fmla="*/ 1762807 h 5095414"/>
                        <a:gd name="connsiteX31" fmla="*/ 4058083 w 5143452"/>
                        <a:gd name="connsiteY31" fmla="*/ 1769427 h 5095414"/>
                        <a:gd name="connsiteX32" fmla="*/ 3924597 w 5143452"/>
                        <a:gd name="connsiteY32" fmla="*/ 1928435 h 5095414"/>
                        <a:gd name="connsiteX33" fmla="*/ 4320803 w 5143452"/>
                        <a:gd name="connsiteY33" fmla="*/ 2371834 h 5095414"/>
                        <a:gd name="connsiteX34" fmla="*/ 3824206 w 5143452"/>
                        <a:gd name="connsiteY34" fmla="*/ 2541178 h 5095414"/>
                        <a:gd name="connsiteX35" fmla="*/ 3831630 w 5143452"/>
                        <a:gd name="connsiteY35" fmla="*/ 2558323 h 5095414"/>
                        <a:gd name="connsiteX36" fmla="*/ 3822024 w 5143452"/>
                        <a:gd name="connsiteY36" fmla="*/ 2886263 h 5095414"/>
                        <a:gd name="connsiteX37" fmla="*/ 3821986 w 5143452"/>
                        <a:gd name="connsiteY37" fmla="*/ 2886301 h 5095414"/>
                        <a:gd name="connsiteX38" fmla="*/ 3605067 w 5143452"/>
                        <a:gd name="connsiteY38" fmla="*/ 3024343 h 5095414"/>
                        <a:gd name="connsiteX39" fmla="*/ 4185391 w 5143452"/>
                        <a:gd name="connsiteY39" fmla="*/ 3407999 h 5095414"/>
                        <a:gd name="connsiteX40" fmla="*/ 4186118 w 5143452"/>
                        <a:gd name="connsiteY40" fmla="*/ 3486223 h 5095414"/>
                        <a:gd name="connsiteX41" fmla="*/ 3196313 w 5143452"/>
                        <a:gd name="connsiteY41" fmla="*/ 3687672 h 5095414"/>
                        <a:gd name="connsiteX42" fmla="*/ 3313614 w 5143452"/>
                        <a:gd name="connsiteY42" fmla="*/ 4679339 h 5095414"/>
                        <a:gd name="connsiteX43" fmla="*/ 3245379 w 5143452"/>
                        <a:gd name="connsiteY43" fmla="*/ 4717915 h 5095414"/>
                        <a:gd name="connsiteX44" fmla="*/ 2389853 w 5143452"/>
                        <a:gd name="connsiteY44" fmla="*/ 4296442 h 5095414"/>
                        <a:gd name="connsiteX45" fmla="*/ 2318671 w 5143452"/>
                        <a:gd name="connsiteY45" fmla="*/ 4385343 h 5095414"/>
                        <a:gd name="connsiteX46" fmla="*/ 1880367 w 5143452"/>
                        <a:gd name="connsiteY46" fmla="*/ 4484960 h 5095414"/>
                        <a:gd name="connsiteX47" fmla="*/ 1880328 w 5143452"/>
                        <a:gd name="connsiteY47" fmla="*/ 4484960 h 5095414"/>
                        <a:gd name="connsiteX48" fmla="*/ 1997669 w 5143452"/>
                        <a:gd name="connsiteY48" fmla="*/ 4736208 h 5095414"/>
                        <a:gd name="connsiteX49" fmla="*/ 1836858 w 5143452"/>
                        <a:gd name="connsiteY49" fmla="*/ 5087034 h 5095414"/>
                        <a:gd name="connsiteX50" fmla="*/ 1264646 w 5143452"/>
                        <a:gd name="connsiteY50" fmla="*/ 4628822 h 5095414"/>
                        <a:gd name="connsiteX51" fmla="*/ 1264646 w 5143452"/>
                        <a:gd name="connsiteY51" fmla="*/ 4628860 h 5095414"/>
                        <a:gd name="connsiteX52" fmla="*/ 1078697 w 5143452"/>
                        <a:gd name="connsiteY52" fmla="*/ 4569427 h 5095414"/>
                        <a:gd name="connsiteX53" fmla="*/ 954391 w 5143452"/>
                        <a:gd name="connsiteY53" fmla="*/ 4444013 h 5095414"/>
                        <a:gd name="connsiteX54" fmla="*/ 642645 w 5143452"/>
                        <a:gd name="connsiteY54" fmla="*/ 4803333 h 5095414"/>
                        <a:gd name="connsiteX55" fmla="*/ 496570 w 5143452"/>
                        <a:gd name="connsiteY55" fmla="*/ 5024729 h 5095414"/>
                        <a:gd name="connsiteX56" fmla="*/ 160822 w 5143452"/>
                        <a:gd name="connsiteY56" fmla="*/ 5012177 h 5095414"/>
                        <a:gd name="connsiteX57" fmla="*/ 137554 w 5143452"/>
                        <a:gd name="connsiteY57" fmla="*/ 4947960 h 5095414"/>
                        <a:gd name="connsiteX58" fmla="*/ 154163 w 5143452"/>
                        <a:gd name="connsiteY58" fmla="*/ 4916195 h 5095414"/>
                        <a:gd name="connsiteX59" fmla="*/ 667749 w 5143452"/>
                        <a:gd name="connsiteY59" fmla="*/ 4265411 h 5095414"/>
                        <a:gd name="connsiteX60" fmla="*/ 667710 w 5143452"/>
                        <a:gd name="connsiteY60" fmla="*/ 4265411 h 5095414"/>
                        <a:gd name="connsiteX61" fmla="*/ 478851 w 5143452"/>
                        <a:gd name="connsiteY61" fmla="*/ 4299012 h 5095414"/>
                        <a:gd name="connsiteX62" fmla="*/ 198829 w 5143452"/>
                        <a:gd name="connsiteY62" fmla="*/ 4083553 h 5095414"/>
                        <a:gd name="connsiteX63" fmla="*/ 159717 w 5143452"/>
                        <a:gd name="connsiteY63" fmla="*/ 3893537 h 5095414"/>
                        <a:gd name="connsiteX64" fmla="*/ 192170 w 5143452"/>
                        <a:gd name="connsiteY64" fmla="*/ 3363806 h 5095414"/>
                        <a:gd name="connsiteX65" fmla="*/ 168060 w 5143452"/>
                        <a:gd name="connsiteY65" fmla="*/ 3227714 h 5095414"/>
                        <a:gd name="connsiteX66" fmla="*/ 219074 w 5143452"/>
                        <a:gd name="connsiteY66" fmla="*/ 3099244 h 5095414"/>
                        <a:gd name="connsiteX67" fmla="*/ 590219 w 5143452"/>
                        <a:gd name="connsiteY67" fmla="*/ 2957567 h 5095414"/>
                        <a:gd name="connsiteX68" fmla="*/ 1266065 w 5143452"/>
                        <a:gd name="connsiteY68" fmla="*/ 2812942 h 5095414"/>
                        <a:gd name="connsiteX69" fmla="*/ 1266103 w 5143452"/>
                        <a:gd name="connsiteY69" fmla="*/ 2812980 h 5095414"/>
                        <a:gd name="connsiteX70" fmla="*/ 1519908 w 5143452"/>
                        <a:gd name="connsiteY70" fmla="*/ 2846543 h 5095414"/>
                        <a:gd name="connsiteX71" fmla="*/ 1644978 w 5143452"/>
                        <a:gd name="connsiteY71" fmla="*/ 2957222 h 5095414"/>
                        <a:gd name="connsiteX72" fmla="*/ 1817310 w 5143452"/>
                        <a:gd name="connsiteY72" fmla="*/ 2921783 h 5095414"/>
                        <a:gd name="connsiteX73" fmla="*/ 1834991 w 5143452"/>
                        <a:gd name="connsiteY73" fmla="*/ 2906322 h 5095414"/>
                        <a:gd name="connsiteX74" fmla="*/ 2033462 w 5143452"/>
                        <a:gd name="connsiteY74" fmla="*/ 2764264 h 5095414"/>
                        <a:gd name="connsiteX75" fmla="*/ 1574142 w 5143452"/>
                        <a:gd name="connsiteY75" fmla="*/ 2358447 h 5095414"/>
                        <a:gd name="connsiteX76" fmla="*/ 1598137 w 5143452"/>
                        <a:gd name="connsiteY76" fmla="*/ 2297214 h 5095414"/>
                        <a:gd name="connsiteX77" fmla="*/ 984591 w 5143452"/>
                        <a:gd name="connsiteY77" fmla="*/ 2106856 h 5095414"/>
                        <a:gd name="connsiteX78" fmla="*/ 519031 w 5143452"/>
                        <a:gd name="connsiteY78" fmla="*/ 1511072 h 5095414"/>
                        <a:gd name="connsiteX79" fmla="*/ 527871 w 5143452"/>
                        <a:gd name="connsiteY79" fmla="*/ 1443946 h 5095414"/>
                        <a:gd name="connsiteX80" fmla="*/ 892776 w 5143452"/>
                        <a:gd name="connsiteY80" fmla="*/ 1346549 h 5095414"/>
                        <a:gd name="connsiteX81" fmla="*/ 892737 w 5143452"/>
                        <a:gd name="connsiteY81" fmla="*/ 1346549 h 5095414"/>
                        <a:gd name="connsiteX82" fmla="*/ 1461275 w 5143452"/>
                        <a:gd name="connsiteY82" fmla="*/ 1352098 h 5095414"/>
                        <a:gd name="connsiteX83" fmla="*/ 2041599 w 5143452"/>
                        <a:gd name="connsiteY83" fmla="*/ 1363158 h 5095414"/>
                        <a:gd name="connsiteX84" fmla="*/ 1756796 w 5143452"/>
                        <a:gd name="connsiteY84" fmla="*/ 62685 h 5095414"/>
                        <a:gd name="connsiteX85" fmla="*/ 1756758 w 5143452"/>
                        <a:gd name="connsiteY85" fmla="*/ 62685 h 5095414"/>
                        <a:gd name="connsiteX86" fmla="*/ 1797362 w 5143452"/>
                        <a:gd name="connsiteY86" fmla="*/ 9184 h 5095414"/>
                        <a:gd name="connsiteX87" fmla="*/ 2827826 w 5143452"/>
                        <a:gd name="connsiteY87" fmla="*/ 1025539 h 5095414"/>
                        <a:gd name="connsiteX88" fmla="*/ 2827826 w 5143452"/>
                        <a:gd name="connsiteY88" fmla="*/ 1025578 h 5095414"/>
                        <a:gd name="connsiteX89" fmla="*/ 2868737 w 5143452"/>
                        <a:gd name="connsiteY89" fmla="*/ 1052137 h 5095414"/>
                        <a:gd name="connsiteX90" fmla="*/ 3068314 w 5143452"/>
                        <a:gd name="connsiteY90" fmla="*/ 874681 h 5095414"/>
                        <a:gd name="connsiteX91" fmla="*/ 3259055 w 5143452"/>
                        <a:gd name="connsiteY91" fmla="*/ 847318 h 5095414"/>
                        <a:gd name="connsiteX92" fmla="*/ 3426949 w 5143452"/>
                        <a:gd name="connsiteY92" fmla="*/ 941844 h 5095414"/>
                        <a:gd name="connsiteX93" fmla="*/ 3752704 w 5143452"/>
                        <a:gd name="connsiteY93" fmla="*/ 732626 h 5095414"/>
                        <a:gd name="connsiteX94" fmla="*/ 3752704 w 5143452"/>
                        <a:gd name="connsiteY94" fmla="*/ 732665 h 5095414"/>
                        <a:gd name="connsiteX95" fmla="*/ 3962999 w 5143452"/>
                        <a:gd name="connsiteY95" fmla="*/ 823786 h 5095414"/>
                        <a:gd name="connsiteX96" fmla="*/ 4371727 w 5143452"/>
                        <a:gd name="connsiteY96" fmla="*/ 499520 h 5095414"/>
                        <a:gd name="connsiteX97" fmla="*/ 4850640 w 5143452"/>
                        <a:gd name="connsiteY97" fmla="*/ 59834 h 5095414"/>
                        <a:gd name="connsiteX98" fmla="*/ 4910380 w 5143452"/>
                        <a:gd name="connsiteY98" fmla="*/ 36604 h 5095414"/>
                        <a:gd name="connsiteX99" fmla="*/ 4960454 w 5143452"/>
                        <a:gd name="connsiteY99" fmla="*/ 338395 h 5095414"/>
                        <a:gd name="connsiteX100" fmla="*/ 4912541 w 5143452"/>
                        <a:gd name="connsiteY100" fmla="*/ 154660 h 5095414"/>
                        <a:gd name="connsiteX101" fmla="*/ 4912579 w 5143452"/>
                        <a:gd name="connsiteY101" fmla="*/ 154621 h 5095414"/>
                        <a:gd name="connsiteX102" fmla="*/ 4487207 w 5143452"/>
                        <a:gd name="connsiteY102" fmla="*/ 549417 h 5095414"/>
                        <a:gd name="connsiteX103" fmla="*/ 4039291 w 5143452"/>
                        <a:gd name="connsiteY103" fmla="*/ 903603 h 5095414"/>
                        <a:gd name="connsiteX104" fmla="*/ 4039291 w 5143452"/>
                        <a:gd name="connsiteY104" fmla="*/ 903565 h 5095414"/>
                        <a:gd name="connsiteX105" fmla="*/ 4065850 w 5143452"/>
                        <a:gd name="connsiteY105" fmla="*/ 947843 h 5095414"/>
                        <a:gd name="connsiteX106" fmla="*/ 4311925 w 5143452"/>
                        <a:gd name="connsiteY106" fmla="*/ 858559 h 5095414"/>
                        <a:gd name="connsiteX107" fmla="*/ 4798147 w 5143452"/>
                        <a:gd name="connsiteY107" fmla="*/ 472296 h 5095414"/>
                        <a:gd name="connsiteX108" fmla="*/ 4960486 w 5143452"/>
                        <a:gd name="connsiteY108" fmla="*/ 338389 h 5095414"/>
                        <a:gd name="connsiteX109" fmla="*/ 4833592 w 5143452"/>
                        <a:gd name="connsiteY109" fmla="*/ 1642885 h 5095414"/>
                        <a:gd name="connsiteX110" fmla="*/ 4833630 w 5143452"/>
                        <a:gd name="connsiteY110" fmla="*/ 1642885 h 5095414"/>
                        <a:gd name="connsiteX111" fmla="*/ 4791915 w 5143452"/>
                        <a:gd name="connsiteY111" fmla="*/ 1552108 h 5095414"/>
                        <a:gd name="connsiteX112" fmla="*/ 4309710 w 5143452"/>
                        <a:gd name="connsiteY112" fmla="*/ 1467608 h 5095414"/>
                        <a:gd name="connsiteX113" fmla="*/ 4240747 w 5143452"/>
                        <a:gd name="connsiteY113" fmla="*/ 1706717 h 5095414"/>
                        <a:gd name="connsiteX114" fmla="*/ 4650581 w 5143452"/>
                        <a:gd name="connsiteY114" fmla="*/ 1826272 h 5095414"/>
                        <a:gd name="connsiteX115" fmla="*/ 4650581 w 5143452"/>
                        <a:gd name="connsiteY115" fmla="*/ 1826233 h 5095414"/>
                        <a:gd name="connsiteX116" fmla="*/ 4704465 w 5143452"/>
                        <a:gd name="connsiteY116" fmla="*/ 1798181 h 5095414"/>
                        <a:gd name="connsiteX117" fmla="*/ 4677178 w 5143452"/>
                        <a:gd name="connsiteY117" fmla="*/ 1756849 h 5095414"/>
                        <a:gd name="connsiteX118" fmla="*/ 4722566 w 5143452"/>
                        <a:gd name="connsiteY118" fmla="*/ 1658721 h 5095414"/>
                        <a:gd name="connsiteX119" fmla="*/ 4826583 w 5143452"/>
                        <a:gd name="connsiteY119" fmla="*/ 1636945 h 5095414"/>
                        <a:gd name="connsiteX120" fmla="*/ 4833624 w 5143452"/>
                        <a:gd name="connsiteY120" fmla="*/ 1642877 h 5095414"/>
                        <a:gd name="connsiteX121" fmla="*/ 4818819 w 5143452"/>
                        <a:gd name="connsiteY121" fmla="*/ 1700060 h 5095414"/>
                        <a:gd name="connsiteX122" fmla="*/ 4818819 w 5143452"/>
                        <a:gd name="connsiteY122" fmla="*/ 1699677 h 5095414"/>
                        <a:gd name="connsiteX123" fmla="*/ 4808870 w 5143452"/>
                        <a:gd name="connsiteY123" fmla="*/ 1689344 h 5095414"/>
                        <a:gd name="connsiteX124" fmla="*/ 4805196 w 5143452"/>
                        <a:gd name="connsiteY124" fmla="*/ 1689344 h 5095414"/>
                        <a:gd name="connsiteX125" fmla="*/ 4801522 w 5143452"/>
                        <a:gd name="connsiteY125" fmla="*/ 1689000 h 5095414"/>
                        <a:gd name="connsiteX126" fmla="*/ 4799647 w 5143452"/>
                        <a:gd name="connsiteY126" fmla="*/ 1685670 h 5095414"/>
                        <a:gd name="connsiteX127" fmla="*/ 4799647 w 5143452"/>
                        <a:gd name="connsiteY127" fmla="*/ 1685326 h 5095414"/>
                        <a:gd name="connsiteX128" fmla="*/ 4798919 w 5143452"/>
                        <a:gd name="connsiteY128" fmla="*/ 1684560 h 5095414"/>
                        <a:gd name="connsiteX129" fmla="*/ 4798154 w 5143452"/>
                        <a:gd name="connsiteY129" fmla="*/ 1684216 h 5095414"/>
                        <a:gd name="connsiteX130" fmla="*/ 4797810 w 5143452"/>
                        <a:gd name="connsiteY130" fmla="*/ 1684216 h 5095414"/>
                        <a:gd name="connsiteX131" fmla="*/ 4796317 w 5143452"/>
                        <a:gd name="connsiteY131" fmla="*/ 1683833 h 5095414"/>
                        <a:gd name="connsiteX132" fmla="*/ 4793026 w 5143452"/>
                        <a:gd name="connsiteY132" fmla="*/ 1683833 h 5095414"/>
                        <a:gd name="connsiteX133" fmla="*/ 4791533 w 5143452"/>
                        <a:gd name="connsiteY133" fmla="*/ 1683489 h 5095414"/>
                        <a:gd name="connsiteX134" fmla="*/ 4790462 w 5143452"/>
                        <a:gd name="connsiteY134" fmla="*/ 1683833 h 5095414"/>
                        <a:gd name="connsiteX135" fmla="*/ 4782310 w 5143452"/>
                        <a:gd name="connsiteY135" fmla="*/ 1686053 h 5095414"/>
                        <a:gd name="connsiteX136" fmla="*/ 4780128 w 5143452"/>
                        <a:gd name="connsiteY136" fmla="*/ 1686780 h 5095414"/>
                        <a:gd name="connsiteX137" fmla="*/ 4779019 w 5143452"/>
                        <a:gd name="connsiteY137" fmla="*/ 1687507 h 5095414"/>
                        <a:gd name="connsiteX138" fmla="*/ 4770446 w 5143452"/>
                        <a:gd name="connsiteY138" fmla="*/ 1691794 h 5095414"/>
                        <a:gd name="connsiteX139" fmla="*/ 4762295 w 5143452"/>
                        <a:gd name="connsiteY139" fmla="*/ 1697304 h 5095414"/>
                        <a:gd name="connsiteX140" fmla="*/ 4760113 w 5143452"/>
                        <a:gd name="connsiteY140" fmla="*/ 1698376 h 5095414"/>
                        <a:gd name="connsiteX141" fmla="*/ 4758276 w 5143452"/>
                        <a:gd name="connsiteY141" fmla="*/ 1700213 h 5095414"/>
                        <a:gd name="connsiteX142" fmla="*/ 4758276 w 5143452"/>
                        <a:gd name="connsiteY142" fmla="*/ 1700251 h 5095414"/>
                        <a:gd name="connsiteX143" fmla="*/ 4744231 w 5143452"/>
                        <a:gd name="connsiteY143" fmla="*/ 1714296 h 5095414"/>
                        <a:gd name="connsiteX144" fmla="*/ 4742394 w 5143452"/>
                        <a:gd name="connsiteY144" fmla="*/ 1716133 h 5095414"/>
                        <a:gd name="connsiteX145" fmla="*/ 4741284 w 5143452"/>
                        <a:gd name="connsiteY145" fmla="*/ 1717970 h 5095414"/>
                        <a:gd name="connsiteX146" fmla="*/ 4736500 w 5143452"/>
                        <a:gd name="connsiteY146" fmla="*/ 1726084 h 5095414"/>
                        <a:gd name="connsiteX147" fmla="*/ 4733515 w 5143452"/>
                        <a:gd name="connsiteY147" fmla="*/ 1732015 h 5095414"/>
                        <a:gd name="connsiteX148" fmla="*/ 4731678 w 5143452"/>
                        <a:gd name="connsiteY148" fmla="*/ 1737526 h 5095414"/>
                        <a:gd name="connsiteX149" fmla="*/ 4730951 w 5143452"/>
                        <a:gd name="connsiteY149" fmla="*/ 1740473 h 5095414"/>
                        <a:gd name="connsiteX150" fmla="*/ 4731296 w 5143452"/>
                        <a:gd name="connsiteY150" fmla="*/ 1745257 h 5095414"/>
                        <a:gd name="connsiteX151" fmla="*/ 4731296 w 5143452"/>
                        <a:gd name="connsiteY151" fmla="*/ 1745295 h 5095414"/>
                        <a:gd name="connsiteX152" fmla="*/ 4731678 w 5143452"/>
                        <a:gd name="connsiteY152" fmla="*/ 1746022 h 5095414"/>
                        <a:gd name="connsiteX153" fmla="*/ 4733515 w 5143452"/>
                        <a:gd name="connsiteY153" fmla="*/ 1749313 h 5095414"/>
                        <a:gd name="connsiteX154" fmla="*/ 4736118 w 5143452"/>
                        <a:gd name="connsiteY154" fmla="*/ 1752260 h 5095414"/>
                        <a:gd name="connsiteX155" fmla="*/ 4742432 w 5143452"/>
                        <a:gd name="connsiteY155" fmla="*/ 1755934 h 5095414"/>
                        <a:gd name="connsiteX156" fmla="*/ 4749091 w 5143452"/>
                        <a:gd name="connsiteY156" fmla="*/ 1758881 h 5095414"/>
                        <a:gd name="connsiteX157" fmla="*/ 4757204 w 5143452"/>
                        <a:gd name="connsiteY157" fmla="*/ 1759991 h 5095414"/>
                        <a:gd name="connsiteX158" fmla="*/ 4757128 w 5143452"/>
                        <a:gd name="connsiteY158" fmla="*/ 1760029 h 5095414"/>
                        <a:gd name="connsiteX159" fmla="*/ 4811739 w 5143452"/>
                        <a:gd name="connsiteY159" fmla="*/ 1703963 h 5095414"/>
                        <a:gd name="connsiteX160" fmla="*/ 4818819 w 5143452"/>
                        <a:gd name="connsiteY160" fmla="*/ 1700059 h 5095414"/>
                        <a:gd name="connsiteX161" fmla="*/ 4567611 w 5143452"/>
                        <a:gd name="connsiteY161" fmla="*/ 1192058 h 5095414"/>
                        <a:gd name="connsiteX162" fmla="*/ 4559842 w 5143452"/>
                        <a:gd name="connsiteY162" fmla="*/ 1076335 h 5095414"/>
                        <a:gd name="connsiteX163" fmla="*/ 4546218 w 5143452"/>
                        <a:gd name="connsiteY163" fmla="*/ 1058232 h 5095414"/>
                        <a:gd name="connsiteX164" fmla="*/ 4508637 w 5143452"/>
                        <a:gd name="connsiteY164" fmla="*/ 1071206 h 5095414"/>
                        <a:gd name="connsiteX165" fmla="*/ 4501213 w 5143452"/>
                        <a:gd name="connsiteY165" fmla="*/ 1110280 h 5095414"/>
                        <a:gd name="connsiteX166" fmla="*/ 4567611 w 5143452"/>
                        <a:gd name="connsiteY166" fmla="*/ 1192063 h 5095414"/>
                        <a:gd name="connsiteX167" fmla="*/ 4445489 w 5143452"/>
                        <a:gd name="connsiteY167" fmla="*/ 1093480 h 5095414"/>
                        <a:gd name="connsiteX168" fmla="*/ 4497882 w 5143452"/>
                        <a:gd name="connsiteY168" fmla="*/ 1012041 h 5095414"/>
                        <a:gd name="connsiteX169" fmla="*/ 4424097 w 5143452"/>
                        <a:gd name="connsiteY169" fmla="*/ 981770 h 5095414"/>
                        <a:gd name="connsiteX170" fmla="*/ 4107179 w 5143452"/>
                        <a:gd name="connsiteY170" fmla="*/ 1061793 h 5095414"/>
                        <a:gd name="connsiteX171" fmla="*/ 4097956 w 5143452"/>
                        <a:gd name="connsiteY171" fmla="*/ 1072509 h 5095414"/>
                        <a:gd name="connsiteX172" fmla="*/ 4074343 w 5143452"/>
                        <a:gd name="connsiteY172" fmla="*/ 1193905 h 5095414"/>
                        <a:gd name="connsiteX173" fmla="*/ 4279476 w 5143452"/>
                        <a:gd name="connsiteY173" fmla="*/ 1359536 h 5095414"/>
                        <a:gd name="connsiteX174" fmla="*/ 4406721 w 5143452"/>
                        <a:gd name="connsiteY174" fmla="*/ 1352149 h 5095414"/>
                        <a:gd name="connsiteX175" fmla="*/ 4425167 w 5143452"/>
                        <a:gd name="connsiteY175" fmla="*/ 1336689 h 5095414"/>
                        <a:gd name="connsiteX176" fmla="*/ 4539559 w 5143452"/>
                        <a:gd name="connsiteY176" fmla="*/ 1240745 h 5095414"/>
                        <a:gd name="connsiteX177" fmla="*/ 4469754 w 5143452"/>
                        <a:gd name="connsiteY177" fmla="*/ 1181733 h 5095414"/>
                        <a:gd name="connsiteX178" fmla="*/ 4445490 w 5143452"/>
                        <a:gd name="connsiteY178" fmla="*/ 1093559 h 5095414"/>
                        <a:gd name="connsiteX179" fmla="*/ 4164017 w 5143452"/>
                        <a:gd name="connsiteY179" fmla="*/ 2240137 h 5095414"/>
                        <a:gd name="connsiteX180" fmla="*/ 4230415 w 5143452"/>
                        <a:gd name="connsiteY180" fmla="*/ 2238645 h 5095414"/>
                        <a:gd name="connsiteX181" fmla="*/ 3966961 w 5143452"/>
                        <a:gd name="connsiteY181" fmla="*/ 2035011 h 5095414"/>
                        <a:gd name="connsiteX182" fmla="*/ 3964397 w 5143452"/>
                        <a:gd name="connsiteY182" fmla="*/ 2150470 h 5095414"/>
                        <a:gd name="connsiteX183" fmla="*/ 3727541 w 5143452"/>
                        <a:gd name="connsiteY183" fmla="*/ 2369064 h 5095414"/>
                        <a:gd name="connsiteX184" fmla="*/ 4180581 w 5143452"/>
                        <a:gd name="connsiteY184" fmla="*/ 2395585 h 5095414"/>
                        <a:gd name="connsiteX185" fmla="*/ 4115674 w 5143452"/>
                        <a:gd name="connsiteY185" fmla="*/ 2343231 h 5095414"/>
                        <a:gd name="connsiteX186" fmla="*/ 4164010 w 5143452"/>
                        <a:gd name="connsiteY186" fmla="*/ 2240204 h 5095414"/>
                        <a:gd name="connsiteX187" fmla="*/ 4179478 w 5143452"/>
                        <a:gd name="connsiteY187" fmla="*/ 1612581 h 5095414"/>
                        <a:gd name="connsiteX188" fmla="*/ 4209750 w 5143452"/>
                        <a:gd name="connsiteY188" fmla="*/ 1527392 h 5095414"/>
                        <a:gd name="connsiteX189" fmla="*/ 4179478 w 5143452"/>
                        <a:gd name="connsiteY189" fmla="*/ 1612658 h 5095414"/>
                        <a:gd name="connsiteX190" fmla="*/ 4121575 w 5143452"/>
                        <a:gd name="connsiteY190" fmla="*/ 1539715 h 5095414"/>
                        <a:gd name="connsiteX191" fmla="*/ 4202707 w 5143452"/>
                        <a:gd name="connsiteY191" fmla="*/ 1473661 h 5095414"/>
                        <a:gd name="connsiteX192" fmla="*/ 4021960 w 5143452"/>
                        <a:gd name="connsiteY192" fmla="*/ 1302475 h 5095414"/>
                        <a:gd name="connsiteX193" fmla="*/ 3997238 w 5143452"/>
                        <a:gd name="connsiteY193" fmla="*/ 1302131 h 5095414"/>
                        <a:gd name="connsiteX194" fmla="*/ 3909446 w 5143452"/>
                        <a:gd name="connsiteY194" fmla="*/ 1369984 h 5095414"/>
                        <a:gd name="connsiteX195" fmla="*/ 4034860 w 5143452"/>
                        <a:gd name="connsiteY195" fmla="*/ 1511699 h 5095414"/>
                        <a:gd name="connsiteX196" fmla="*/ 4071905 w 5143452"/>
                        <a:gd name="connsiteY196" fmla="*/ 1658392 h 5095414"/>
                        <a:gd name="connsiteX197" fmla="*/ 4132754 w 5143452"/>
                        <a:gd name="connsiteY197" fmla="*/ 1645533 h 5095414"/>
                        <a:gd name="connsiteX198" fmla="*/ 4121579 w 5143452"/>
                        <a:gd name="connsiteY198" fmla="*/ 1539636 h 5095414"/>
                        <a:gd name="connsiteX199" fmla="*/ 4075460 w 5143452"/>
                        <a:gd name="connsiteY199" fmla="*/ 3445847 h 5095414"/>
                        <a:gd name="connsiteX200" fmla="*/ 4070255 w 5143452"/>
                        <a:gd name="connsiteY200" fmla="*/ 3441561 h 5095414"/>
                        <a:gd name="connsiteX201" fmla="*/ 3692869 w 5143452"/>
                        <a:gd name="connsiteY201" fmla="*/ 3354114 h 5095414"/>
                        <a:gd name="connsiteX202" fmla="*/ 3834507 w 5143452"/>
                        <a:gd name="connsiteY202" fmla="*/ 3578801 h 5095414"/>
                        <a:gd name="connsiteX203" fmla="*/ 4075458 w 5143452"/>
                        <a:gd name="connsiteY203" fmla="*/ 3445854 h 5095414"/>
                        <a:gd name="connsiteX204" fmla="*/ 3788286 w 5143452"/>
                        <a:gd name="connsiteY204" fmla="*/ 1309384 h 5095414"/>
                        <a:gd name="connsiteX205" fmla="*/ 3969416 w 5143452"/>
                        <a:gd name="connsiteY205" fmla="*/ 1004291 h 5095414"/>
                        <a:gd name="connsiteX206" fmla="*/ 3969416 w 5143452"/>
                        <a:gd name="connsiteY206" fmla="*/ 1004253 h 5095414"/>
                        <a:gd name="connsiteX207" fmla="*/ 3733285 w 5143452"/>
                        <a:gd name="connsiteY207" fmla="*/ 840837 h 5095414"/>
                        <a:gd name="connsiteX208" fmla="*/ 3637763 w 5143452"/>
                        <a:gd name="connsiteY208" fmla="*/ 858518 h 5095414"/>
                        <a:gd name="connsiteX209" fmla="*/ 3656554 w 5143452"/>
                        <a:gd name="connsiteY209" fmla="*/ 874400 h 5095414"/>
                        <a:gd name="connsiteX210" fmla="*/ 3653607 w 5143452"/>
                        <a:gd name="connsiteY210" fmla="*/ 976241 h 5095414"/>
                        <a:gd name="connsiteX211" fmla="*/ 3585716 w 5143452"/>
                        <a:gd name="connsiteY211" fmla="*/ 1047768 h 5095414"/>
                        <a:gd name="connsiteX212" fmla="*/ 3532215 w 5143452"/>
                        <a:gd name="connsiteY212" fmla="*/ 1027868 h 5095414"/>
                        <a:gd name="connsiteX213" fmla="*/ 3540787 w 5143452"/>
                        <a:gd name="connsiteY213" fmla="*/ 1060704 h 5095414"/>
                        <a:gd name="connsiteX214" fmla="*/ 3788430 w 5143452"/>
                        <a:gd name="connsiteY214" fmla="*/ 1309346 h 5095414"/>
                        <a:gd name="connsiteX215" fmla="*/ 3846189 w 5143452"/>
                        <a:gd name="connsiteY215" fmla="*/ 1843975 h 5095414"/>
                        <a:gd name="connsiteX216" fmla="*/ 3924758 w 5143452"/>
                        <a:gd name="connsiteY216" fmla="*/ 1541067 h 5095414"/>
                        <a:gd name="connsiteX217" fmla="*/ 3617450 w 5143452"/>
                        <a:gd name="connsiteY217" fmla="*/ 1486456 h 5095414"/>
                        <a:gd name="connsiteX218" fmla="*/ 3617450 w 5143452"/>
                        <a:gd name="connsiteY218" fmla="*/ 1486417 h 5095414"/>
                        <a:gd name="connsiteX219" fmla="*/ 3632223 w 5143452"/>
                        <a:gd name="connsiteY219" fmla="*/ 1676815 h 5095414"/>
                        <a:gd name="connsiteX220" fmla="*/ 3596441 w 5143452"/>
                        <a:gd name="connsiteY220" fmla="*/ 1742831 h 5095414"/>
                        <a:gd name="connsiteX221" fmla="*/ 3846189 w 5143452"/>
                        <a:gd name="connsiteY221" fmla="*/ 1843938 h 5095414"/>
                        <a:gd name="connsiteX222" fmla="*/ 3836584 w 5143452"/>
                        <a:gd name="connsiteY222" fmla="*/ 2176010 h 5095414"/>
                        <a:gd name="connsiteX223" fmla="*/ 3836584 w 5143452"/>
                        <a:gd name="connsiteY223" fmla="*/ 2175934 h 5095414"/>
                        <a:gd name="connsiteX224" fmla="*/ 3809680 w 5143452"/>
                        <a:gd name="connsiteY224" fmla="*/ 2190362 h 5095414"/>
                        <a:gd name="connsiteX225" fmla="*/ 3794869 w 5143452"/>
                        <a:gd name="connsiteY225" fmla="*/ 2195873 h 5095414"/>
                        <a:gd name="connsiteX226" fmla="*/ 3689746 w 5143452"/>
                        <a:gd name="connsiteY226" fmla="*/ 2139424 h 5095414"/>
                        <a:gd name="connsiteX227" fmla="*/ 3743247 w 5143452"/>
                        <a:gd name="connsiteY227" fmla="*/ 2043175 h 5095414"/>
                        <a:gd name="connsiteX228" fmla="*/ 3859471 w 5143452"/>
                        <a:gd name="connsiteY228" fmla="*/ 2068587 h 5095414"/>
                        <a:gd name="connsiteX229" fmla="*/ 3450283 w 5143452"/>
                        <a:gd name="connsiteY229" fmla="*/ 1869392 h 5095414"/>
                        <a:gd name="connsiteX230" fmla="*/ 3417447 w 5143452"/>
                        <a:gd name="connsiteY230" fmla="*/ 1885579 h 5095414"/>
                        <a:gd name="connsiteX231" fmla="*/ 3417485 w 5143452"/>
                        <a:gd name="connsiteY231" fmla="*/ 1885618 h 5095414"/>
                        <a:gd name="connsiteX232" fmla="*/ 3435549 w 5143452"/>
                        <a:gd name="connsiteY232" fmla="*/ 2200312 h 5095414"/>
                        <a:gd name="connsiteX233" fmla="*/ 3836772 w 5143452"/>
                        <a:gd name="connsiteY233" fmla="*/ 2175934 h 5095414"/>
                        <a:gd name="connsiteX234" fmla="*/ 3965171 w 5143452"/>
                        <a:gd name="connsiteY234" fmla="*/ 3353235 h 5095414"/>
                        <a:gd name="connsiteX235" fmla="*/ 3965171 w 5143452"/>
                        <a:gd name="connsiteY235" fmla="*/ 3353158 h 5095414"/>
                        <a:gd name="connsiteX236" fmla="*/ 3733714 w 5143452"/>
                        <a:gd name="connsiteY236" fmla="*/ 3204477 h 5095414"/>
                        <a:gd name="connsiteX237" fmla="*/ 3673973 w 5143452"/>
                        <a:gd name="connsiteY237" fmla="*/ 3295598 h 5095414"/>
                        <a:gd name="connsiteX238" fmla="*/ 3965517 w 5143452"/>
                        <a:gd name="connsiteY238" fmla="*/ 3353385 h 5095414"/>
                        <a:gd name="connsiteX239" fmla="*/ 3746381 w 5143452"/>
                        <a:gd name="connsiteY239" fmla="*/ 2749025 h 5095414"/>
                        <a:gd name="connsiteX240" fmla="*/ 3581476 w 5143452"/>
                        <a:gd name="connsiteY240" fmla="*/ 2447224 h 5095414"/>
                        <a:gd name="connsiteX241" fmla="*/ 3390735 w 5143452"/>
                        <a:gd name="connsiteY241" fmla="*/ 2835358 h 5095414"/>
                        <a:gd name="connsiteX242" fmla="*/ 3746381 w 5143452"/>
                        <a:gd name="connsiteY242" fmla="*/ 2749020 h 5095414"/>
                        <a:gd name="connsiteX243" fmla="*/ 3781436 w 5143452"/>
                        <a:gd name="connsiteY243" fmla="*/ 3594950 h 5095414"/>
                        <a:gd name="connsiteX244" fmla="*/ 3592841 w 5143452"/>
                        <a:gd name="connsiteY244" fmla="*/ 3342066 h 5095414"/>
                        <a:gd name="connsiteX245" fmla="*/ 3377383 w 5143452"/>
                        <a:gd name="connsiteY245" fmla="*/ 3328786 h 5095414"/>
                        <a:gd name="connsiteX246" fmla="*/ 3448565 w 5143452"/>
                        <a:gd name="connsiteY246" fmla="*/ 3626149 h 5095414"/>
                        <a:gd name="connsiteX247" fmla="*/ 3781442 w 5143452"/>
                        <a:gd name="connsiteY247" fmla="*/ 3594806 h 5095414"/>
                        <a:gd name="connsiteX248" fmla="*/ 3614689 w 5143452"/>
                        <a:gd name="connsiteY248" fmla="*/ 3288025 h 5095414"/>
                        <a:gd name="connsiteX249" fmla="*/ 3684379 w 5143452"/>
                        <a:gd name="connsiteY249" fmla="*/ 3179571 h 5095414"/>
                        <a:gd name="connsiteX250" fmla="*/ 3413615 w 5143452"/>
                        <a:gd name="connsiteY250" fmla="*/ 3073673 h 5095414"/>
                        <a:gd name="connsiteX251" fmla="*/ 3394404 w 5143452"/>
                        <a:gd name="connsiteY251" fmla="*/ 3273290 h 5095414"/>
                        <a:gd name="connsiteX252" fmla="*/ 3593639 w 5143452"/>
                        <a:gd name="connsiteY252" fmla="*/ 3286149 h 5095414"/>
                        <a:gd name="connsiteX253" fmla="*/ 3611013 w 5143452"/>
                        <a:gd name="connsiteY253" fmla="*/ 3287603 h 5095414"/>
                        <a:gd name="connsiteX254" fmla="*/ 3614687 w 5143452"/>
                        <a:gd name="connsiteY254" fmla="*/ 3287871 h 5095414"/>
                        <a:gd name="connsiteX255" fmla="*/ 3613273 w 5143452"/>
                        <a:gd name="connsiteY255" fmla="*/ 913785 h 5095414"/>
                        <a:gd name="connsiteX256" fmla="*/ 3612929 w 5143452"/>
                        <a:gd name="connsiteY256" fmla="*/ 910494 h 5095414"/>
                        <a:gd name="connsiteX257" fmla="*/ 3611819 w 5143452"/>
                        <a:gd name="connsiteY257" fmla="*/ 906208 h 5095414"/>
                        <a:gd name="connsiteX258" fmla="*/ 3611436 w 5143452"/>
                        <a:gd name="connsiteY258" fmla="*/ 905863 h 5095414"/>
                        <a:gd name="connsiteX259" fmla="*/ 3609216 w 5143452"/>
                        <a:gd name="connsiteY259" fmla="*/ 905481 h 5095414"/>
                        <a:gd name="connsiteX260" fmla="*/ 3602213 w 5143452"/>
                        <a:gd name="connsiteY260" fmla="*/ 905481 h 5095414"/>
                        <a:gd name="connsiteX261" fmla="*/ 3600759 w 5143452"/>
                        <a:gd name="connsiteY261" fmla="*/ 905481 h 5095414"/>
                        <a:gd name="connsiteX262" fmla="*/ 3595975 w 5143452"/>
                        <a:gd name="connsiteY262" fmla="*/ 906590 h 5095414"/>
                        <a:gd name="connsiteX263" fmla="*/ 3588551 w 5143452"/>
                        <a:gd name="connsiteY263" fmla="*/ 908810 h 5095414"/>
                        <a:gd name="connsiteX264" fmla="*/ 3581547 w 5143452"/>
                        <a:gd name="connsiteY264" fmla="*/ 916541 h 5095414"/>
                        <a:gd name="connsiteX265" fmla="*/ 3559044 w 5143452"/>
                        <a:gd name="connsiteY265" fmla="*/ 947922 h 5095414"/>
                        <a:gd name="connsiteX266" fmla="*/ 3563330 w 5143452"/>
                        <a:gd name="connsiteY266" fmla="*/ 958982 h 5095414"/>
                        <a:gd name="connsiteX267" fmla="*/ 3570716 w 5143452"/>
                        <a:gd name="connsiteY267" fmla="*/ 986651 h 5095414"/>
                        <a:gd name="connsiteX268" fmla="*/ 3571099 w 5143452"/>
                        <a:gd name="connsiteY268" fmla="*/ 987378 h 5095414"/>
                        <a:gd name="connsiteX269" fmla="*/ 3571482 w 5143452"/>
                        <a:gd name="connsiteY269" fmla="*/ 988488 h 5095414"/>
                        <a:gd name="connsiteX270" fmla="*/ 3573319 w 5143452"/>
                        <a:gd name="connsiteY270" fmla="*/ 991779 h 5095414"/>
                        <a:gd name="connsiteX271" fmla="*/ 3574046 w 5143452"/>
                        <a:gd name="connsiteY271" fmla="*/ 993272 h 5095414"/>
                        <a:gd name="connsiteX272" fmla="*/ 3574046 w 5143452"/>
                        <a:gd name="connsiteY272" fmla="*/ 993310 h 5095414"/>
                        <a:gd name="connsiteX273" fmla="*/ 3576993 w 5143452"/>
                        <a:gd name="connsiteY273" fmla="*/ 991473 h 5095414"/>
                        <a:gd name="connsiteX274" fmla="*/ 3579212 w 5143452"/>
                        <a:gd name="connsiteY274" fmla="*/ 989559 h 5095414"/>
                        <a:gd name="connsiteX275" fmla="*/ 3586981 w 5143452"/>
                        <a:gd name="connsiteY275" fmla="*/ 981446 h 5095414"/>
                        <a:gd name="connsiteX276" fmla="*/ 3587708 w 5143452"/>
                        <a:gd name="connsiteY276" fmla="*/ 980719 h 5095414"/>
                        <a:gd name="connsiteX277" fmla="*/ 3588091 w 5143452"/>
                        <a:gd name="connsiteY277" fmla="*/ 980336 h 5095414"/>
                        <a:gd name="connsiteX278" fmla="*/ 3588053 w 5143452"/>
                        <a:gd name="connsiteY278" fmla="*/ 980336 h 5095414"/>
                        <a:gd name="connsiteX279" fmla="*/ 3597659 w 5143452"/>
                        <a:gd name="connsiteY279" fmla="*/ 965219 h 5095414"/>
                        <a:gd name="connsiteX280" fmla="*/ 3602481 w 5143452"/>
                        <a:gd name="connsiteY280" fmla="*/ 955996 h 5095414"/>
                        <a:gd name="connsiteX281" fmla="*/ 3604318 w 5143452"/>
                        <a:gd name="connsiteY281" fmla="*/ 951710 h 5095414"/>
                        <a:gd name="connsiteX282" fmla="*/ 3610173 w 5143452"/>
                        <a:gd name="connsiteY282" fmla="*/ 934029 h 5095414"/>
                        <a:gd name="connsiteX283" fmla="*/ 3612431 w 5143452"/>
                        <a:gd name="connsiteY283" fmla="*/ 924806 h 5095414"/>
                        <a:gd name="connsiteX284" fmla="*/ 3612814 w 5143452"/>
                        <a:gd name="connsiteY284" fmla="*/ 924041 h 5095414"/>
                        <a:gd name="connsiteX285" fmla="*/ 3612814 w 5143452"/>
                        <a:gd name="connsiteY285" fmla="*/ 922969 h 5095414"/>
                        <a:gd name="connsiteX286" fmla="*/ 3613273 w 5143452"/>
                        <a:gd name="connsiteY286" fmla="*/ 913784 h 5095414"/>
                        <a:gd name="connsiteX287" fmla="*/ 3555638 w 5143452"/>
                        <a:gd name="connsiteY287" fmla="*/ 1395227 h 5095414"/>
                        <a:gd name="connsiteX288" fmla="*/ 3643277 w 5143452"/>
                        <a:gd name="connsiteY288" fmla="*/ 1349111 h 5095414"/>
                        <a:gd name="connsiteX289" fmla="*/ 3530384 w 5143452"/>
                        <a:gd name="connsiteY289" fmla="*/ 1249533 h 5095414"/>
                        <a:gd name="connsiteX290" fmla="*/ 3503059 w 5143452"/>
                        <a:gd name="connsiteY290" fmla="*/ 1355009 h 5095414"/>
                        <a:gd name="connsiteX291" fmla="*/ 3512282 w 5143452"/>
                        <a:gd name="connsiteY291" fmla="*/ 1359793 h 5095414"/>
                        <a:gd name="connsiteX292" fmla="*/ 3512282 w 5143452"/>
                        <a:gd name="connsiteY292" fmla="*/ 1359831 h 5095414"/>
                        <a:gd name="connsiteX293" fmla="*/ 3555642 w 5143452"/>
                        <a:gd name="connsiteY293" fmla="*/ 1395231 h 5095414"/>
                        <a:gd name="connsiteX294" fmla="*/ 3415108 w 5143452"/>
                        <a:gd name="connsiteY294" fmla="*/ 1762698 h 5095414"/>
                        <a:gd name="connsiteX295" fmla="*/ 3507339 w 5143452"/>
                        <a:gd name="connsiteY295" fmla="*/ 1516623 h 5095414"/>
                        <a:gd name="connsiteX296" fmla="*/ 3507301 w 5143452"/>
                        <a:gd name="connsiteY296" fmla="*/ 1516623 h 5095414"/>
                        <a:gd name="connsiteX297" fmla="*/ 3421117 w 5143452"/>
                        <a:gd name="connsiteY297" fmla="*/ 1436524 h 5095414"/>
                        <a:gd name="connsiteX298" fmla="*/ 3305501 w 5143452"/>
                        <a:gd name="connsiteY298" fmla="*/ 1414825 h 5095414"/>
                        <a:gd name="connsiteX299" fmla="*/ 2952460 w 5143452"/>
                        <a:gd name="connsiteY299" fmla="*/ 1579309 h 5095414"/>
                        <a:gd name="connsiteX300" fmla="*/ 3025327 w 5143452"/>
                        <a:gd name="connsiteY300" fmla="*/ 1741648 h 5095414"/>
                        <a:gd name="connsiteX301" fmla="*/ 3339678 w 5143452"/>
                        <a:gd name="connsiteY301" fmla="*/ 1793083 h 5095414"/>
                        <a:gd name="connsiteX302" fmla="*/ 3415070 w 5143452"/>
                        <a:gd name="connsiteY302" fmla="*/ 1762696 h 5095414"/>
                        <a:gd name="connsiteX303" fmla="*/ 3315834 w 5143452"/>
                        <a:gd name="connsiteY303" fmla="*/ 2733340 h 5095414"/>
                        <a:gd name="connsiteX304" fmla="*/ 3465847 w 5143452"/>
                        <a:gd name="connsiteY304" fmla="*/ 2365144 h 5095414"/>
                        <a:gd name="connsiteX305" fmla="*/ 3465847 w 5143452"/>
                        <a:gd name="connsiteY305" fmla="*/ 2360360 h 5095414"/>
                        <a:gd name="connsiteX306" fmla="*/ 3372162 w 5143452"/>
                        <a:gd name="connsiteY306" fmla="*/ 2297980 h 5095414"/>
                        <a:gd name="connsiteX307" fmla="*/ 3330065 w 5143452"/>
                        <a:gd name="connsiteY307" fmla="*/ 2339312 h 5095414"/>
                        <a:gd name="connsiteX308" fmla="*/ 3099529 w 5143452"/>
                        <a:gd name="connsiteY308" fmla="*/ 2446473 h 5095414"/>
                        <a:gd name="connsiteX309" fmla="*/ 3315830 w 5143452"/>
                        <a:gd name="connsiteY309" fmla="*/ 2733343 h 5095414"/>
                        <a:gd name="connsiteX310" fmla="*/ 3400334 w 5143452"/>
                        <a:gd name="connsiteY310" fmla="*/ 1314812 h 5095414"/>
                        <a:gd name="connsiteX311" fmla="*/ 3066428 w 5143452"/>
                        <a:gd name="connsiteY311" fmla="*/ 1000843 h 5095414"/>
                        <a:gd name="connsiteX312" fmla="*/ 2963901 w 5143452"/>
                        <a:gd name="connsiteY312" fmla="*/ 1418103 h 5095414"/>
                        <a:gd name="connsiteX313" fmla="*/ 3400334 w 5143452"/>
                        <a:gd name="connsiteY313" fmla="*/ 1314812 h 5095414"/>
                        <a:gd name="connsiteX314" fmla="*/ 3392948 w 5143452"/>
                        <a:gd name="connsiteY314" fmla="*/ 3619883 h 5095414"/>
                        <a:gd name="connsiteX315" fmla="*/ 3333936 w 5143452"/>
                        <a:gd name="connsiteY315" fmla="*/ 3367529 h 5095414"/>
                        <a:gd name="connsiteX316" fmla="*/ 3018135 w 5143452"/>
                        <a:gd name="connsiteY316" fmla="*/ 3443916 h 5095414"/>
                        <a:gd name="connsiteX317" fmla="*/ 3080859 w 5143452"/>
                        <a:gd name="connsiteY317" fmla="*/ 3514716 h 5095414"/>
                        <a:gd name="connsiteX318" fmla="*/ 3080821 w 5143452"/>
                        <a:gd name="connsiteY318" fmla="*/ 3514716 h 5095414"/>
                        <a:gd name="connsiteX319" fmla="*/ 3090771 w 5143452"/>
                        <a:gd name="connsiteY319" fmla="*/ 3519002 h 5095414"/>
                        <a:gd name="connsiteX320" fmla="*/ 3392954 w 5143452"/>
                        <a:gd name="connsiteY320" fmla="*/ 3619883 h 5095414"/>
                        <a:gd name="connsiteX321" fmla="*/ 2926281 w 5143452"/>
                        <a:gd name="connsiteY321" fmla="*/ 2340475 h 5095414"/>
                        <a:gd name="connsiteX322" fmla="*/ 3279320 w 5143452"/>
                        <a:gd name="connsiteY322" fmla="*/ 1884447 h 5095414"/>
                        <a:gd name="connsiteX323" fmla="*/ 2852459 w 5143452"/>
                        <a:gd name="connsiteY323" fmla="*/ 1973386 h 5095414"/>
                        <a:gd name="connsiteX324" fmla="*/ 2926283 w 5143452"/>
                        <a:gd name="connsiteY324" fmla="*/ 2340476 h 5095414"/>
                        <a:gd name="connsiteX325" fmla="*/ 3282652 w 5143452"/>
                        <a:gd name="connsiteY325" fmla="*/ 3253176 h 5095414"/>
                        <a:gd name="connsiteX326" fmla="*/ 2974267 w 5143452"/>
                        <a:gd name="connsiteY326" fmla="*/ 2801626 h 5095414"/>
                        <a:gd name="connsiteX327" fmla="*/ 2974229 w 5143452"/>
                        <a:gd name="connsiteY327" fmla="*/ 2801626 h 5095414"/>
                        <a:gd name="connsiteX328" fmla="*/ 2966077 w 5143452"/>
                        <a:gd name="connsiteY328" fmla="*/ 2800899 h 5095414"/>
                        <a:gd name="connsiteX329" fmla="*/ 2877750 w 5143452"/>
                        <a:gd name="connsiteY329" fmla="*/ 2952872 h 5095414"/>
                        <a:gd name="connsiteX330" fmla="*/ 2724826 w 5143452"/>
                        <a:gd name="connsiteY330" fmla="*/ 3039555 h 5095414"/>
                        <a:gd name="connsiteX331" fmla="*/ 2927353 w 5143452"/>
                        <a:gd name="connsiteY331" fmla="*/ 3291527 h 5095414"/>
                        <a:gd name="connsiteX332" fmla="*/ 3282617 w 5143452"/>
                        <a:gd name="connsiteY332" fmla="*/ 3253180 h 5095414"/>
                        <a:gd name="connsiteX333" fmla="*/ 3241702 w 5143452"/>
                        <a:gd name="connsiteY333" fmla="*/ 4517106 h 5095414"/>
                        <a:gd name="connsiteX334" fmla="*/ 3244649 w 5143452"/>
                        <a:gd name="connsiteY334" fmla="*/ 4185845 h 5095414"/>
                        <a:gd name="connsiteX335" fmla="*/ 3074581 w 5143452"/>
                        <a:gd name="connsiteY335" fmla="*/ 4229358 h 5095414"/>
                        <a:gd name="connsiteX336" fmla="*/ 3241710 w 5143452"/>
                        <a:gd name="connsiteY336" fmla="*/ 4517110 h 5095414"/>
                        <a:gd name="connsiteX337" fmla="*/ 3235388 w 5143452"/>
                        <a:gd name="connsiteY337" fmla="*/ 4128630 h 5095414"/>
                        <a:gd name="connsiteX338" fmla="*/ 3187091 w 5143452"/>
                        <a:gd name="connsiteY338" fmla="*/ 3940495 h 5095414"/>
                        <a:gd name="connsiteX339" fmla="*/ 2888239 w 5143452"/>
                        <a:gd name="connsiteY339" fmla="*/ 3995106 h 5095414"/>
                        <a:gd name="connsiteX340" fmla="*/ 3036195 w 5143452"/>
                        <a:gd name="connsiteY340" fmla="*/ 4176236 h 5095414"/>
                        <a:gd name="connsiteX341" fmla="*/ 3038759 w 5143452"/>
                        <a:gd name="connsiteY341" fmla="*/ 4175853 h 5095414"/>
                        <a:gd name="connsiteX342" fmla="*/ 3038798 w 5143452"/>
                        <a:gd name="connsiteY342" fmla="*/ 4175853 h 5095414"/>
                        <a:gd name="connsiteX343" fmla="*/ 3235387 w 5143452"/>
                        <a:gd name="connsiteY343" fmla="*/ 4128628 h 5095414"/>
                        <a:gd name="connsiteX344" fmla="*/ 3168645 w 5143452"/>
                        <a:gd name="connsiteY344" fmla="*/ 3888825 h 5095414"/>
                        <a:gd name="connsiteX345" fmla="*/ 3086058 w 5143452"/>
                        <a:gd name="connsiteY345" fmla="*/ 3715082 h 5095414"/>
                        <a:gd name="connsiteX346" fmla="*/ 2731490 w 5143452"/>
                        <a:gd name="connsiteY346" fmla="*/ 3825379 h 5095414"/>
                        <a:gd name="connsiteX347" fmla="*/ 2837005 w 5143452"/>
                        <a:gd name="connsiteY347" fmla="*/ 3937889 h 5095414"/>
                        <a:gd name="connsiteX348" fmla="*/ 2837043 w 5143452"/>
                        <a:gd name="connsiteY348" fmla="*/ 3937889 h 5095414"/>
                        <a:gd name="connsiteX349" fmla="*/ 3168657 w 5143452"/>
                        <a:gd name="connsiteY349" fmla="*/ 3888827 h 5095414"/>
                        <a:gd name="connsiteX350" fmla="*/ 3215487 w 5143452"/>
                        <a:gd name="connsiteY350" fmla="*/ 4595327 h 5095414"/>
                        <a:gd name="connsiteX351" fmla="*/ 3046868 w 5143452"/>
                        <a:gd name="connsiteY351" fmla="*/ 4284306 h 5095414"/>
                        <a:gd name="connsiteX352" fmla="*/ 2974576 w 5143452"/>
                        <a:gd name="connsiteY352" fmla="*/ 4524336 h 5095414"/>
                        <a:gd name="connsiteX353" fmla="*/ 3215488 w 5143452"/>
                        <a:gd name="connsiteY353" fmla="*/ 4595327 h 5095414"/>
                        <a:gd name="connsiteX354" fmla="*/ 2975457 w 5143452"/>
                        <a:gd name="connsiteY354" fmla="*/ 2690958 h 5095414"/>
                        <a:gd name="connsiteX355" fmla="*/ 3069219 w 5143452"/>
                        <a:gd name="connsiteY355" fmla="*/ 2702745 h 5095414"/>
                        <a:gd name="connsiteX356" fmla="*/ 2988775 w 5143452"/>
                        <a:gd name="connsiteY356" fmla="*/ 2460765 h 5095414"/>
                        <a:gd name="connsiteX357" fmla="*/ 2880321 w 5143452"/>
                        <a:gd name="connsiteY357" fmla="*/ 2447485 h 5095414"/>
                        <a:gd name="connsiteX358" fmla="*/ 2956325 w 5143452"/>
                        <a:gd name="connsiteY358" fmla="*/ 2589847 h 5095414"/>
                        <a:gd name="connsiteX359" fmla="*/ 2975307 w 5143452"/>
                        <a:gd name="connsiteY359" fmla="*/ 2690954 h 5095414"/>
                        <a:gd name="connsiteX360" fmla="*/ 2922568 w 5143452"/>
                        <a:gd name="connsiteY360" fmla="*/ 4506368 h 5095414"/>
                        <a:gd name="connsiteX361" fmla="*/ 3004849 w 5143452"/>
                        <a:gd name="connsiteY361" fmla="*/ 4224857 h 5095414"/>
                        <a:gd name="connsiteX362" fmla="*/ 2830685 w 5143452"/>
                        <a:gd name="connsiteY362" fmla="*/ 4012729 h 5095414"/>
                        <a:gd name="connsiteX363" fmla="*/ 2690537 w 5143452"/>
                        <a:gd name="connsiteY363" fmla="*/ 4398492 h 5095414"/>
                        <a:gd name="connsiteX364" fmla="*/ 2922572 w 5143452"/>
                        <a:gd name="connsiteY364" fmla="*/ 4506378 h 5095414"/>
                        <a:gd name="connsiteX365" fmla="*/ 2870521 w 5143452"/>
                        <a:gd name="connsiteY365" fmla="*/ 1505111 h 5095414"/>
                        <a:gd name="connsiteX366" fmla="*/ 2881581 w 5143452"/>
                        <a:gd name="connsiteY366" fmla="*/ 1492941 h 5095414"/>
                        <a:gd name="connsiteX367" fmla="*/ 2881619 w 5143452"/>
                        <a:gd name="connsiteY367" fmla="*/ 1492941 h 5095414"/>
                        <a:gd name="connsiteX368" fmla="*/ 2802208 w 5143452"/>
                        <a:gd name="connsiteY368" fmla="*/ 1332592 h 5095414"/>
                        <a:gd name="connsiteX369" fmla="*/ 2818894 w 5143452"/>
                        <a:gd name="connsiteY369" fmla="*/ 1154480 h 5095414"/>
                        <a:gd name="connsiteX370" fmla="*/ 2406414 w 5143452"/>
                        <a:gd name="connsiteY370" fmla="*/ 1173691 h 5095414"/>
                        <a:gd name="connsiteX371" fmla="*/ 2555439 w 5143452"/>
                        <a:gd name="connsiteY371" fmla="*/ 1502777 h 5095414"/>
                        <a:gd name="connsiteX372" fmla="*/ 2555439 w 5143452"/>
                        <a:gd name="connsiteY372" fmla="*/ 1503121 h 5095414"/>
                        <a:gd name="connsiteX373" fmla="*/ 2555477 w 5143452"/>
                        <a:gd name="connsiteY373" fmla="*/ 1503121 h 5095414"/>
                        <a:gd name="connsiteX374" fmla="*/ 2866115 w 5143452"/>
                        <a:gd name="connsiteY374" fmla="*/ 1511273 h 5095414"/>
                        <a:gd name="connsiteX375" fmla="*/ 2870554 w 5143452"/>
                        <a:gd name="connsiteY375" fmla="*/ 1505150 h 5095414"/>
                        <a:gd name="connsiteX376" fmla="*/ 3056862 w 5143452"/>
                        <a:gd name="connsiteY376" fmla="*/ 3667733 h 5095414"/>
                        <a:gd name="connsiteX377" fmla="*/ 3056862 w 5143452"/>
                        <a:gd name="connsiteY377" fmla="*/ 3667694 h 5095414"/>
                        <a:gd name="connsiteX378" fmla="*/ 2838837 w 5143452"/>
                        <a:gd name="connsiteY378" fmla="*/ 3435698 h 5095414"/>
                        <a:gd name="connsiteX379" fmla="*/ 2837727 w 5143452"/>
                        <a:gd name="connsiteY379" fmla="*/ 3449322 h 5095414"/>
                        <a:gd name="connsiteX380" fmla="*/ 2591652 w 5143452"/>
                        <a:gd name="connsiteY380" fmla="*/ 3681779 h 5095414"/>
                        <a:gd name="connsiteX381" fmla="*/ 2685720 w 5143452"/>
                        <a:gd name="connsiteY381" fmla="*/ 3777646 h 5095414"/>
                        <a:gd name="connsiteX382" fmla="*/ 3056866 w 5143452"/>
                        <a:gd name="connsiteY382" fmla="*/ 3667732 h 5095414"/>
                        <a:gd name="connsiteX383" fmla="*/ 2758010 w 5143452"/>
                        <a:gd name="connsiteY383" fmla="*/ 2904780 h 5095414"/>
                        <a:gd name="connsiteX384" fmla="*/ 2820008 w 5143452"/>
                        <a:gd name="connsiteY384" fmla="*/ 2557981 h 5095414"/>
                        <a:gd name="connsiteX385" fmla="*/ 2286524 w 5143452"/>
                        <a:gd name="connsiteY385" fmla="*/ 2677536 h 5095414"/>
                        <a:gd name="connsiteX386" fmla="*/ 2286562 w 5143452"/>
                        <a:gd name="connsiteY386" fmla="*/ 2677497 h 5095414"/>
                        <a:gd name="connsiteX387" fmla="*/ 2388668 w 5143452"/>
                        <a:gd name="connsiteY387" fmla="*/ 2860508 h 5095414"/>
                        <a:gd name="connsiteX388" fmla="*/ 2579487 w 5143452"/>
                        <a:gd name="connsiteY388" fmla="*/ 2947190 h 5095414"/>
                        <a:gd name="connsiteX389" fmla="*/ 2553999 w 5143452"/>
                        <a:gd name="connsiteY389" fmla="*/ 2875625 h 5095414"/>
                        <a:gd name="connsiteX390" fmla="*/ 2652578 w 5143452"/>
                        <a:gd name="connsiteY390" fmla="*/ 2786341 h 5095414"/>
                        <a:gd name="connsiteX391" fmla="*/ 2731069 w 5143452"/>
                        <a:gd name="connsiteY391" fmla="*/ 2804060 h 5095414"/>
                        <a:gd name="connsiteX392" fmla="*/ 2764020 w 5143452"/>
                        <a:gd name="connsiteY392" fmla="*/ 2877462 h 5095414"/>
                        <a:gd name="connsiteX393" fmla="*/ 2758050 w 5143452"/>
                        <a:gd name="connsiteY393" fmla="*/ 2904825 h 5095414"/>
                        <a:gd name="connsiteX394" fmla="*/ 2780514 w 5143452"/>
                        <a:gd name="connsiteY394" fmla="*/ 3972865 h 5095414"/>
                        <a:gd name="connsiteX395" fmla="*/ 2780552 w 5143452"/>
                        <a:gd name="connsiteY395" fmla="*/ 3972827 h 5095414"/>
                        <a:gd name="connsiteX396" fmla="*/ 2783843 w 5143452"/>
                        <a:gd name="connsiteY396" fmla="*/ 3961001 h 5095414"/>
                        <a:gd name="connsiteX397" fmla="*/ 2668119 w 5143452"/>
                        <a:gd name="connsiteY397" fmla="*/ 3838880 h 5095414"/>
                        <a:gd name="connsiteX398" fmla="*/ 2423112 w 5143452"/>
                        <a:gd name="connsiteY398" fmla="*/ 4100111 h 5095414"/>
                        <a:gd name="connsiteX399" fmla="*/ 2425982 w 5143452"/>
                        <a:gd name="connsiteY399" fmla="*/ 4167734 h 5095414"/>
                        <a:gd name="connsiteX400" fmla="*/ 2643665 w 5143452"/>
                        <a:gd name="connsiteY400" fmla="*/ 4369183 h 5095414"/>
                        <a:gd name="connsiteX401" fmla="*/ 2780561 w 5143452"/>
                        <a:gd name="connsiteY401" fmla="*/ 3972937 h 5095414"/>
                        <a:gd name="connsiteX402" fmla="*/ 2673166 w 5143452"/>
                        <a:gd name="connsiteY402" fmla="*/ 2093185 h 5095414"/>
                        <a:gd name="connsiteX403" fmla="*/ 2919623 w 5143452"/>
                        <a:gd name="connsiteY403" fmla="*/ 1781822 h 5095414"/>
                        <a:gd name="connsiteX404" fmla="*/ 2449968 w 5143452"/>
                        <a:gd name="connsiteY404" fmla="*/ 1682205 h 5095414"/>
                        <a:gd name="connsiteX405" fmla="*/ 2355173 w 5143452"/>
                        <a:gd name="connsiteY405" fmla="*/ 1958513 h 5095414"/>
                        <a:gd name="connsiteX406" fmla="*/ 2387281 w 5143452"/>
                        <a:gd name="connsiteY406" fmla="*/ 1922769 h 5095414"/>
                        <a:gd name="connsiteX407" fmla="*/ 2523412 w 5143452"/>
                        <a:gd name="connsiteY407" fmla="*/ 1926788 h 5095414"/>
                        <a:gd name="connsiteX408" fmla="*/ 2514533 w 5143452"/>
                        <a:gd name="connsiteY408" fmla="*/ 2059245 h 5095414"/>
                        <a:gd name="connsiteX409" fmla="*/ 2456975 w 5143452"/>
                        <a:gd name="connsiteY409" fmla="*/ 2069578 h 5095414"/>
                        <a:gd name="connsiteX410" fmla="*/ 2673159 w 5143452"/>
                        <a:gd name="connsiteY410" fmla="*/ 2093191 h 5095414"/>
                        <a:gd name="connsiteX411" fmla="*/ 2711742 w 5143452"/>
                        <a:gd name="connsiteY411" fmla="*/ 3474778 h 5095414"/>
                        <a:gd name="connsiteX412" fmla="*/ 2618402 w 5143452"/>
                        <a:gd name="connsiteY412" fmla="*/ 3239421 h 5095414"/>
                        <a:gd name="connsiteX413" fmla="*/ 2282693 w 5143452"/>
                        <a:gd name="connsiteY413" fmla="*/ 3255265 h 5095414"/>
                        <a:gd name="connsiteX414" fmla="*/ 2271977 w 5143452"/>
                        <a:gd name="connsiteY414" fmla="*/ 3258939 h 5095414"/>
                        <a:gd name="connsiteX415" fmla="*/ 2271977 w 5143452"/>
                        <a:gd name="connsiteY415" fmla="*/ 3258977 h 5095414"/>
                        <a:gd name="connsiteX416" fmla="*/ 2231028 w 5143452"/>
                        <a:gd name="connsiteY416" fmla="*/ 3487682 h 5095414"/>
                        <a:gd name="connsiteX417" fmla="*/ 2308486 w 5143452"/>
                        <a:gd name="connsiteY417" fmla="*/ 3613477 h 5095414"/>
                        <a:gd name="connsiteX418" fmla="*/ 2711933 w 5143452"/>
                        <a:gd name="connsiteY418" fmla="*/ 3474828 h 5095414"/>
                        <a:gd name="connsiteX419" fmla="*/ 2674123 w 5143452"/>
                        <a:gd name="connsiteY419" fmla="*/ 2934289 h 5095414"/>
                        <a:gd name="connsiteX420" fmla="*/ 2708797 w 5143452"/>
                        <a:gd name="connsiteY420" fmla="*/ 2871565 h 5095414"/>
                        <a:gd name="connsiteX421" fmla="*/ 2649401 w 5143452"/>
                        <a:gd name="connsiteY421" fmla="*/ 2844278 h 5095414"/>
                        <a:gd name="connsiteX422" fmla="*/ 2607725 w 5143452"/>
                        <a:gd name="connsiteY422" fmla="*/ 2890776 h 5095414"/>
                        <a:gd name="connsiteX423" fmla="*/ 2674277 w 5143452"/>
                        <a:gd name="connsiteY423" fmla="*/ 2934327 h 5095414"/>
                        <a:gd name="connsiteX424" fmla="*/ 2715456 w 5143452"/>
                        <a:gd name="connsiteY424" fmla="*/ 2313435 h 5095414"/>
                        <a:gd name="connsiteX425" fmla="*/ 2715417 w 5143452"/>
                        <a:gd name="connsiteY425" fmla="*/ 2313435 h 5095414"/>
                        <a:gd name="connsiteX426" fmla="*/ 2673741 w 5143452"/>
                        <a:gd name="connsiteY426" fmla="*/ 2207508 h 5095414"/>
                        <a:gd name="connsiteX427" fmla="*/ 2611744 w 5143452"/>
                        <a:gd name="connsiteY427" fmla="*/ 2215277 h 5095414"/>
                        <a:gd name="connsiteX428" fmla="*/ 2598120 w 5143452"/>
                        <a:gd name="connsiteY428" fmla="*/ 2231848 h 5095414"/>
                        <a:gd name="connsiteX429" fmla="*/ 2550168 w 5143452"/>
                        <a:gd name="connsiteY429" fmla="*/ 2268740 h 5095414"/>
                        <a:gd name="connsiteX430" fmla="*/ 2550168 w 5143452"/>
                        <a:gd name="connsiteY430" fmla="*/ 2268778 h 5095414"/>
                        <a:gd name="connsiteX431" fmla="*/ 2715612 w 5143452"/>
                        <a:gd name="connsiteY431" fmla="*/ 2313477 h 5095414"/>
                        <a:gd name="connsiteX432" fmla="*/ 2715073 w 5143452"/>
                        <a:gd name="connsiteY432" fmla="*/ 981905 h 5095414"/>
                        <a:gd name="connsiteX433" fmla="*/ 2715035 w 5143452"/>
                        <a:gd name="connsiteY433" fmla="*/ 981905 h 5095414"/>
                        <a:gd name="connsiteX434" fmla="*/ 2643853 w 5143452"/>
                        <a:gd name="connsiteY434" fmla="*/ 728443 h 5095414"/>
                        <a:gd name="connsiteX435" fmla="*/ 2449438 w 5143452"/>
                        <a:gd name="connsiteY435" fmla="*/ 1004791 h 5095414"/>
                        <a:gd name="connsiteX436" fmla="*/ 2715225 w 5143452"/>
                        <a:gd name="connsiteY436" fmla="*/ 981944 h 5095414"/>
                        <a:gd name="connsiteX437" fmla="*/ 2648866 w 5143452"/>
                        <a:gd name="connsiteY437" fmla="*/ 3129438 h 5095414"/>
                        <a:gd name="connsiteX438" fmla="*/ 2646646 w 5143452"/>
                        <a:gd name="connsiteY438" fmla="*/ 3125765 h 5095414"/>
                        <a:gd name="connsiteX439" fmla="*/ 2541484 w 5143452"/>
                        <a:gd name="connsiteY439" fmla="*/ 3052898 h 5095414"/>
                        <a:gd name="connsiteX440" fmla="*/ 2396555 w 5143452"/>
                        <a:gd name="connsiteY440" fmla="*/ 3002764 h 5095414"/>
                        <a:gd name="connsiteX441" fmla="*/ 2325334 w 5143452"/>
                        <a:gd name="connsiteY441" fmla="*/ 2998478 h 5095414"/>
                        <a:gd name="connsiteX442" fmla="*/ 2220211 w 5143452"/>
                        <a:gd name="connsiteY442" fmla="*/ 3112105 h 5095414"/>
                        <a:gd name="connsiteX443" fmla="*/ 2240111 w 5143452"/>
                        <a:gd name="connsiteY443" fmla="*/ 3149725 h 5095414"/>
                        <a:gd name="connsiteX444" fmla="*/ 2241220 w 5143452"/>
                        <a:gd name="connsiteY444" fmla="*/ 3153054 h 5095414"/>
                        <a:gd name="connsiteX445" fmla="*/ 2648870 w 5143452"/>
                        <a:gd name="connsiteY445" fmla="*/ 3129441 h 5095414"/>
                        <a:gd name="connsiteX446" fmla="*/ 2626363 w 5143452"/>
                        <a:gd name="connsiteY446" fmla="*/ 3796065 h 5095414"/>
                        <a:gd name="connsiteX447" fmla="*/ 2531146 w 5143452"/>
                        <a:gd name="connsiteY447" fmla="*/ 3698630 h 5095414"/>
                        <a:gd name="connsiteX448" fmla="*/ 2531146 w 5143452"/>
                        <a:gd name="connsiteY448" fmla="*/ 3698668 h 5095414"/>
                        <a:gd name="connsiteX449" fmla="*/ 2321615 w 5143452"/>
                        <a:gd name="connsiteY449" fmla="*/ 3724118 h 5095414"/>
                        <a:gd name="connsiteX450" fmla="*/ 2299877 w 5143452"/>
                        <a:gd name="connsiteY450" fmla="*/ 3873564 h 5095414"/>
                        <a:gd name="connsiteX451" fmla="*/ 2409830 w 5143452"/>
                        <a:gd name="connsiteY451" fmla="*/ 4042525 h 5095414"/>
                        <a:gd name="connsiteX452" fmla="*/ 2621576 w 5143452"/>
                        <a:gd name="connsiteY452" fmla="*/ 3809001 h 5095414"/>
                        <a:gd name="connsiteX453" fmla="*/ 2626321 w 5143452"/>
                        <a:gd name="connsiteY453" fmla="*/ 3796104 h 5095414"/>
                        <a:gd name="connsiteX454" fmla="*/ 2619283 w 5143452"/>
                        <a:gd name="connsiteY454" fmla="*/ 677243 h 5095414"/>
                        <a:gd name="connsiteX455" fmla="*/ 2482426 w 5143452"/>
                        <a:gd name="connsiteY455" fmla="*/ 463998 h 5095414"/>
                        <a:gd name="connsiteX456" fmla="*/ 2329307 w 5143452"/>
                        <a:gd name="connsiteY456" fmla="*/ 939767 h 5095414"/>
                        <a:gd name="connsiteX457" fmla="*/ 2389314 w 5143452"/>
                        <a:gd name="connsiteY457" fmla="*/ 1013935 h 5095414"/>
                        <a:gd name="connsiteX458" fmla="*/ 2619283 w 5143452"/>
                        <a:gd name="connsiteY458" fmla="*/ 677236 h 5095414"/>
                        <a:gd name="connsiteX459" fmla="*/ 2484993 w 5143452"/>
                        <a:gd name="connsiteY459" fmla="*/ 2011712 h 5095414"/>
                        <a:gd name="connsiteX460" fmla="*/ 2482812 w 5143452"/>
                        <a:gd name="connsiteY460" fmla="*/ 1965214 h 5095414"/>
                        <a:gd name="connsiteX461" fmla="*/ 2414921 w 5143452"/>
                        <a:gd name="connsiteY461" fmla="*/ 1970380 h 5095414"/>
                        <a:gd name="connsiteX462" fmla="*/ 2402062 w 5143452"/>
                        <a:gd name="connsiteY462" fmla="*/ 1993993 h 5095414"/>
                        <a:gd name="connsiteX463" fmla="*/ 2403516 w 5143452"/>
                        <a:gd name="connsiteY463" fmla="*/ 1995103 h 5095414"/>
                        <a:gd name="connsiteX464" fmla="*/ 2403516 w 5143452"/>
                        <a:gd name="connsiteY464" fmla="*/ 1995141 h 5095414"/>
                        <a:gd name="connsiteX465" fmla="*/ 2484993 w 5143452"/>
                        <a:gd name="connsiteY465" fmla="*/ 2011712 h 5095414"/>
                        <a:gd name="connsiteX466" fmla="*/ 2351086 w 5143452"/>
                        <a:gd name="connsiteY466" fmla="*/ 1622471 h 5095414"/>
                        <a:gd name="connsiteX467" fmla="*/ 2393948 w 5143452"/>
                        <a:gd name="connsiteY467" fmla="*/ 1587798 h 5095414"/>
                        <a:gd name="connsiteX468" fmla="*/ 2277764 w 5143452"/>
                        <a:gd name="connsiteY468" fmla="*/ 1536899 h 5095414"/>
                        <a:gd name="connsiteX469" fmla="*/ 2245311 w 5143452"/>
                        <a:gd name="connsiteY469" fmla="*/ 1530623 h 5095414"/>
                        <a:gd name="connsiteX470" fmla="*/ 2224645 w 5143452"/>
                        <a:gd name="connsiteY470" fmla="*/ 1518453 h 5095414"/>
                        <a:gd name="connsiteX471" fmla="*/ 1983655 w 5143452"/>
                        <a:gd name="connsiteY471" fmla="*/ 1465640 h 5095414"/>
                        <a:gd name="connsiteX472" fmla="*/ 2098771 w 5143452"/>
                        <a:gd name="connsiteY472" fmla="*/ 1874554 h 5095414"/>
                        <a:gd name="connsiteX473" fmla="*/ 2100226 w 5143452"/>
                        <a:gd name="connsiteY473" fmla="*/ 1879337 h 5095414"/>
                        <a:gd name="connsiteX474" fmla="*/ 2155220 w 5143452"/>
                        <a:gd name="connsiteY474" fmla="*/ 1911790 h 5095414"/>
                        <a:gd name="connsiteX475" fmla="*/ 2257404 w 5143452"/>
                        <a:gd name="connsiteY475" fmla="*/ 1988560 h 5095414"/>
                        <a:gd name="connsiteX476" fmla="*/ 2242632 w 5143452"/>
                        <a:gd name="connsiteY476" fmla="*/ 1789746 h 5095414"/>
                        <a:gd name="connsiteX477" fmla="*/ 2351086 w 5143452"/>
                        <a:gd name="connsiteY477" fmla="*/ 1622431 h 5095414"/>
                        <a:gd name="connsiteX478" fmla="*/ 2358472 w 5143452"/>
                        <a:gd name="connsiteY478" fmla="*/ 1063917 h 5095414"/>
                        <a:gd name="connsiteX479" fmla="*/ 2278067 w 5143452"/>
                        <a:gd name="connsiteY479" fmla="*/ 965338 h 5095414"/>
                        <a:gd name="connsiteX480" fmla="*/ 2278067 w 5143452"/>
                        <a:gd name="connsiteY480" fmla="*/ 965376 h 5095414"/>
                        <a:gd name="connsiteX481" fmla="*/ 1953762 w 5143452"/>
                        <a:gd name="connsiteY481" fmla="*/ 958717 h 5095414"/>
                        <a:gd name="connsiteX482" fmla="*/ 2069486 w 5143452"/>
                        <a:gd name="connsiteY482" fmla="*/ 1214746 h 5095414"/>
                        <a:gd name="connsiteX483" fmla="*/ 2279781 w 5143452"/>
                        <a:gd name="connsiteY483" fmla="*/ 1182293 h 5095414"/>
                        <a:gd name="connsiteX484" fmla="*/ 2310742 w 5143452"/>
                        <a:gd name="connsiteY484" fmla="*/ 1117732 h 5095414"/>
                        <a:gd name="connsiteX485" fmla="*/ 2358465 w 5143452"/>
                        <a:gd name="connsiteY485" fmla="*/ 1063886 h 5095414"/>
                        <a:gd name="connsiteX486" fmla="*/ 2347412 w 5143452"/>
                        <a:gd name="connsiteY486" fmla="*/ 2311191 h 5095414"/>
                        <a:gd name="connsiteX487" fmla="*/ 2347412 w 5143452"/>
                        <a:gd name="connsiteY487" fmla="*/ 2311229 h 5095414"/>
                        <a:gd name="connsiteX488" fmla="*/ 2440752 w 5143452"/>
                        <a:gd name="connsiteY488" fmla="*/ 2216396 h 5095414"/>
                        <a:gd name="connsiteX489" fmla="*/ 2281353 w 5143452"/>
                        <a:gd name="connsiteY489" fmla="*/ 2076591 h 5095414"/>
                        <a:gd name="connsiteX490" fmla="*/ 2161073 w 5143452"/>
                        <a:gd name="connsiteY490" fmla="*/ 2166219 h 5095414"/>
                        <a:gd name="connsiteX491" fmla="*/ 2318249 w 5143452"/>
                        <a:gd name="connsiteY491" fmla="*/ 2330360 h 5095414"/>
                        <a:gd name="connsiteX492" fmla="*/ 2347411 w 5143452"/>
                        <a:gd name="connsiteY492" fmla="*/ 2311225 h 5095414"/>
                        <a:gd name="connsiteX493" fmla="*/ 2283118 w 5143452"/>
                        <a:gd name="connsiteY493" fmla="*/ 879632 h 5095414"/>
                        <a:gd name="connsiteX494" fmla="*/ 2446221 w 5143452"/>
                        <a:gd name="connsiteY494" fmla="*/ 420313 h 5095414"/>
                        <a:gd name="connsiteX495" fmla="*/ 2446221 w 5143452"/>
                        <a:gd name="connsiteY495" fmla="*/ 420351 h 5095414"/>
                        <a:gd name="connsiteX496" fmla="*/ 2229724 w 5143452"/>
                        <a:gd name="connsiteY496" fmla="*/ 223527 h 5095414"/>
                        <a:gd name="connsiteX497" fmla="*/ 2121269 w 5143452"/>
                        <a:gd name="connsiteY497" fmla="*/ 574353 h 5095414"/>
                        <a:gd name="connsiteX498" fmla="*/ 2102441 w 5143452"/>
                        <a:gd name="connsiteY498" fmla="*/ 600568 h 5095414"/>
                        <a:gd name="connsiteX499" fmla="*/ 2283188 w 5143452"/>
                        <a:gd name="connsiteY499" fmla="*/ 879483 h 5095414"/>
                        <a:gd name="connsiteX500" fmla="*/ 2271331 w 5143452"/>
                        <a:gd name="connsiteY500" fmla="*/ 1417515 h 5095414"/>
                        <a:gd name="connsiteX501" fmla="*/ 2321121 w 5143452"/>
                        <a:gd name="connsiteY501" fmla="*/ 1435234 h 5095414"/>
                        <a:gd name="connsiteX502" fmla="*/ 2268766 w 5143452"/>
                        <a:gd name="connsiteY502" fmla="*/ 1238567 h 5095414"/>
                        <a:gd name="connsiteX503" fmla="*/ 2102715 w 5143452"/>
                        <a:gd name="connsiteY503" fmla="*/ 1262945 h 5095414"/>
                        <a:gd name="connsiteX504" fmla="*/ 2271412 w 5143452"/>
                        <a:gd name="connsiteY504" fmla="*/ 1417367 h 5095414"/>
                        <a:gd name="connsiteX505" fmla="*/ 2200493 w 5143452"/>
                        <a:gd name="connsiteY505" fmla="*/ 3813504 h 5095414"/>
                        <a:gd name="connsiteX506" fmla="*/ 2150359 w 5143452"/>
                        <a:gd name="connsiteY506" fmla="*/ 3565588 h 5095414"/>
                        <a:gd name="connsiteX507" fmla="*/ 2150321 w 5143452"/>
                        <a:gd name="connsiteY507" fmla="*/ 3565588 h 5095414"/>
                        <a:gd name="connsiteX508" fmla="*/ 2017452 w 5143452"/>
                        <a:gd name="connsiteY508" fmla="*/ 3621309 h 5095414"/>
                        <a:gd name="connsiteX509" fmla="*/ 2103789 w 5143452"/>
                        <a:gd name="connsiteY509" fmla="*/ 3793259 h 5095414"/>
                        <a:gd name="connsiteX510" fmla="*/ 2116342 w 5143452"/>
                        <a:gd name="connsiteY510" fmla="*/ 3792876 h 5095414"/>
                        <a:gd name="connsiteX511" fmla="*/ 2200574 w 5143452"/>
                        <a:gd name="connsiteY511" fmla="*/ 3813466 h 5095414"/>
                        <a:gd name="connsiteX512" fmla="*/ 2268767 w 5143452"/>
                        <a:gd name="connsiteY512" fmla="*/ 2895630 h 5095414"/>
                        <a:gd name="connsiteX513" fmla="*/ 2268767 w 5143452"/>
                        <a:gd name="connsiteY513" fmla="*/ 2895668 h 5095414"/>
                        <a:gd name="connsiteX514" fmla="*/ 2195901 w 5143452"/>
                        <a:gd name="connsiteY514" fmla="*/ 2766503 h 5095414"/>
                        <a:gd name="connsiteX515" fmla="*/ 1984763 w 5143452"/>
                        <a:gd name="connsiteY515" fmla="*/ 2941822 h 5095414"/>
                        <a:gd name="connsiteX516" fmla="*/ 2147640 w 5143452"/>
                        <a:gd name="connsiteY516" fmla="*/ 3027547 h 5095414"/>
                        <a:gd name="connsiteX517" fmla="*/ 2268841 w 5143452"/>
                        <a:gd name="connsiteY517" fmla="*/ 2895629 h 5095414"/>
                        <a:gd name="connsiteX518" fmla="*/ 2174470 w 5143452"/>
                        <a:gd name="connsiteY518" fmla="*/ 2641061 h 5095414"/>
                        <a:gd name="connsiteX519" fmla="*/ 2174470 w 5143452"/>
                        <a:gd name="connsiteY519" fmla="*/ 2641099 h 5095414"/>
                        <a:gd name="connsiteX520" fmla="*/ 2236085 w 5143452"/>
                        <a:gd name="connsiteY520" fmla="*/ 2418635 h 5095414"/>
                        <a:gd name="connsiteX521" fmla="*/ 2001336 w 5143452"/>
                        <a:gd name="connsiteY521" fmla="*/ 2226210 h 5095414"/>
                        <a:gd name="connsiteX522" fmla="*/ 1712585 w 5143452"/>
                        <a:gd name="connsiteY522" fmla="*/ 2319742 h 5095414"/>
                        <a:gd name="connsiteX523" fmla="*/ 1755026 w 5143452"/>
                        <a:gd name="connsiteY523" fmla="*/ 2380247 h 5095414"/>
                        <a:gd name="connsiteX524" fmla="*/ 1689698 w 5143452"/>
                        <a:gd name="connsiteY524" fmla="*/ 2503858 h 5095414"/>
                        <a:gd name="connsiteX525" fmla="*/ 2174392 w 5143452"/>
                        <a:gd name="connsiteY525" fmla="*/ 2641057 h 5095414"/>
                        <a:gd name="connsiteX526" fmla="*/ 2144964 w 5143452"/>
                        <a:gd name="connsiteY526" fmla="*/ 3418366 h 5095414"/>
                        <a:gd name="connsiteX527" fmla="*/ 2144964 w 5143452"/>
                        <a:gd name="connsiteY527" fmla="*/ 3418404 h 5095414"/>
                        <a:gd name="connsiteX528" fmla="*/ 2166433 w 5143452"/>
                        <a:gd name="connsiteY528" fmla="*/ 3281205 h 5095414"/>
                        <a:gd name="connsiteX529" fmla="*/ 2111746 w 5143452"/>
                        <a:gd name="connsiteY529" fmla="*/ 3153539 h 5095414"/>
                        <a:gd name="connsiteX530" fmla="*/ 1917831 w 5143452"/>
                        <a:gd name="connsiteY530" fmla="*/ 3038647 h 5095414"/>
                        <a:gd name="connsiteX531" fmla="*/ 1693035 w 5143452"/>
                        <a:gd name="connsiteY531" fmla="*/ 3055371 h 5095414"/>
                        <a:gd name="connsiteX532" fmla="*/ 1626981 w 5143452"/>
                        <a:gd name="connsiteY532" fmla="*/ 3479255 h 5095414"/>
                        <a:gd name="connsiteX533" fmla="*/ 1910598 w 5143452"/>
                        <a:gd name="connsiteY533" fmla="*/ 3541902 h 5095414"/>
                        <a:gd name="connsiteX534" fmla="*/ 1922042 w 5143452"/>
                        <a:gd name="connsiteY534" fmla="*/ 3536774 h 5095414"/>
                        <a:gd name="connsiteX535" fmla="*/ 2144887 w 5143452"/>
                        <a:gd name="connsiteY535" fmla="*/ 3418366 h 5095414"/>
                        <a:gd name="connsiteX536" fmla="*/ 1938381 w 5143452"/>
                        <a:gd name="connsiteY536" fmla="*/ 905203 h 5095414"/>
                        <a:gd name="connsiteX537" fmla="*/ 1938381 w 5143452"/>
                        <a:gd name="connsiteY537" fmla="*/ 905241 h 5095414"/>
                        <a:gd name="connsiteX538" fmla="*/ 2224262 w 5143452"/>
                        <a:gd name="connsiteY538" fmla="*/ 896056 h 5095414"/>
                        <a:gd name="connsiteX539" fmla="*/ 2059738 w 5143452"/>
                        <a:gd name="connsiteY539" fmla="*/ 641487 h 5095414"/>
                        <a:gd name="connsiteX540" fmla="*/ 2036509 w 5143452"/>
                        <a:gd name="connsiteY540" fmla="*/ 597209 h 5095414"/>
                        <a:gd name="connsiteX541" fmla="*/ 1881939 w 5143452"/>
                        <a:gd name="connsiteY541" fmla="*/ 594262 h 5095414"/>
                        <a:gd name="connsiteX542" fmla="*/ 1938311 w 5143452"/>
                        <a:gd name="connsiteY542" fmla="*/ 905204 h 5095414"/>
                        <a:gd name="connsiteX543" fmla="*/ 2112124 w 5143452"/>
                        <a:gd name="connsiteY543" fmla="*/ 4372804 h 5095414"/>
                        <a:gd name="connsiteX544" fmla="*/ 2116410 w 5143452"/>
                        <a:gd name="connsiteY544" fmla="*/ 3903501 h 5095414"/>
                        <a:gd name="connsiteX545" fmla="*/ 2116410 w 5143452"/>
                        <a:gd name="connsiteY545" fmla="*/ 3903578 h 5095414"/>
                        <a:gd name="connsiteX546" fmla="*/ 2103858 w 5143452"/>
                        <a:gd name="connsiteY546" fmla="*/ 3901358 h 5095414"/>
                        <a:gd name="connsiteX547" fmla="*/ 1903898 w 5143452"/>
                        <a:gd name="connsiteY547" fmla="*/ 4171044 h 5095414"/>
                        <a:gd name="connsiteX548" fmla="*/ 1622035 w 5143452"/>
                        <a:gd name="connsiteY548" fmla="*/ 4181721 h 5095414"/>
                        <a:gd name="connsiteX549" fmla="*/ 1630913 w 5143452"/>
                        <a:gd name="connsiteY549" fmla="*/ 4280300 h 5095414"/>
                        <a:gd name="connsiteX550" fmla="*/ 1641590 w 5143452"/>
                        <a:gd name="connsiteY550" fmla="*/ 4284586 h 5095414"/>
                        <a:gd name="connsiteX551" fmla="*/ 2112049 w 5143452"/>
                        <a:gd name="connsiteY551" fmla="*/ 4372760 h 5095414"/>
                        <a:gd name="connsiteX552" fmla="*/ 2069261 w 5143452"/>
                        <a:gd name="connsiteY552" fmla="*/ 535263 h 5095414"/>
                        <a:gd name="connsiteX553" fmla="*/ 2182536 w 5143452"/>
                        <a:gd name="connsiteY553" fmla="*/ 194009 h 5095414"/>
                        <a:gd name="connsiteX554" fmla="*/ 2182574 w 5143452"/>
                        <a:gd name="connsiteY554" fmla="*/ 194047 h 5095414"/>
                        <a:gd name="connsiteX555" fmla="*/ 1934971 w 5143452"/>
                        <a:gd name="connsiteY555" fmla="*/ 110350 h 5095414"/>
                        <a:gd name="connsiteX556" fmla="*/ 2032368 w 5143452"/>
                        <a:gd name="connsiteY556" fmla="*/ 451565 h 5095414"/>
                        <a:gd name="connsiteX557" fmla="*/ 2069222 w 5143452"/>
                        <a:gd name="connsiteY557" fmla="*/ 535224 h 5095414"/>
                        <a:gd name="connsiteX558" fmla="*/ 2109139 w 5143452"/>
                        <a:gd name="connsiteY558" fmla="*/ 2142288 h 5095414"/>
                        <a:gd name="connsiteX559" fmla="*/ 2109139 w 5143452"/>
                        <a:gd name="connsiteY559" fmla="*/ 2142365 h 5095414"/>
                        <a:gd name="connsiteX560" fmla="*/ 2235238 w 5143452"/>
                        <a:gd name="connsiteY560" fmla="*/ 2037428 h 5095414"/>
                        <a:gd name="connsiteX561" fmla="*/ 2057782 w 5143452"/>
                        <a:gd name="connsiteY561" fmla="*/ 1920891 h 5095414"/>
                        <a:gd name="connsiteX562" fmla="*/ 1782541 w 5143452"/>
                        <a:gd name="connsiteY562" fmla="*/ 2137809 h 5095414"/>
                        <a:gd name="connsiteX563" fmla="*/ 1782579 w 5143452"/>
                        <a:gd name="connsiteY563" fmla="*/ 2137809 h 5095414"/>
                        <a:gd name="connsiteX564" fmla="*/ 1952648 w 5143452"/>
                        <a:gd name="connsiteY564" fmla="*/ 2111250 h 5095414"/>
                        <a:gd name="connsiteX565" fmla="*/ 2109099 w 5143452"/>
                        <a:gd name="connsiteY565" fmla="*/ 2142287 h 5095414"/>
                        <a:gd name="connsiteX566" fmla="*/ 1979248 w 5143452"/>
                        <a:gd name="connsiteY566" fmla="*/ 3946334 h 5095414"/>
                        <a:gd name="connsiteX567" fmla="*/ 1979248 w 5143452"/>
                        <a:gd name="connsiteY567" fmla="*/ 3946372 h 5095414"/>
                        <a:gd name="connsiteX568" fmla="*/ 2000679 w 5143452"/>
                        <a:gd name="connsiteY568" fmla="*/ 3839025 h 5095414"/>
                        <a:gd name="connsiteX569" fmla="*/ 1987399 w 5143452"/>
                        <a:gd name="connsiteY569" fmla="*/ 3840518 h 5095414"/>
                        <a:gd name="connsiteX570" fmla="*/ 1952726 w 5143452"/>
                        <a:gd name="connsiteY570" fmla="*/ 3883686 h 5095414"/>
                        <a:gd name="connsiteX571" fmla="*/ 1947215 w 5143452"/>
                        <a:gd name="connsiteY571" fmla="*/ 3936805 h 5095414"/>
                        <a:gd name="connsiteX572" fmla="*/ 1953836 w 5143452"/>
                        <a:gd name="connsiteY572" fmla="*/ 3945377 h 5095414"/>
                        <a:gd name="connsiteX573" fmla="*/ 1979209 w 5143452"/>
                        <a:gd name="connsiteY573" fmla="*/ 3946296 h 5095414"/>
                        <a:gd name="connsiteX574" fmla="*/ 1974426 w 5143452"/>
                        <a:gd name="connsiteY574" fmla="*/ 3786210 h 5095414"/>
                        <a:gd name="connsiteX575" fmla="*/ 1987706 w 5143452"/>
                        <a:gd name="connsiteY575" fmla="*/ 3783646 h 5095414"/>
                        <a:gd name="connsiteX576" fmla="*/ 1616561 w 5143452"/>
                        <a:gd name="connsiteY576" fmla="*/ 3591798 h 5095414"/>
                        <a:gd name="connsiteX577" fmla="*/ 1423263 w 5143452"/>
                        <a:gd name="connsiteY577" fmla="*/ 3771478 h 5095414"/>
                        <a:gd name="connsiteX578" fmla="*/ 1373053 w 5143452"/>
                        <a:gd name="connsiteY578" fmla="*/ 3897655 h 5095414"/>
                        <a:gd name="connsiteX579" fmla="*/ 1818362 w 5143452"/>
                        <a:gd name="connsiteY579" fmla="*/ 4085447 h 5095414"/>
                        <a:gd name="connsiteX580" fmla="*/ 1944922 w 5143452"/>
                        <a:gd name="connsiteY580" fmla="*/ 3999454 h 5095414"/>
                        <a:gd name="connsiteX581" fmla="*/ 1898807 w 5143452"/>
                        <a:gd name="connsiteY581" fmla="*/ 3963327 h 5095414"/>
                        <a:gd name="connsiteX582" fmla="*/ 1903093 w 5143452"/>
                        <a:gd name="connsiteY582" fmla="*/ 3860457 h 5095414"/>
                        <a:gd name="connsiteX583" fmla="*/ 1974428 w 5143452"/>
                        <a:gd name="connsiteY583" fmla="*/ 3786213 h 5095414"/>
                        <a:gd name="connsiteX584" fmla="*/ 2008371 w 5143452"/>
                        <a:gd name="connsiteY584" fmla="*/ 540024 h 5095414"/>
                        <a:gd name="connsiteX585" fmla="*/ 1965930 w 5143452"/>
                        <a:gd name="connsiteY585" fmla="*/ 416796 h 5095414"/>
                        <a:gd name="connsiteX586" fmla="*/ 1868916 w 5143452"/>
                        <a:gd name="connsiteY586" fmla="*/ 109871 h 5095414"/>
                        <a:gd name="connsiteX587" fmla="*/ 1865969 w 5143452"/>
                        <a:gd name="connsiteY587" fmla="*/ 110254 h 5095414"/>
                        <a:gd name="connsiteX588" fmla="*/ 1876302 w 5143452"/>
                        <a:gd name="connsiteY588" fmla="*/ 539300 h 5095414"/>
                        <a:gd name="connsiteX589" fmla="*/ 2008367 w 5143452"/>
                        <a:gd name="connsiteY589" fmla="*/ 539989 h 5095414"/>
                        <a:gd name="connsiteX590" fmla="*/ 2019814 w 5143452"/>
                        <a:gd name="connsiteY590" fmla="*/ 1843828 h 5095414"/>
                        <a:gd name="connsiteX591" fmla="*/ 1927966 w 5143452"/>
                        <a:gd name="connsiteY591" fmla="*/ 1459408 h 5095414"/>
                        <a:gd name="connsiteX592" fmla="*/ 1516221 w 5143452"/>
                        <a:gd name="connsiteY592" fmla="*/ 1458681 h 5095414"/>
                        <a:gd name="connsiteX593" fmla="*/ 1679677 w 5143452"/>
                        <a:gd name="connsiteY593" fmla="*/ 1762657 h 5095414"/>
                        <a:gd name="connsiteX594" fmla="*/ 1679677 w 5143452"/>
                        <a:gd name="connsiteY594" fmla="*/ 1763078 h 5095414"/>
                        <a:gd name="connsiteX595" fmla="*/ 1698123 w 5143452"/>
                        <a:gd name="connsiteY595" fmla="*/ 1766024 h 5095414"/>
                        <a:gd name="connsiteX596" fmla="*/ 1698085 w 5143452"/>
                        <a:gd name="connsiteY596" fmla="*/ 1766024 h 5095414"/>
                        <a:gd name="connsiteX597" fmla="*/ 2019823 w 5143452"/>
                        <a:gd name="connsiteY597" fmla="*/ 1843789 h 5095414"/>
                        <a:gd name="connsiteX598" fmla="*/ 1895126 w 5143452"/>
                        <a:gd name="connsiteY598" fmla="*/ 4848024 h 5095414"/>
                        <a:gd name="connsiteX599" fmla="*/ 1852685 w 5143452"/>
                        <a:gd name="connsiteY599" fmla="*/ 4658400 h 5095414"/>
                        <a:gd name="connsiteX600" fmla="*/ 1609177 w 5143452"/>
                        <a:gd name="connsiteY600" fmla="*/ 4396934 h 5095414"/>
                        <a:gd name="connsiteX601" fmla="*/ 1509217 w 5143452"/>
                        <a:gd name="connsiteY601" fmla="*/ 4545959 h 5095414"/>
                        <a:gd name="connsiteX602" fmla="*/ 1375270 w 5143452"/>
                        <a:gd name="connsiteY602" fmla="*/ 4616069 h 5095414"/>
                        <a:gd name="connsiteX603" fmla="*/ 1784036 w 5143452"/>
                        <a:gd name="connsiteY603" fmla="*/ 4985715 h 5095414"/>
                        <a:gd name="connsiteX604" fmla="*/ 1803209 w 5143452"/>
                        <a:gd name="connsiteY604" fmla="*/ 4981429 h 5095414"/>
                        <a:gd name="connsiteX605" fmla="*/ 1803248 w 5143452"/>
                        <a:gd name="connsiteY605" fmla="*/ 4981429 h 5095414"/>
                        <a:gd name="connsiteX606" fmla="*/ 1798081 w 5143452"/>
                        <a:gd name="connsiteY606" fmla="*/ 4929420 h 5095414"/>
                        <a:gd name="connsiteX607" fmla="*/ 1895133 w 5143452"/>
                        <a:gd name="connsiteY607" fmla="*/ 4847981 h 5095414"/>
                        <a:gd name="connsiteX608" fmla="*/ 1852263 w 5143452"/>
                        <a:gd name="connsiteY608" fmla="*/ 4955753 h 5095414"/>
                        <a:gd name="connsiteX609" fmla="*/ 1852263 w 5143452"/>
                        <a:gd name="connsiteY609" fmla="*/ 4955715 h 5095414"/>
                        <a:gd name="connsiteX610" fmla="*/ 1883990 w 5143452"/>
                        <a:gd name="connsiteY610" fmla="*/ 4905199 h 5095414"/>
                        <a:gd name="connsiteX611" fmla="*/ 1852263 w 5143452"/>
                        <a:gd name="connsiteY611" fmla="*/ 4940981 h 5095414"/>
                        <a:gd name="connsiteX612" fmla="*/ 1852302 w 5143452"/>
                        <a:gd name="connsiteY612" fmla="*/ 4955677 h 5095414"/>
                        <a:gd name="connsiteX613" fmla="*/ 1719395 w 5143452"/>
                        <a:gd name="connsiteY613" fmla="*/ 2168564 h 5095414"/>
                        <a:gd name="connsiteX614" fmla="*/ 1975424 w 5143452"/>
                        <a:gd name="connsiteY614" fmla="*/ 1888924 h 5095414"/>
                        <a:gd name="connsiteX615" fmla="*/ 1975424 w 5143452"/>
                        <a:gd name="connsiteY615" fmla="*/ 1888886 h 5095414"/>
                        <a:gd name="connsiteX616" fmla="*/ 1655909 w 5143452"/>
                        <a:gd name="connsiteY616" fmla="*/ 1816594 h 5095414"/>
                        <a:gd name="connsiteX617" fmla="*/ 1230194 w 5143452"/>
                        <a:gd name="connsiteY617" fmla="*/ 2120188 h 5095414"/>
                        <a:gd name="connsiteX618" fmla="*/ 1682812 w 5143452"/>
                        <a:gd name="connsiteY618" fmla="*/ 2183640 h 5095414"/>
                        <a:gd name="connsiteX619" fmla="*/ 1695671 w 5143452"/>
                        <a:gd name="connsiteY619" fmla="*/ 2184367 h 5095414"/>
                        <a:gd name="connsiteX620" fmla="*/ 1719513 w 5143452"/>
                        <a:gd name="connsiteY620" fmla="*/ 2168485 h 5095414"/>
                        <a:gd name="connsiteX621" fmla="*/ 1674733 w 5143452"/>
                        <a:gd name="connsiteY621" fmla="*/ 2449693 h 5095414"/>
                        <a:gd name="connsiteX622" fmla="*/ 1674733 w 5143452"/>
                        <a:gd name="connsiteY622" fmla="*/ 2449655 h 5095414"/>
                        <a:gd name="connsiteX623" fmla="*/ 1701637 w 5143452"/>
                        <a:gd name="connsiteY623" fmla="*/ 2396154 h 5095414"/>
                        <a:gd name="connsiteX624" fmla="*/ 1684492 w 5143452"/>
                        <a:gd name="connsiteY624" fmla="*/ 2366648 h 5095414"/>
                        <a:gd name="connsiteX625" fmla="*/ 1674848 w 5143452"/>
                        <a:gd name="connsiteY625" fmla="*/ 2449618 h 5095414"/>
                        <a:gd name="connsiteX626" fmla="*/ 1567572 w 5143452"/>
                        <a:gd name="connsiteY626" fmla="*/ 1803660 h 5095414"/>
                        <a:gd name="connsiteX627" fmla="*/ 1429991 w 5143452"/>
                        <a:gd name="connsiteY627" fmla="*/ 1785941 h 5095414"/>
                        <a:gd name="connsiteX628" fmla="*/ 1164244 w 5143452"/>
                        <a:gd name="connsiteY628" fmla="*/ 1742428 h 5095414"/>
                        <a:gd name="connsiteX629" fmla="*/ 938831 w 5143452"/>
                        <a:gd name="connsiteY629" fmla="*/ 1916523 h 5095414"/>
                        <a:gd name="connsiteX630" fmla="*/ 938792 w 5143452"/>
                        <a:gd name="connsiteY630" fmla="*/ 1916523 h 5095414"/>
                        <a:gd name="connsiteX631" fmla="*/ 1029952 w 5143452"/>
                        <a:gd name="connsiteY631" fmla="*/ 2002248 h 5095414"/>
                        <a:gd name="connsiteX632" fmla="*/ 1175342 w 5143452"/>
                        <a:gd name="connsiteY632" fmla="*/ 2095971 h 5095414"/>
                        <a:gd name="connsiteX633" fmla="*/ 1567874 w 5143452"/>
                        <a:gd name="connsiteY633" fmla="*/ 1803585 h 5095414"/>
                        <a:gd name="connsiteX634" fmla="*/ 1589004 w 5143452"/>
                        <a:gd name="connsiteY634" fmla="*/ 1749431 h 5095414"/>
                        <a:gd name="connsiteX635" fmla="*/ 1460416 w 5143452"/>
                        <a:gd name="connsiteY635" fmla="*/ 1462747 h 5095414"/>
                        <a:gd name="connsiteX636" fmla="*/ 1050582 w 5143452"/>
                        <a:gd name="connsiteY636" fmla="*/ 1478667 h 5095414"/>
                        <a:gd name="connsiteX637" fmla="*/ 1045071 w 5143452"/>
                        <a:gd name="connsiteY637" fmla="*/ 1477557 h 5095414"/>
                        <a:gd name="connsiteX638" fmla="*/ 1171973 w 5143452"/>
                        <a:gd name="connsiteY638" fmla="*/ 1685286 h 5095414"/>
                        <a:gd name="connsiteX639" fmla="*/ 1589234 w 5143452"/>
                        <a:gd name="connsiteY639" fmla="*/ 1749351 h 5095414"/>
                        <a:gd name="connsiteX640" fmla="*/ 1363826 w 5143452"/>
                        <a:gd name="connsiteY640" fmla="*/ 4494590 h 5095414"/>
                        <a:gd name="connsiteX641" fmla="*/ 1482998 w 5143452"/>
                        <a:gd name="connsiteY641" fmla="*/ 4116058 h 5095414"/>
                        <a:gd name="connsiteX642" fmla="*/ 1480090 w 5143452"/>
                        <a:gd name="connsiteY642" fmla="*/ 4108710 h 5095414"/>
                        <a:gd name="connsiteX643" fmla="*/ 1315527 w 5143452"/>
                        <a:gd name="connsiteY643" fmla="*/ 3991791 h 5095414"/>
                        <a:gd name="connsiteX644" fmla="*/ 1087166 w 5143452"/>
                        <a:gd name="connsiteY644" fmla="*/ 4437561 h 5095414"/>
                        <a:gd name="connsiteX645" fmla="*/ 1087166 w 5143452"/>
                        <a:gd name="connsiteY645" fmla="*/ 4437523 h 5095414"/>
                        <a:gd name="connsiteX646" fmla="*/ 1187890 w 5143452"/>
                        <a:gd name="connsiteY646" fmla="*/ 4495808 h 5095414"/>
                        <a:gd name="connsiteX647" fmla="*/ 1187507 w 5143452"/>
                        <a:gd name="connsiteY647" fmla="*/ 4451950 h 5095414"/>
                        <a:gd name="connsiteX648" fmla="*/ 1273232 w 5143452"/>
                        <a:gd name="connsiteY648" fmla="*/ 4379084 h 5095414"/>
                        <a:gd name="connsiteX649" fmla="*/ 1366191 w 5143452"/>
                        <a:gd name="connsiteY649" fmla="*/ 4465038 h 5095414"/>
                        <a:gd name="connsiteX650" fmla="*/ 1363818 w 5143452"/>
                        <a:gd name="connsiteY650" fmla="*/ 4494582 h 5095414"/>
                        <a:gd name="connsiteX651" fmla="*/ 1400718 w 5143452"/>
                        <a:gd name="connsiteY651" fmla="*/ 3569338 h 5095414"/>
                        <a:gd name="connsiteX652" fmla="*/ 1449398 w 5143452"/>
                        <a:gd name="connsiteY652" fmla="*/ 2934973 h 5095414"/>
                        <a:gd name="connsiteX653" fmla="*/ 1035469 w 5143452"/>
                        <a:gd name="connsiteY653" fmla="*/ 3275845 h 5095414"/>
                        <a:gd name="connsiteX654" fmla="*/ 1035507 w 5143452"/>
                        <a:gd name="connsiteY654" fmla="*/ 3275845 h 5095414"/>
                        <a:gd name="connsiteX655" fmla="*/ 1400754 w 5143452"/>
                        <a:gd name="connsiteY655" fmla="*/ 3569338 h 5095414"/>
                        <a:gd name="connsiteX656" fmla="*/ 1308143 w 5143452"/>
                        <a:gd name="connsiteY656" fmla="*/ 3758962 h 5095414"/>
                        <a:gd name="connsiteX657" fmla="*/ 789051 w 5143452"/>
                        <a:gd name="connsiteY657" fmla="*/ 3433589 h 5095414"/>
                        <a:gd name="connsiteX658" fmla="*/ 840486 w 5143452"/>
                        <a:gd name="connsiteY658" fmla="*/ 3857923 h 5095414"/>
                        <a:gd name="connsiteX659" fmla="*/ 1267691 w 5143452"/>
                        <a:gd name="connsiteY659" fmla="*/ 3856048 h 5095414"/>
                        <a:gd name="connsiteX660" fmla="*/ 1268035 w 5143452"/>
                        <a:gd name="connsiteY660" fmla="*/ 3856048 h 5095414"/>
                        <a:gd name="connsiteX661" fmla="*/ 1308181 w 5143452"/>
                        <a:gd name="connsiteY661" fmla="*/ 3758918 h 5095414"/>
                        <a:gd name="connsiteX662" fmla="*/ 1298690 w 5143452"/>
                        <a:gd name="connsiteY662" fmla="*/ 4509707 h 5095414"/>
                        <a:gd name="connsiteX663" fmla="*/ 1268419 w 5143452"/>
                        <a:gd name="connsiteY663" fmla="*/ 4434430 h 5095414"/>
                        <a:gd name="connsiteX664" fmla="*/ 1268419 w 5143452"/>
                        <a:gd name="connsiteY664" fmla="*/ 4434468 h 5095414"/>
                        <a:gd name="connsiteX665" fmla="*/ 1240788 w 5143452"/>
                        <a:gd name="connsiteY665" fmla="*/ 4468413 h 5095414"/>
                        <a:gd name="connsiteX666" fmla="*/ 1256632 w 5143452"/>
                        <a:gd name="connsiteY666" fmla="*/ 4510089 h 5095414"/>
                        <a:gd name="connsiteX667" fmla="*/ 1298691 w 5143452"/>
                        <a:gd name="connsiteY667" fmla="*/ 4509707 h 5095414"/>
                        <a:gd name="connsiteX668" fmla="*/ 1145571 w 5143452"/>
                        <a:gd name="connsiteY668" fmla="*/ 2859476 h 5095414"/>
                        <a:gd name="connsiteX669" fmla="*/ 1157741 w 5143452"/>
                        <a:gd name="connsiteY669" fmla="*/ 2853238 h 5095414"/>
                        <a:gd name="connsiteX670" fmla="*/ 692533 w 5143452"/>
                        <a:gd name="connsiteY670" fmla="*/ 3001538 h 5095414"/>
                        <a:gd name="connsiteX671" fmla="*/ 934366 w 5143452"/>
                        <a:gd name="connsiteY671" fmla="*/ 3208845 h 5095414"/>
                        <a:gd name="connsiteX672" fmla="*/ 1145465 w 5143452"/>
                        <a:gd name="connsiteY672" fmla="*/ 2859479 h 5095414"/>
                        <a:gd name="connsiteX673" fmla="*/ 1043279 w 5143452"/>
                        <a:gd name="connsiteY673" fmla="*/ 4023475 h 5095414"/>
                        <a:gd name="connsiteX674" fmla="*/ 999727 w 5143452"/>
                        <a:gd name="connsiteY674" fmla="*/ 4022365 h 5095414"/>
                        <a:gd name="connsiteX675" fmla="*/ 993451 w 5143452"/>
                        <a:gd name="connsiteY675" fmla="*/ 4030478 h 5095414"/>
                        <a:gd name="connsiteX676" fmla="*/ 278064 w 5143452"/>
                        <a:gd name="connsiteY676" fmla="*/ 4949842 h 5095414"/>
                        <a:gd name="connsiteX677" fmla="*/ 418281 w 5143452"/>
                        <a:gd name="connsiteY677" fmla="*/ 4946551 h 5095414"/>
                        <a:gd name="connsiteX678" fmla="*/ 546643 w 5143452"/>
                        <a:gd name="connsiteY678" fmla="*/ 4747316 h 5095414"/>
                        <a:gd name="connsiteX679" fmla="*/ 546681 w 5143452"/>
                        <a:gd name="connsiteY679" fmla="*/ 4747316 h 5095414"/>
                        <a:gd name="connsiteX680" fmla="*/ 909714 w 5143452"/>
                        <a:gd name="connsiteY680" fmla="*/ 4331859 h 5095414"/>
                        <a:gd name="connsiteX681" fmla="*/ 930762 w 5143452"/>
                        <a:gd name="connsiteY681" fmla="*/ 4178778 h 5095414"/>
                        <a:gd name="connsiteX682" fmla="*/ 1043273 w 5143452"/>
                        <a:gd name="connsiteY682" fmla="*/ 4023474 h 5095414"/>
                        <a:gd name="connsiteX683" fmla="*/ 1094714 w 5143452"/>
                        <a:gd name="connsiteY683" fmla="*/ 1667164 h 5095414"/>
                        <a:gd name="connsiteX684" fmla="*/ 972974 w 5143452"/>
                        <a:gd name="connsiteY684" fmla="*/ 1466822 h 5095414"/>
                        <a:gd name="connsiteX685" fmla="*/ 685801 w 5143452"/>
                        <a:gd name="connsiteY685" fmla="*/ 1472333 h 5095414"/>
                        <a:gd name="connsiteX686" fmla="*/ 685801 w 5143452"/>
                        <a:gd name="connsiteY686" fmla="*/ 1472371 h 5095414"/>
                        <a:gd name="connsiteX687" fmla="*/ 1094528 w 5143452"/>
                        <a:gd name="connsiteY687" fmla="*/ 1667168 h 5095414"/>
                        <a:gd name="connsiteX688" fmla="*/ 901416 w 5143452"/>
                        <a:gd name="connsiteY688" fmla="*/ 1876353 h 5095414"/>
                        <a:gd name="connsiteX689" fmla="*/ 1095831 w 5143452"/>
                        <a:gd name="connsiteY689" fmla="*/ 1726603 h 5095414"/>
                        <a:gd name="connsiteX690" fmla="*/ 651481 w 5143452"/>
                        <a:gd name="connsiteY690" fmla="*/ 1515201 h 5095414"/>
                        <a:gd name="connsiteX691" fmla="*/ 901230 w 5143452"/>
                        <a:gd name="connsiteY691" fmla="*/ 1876353 h 5095414"/>
                        <a:gd name="connsiteX692" fmla="*/ 800692 w 5143452"/>
                        <a:gd name="connsiteY692" fmla="*/ 3972549 h 5095414"/>
                        <a:gd name="connsiteX693" fmla="*/ 804021 w 5143452"/>
                        <a:gd name="connsiteY693" fmla="*/ 3968493 h 5095414"/>
                        <a:gd name="connsiteX694" fmla="*/ 804021 w 5143452"/>
                        <a:gd name="connsiteY694" fmla="*/ 3968455 h 5095414"/>
                        <a:gd name="connsiteX695" fmla="*/ 707198 w 5143452"/>
                        <a:gd name="connsiteY695" fmla="*/ 3892450 h 5095414"/>
                        <a:gd name="connsiteX696" fmla="*/ 608306 w 5143452"/>
                        <a:gd name="connsiteY696" fmla="*/ 3677756 h 5095414"/>
                        <a:gd name="connsiteX697" fmla="*/ 298010 w 5143452"/>
                        <a:gd name="connsiteY697" fmla="*/ 3801709 h 5095414"/>
                        <a:gd name="connsiteX698" fmla="*/ 279603 w 5143452"/>
                        <a:gd name="connsiteY698" fmla="*/ 3847097 h 5095414"/>
                        <a:gd name="connsiteX699" fmla="*/ 328665 w 5143452"/>
                        <a:gd name="connsiteY699" fmla="*/ 3900598 h 5095414"/>
                        <a:gd name="connsiteX700" fmla="*/ 310219 w 5143452"/>
                        <a:gd name="connsiteY700" fmla="*/ 4056628 h 5095414"/>
                        <a:gd name="connsiteX701" fmla="*/ 493572 w 5143452"/>
                        <a:gd name="connsiteY701" fmla="*/ 4189849 h 5095414"/>
                        <a:gd name="connsiteX702" fmla="*/ 800497 w 5143452"/>
                        <a:gd name="connsiteY702" fmla="*/ 3972549 h 5095414"/>
                        <a:gd name="connsiteX703" fmla="*/ 711063 w 5143452"/>
                        <a:gd name="connsiteY703" fmla="*/ 3355329 h 5095414"/>
                        <a:gd name="connsiteX704" fmla="*/ 851212 w 5143452"/>
                        <a:gd name="connsiteY704" fmla="*/ 3281162 h 5095414"/>
                        <a:gd name="connsiteX705" fmla="*/ 479724 w 5143452"/>
                        <a:gd name="connsiteY705" fmla="*/ 3042856 h 5095414"/>
                        <a:gd name="connsiteX706" fmla="*/ 482670 w 5143452"/>
                        <a:gd name="connsiteY706" fmla="*/ 3067923 h 5095414"/>
                        <a:gd name="connsiteX707" fmla="*/ 448380 w 5143452"/>
                        <a:gd name="connsiteY707" fmla="*/ 3136924 h 5095414"/>
                        <a:gd name="connsiteX708" fmla="*/ 309310 w 5143452"/>
                        <a:gd name="connsiteY708" fmla="*/ 3165704 h 5095414"/>
                        <a:gd name="connsiteX709" fmla="*/ 609994 w 5143452"/>
                        <a:gd name="connsiteY709" fmla="*/ 3534625 h 5095414"/>
                        <a:gd name="connsiteX710" fmla="*/ 609994 w 5143452"/>
                        <a:gd name="connsiteY710" fmla="*/ 3534587 h 5095414"/>
                        <a:gd name="connsiteX711" fmla="*/ 710875 w 5143452"/>
                        <a:gd name="connsiteY711" fmla="*/ 3355328 h 5095414"/>
                        <a:gd name="connsiteX712" fmla="*/ 405971 w 5143452"/>
                        <a:gd name="connsiteY712" fmla="*/ 3100760 h 5095414"/>
                        <a:gd name="connsiteX713" fmla="*/ 422541 w 5143452"/>
                        <a:gd name="connsiteY713" fmla="*/ 3052463 h 5095414"/>
                        <a:gd name="connsiteX714" fmla="*/ 338577 w 5143452"/>
                        <a:gd name="connsiteY714" fmla="*/ 3117599 h 5095414"/>
                        <a:gd name="connsiteX715" fmla="*/ 405780 w 5143452"/>
                        <a:gd name="connsiteY715" fmla="*/ 3100760 h 5095414"/>
                        <a:gd name="connsiteX716" fmla="*/ 210253 w 5143452"/>
                        <a:gd name="connsiteY716" fmla="*/ 3733480 h 5095414"/>
                        <a:gd name="connsiteX717" fmla="*/ 433442 w 5143452"/>
                        <a:gd name="connsiteY717" fmla="*/ 3588090 h 5095414"/>
                        <a:gd name="connsiteX718" fmla="*/ 256368 w 5143452"/>
                        <a:gd name="connsiteY718" fmla="*/ 3457896 h 5095414"/>
                        <a:gd name="connsiteX719" fmla="*/ 183502 w 5143452"/>
                        <a:gd name="connsiteY719" fmla="*/ 3781809 h 5095414"/>
                        <a:gd name="connsiteX720" fmla="*/ 210253 w 5143452"/>
                        <a:gd name="connsiteY720" fmla="*/ 3733474 h 5095414"/>
                        <a:gd name="connsiteX721" fmla="*/ 281053 w 5143452"/>
                        <a:gd name="connsiteY721" fmla="*/ 3991722 h 5095414"/>
                        <a:gd name="connsiteX722" fmla="*/ 281819 w 5143452"/>
                        <a:gd name="connsiteY722" fmla="*/ 3938183 h 5095414"/>
                        <a:gd name="connsiteX723" fmla="*/ 269993 w 5143452"/>
                        <a:gd name="connsiteY723" fmla="*/ 3905041 h 5095414"/>
                        <a:gd name="connsiteX724" fmla="*/ 281053 w 5143452"/>
                        <a:gd name="connsiteY724" fmla="*/ 3991723 h 50954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  <a:cxn ang="0">
                          <a:pos x="connsiteX259" y="connsiteY259"/>
                        </a:cxn>
                        <a:cxn ang="0">
                          <a:pos x="connsiteX260" y="connsiteY260"/>
                        </a:cxn>
                        <a:cxn ang="0">
                          <a:pos x="connsiteX261" y="connsiteY261"/>
                        </a:cxn>
                        <a:cxn ang="0">
                          <a:pos x="connsiteX262" y="connsiteY262"/>
                        </a:cxn>
                        <a:cxn ang="0">
                          <a:pos x="connsiteX263" y="connsiteY263"/>
                        </a:cxn>
                        <a:cxn ang="0">
                          <a:pos x="connsiteX264" y="connsiteY264"/>
                        </a:cxn>
                        <a:cxn ang="0">
                          <a:pos x="connsiteX265" y="connsiteY265"/>
                        </a:cxn>
                        <a:cxn ang="0">
                          <a:pos x="connsiteX266" y="connsiteY266"/>
                        </a:cxn>
                        <a:cxn ang="0">
                          <a:pos x="connsiteX267" y="connsiteY267"/>
                        </a:cxn>
                        <a:cxn ang="0">
                          <a:pos x="connsiteX268" y="connsiteY268"/>
                        </a:cxn>
                        <a:cxn ang="0">
                          <a:pos x="connsiteX269" y="connsiteY269"/>
                        </a:cxn>
                        <a:cxn ang="0">
                          <a:pos x="connsiteX270" y="connsiteY270"/>
                        </a:cxn>
                        <a:cxn ang="0">
                          <a:pos x="connsiteX271" y="connsiteY271"/>
                        </a:cxn>
                        <a:cxn ang="0">
                          <a:pos x="connsiteX272" y="connsiteY272"/>
                        </a:cxn>
                        <a:cxn ang="0">
                          <a:pos x="connsiteX273" y="connsiteY273"/>
                        </a:cxn>
                        <a:cxn ang="0">
                          <a:pos x="connsiteX274" y="connsiteY274"/>
                        </a:cxn>
                        <a:cxn ang="0">
                          <a:pos x="connsiteX275" y="connsiteY275"/>
                        </a:cxn>
                        <a:cxn ang="0">
                          <a:pos x="connsiteX276" y="connsiteY276"/>
                        </a:cxn>
                        <a:cxn ang="0">
                          <a:pos x="connsiteX277" y="connsiteY277"/>
                        </a:cxn>
                        <a:cxn ang="0">
                          <a:pos x="connsiteX278" y="connsiteY278"/>
                        </a:cxn>
                        <a:cxn ang="0">
                          <a:pos x="connsiteX279" y="connsiteY279"/>
                        </a:cxn>
                        <a:cxn ang="0">
                          <a:pos x="connsiteX280" y="connsiteY280"/>
                        </a:cxn>
                        <a:cxn ang="0">
                          <a:pos x="connsiteX281" y="connsiteY281"/>
                        </a:cxn>
                        <a:cxn ang="0">
                          <a:pos x="connsiteX282" y="connsiteY282"/>
                        </a:cxn>
                        <a:cxn ang="0">
                          <a:pos x="connsiteX283" y="connsiteY283"/>
                        </a:cxn>
                        <a:cxn ang="0">
                          <a:pos x="connsiteX284" y="connsiteY284"/>
                        </a:cxn>
                        <a:cxn ang="0">
                          <a:pos x="connsiteX285" y="connsiteY285"/>
                        </a:cxn>
                        <a:cxn ang="0">
                          <a:pos x="connsiteX286" y="connsiteY286"/>
                        </a:cxn>
                        <a:cxn ang="0">
                          <a:pos x="connsiteX287" y="connsiteY287"/>
                        </a:cxn>
                        <a:cxn ang="0">
                          <a:pos x="connsiteX288" y="connsiteY288"/>
                        </a:cxn>
                        <a:cxn ang="0">
                          <a:pos x="connsiteX289" y="connsiteY289"/>
                        </a:cxn>
                        <a:cxn ang="0">
                          <a:pos x="connsiteX290" y="connsiteY290"/>
                        </a:cxn>
                        <a:cxn ang="0">
                          <a:pos x="connsiteX291" y="connsiteY291"/>
                        </a:cxn>
                        <a:cxn ang="0">
                          <a:pos x="connsiteX292" y="connsiteY292"/>
                        </a:cxn>
                        <a:cxn ang="0">
                          <a:pos x="connsiteX293" y="connsiteY293"/>
                        </a:cxn>
                        <a:cxn ang="0">
                          <a:pos x="connsiteX294" y="connsiteY294"/>
                        </a:cxn>
                        <a:cxn ang="0">
                          <a:pos x="connsiteX295" y="connsiteY295"/>
                        </a:cxn>
                        <a:cxn ang="0">
                          <a:pos x="connsiteX296" y="connsiteY296"/>
                        </a:cxn>
                        <a:cxn ang="0">
                          <a:pos x="connsiteX297" y="connsiteY297"/>
                        </a:cxn>
                        <a:cxn ang="0">
                          <a:pos x="connsiteX298" y="connsiteY298"/>
                        </a:cxn>
                        <a:cxn ang="0">
                          <a:pos x="connsiteX299" y="connsiteY299"/>
                        </a:cxn>
                        <a:cxn ang="0">
                          <a:pos x="connsiteX300" y="connsiteY300"/>
                        </a:cxn>
                        <a:cxn ang="0">
                          <a:pos x="connsiteX301" y="connsiteY301"/>
                        </a:cxn>
                        <a:cxn ang="0">
                          <a:pos x="connsiteX302" y="connsiteY302"/>
                        </a:cxn>
                        <a:cxn ang="0">
                          <a:pos x="connsiteX303" y="connsiteY303"/>
                        </a:cxn>
                        <a:cxn ang="0">
                          <a:pos x="connsiteX304" y="connsiteY304"/>
                        </a:cxn>
                        <a:cxn ang="0">
                          <a:pos x="connsiteX305" y="connsiteY305"/>
                        </a:cxn>
                        <a:cxn ang="0">
                          <a:pos x="connsiteX306" y="connsiteY306"/>
                        </a:cxn>
                        <a:cxn ang="0">
                          <a:pos x="connsiteX307" y="connsiteY307"/>
                        </a:cxn>
                        <a:cxn ang="0">
                          <a:pos x="connsiteX308" y="connsiteY308"/>
                        </a:cxn>
                        <a:cxn ang="0">
                          <a:pos x="connsiteX309" y="connsiteY309"/>
                        </a:cxn>
                        <a:cxn ang="0">
                          <a:pos x="connsiteX310" y="connsiteY310"/>
                        </a:cxn>
                        <a:cxn ang="0">
                          <a:pos x="connsiteX311" y="connsiteY311"/>
                        </a:cxn>
                        <a:cxn ang="0">
                          <a:pos x="connsiteX312" y="connsiteY312"/>
                        </a:cxn>
                        <a:cxn ang="0">
                          <a:pos x="connsiteX313" y="connsiteY313"/>
                        </a:cxn>
                        <a:cxn ang="0">
                          <a:pos x="connsiteX314" y="connsiteY314"/>
                        </a:cxn>
                        <a:cxn ang="0">
                          <a:pos x="connsiteX315" y="connsiteY315"/>
                        </a:cxn>
                        <a:cxn ang="0">
                          <a:pos x="connsiteX316" y="connsiteY316"/>
                        </a:cxn>
                        <a:cxn ang="0">
                          <a:pos x="connsiteX317" y="connsiteY317"/>
                        </a:cxn>
                        <a:cxn ang="0">
                          <a:pos x="connsiteX318" y="connsiteY318"/>
                        </a:cxn>
                        <a:cxn ang="0">
                          <a:pos x="connsiteX319" y="connsiteY319"/>
                        </a:cxn>
                        <a:cxn ang="0">
                          <a:pos x="connsiteX320" y="connsiteY320"/>
                        </a:cxn>
                        <a:cxn ang="0">
                          <a:pos x="connsiteX321" y="connsiteY321"/>
                        </a:cxn>
                        <a:cxn ang="0">
                          <a:pos x="connsiteX322" y="connsiteY322"/>
                        </a:cxn>
                        <a:cxn ang="0">
                          <a:pos x="connsiteX323" y="connsiteY323"/>
                        </a:cxn>
                        <a:cxn ang="0">
                          <a:pos x="connsiteX324" y="connsiteY324"/>
                        </a:cxn>
                        <a:cxn ang="0">
                          <a:pos x="connsiteX325" y="connsiteY325"/>
                        </a:cxn>
                        <a:cxn ang="0">
                          <a:pos x="connsiteX326" y="connsiteY326"/>
                        </a:cxn>
                        <a:cxn ang="0">
                          <a:pos x="connsiteX327" y="connsiteY327"/>
                        </a:cxn>
                        <a:cxn ang="0">
                          <a:pos x="connsiteX328" y="connsiteY328"/>
                        </a:cxn>
                        <a:cxn ang="0">
                          <a:pos x="connsiteX329" y="connsiteY329"/>
                        </a:cxn>
                        <a:cxn ang="0">
                          <a:pos x="connsiteX330" y="connsiteY330"/>
                        </a:cxn>
                        <a:cxn ang="0">
                          <a:pos x="connsiteX331" y="connsiteY331"/>
                        </a:cxn>
                        <a:cxn ang="0">
                          <a:pos x="connsiteX332" y="connsiteY332"/>
                        </a:cxn>
                        <a:cxn ang="0">
                          <a:pos x="connsiteX333" y="connsiteY333"/>
                        </a:cxn>
                        <a:cxn ang="0">
                          <a:pos x="connsiteX334" y="connsiteY334"/>
                        </a:cxn>
                        <a:cxn ang="0">
                          <a:pos x="connsiteX335" y="connsiteY335"/>
                        </a:cxn>
                        <a:cxn ang="0">
                          <a:pos x="connsiteX336" y="connsiteY336"/>
                        </a:cxn>
                        <a:cxn ang="0">
                          <a:pos x="connsiteX337" y="connsiteY337"/>
                        </a:cxn>
                        <a:cxn ang="0">
                          <a:pos x="connsiteX338" y="connsiteY338"/>
                        </a:cxn>
                        <a:cxn ang="0">
                          <a:pos x="connsiteX339" y="connsiteY339"/>
                        </a:cxn>
                        <a:cxn ang="0">
                          <a:pos x="connsiteX340" y="connsiteY340"/>
                        </a:cxn>
                        <a:cxn ang="0">
                          <a:pos x="connsiteX341" y="connsiteY341"/>
                        </a:cxn>
                        <a:cxn ang="0">
                          <a:pos x="connsiteX342" y="connsiteY342"/>
                        </a:cxn>
                        <a:cxn ang="0">
                          <a:pos x="connsiteX343" y="connsiteY343"/>
                        </a:cxn>
                        <a:cxn ang="0">
                          <a:pos x="connsiteX344" y="connsiteY344"/>
                        </a:cxn>
                        <a:cxn ang="0">
                          <a:pos x="connsiteX345" y="connsiteY345"/>
                        </a:cxn>
                        <a:cxn ang="0">
                          <a:pos x="connsiteX346" y="connsiteY346"/>
                        </a:cxn>
                        <a:cxn ang="0">
                          <a:pos x="connsiteX347" y="connsiteY347"/>
                        </a:cxn>
                        <a:cxn ang="0">
                          <a:pos x="connsiteX348" y="connsiteY348"/>
                        </a:cxn>
                        <a:cxn ang="0">
                          <a:pos x="connsiteX349" y="connsiteY349"/>
                        </a:cxn>
                        <a:cxn ang="0">
                          <a:pos x="connsiteX350" y="connsiteY350"/>
                        </a:cxn>
                        <a:cxn ang="0">
                          <a:pos x="connsiteX351" y="connsiteY351"/>
                        </a:cxn>
                        <a:cxn ang="0">
                          <a:pos x="connsiteX352" y="connsiteY352"/>
                        </a:cxn>
                        <a:cxn ang="0">
                          <a:pos x="connsiteX353" y="connsiteY353"/>
                        </a:cxn>
                        <a:cxn ang="0">
                          <a:pos x="connsiteX354" y="connsiteY354"/>
                        </a:cxn>
                        <a:cxn ang="0">
                          <a:pos x="connsiteX355" y="connsiteY355"/>
                        </a:cxn>
                        <a:cxn ang="0">
                          <a:pos x="connsiteX356" y="connsiteY356"/>
                        </a:cxn>
                        <a:cxn ang="0">
                          <a:pos x="connsiteX357" y="connsiteY357"/>
                        </a:cxn>
                        <a:cxn ang="0">
                          <a:pos x="connsiteX358" y="connsiteY358"/>
                        </a:cxn>
                        <a:cxn ang="0">
                          <a:pos x="connsiteX359" y="connsiteY359"/>
                        </a:cxn>
                        <a:cxn ang="0">
                          <a:pos x="connsiteX360" y="connsiteY360"/>
                        </a:cxn>
                        <a:cxn ang="0">
                          <a:pos x="connsiteX361" y="connsiteY361"/>
                        </a:cxn>
                        <a:cxn ang="0">
                          <a:pos x="connsiteX362" y="connsiteY362"/>
                        </a:cxn>
                        <a:cxn ang="0">
                          <a:pos x="connsiteX363" y="connsiteY363"/>
                        </a:cxn>
                        <a:cxn ang="0">
                          <a:pos x="connsiteX364" y="connsiteY364"/>
                        </a:cxn>
                        <a:cxn ang="0">
                          <a:pos x="connsiteX365" y="connsiteY365"/>
                        </a:cxn>
                        <a:cxn ang="0">
                          <a:pos x="connsiteX366" y="connsiteY366"/>
                        </a:cxn>
                        <a:cxn ang="0">
                          <a:pos x="connsiteX367" y="connsiteY367"/>
                        </a:cxn>
                        <a:cxn ang="0">
                          <a:pos x="connsiteX368" y="connsiteY368"/>
                        </a:cxn>
                        <a:cxn ang="0">
                          <a:pos x="connsiteX369" y="connsiteY369"/>
                        </a:cxn>
                        <a:cxn ang="0">
                          <a:pos x="connsiteX370" y="connsiteY370"/>
                        </a:cxn>
                        <a:cxn ang="0">
                          <a:pos x="connsiteX371" y="connsiteY371"/>
                        </a:cxn>
                        <a:cxn ang="0">
                          <a:pos x="connsiteX372" y="connsiteY372"/>
                        </a:cxn>
                        <a:cxn ang="0">
                          <a:pos x="connsiteX373" y="connsiteY373"/>
                        </a:cxn>
                        <a:cxn ang="0">
                          <a:pos x="connsiteX374" y="connsiteY374"/>
                        </a:cxn>
                        <a:cxn ang="0">
                          <a:pos x="connsiteX375" y="connsiteY375"/>
                        </a:cxn>
                        <a:cxn ang="0">
                          <a:pos x="connsiteX376" y="connsiteY376"/>
                        </a:cxn>
                        <a:cxn ang="0">
                          <a:pos x="connsiteX377" y="connsiteY377"/>
                        </a:cxn>
                        <a:cxn ang="0">
                          <a:pos x="connsiteX378" y="connsiteY378"/>
                        </a:cxn>
                        <a:cxn ang="0">
                          <a:pos x="connsiteX379" y="connsiteY379"/>
                        </a:cxn>
                        <a:cxn ang="0">
                          <a:pos x="connsiteX380" y="connsiteY380"/>
                        </a:cxn>
                        <a:cxn ang="0">
                          <a:pos x="connsiteX381" y="connsiteY381"/>
                        </a:cxn>
                        <a:cxn ang="0">
                          <a:pos x="connsiteX382" y="connsiteY382"/>
                        </a:cxn>
                        <a:cxn ang="0">
                          <a:pos x="connsiteX383" y="connsiteY383"/>
                        </a:cxn>
                        <a:cxn ang="0">
                          <a:pos x="connsiteX384" y="connsiteY384"/>
                        </a:cxn>
                        <a:cxn ang="0">
                          <a:pos x="connsiteX385" y="connsiteY385"/>
                        </a:cxn>
                        <a:cxn ang="0">
                          <a:pos x="connsiteX386" y="connsiteY386"/>
                        </a:cxn>
                        <a:cxn ang="0">
                          <a:pos x="connsiteX387" y="connsiteY387"/>
                        </a:cxn>
                        <a:cxn ang="0">
                          <a:pos x="connsiteX388" y="connsiteY388"/>
                        </a:cxn>
                        <a:cxn ang="0">
                          <a:pos x="connsiteX389" y="connsiteY389"/>
                        </a:cxn>
                        <a:cxn ang="0">
                          <a:pos x="connsiteX390" y="connsiteY390"/>
                        </a:cxn>
                        <a:cxn ang="0">
                          <a:pos x="connsiteX391" y="connsiteY391"/>
                        </a:cxn>
                        <a:cxn ang="0">
                          <a:pos x="connsiteX392" y="connsiteY392"/>
                        </a:cxn>
                        <a:cxn ang="0">
                          <a:pos x="connsiteX393" y="connsiteY393"/>
                        </a:cxn>
                        <a:cxn ang="0">
                          <a:pos x="connsiteX394" y="connsiteY394"/>
                        </a:cxn>
                        <a:cxn ang="0">
                          <a:pos x="connsiteX395" y="connsiteY395"/>
                        </a:cxn>
                        <a:cxn ang="0">
                          <a:pos x="connsiteX396" y="connsiteY396"/>
                        </a:cxn>
                        <a:cxn ang="0">
                          <a:pos x="connsiteX397" y="connsiteY397"/>
                        </a:cxn>
                        <a:cxn ang="0">
                          <a:pos x="connsiteX398" y="connsiteY398"/>
                        </a:cxn>
                        <a:cxn ang="0">
                          <a:pos x="connsiteX399" y="connsiteY399"/>
                        </a:cxn>
                        <a:cxn ang="0">
                          <a:pos x="connsiteX400" y="connsiteY400"/>
                        </a:cxn>
                        <a:cxn ang="0">
                          <a:pos x="connsiteX401" y="connsiteY401"/>
                        </a:cxn>
                        <a:cxn ang="0">
                          <a:pos x="connsiteX402" y="connsiteY402"/>
                        </a:cxn>
                        <a:cxn ang="0">
                          <a:pos x="connsiteX403" y="connsiteY403"/>
                        </a:cxn>
                        <a:cxn ang="0">
                          <a:pos x="connsiteX404" y="connsiteY404"/>
                        </a:cxn>
                        <a:cxn ang="0">
                          <a:pos x="connsiteX405" y="connsiteY405"/>
                        </a:cxn>
                        <a:cxn ang="0">
                          <a:pos x="connsiteX406" y="connsiteY406"/>
                        </a:cxn>
                        <a:cxn ang="0">
                          <a:pos x="connsiteX407" y="connsiteY407"/>
                        </a:cxn>
                        <a:cxn ang="0">
                          <a:pos x="connsiteX408" y="connsiteY408"/>
                        </a:cxn>
                        <a:cxn ang="0">
                          <a:pos x="connsiteX409" y="connsiteY409"/>
                        </a:cxn>
                        <a:cxn ang="0">
                          <a:pos x="connsiteX410" y="connsiteY410"/>
                        </a:cxn>
                        <a:cxn ang="0">
                          <a:pos x="connsiteX411" y="connsiteY411"/>
                        </a:cxn>
                        <a:cxn ang="0">
                          <a:pos x="connsiteX412" y="connsiteY412"/>
                        </a:cxn>
                        <a:cxn ang="0">
                          <a:pos x="connsiteX413" y="connsiteY413"/>
                        </a:cxn>
                        <a:cxn ang="0">
                          <a:pos x="connsiteX414" y="connsiteY414"/>
                        </a:cxn>
                        <a:cxn ang="0">
                          <a:pos x="connsiteX415" y="connsiteY415"/>
                        </a:cxn>
                        <a:cxn ang="0">
                          <a:pos x="connsiteX416" y="connsiteY416"/>
                        </a:cxn>
                        <a:cxn ang="0">
                          <a:pos x="connsiteX417" y="connsiteY417"/>
                        </a:cxn>
                        <a:cxn ang="0">
                          <a:pos x="connsiteX418" y="connsiteY418"/>
                        </a:cxn>
                        <a:cxn ang="0">
                          <a:pos x="connsiteX419" y="connsiteY419"/>
                        </a:cxn>
                        <a:cxn ang="0">
                          <a:pos x="connsiteX420" y="connsiteY420"/>
                        </a:cxn>
                        <a:cxn ang="0">
                          <a:pos x="connsiteX421" y="connsiteY421"/>
                        </a:cxn>
                        <a:cxn ang="0">
                          <a:pos x="connsiteX422" y="connsiteY422"/>
                        </a:cxn>
                        <a:cxn ang="0">
                          <a:pos x="connsiteX423" y="connsiteY423"/>
                        </a:cxn>
                        <a:cxn ang="0">
                          <a:pos x="connsiteX424" y="connsiteY424"/>
                        </a:cxn>
                        <a:cxn ang="0">
                          <a:pos x="connsiteX425" y="connsiteY425"/>
                        </a:cxn>
                        <a:cxn ang="0">
                          <a:pos x="connsiteX426" y="connsiteY426"/>
                        </a:cxn>
                        <a:cxn ang="0">
                          <a:pos x="connsiteX427" y="connsiteY427"/>
                        </a:cxn>
                        <a:cxn ang="0">
                          <a:pos x="connsiteX428" y="connsiteY428"/>
                        </a:cxn>
                        <a:cxn ang="0">
                          <a:pos x="connsiteX429" y="connsiteY429"/>
                        </a:cxn>
                        <a:cxn ang="0">
                          <a:pos x="connsiteX430" y="connsiteY430"/>
                        </a:cxn>
                        <a:cxn ang="0">
                          <a:pos x="connsiteX431" y="connsiteY431"/>
                        </a:cxn>
                        <a:cxn ang="0">
                          <a:pos x="connsiteX432" y="connsiteY432"/>
                        </a:cxn>
                        <a:cxn ang="0">
                          <a:pos x="connsiteX433" y="connsiteY433"/>
                        </a:cxn>
                        <a:cxn ang="0">
                          <a:pos x="connsiteX434" y="connsiteY434"/>
                        </a:cxn>
                        <a:cxn ang="0">
                          <a:pos x="connsiteX435" y="connsiteY435"/>
                        </a:cxn>
                        <a:cxn ang="0">
                          <a:pos x="connsiteX436" y="connsiteY436"/>
                        </a:cxn>
                        <a:cxn ang="0">
                          <a:pos x="connsiteX437" y="connsiteY437"/>
                        </a:cxn>
                        <a:cxn ang="0">
                          <a:pos x="connsiteX438" y="connsiteY438"/>
                        </a:cxn>
                        <a:cxn ang="0">
                          <a:pos x="connsiteX439" y="connsiteY439"/>
                        </a:cxn>
                        <a:cxn ang="0">
                          <a:pos x="connsiteX440" y="connsiteY440"/>
                        </a:cxn>
                        <a:cxn ang="0">
                          <a:pos x="connsiteX441" y="connsiteY441"/>
                        </a:cxn>
                        <a:cxn ang="0">
                          <a:pos x="connsiteX442" y="connsiteY442"/>
                        </a:cxn>
                        <a:cxn ang="0">
                          <a:pos x="connsiteX443" y="connsiteY443"/>
                        </a:cxn>
                        <a:cxn ang="0">
                          <a:pos x="connsiteX444" y="connsiteY444"/>
                        </a:cxn>
                        <a:cxn ang="0">
                          <a:pos x="connsiteX445" y="connsiteY445"/>
                        </a:cxn>
                        <a:cxn ang="0">
                          <a:pos x="connsiteX446" y="connsiteY446"/>
                        </a:cxn>
                        <a:cxn ang="0">
                          <a:pos x="connsiteX447" y="connsiteY447"/>
                        </a:cxn>
                        <a:cxn ang="0">
                          <a:pos x="connsiteX448" y="connsiteY448"/>
                        </a:cxn>
                        <a:cxn ang="0">
                          <a:pos x="connsiteX449" y="connsiteY449"/>
                        </a:cxn>
                        <a:cxn ang="0">
                          <a:pos x="connsiteX450" y="connsiteY450"/>
                        </a:cxn>
                        <a:cxn ang="0">
                          <a:pos x="connsiteX451" y="connsiteY451"/>
                        </a:cxn>
                        <a:cxn ang="0">
                          <a:pos x="connsiteX452" y="connsiteY452"/>
                        </a:cxn>
                        <a:cxn ang="0">
                          <a:pos x="connsiteX453" y="connsiteY453"/>
                        </a:cxn>
                        <a:cxn ang="0">
                          <a:pos x="connsiteX454" y="connsiteY454"/>
                        </a:cxn>
                        <a:cxn ang="0">
                          <a:pos x="connsiteX455" y="connsiteY455"/>
                        </a:cxn>
                        <a:cxn ang="0">
                          <a:pos x="connsiteX456" y="connsiteY456"/>
                        </a:cxn>
                        <a:cxn ang="0">
                          <a:pos x="connsiteX457" y="connsiteY457"/>
                        </a:cxn>
                        <a:cxn ang="0">
                          <a:pos x="connsiteX458" y="connsiteY458"/>
                        </a:cxn>
                        <a:cxn ang="0">
                          <a:pos x="connsiteX459" y="connsiteY459"/>
                        </a:cxn>
                        <a:cxn ang="0">
                          <a:pos x="connsiteX460" y="connsiteY460"/>
                        </a:cxn>
                        <a:cxn ang="0">
                          <a:pos x="connsiteX461" y="connsiteY461"/>
                        </a:cxn>
                        <a:cxn ang="0">
                          <a:pos x="connsiteX462" y="connsiteY462"/>
                        </a:cxn>
                        <a:cxn ang="0">
                          <a:pos x="connsiteX463" y="connsiteY463"/>
                        </a:cxn>
                        <a:cxn ang="0">
                          <a:pos x="connsiteX464" y="connsiteY464"/>
                        </a:cxn>
                        <a:cxn ang="0">
                          <a:pos x="connsiteX465" y="connsiteY465"/>
                        </a:cxn>
                        <a:cxn ang="0">
                          <a:pos x="connsiteX466" y="connsiteY466"/>
                        </a:cxn>
                        <a:cxn ang="0">
                          <a:pos x="connsiteX467" y="connsiteY467"/>
                        </a:cxn>
                        <a:cxn ang="0">
                          <a:pos x="connsiteX468" y="connsiteY468"/>
                        </a:cxn>
                        <a:cxn ang="0">
                          <a:pos x="connsiteX469" y="connsiteY469"/>
                        </a:cxn>
                        <a:cxn ang="0">
                          <a:pos x="connsiteX470" y="connsiteY470"/>
                        </a:cxn>
                        <a:cxn ang="0">
                          <a:pos x="connsiteX471" y="connsiteY471"/>
                        </a:cxn>
                        <a:cxn ang="0">
                          <a:pos x="connsiteX472" y="connsiteY472"/>
                        </a:cxn>
                        <a:cxn ang="0">
                          <a:pos x="connsiteX473" y="connsiteY473"/>
                        </a:cxn>
                        <a:cxn ang="0">
                          <a:pos x="connsiteX474" y="connsiteY474"/>
                        </a:cxn>
                        <a:cxn ang="0">
                          <a:pos x="connsiteX475" y="connsiteY475"/>
                        </a:cxn>
                        <a:cxn ang="0">
                          <a:pos x="connsiteX476" y="connsiteY476"/>
                        </a:cxn>
                        <a:cxn ang="0">
                          <a:pos x="connsiteX477" y="connsiteY477"/>
                        </a:cxn>
                        <a:cxn ang="0">
                          <a:pos x="connsiteX478" y="connsiteY478"/>
                        </a:cxn>
                        <a:cxn ang="0">
                          <a:pos x="connsiteX479" y="connsiteY479"/>
                        </a:cxn>
                        <a:cxn ang="0">
                          <a:pos x="connsiteX480" y="connsiteY480"/>
                        </a:cxn>
                        <a:cxn ang="0">
                          <a:pos x="connsiteX481" y="connsiteY481"/>
                        </a:cxn>
                        <a:cxn ang="0">
                          <a:pos x="connsiteX482" y="connsiteY482"/>
                        </a:cxn>
                        <a:cxn ang="0">
                          <a:pos x="connsiteX483" y="connsiteY483"/>
                        </a:cxn>
                        <a:cxn ang="0">
                          <a:pos x="connsiteX484" y="connsiteY484"/>
                        </a:cxn>
                        <a:cxn ang="0">
                          <a:pos x="connsiteX485" y="connsiteY485"/>
                        </a:cxn>
                        <a:cxn ang="0">
                          <a:pos x="connsiteX486" y="connsiteY486"/>
                        </a:cxn>
                        <a:cxn ang="0">
                          <a:pos x="connsiteX487" y="connsiteY487"/>
                        </a:cxn>
                        <a:cxn ang="0">
                          <a:pos x="connsiteX488" y="connsiteY488"/>
                        </a:cxn>
                        <a:cxn ang="0">
                          <a:pos x="connsiteX489" y="connsiteY489"/>
                        </a:cxn>
                        <a:cxn ang="0">
                          <a:pos x="connsiteX490" y="connsiteY490"/>
                        </a:cxn>
                        <a:cxn ang="0">
                          <a:pos x="connsiteX491" y="connsiteY491"/>
                        </a:cxn>
                        <a:cxn ang="0">
                          <a:pos x="connsiteX492" y="connsiteY492"/>
                        </a:cxn>
                        <a:cxn ang="0">
                          <a:pos x="connsiteX493" y="connsiteY493"/>
                        </a:cxn>
                        <a:cxn ang="0">
                          <a:pos x="connsiteX494" y="connsiteY494"/>
                        </a:cxn>
                        <a:cxn ang="0">
                          <a:pos x="connsiteX495" y="connsiteY495"/>
                        </a:cxn>
                        <a:cxn ang="0">
                          <a:pos x="connsiteX496" y="connsiteY496"/>
                        </a:cxn>
                        <a:cxn ang="0">
                          <a:pos x="connsiteX497" y="connsiteY497"/>
                        </a:cxn>
                        <a:cxn ang="0">
                          <a:pos x="connsiteX498" y="connsiteY498"/>
                        </a:cxn>
                        <a:cxn ang="0">
                          <a:pos x="connsiteX499" y="connsiteY499"/>
                        </a:cxn>
                        <a:cxn ang="0">
                          <a:pos x="connsiteX500" y="connsiteY500"/>
                        </a:cxn>
                        <a:cxn ang="0">
                          <a:pos x="connsiteX501" y="connsiteY501"/>
                        </a:cxn>
                        <a:cxn ang="0">
                          <a:pos x="connsiteX502" y="connsiteY502"/>
                        </a:cxn>
                        <a:cxn ang="0">
                          <a:pos x="connsiteX503" y="connsiteY503"/>
                        </a:cxn>
                        <a:cxn ang="0">
                          <a:pos x="connsiteX504" y="connsiteY504"/>
                        </a:cxn>
                        <a:cxn ang="0">
                          <a:pos x="connsiteX505" y="connsiteY505"/>
                        </a:cxn>
                        <a:cxn ang="0">
                          <a:pos x="connsiteX506" y="connsiteY506"/>
                        </a:cxn>
                        <a:cxn ang="0">
                          <a:pos x="connsiteX507" y="connsiteY507"/>
                        </a:cxn>
                        <a:cxn ang="0">
                          <a:pos x="connsiteX508" y="connsiteY508"/>
                        </a:cxn>
                        <a:cxn ang="0">
                          <a:pos x="connsiteX509" y="connsiteY509"/>
                        </a:cxn>
                        <a:cxn ang="0">
                          <a:pos x="connsiteX510" y="connsiteY510"/>
                        </a:cxn>
                        <a:cxn ang="0">
                          <a:pos x="connsiteX511" y="connsiteY511"/>
                        </a:cxn>
                        <a:cxn ang="0">
                          <a:pos x="connsiteX512" y="connsiteY512"/>
                        </a:cxn>
                        <a:cxn ang="0">
                          <a:pos x="connsiteX513" y="connsiteY513"/>
                        </a:cxn>
                        <a:cxn ang="0">
                          <a:pos x="connsiteX514" y="connsiteY514"/>
                        </a:cxn>
                        <a:cxn ang="0">
                          <a:pos x="connsiteX515" y="connsiteY515"/>
                        </a:cxn>
                        <a:cxn ang="0">
                          <a:pos x="connsiteX516" y="connsiteY516"/>
                        </a:cxn>
                        <a:cxn ang="0">
                          <a:pos x="connsiteX517" y="connsiteY517"/>
                        </a:cxn>
                        <a:cxn ang="0">
                          <a:pos x="connsiteX518" y="connsiteY518"/>
                        </a:cxn>
                        <a:cxn ang="0">
                          <a:pos x="connsiteX519" y="connsiteY519"/>
                        </a:cxn>
                        <a:cxn ang="0">
                          <a:pos x="connsiteX520" y="connsiteY520"/>
                        </a:cxn>
                        <a:cxn ang="0">
                          <a:pos x="connsiteX521" y="connsiteY521"/>
                        </a:cxn>
                        <a:cxn ang="0">
                          <a:pos x="connsiteX522" y="connsiteY522"/>
                        </a:cxn>
                        <a:cxn ang="0">
                          <a:pos x="connsiteX523" y="connsiteY523"/>
                        </a:cxn>
                        <a:cxn ang="0">
                          <a:pos x="connsiteX524" y="connsiteY524"/>
                        </a:cxn>
                        <a:cxn ang="0">
                          <a:pos x="connsiteX525" y="connsiteY525"/>
                        </a:cxn>
                        <a:cxn ang="0">
                          <a:pos x="connsiteX526" y="connsiteY526"/>
                        </a:cxn>
                        <a:cxn ang="0">
                          <a:pos x="connsiteX527" y="connsiteY527"/>
                        </a:cxn>
                        <a:cxn ang="0">
                          <a:pos x="connsiteX528" y="connsiteY528"/>
                        </a:cxn>
                        <a:cxn ang="0">
                          <a:pos x="connsiteX529" y="connsiteY529"/>
                        </a:cxn>
                        <a:cxn ang="0">
                          <a:pos x="connsiteX530" y="connsiteY530"/>
                        </a:cxn>
                        <a:cxn ang="0">
                          <a:pos x="connsiteX531" y="connsiteY531"/>
                        </a:cxn>
                        <a:cxn ang="0">
                          <a:pos x="connsiteX532" y="connsiteY532"/>
                        </a:cxn>
                        <a:cxn ang="0">
                          <a:pos x="connsiteX533" y="connsiteY533"/>
                        </a:cxn>
                        <a:cxn ang="0">
                          <a:pos x="connsiteX534" y="connsiteY534"/>
                        </a:cxn>
                        <a:cxn ang="0">
                          <a:pos x="connsiteX535" y="connsiteY535"/>
                        </a:cxn>
                        <a:cxn ang="0">
                          <a:pos x="connsiteX536" y="connsiteY536"/>
                        </a:cxn>
                        <a:cxn ang="0">
                          <a:pos x="connsiteX537" y="connsiteY537"/>
                        </a:cxn>
                        <a:cxn ang="0">
                          <a:pos x="connsiteX538" y="connsiteY538"/>
                        </a:cxn>
                        <a:cxn ang="0">
                          <a:pos x="connsiteX539" y="connsiteY539"/>
                        </a:cxn>
                        <a:cxn ang="0">
                          <a:pos x="connsiteX540" y="connsiteY540"/>
                        </a:cxn>
                        <a:cxn ang="0">
                          <a:pos x="connsiteX541" y="connsiteY541"/>
                        </a:cxn>
                        <a:cxn ang="0">
                          <a:pos x="connsiteX542" y="connsiteY542"/>
                        </a:cxn>
                        <a:cxn ang="0">
                          <a:pos x="connsiteX543" y="connsiteY543"/>
                        </a:cxn>
                        <a:cxn ang="0">
                          <a:pos x="connsiteX544" y="connsiteY544"/>
                        </a:cxn>
                        <a:cxn ang="0">
                          <a:pos x="connsiteX545" y="connsiteY545"/>
                        </a:cxn>
                        <a:cxn ang="0">
                          <a:pos x="connsiteX546" y="connsiteY546"/>
                        </a:cxn>
                        <a:cxn ang="0">
                          <a:pos x="connsiteX547" y="connsiteY547"/>
                        </a:cxn>
                        <a:cxn ang="0">
                          <a:pos x="connsiteX548" y="connsiteY548"/>
                        </a:cxn>
                        <a:cxn ang="0">
                          <a:pos x="connsiteX549" y="connsiteY549"/>
                        </a:cxn>
                        <a:cxn ang="0">
                          <a:pos x="connsiteX550" y="connsiteY550"/>
                        </a:cxn>
                        <a:cxn ang="0">
                          <a:pos x="connsiteX551" y="connsiteY551"/>
                        </a:cxn>
                        <a:cxn ang="0">
                          <a:pos x="connsiteX552" y="connsiteY552"/>
                        </a:cxn>
                        <a:cxn ang="0">
                          <a:pos x="connsiteX553" y="connsiteY553"/>
                        </a:cxn>
                        <a:cxn ang="0">
                          <a:pos x="connsiteX554" y="connsiteY554"/>
                        </a:cxn>
                        <a:cxn ang="0">
                          <a:pos x="connsiteX555" y="connsiteY555"/>
                        </a:cxn>
                        <a:cxn ang="0">
                          <a:pos x="connsiteX556" y="connsiteY556"/>
                        </a:cxn>
                        <a:cxn ang="0">
                          <a:pos x="connsiteX557" y="connsiteY557"/>
                        </a:cxn>
                        <a:cxn ang="0">
                          <a:pos x="connsiteX558" y="connsiteY558"/>
                        </a:cxn>
                        <a:cxn ang="0">
                          <a:pos x="connsiteX559" y="connsiteY559"/>
                        </a:cxn>
                        <a:cxn ang="0">
                          <a:pos x="connsiteX560" y="connsiteY560"/>
                        </a:cxn>
                        <a:cxn ang="0">
                          <a:pos x="connsiteX561" y="connsiteY561"/>
                        </a:cxn>
                        <a:cxn ang="0">
                          <a:pos x="connsiteX562" y="connsiteY562"/>
                        </a:cxn>
                        <a:cxn ang="0">
                          <a:pos x="connsiteX563" y="connsiteY563"/>
                        </a:cxn>
                        <a:cxn ang="0">
                          <a:pos x="connsiteX564" y="connsiteY564"/>
                        </a:cxn>
                        <a:cxn ang="0">
                          <a:pos x="connsiteX565" y="connsiteY565"/>
                        </a:cxn>
                        <a:cxn ang="0">
                          <a:pos x="connsiteX566" y="connsiteY566"/>
                        </a:cxn>
                        <a:cxn ang="0">
                          <a:pos x="connsiteX567" y="connsiteY567"/>
                        </a:cxn>
                        <a:cxn ang="0">
                          <a:pos x="connsiteX568" y="connsiteY568"/>
                        </a:cxn>
                        <a:cxn ang="0">
                          <a:pos x="connsiteX569" y="connsiteY569"/>
                        </a:cxn>
                        <a:cxn ang="0">
                          <a:pos x="connsiteX570" y="connsiteY570"/>
                        </a:cxn>
                        <a:cxn ang="0">
                          <a:pos x="connsiteX571" y="connsiteY571"/>
                        </a:cxn>
                        <a:cxn ang="0">
                          <a:pos x="connsiteX572" y="connsiteY572"/>
                        </a:cxn>
                        <a:cxn ang="0">
                          <a:pos x="connsiteX573" y="connsiteY573"/>
                        </a:cxn>
                        <a:cxn ang="0">
                          <a:pos x="connsiteX574" y="connsiteY574"/>
                        </a:cxn>
                        <a:cxn ang="0">
                          <a:pos x="connsiteX575" y="connsiteY575"/>
                        </a:cxn>
                        <a:cxn ang="0">
                          <a:pos x="connsiteX576" y="connsiteY576"/>
                        </a:cxn>
                        <a:cxn ang="0">
                          <a:pos x="connsiteX577" y="connsiteY577"/>
                        </a:cxn>
                        <a:cxn ang="0">
                          <a:pos x="connsiteX578" y="connsiteY578"/>
                        </a:cxn>
                        <a:cxn ang="0">
                          <a:pos x="connsiteX579" y="connsiteY579"/>
                        </a:cxn>
                        <a:cxn ang="0">
                          <a:pos x="connsiteX580" y="connsiteY580"/>
                        </a:cxn>
                        <a:cxn ang="0">
                          <a:pos x="connsiteX581" y="connsiteY581"/>
                        </a:cxn>
                        <a:cxn ang="0">
                          <a:pos x="connsiteX582" y="connsiteY582"/>
                        </a:cxn>
                        <a:cxn ang="0">
                          <a:pos x="connsiteX583" y="connsiteY583"/>
                        </a:cxn>
                        <a:cxn ang="0">
                          <a:pos x="connsiteX584" y="connsiteY584"/>
                        </a:cxn>
                        <a:cxn ang="0">
                          <a:pos x="connsiteX585" y="connsiteY585"/>
                        </a:cxn>
                        <a:cxn ang="0">
                          <a:pos x="connsiteX586" y="connsiteY586"/>
                        </a:cxn>
                        <a:cxn ang="0">
                          <a:pos x="connsiteX587" y="connsiteY587"/>
                        </a:cxn>
                        <a:cxn ang="0">
                          <a:pos x="connsiteX588" y="connsiteY588"/>
                        </a:cxn>
                        <a:cxn ang="0">
                          <a:pos x="connsiteX589" y="connsiteY589"/>
                        </a:cxn>
                        <a:cxn ang="0">
                          <a:pos x="connsiteX590" y="connsiteY590"/>
                        </a:cxn>
                        <a:cxn ang="0">
                          <a:pos x="connsiteX591" y="connsiteY591"/>
                        </a:cxn>
                        <a:cxn ang="0">
                          <a:pos x="connsiteX592" y="connsiteY592"/>
                        </a:cxn>
                        <a:cxn ang="0">
                          <a:pos x="connsiteX593" y="connsiteY593"/>
                        </a:cxn>
                        <a:cxn ang="0">
                          <a:pos x="connsiteX594" y="connsiteY594"/>
                        </a:cxn>
                        <a:cxn ang="0">
                          <a:pos x="connsiteX595" y="connsiteY595"/>
                        </a:cxn>
                        <a:cxn ang="0">
                          <a:pos x="connsiteX596" y="connsiteY596"/>
                        </a:cxn>
                        <a:cxn ang="0">
                          <a:pos x="connsiteX597" y="connsiteY597"/>
                        </a:cxn>
                        <a:cxn ang="0">
                          <a:pos x="connsiteX598" y="connsiteY598"/>
                        </a:cxn>
                        <a:cxn ang="0">
                          <a:pos x="connsiteX599" y="connsiteY599"/>
                        </a:cxn>
                        <a:cxn ang="0">
                          <a:pos x="connsiteX600" y="connsiteY600"/>
                        </a:cxn>
                        <a:cxn ang="0">
                          <a:pos x="connsiteX601" y="connsiteY601"/>
                        </a:cxn>
                        <a:cxn ang="0">
                          <a:pos x="connsiteX602" y="connsiteY602"/>
                        </a:cxn>
                        <a:cxn ang="0">
                          <a:pos x="connsiteX603" y="connsiteY603"/>
                        </a:cxn>
                        <a:cxn ang="0">
                          <a:pos x="connsiteX604" y="connsiteY604"/>
                        </a:cxn>
                        <a:cxn ang="0">
                          <a:pos x="connsiteX605" y="connsiteY605"/>
                        </a:cxn>
                        <a:cxn ang="0">
                          <a:pos x="connsiteX606" y="connsiteY606"/>
                        </a:cxn>
                        <a:cxn ang="0">
                          <a:pos x="connsiteX607" y="connsiteY607"/>
                        </a:cxn>
                        <a:cxn ang="0">
                          <a:pos x="connsiteX608" y="connsiteY608"/>
                        </a:cxn>
                        <a:cxn ang="0">
                          <a:pos x="connsiteX609" y="connsiteY609"/>
                        </a:cxn>
                        <a:cxn ang="0">
                          <a:pos x="connsiteX610" y="connsiteY610"/>
                        </a:cxn>
                        <a:cxn ang="0">
                          <a:pos x="connsiteX611" y="connsiteY611"/>
                        </a:cxn>
                        <a:cxn ang="0">
                          <a:pos x="connsiteX612" y="connsiteY612"/>
                        </a:cxn>
                        <a:cxn ang="0">
                          <a:pos x="connsiteX613" y="connsiteY613"/>
                        </a:cxn>
                        <a:cxn ang="0">
                          <a:pos x="connsiteX614" y="connsiteY614"/>
                        </a:cxn>
                        <a:cxn ang="0">
                          <a:pos x="connsiteX615" y="connsiteY615"/>
                        </a:cxn>
                        <a:cxn ang="0">
                          <a:pos x="connsiteX616" y="connsiteY616"/>
                        </a:cxn>
                        <a:cxn ang="0">
                          <a:pos x="connsiteX617" y="connsiteY617"/>
                        </a:cxn>
                        <a:cxn ang="0">
                          <a:pos x="connsiteX618" y="connsiteY618"/>
                        </a:cxn>
                        <a:cxn ang="0">
                          <a:pos x="connsiteX619" y="connsiteY619"/>
                        </a:cxn>
                        <a:cxn ang="0">
                          <a:pos x="connsiteX620" y="connsiteY620"/>
                        </a:cxn>
                        <a:cxn ang="0">
                          <a:pos x="connsiteX621" y="connsiteY621"/>
                        </a:cxn>
                        <a:cxn ang="0">
                          <a:pos x="connsiteX622" y="connsiteY622"/>
                        </a:cxn>
                        <a:cxn ang="0">
                          <a:pos x="connsiteX623" y="connsiteY623"/>
                        </a:cxn>
                        <a:cxn ang="0">
                          <a:pos x="connsiteX624" y="connsiteY624"/>
                        </a:cxn>
                        <a:cxn ang="0">
                          <a:pos x="connsiteX625" y="connsiteY625"/>
                        </a:cxn>
                        <a:cxn ang="0">
                          <a:pos x="connsiteX626" y="connsiteY626"/>
                        </a:cxn>
                        <a:cxn ang="0">
                          <a:pos x="connsiteX627" y="connsiteY627"/>
                        </a:cxn>
                        <a:cxn ang="0">
                          <a:pos x="connsiteX628" y="connsiteY628"/>
                        </a:cxn>
                        <a:cxn ang="0">
                          <a:pos x="connsiteX629" y="connsiteY629"/>
                        </a:cxn>
                        <a:cxn ang="0">
                          <a:pos x="connsiteX630" y="connsiteY630"/>
                        </a:cxn>
                        <a:cxn ang="0">
                          <a:pos x="connsiteX631" y="connsiteY631"/>
                        </a:cxn>
                        <a:cxn ang="0">
                          <a:pos x="connsiteX632" y="connsiteY632"/>
                        </a:cxn>
                        <a:cxn ang="0">
                          <a:pos x="connsiteX633" y="connsiteY633"/>
                        </a:cxn>
                        <a:cxn ang="0">
                          <a:pos x="connsiteX634" y="connsiteY634"/>
                        </a:cxn>
                        <a:cxn ang="0">
                          <a:pos x="connsiteX635" y="connsiteY635"/>
                        </a:cxn>
                        <a:cxn ang="0">
                          <a:pos x="connsiteX636" y="connsiteY636"/>
                        </a:cxn>
                        <a:cxn ang="0">
                          <a:pos x="connsiteX637" y="connsiteY637"/>
                        </a:cxn>
                        <a:cxn ang="0">
                          <a:pos x="connsiteX638" y="connsiteY638"/>
                        </a:cxn>
                        <a:cxn ang="0">
                          <a:pos x="connsiteX639" y="connsiteY639"/>
                        </a:cxn>
                        <a:cxn ang="0">
                          <a:pos x="connsiteX640" y="connsiteY640"/>
                        </a:cxn>
                        <a:cxn ang="0">
                          <a:pos x="connsiteX641" y="connsiteY641"/>
                        </a:cxn>
                        <a:cxn ang="0">
                          <a:pos x="connsiteX642" y="connsiteY642"/>
                        </a:cxn>
                        <a:cxn ang="0">
                          <a:pos x="connsiteX643" y="connsiteY643"/>
                        </a:cxn>
                        <a:cxn ang="0">
                          <a:pos x="connsiteX644" y="connsiteY644"/>
                        </a:cxn>
                        <a:cxn ang="0">
                          <a:pos x="connsiteX645" y="connsiteY645"/>
                        </a:cxn>
                        <a:cxn ang="0">
                          <a:pos x="connsiteX646" y="connsiteY646"/>
                        </a:cxn>
                        <a:cxn ang="0">
                          <a:pos x="connsiteX647" y="connsiteY647"/>
                        </a:cxn>
                        <a:cxn ang="0">
                          <a:pos x="connsiteX648" y="connsiteY648"/>
                        </a:cxn>
                        <a:cxn ang="0">
                          <a:pos x="connsiteX649" y="connsiteY649"/>
                        </a:cxn>
                        <a:cxn ang="0">
                          <a:pos x="connsiteX650" y="connsiteY650"/>
                        </a:cxn>
                        <a:cxn ang="0">
                          <a:pos x="connsiteX651" y="connsiteY651"/>
                        </a:cxn>
                        <a:cxn ang="0">
                          <a:pos x="connsiteX652" y="connsiteY652"/>
                        </a:cxn>
                        <a:cxn ang="0">
                          <a:pos x="connsiteX653" y="connsiteY653"/>
                        </a:cxn>
                        <a:cxn ang="0">
                          <a:pos x="connsiteX654" y="connsiteY654"/>
                        </a:cxn>
                        <a:cxn ang="0">
                          <a:pos x="connsiteX655" y="connsiteY655"/>
                        </a:cxn>
                        <a:cxn ang="0">
                          <a:pos x="connsiteX656" y="connsiteY656"/>
                        </a:cxn>
                        <a:cxn ang="0">
                          <a:pos x="connsiteX657" y="connsiteY657"/>
                        </a:cxn>
                        <a:cxn ang="0">
                          <a:pos x="connsiteX658" y="connsiteY658"/>
                        </a:cxn>
                        <a:cxn ang="0">
                          <a:pos x="connsiteX659" y="connsiteY659"/>
                        </a:cxn>
                        <a:cxn ang="0">
                          <a:pos x="connsiteX660" y="connsiteY660"/>
                        </a:cxn>
                        <a:cxn ang="0">
                          <a:pos x="connsiteX661" y="connsiteY661"/>
                        </a:cxn>
                        <a:cxn ang="0">
                          <a:pos x="connsiteX662" y="connsiteY662"/>
                        </a:cxn>
                        <a:cxn ang="0">
                          <a:pos x="connsiteX663" y="connsiteY663"/>
                        </a:cxn>
                        <a:cxn ang="0">
                          <a:pos x="connsiteX664" y="connsiteY664"/>
                        </a:cxn>
                        <a:cxn ang="0">
                          <a:pos x="connsiteX665" y="connsiteY665"/>
                        </a:cxn>
                        <a:cxn ang="0">
                          <a:pos x="connsiteX666" y="connsiteY666"/>
                        </a:cxn>
                        <a:cxn ang="0">
                          <a:pos x="connsiteX667" y="connsiteY667"/>
                        </a:cxn>
                        <a:cxn ang="0">
                          <a:pos x="connsiteX668" y="connsiteY668"/>
                        </a:cxn>
                        <a:cxn ang="0">
                          <a:pos x="connsiteX669" y="connsiteY669"/>
                        </a:cxn>
                        <a:cxn ang="0">
                          <a:pos x="connsiteX670" y="connsiteY670"/>
                        </a:cxn>
                        <a:cxn ang="0">
                          <a:pos x="connsiteX671" y="connsiteY671"/>
                        </a:cxn>
                        <a:cxn ang="0">
                          <a:pos x="connsiteX672" y="connsiteY672"/>
                        </a:cxn>
                        <a:cxn ang="0">
                          <a:pos x="connsiteX673" y="connsiteY673"/>
                        </a:cxn>
                        <a:cxn ang="0">
                          <a:pos x="connsiteX674" y="connsiteY674"/>
                        </a:cxn>
                        <a:cxn ang="0">
                          <a:pos x="connsiteX675" y="connsiteY675"/>
                        </a:cxn>
                        <a:cxn ang="0">
                          <a:pos x="connsiteX676" y="connsiteY676"/>
                        </a:cxn>
                        <a:cxn ang="0">
                          <a:pos x="connsiteX677" y="connsiteY677"/>
                        </a:cxn>
                        <a:cxn ang="0">
                          <a:pos x="connsiteX678" y="connsiteY678"/>
                        </a:cxn>
                        <a:cxn ang="0">
                          <a:pos x="connsiteX679" y="connsiteY679"/>
                        </a:cxn>
                        <a:cxn ang="0">
                          <a:pos x="connsiteX680" y="connsiteY680"/>
                        </a:cxn>
                        <a:cxn ang="0">
                          <a:pos x="connsiteX681" y="connsiteY681"/>
                        </a:cxn>
                        <a:cxn ang="0">
                          <a:pos x="connsiteX682" y="connsiteY682"/>
                        </a:cxn>
                        <a:cxn ang="0">
                          <a:pos x="connsiteX683" y="connsiteY683"/>
                        </a:cxn>
                        <a:cxn ang="0">
                          <a:pos x="connsiteX684" y="connsiteY684"/>
                        </a:cxn>
                        <a:cxn ang="0">
                          <a:pos x="connsiteX685" y="connsiteY685"/>
                        </a:cxn>
                        <a:cxn ang="0">
                          <a:pos x="connsiteX686" y="connsiteY686"/>
                        </a:cxn>
                        <a:cxn ang="0">
                          <a:pos x="connsiteX687" y="connsiteY687"/>
                        </a:cxn>
                        <a:cxn ang="0">
                          <a:pos x="connsiteX688" y="connsiteY688"/>
                        </a:cxn>
                        <a:cxn ang="0">
                          <a:pos x="connsiteX689" y="connsiteY689"/>
                        </a:cxn>
                        <a:cxn ang="0">
                          <a:pos x="connsiteX690" y="connsiteY690"/>
                        </a:cxn>
                        <a:cxn ang="0">
                          <a:pos x="connsiteX691" y="connsiteY691"/>
                        </a:cxn>
                        <a:cxn ang="0">
                          <a:pos x="connsiteX692" y="connsiteY692"/>
                        </a:cxn>
                        <a:cxn ang="0">
                          <a:pos x="connsiteX693" y="connsiteY693"/>
                        </a:cxn>
                        <a:cxn ang="0">
                          <a:pos x="connsiteX694" y="connsiteY694"/>
                        </a:cxn>
                        <a:cxn ang="0">
                          <a:pos x="connsiteX695" y="connsiteY695"/>
                        </a:cxn>
                        <a:cxn ang="0">
                          <a:pos x="connsiteX696" y="connsiteY696"/>
                        </a:cxn>
                        <a:cxn ang="0">
                          <a:pos x="connsiteX697" y="connsiteY697"/>
                        </a:cxn>
                        <a:cxn ang="0">
                          <a:pos x="connsiteX698" y="connsiteY698"/>
                        </a:cxn>
                        <a:cxn ang="0">
                          <a:pos x="connsiteX699" y="connsiteY699"/>
                        </a:cxn>
                        <a:cxn ang="0">
                          <a:pos x="connsiteX700" y="connsiteY700"/>
                        </a:cxn>
                        <a:cxn ang="0">
                          <a:pos x="connsiteX701" y="connsiteY701"/>
                        </a:cxn>
                        <a:cxn ang="0">
                          <a:pos x="connsiteX702" y="connsiteY702"/>
                        </a:cxn>
                        <a:cxn ang="0">
                          <a:pos x="connsiteX703" y="connsiteY703"/>
                        </a:cxn>
                        <a:cxn ang="0">
                          <a:pos x="connsiteX704" y="connsiteY704"/>
                        </a:cxn>
                        <a:cxn ang="0">
                          <a:pos x="connsiteX705" y="connsiteY705"/>
                        </a:cxn>
                        <a:cxn ang="0">
                          <a:pos x="connsiteX706" y="connsiteY706"/>
                        </a:cxn>
                        <a:cxn ang="0">
                          <a:pos x="connsiteX707" y="connsiteY707"/>
                        </a:cxn>
                        <a:cxn ang="0">
                          <a:pos x="connsiteX708" y="connsiteY708"/>
                        </a:cxn>
                        <a:cxn ang="0">
                          <a:pos x="connsiteX709" y="connsiteY709"/>
                        </a:cxn>
                        <a:cxn ang="0">
                          <a:pos x="connsiteX710" y="connsiteY710"/>
                        </a:cxn>
                        <a:cxn ang="0">
                          <a:pos x="connsiteX711" y="connsiteY711"/>
                        </a:cxn>
                        <a:cxn ang="0">
                          <a:pos x="connsiteX712" y="connsiteY712"/>
                        </a:cxn>
                        <a:cxn ang="0">
                          <a:pos x="connsiteX713" y="connsiteY713"/>
                        </a:cxn>
                        <a:cxn ang="0">
                          <a:pos x="connsiteX714" y="connsiteY714"/>
                        </a:cxn>
                        <a:cxn ang="0">
                          <a:pos x="connsiteX715" y="connsiteY715"/>
                        </a:cxn>
                        <a:cxn ang="0">
                          <a:pos x="connsiteX716" y="connsiteY716"/>
                        </a:cxn>
                        <a:cxn ang="0">
                          <a:pos x="connsiteX717" y="connsiteY717"/>
                        </a:cxn>
                        <a:cxn ang="0">
                          <a:pos x="connsiteX718" y="connsiteY718"/>
                        </a:cxn>
                        <a:cxn ang="0">
                          <a:pos x="connsiteX719" y="connsiteY719"/>
                        </a:cxn>
                        <a:cxn ang="0">
                          <a:pos x="connsiteX720" y="connsiteY720"/>
                        </a:cxn>
                        <a:cxn ang="0">
                          <a:pos x="connsiteX721" y="connsiteY721"/>
                        </a:cxn>
                        <a:cxn ang="0">
                          <a:pos x="connsiteX722" y="connsiteY722"/>
                        </a:cxn>
                        <a:cxn ang="0">
                          <a:pos x="connsiteX723" y="connsiteY723"/>
                        </a:cxn>
                        <a:cxn ang="0">
                          <a:pos x="connsiteX724" y="connsiteY724"/>
                        </a:cxn>
                      </a:cxnLst>
                      <a:rect l="l" t="t" r="r" b="b"/>
                      <a:pathLst>
                        <a:path w="5143452" h="5095414">
                          <a:moveTo>
                            <a:pt x="3744157" y="2122083"/>
                          </a:moveTo>
                          <a:cubicBezTo>
                            <a:pt x="3743851" y="2124149"/>
                            <a:pt x="3743736" y="2126254"/>
                            <a:pt x="3743774" y="2128359"/>
                          </a:cubicBezTo>
                          <a:cubicBezTo>
                            <a:pt x="3744157" y="2128703"/>
                            <a:pt x="3744157" y="2129086"/>
                            <a:pt x="3744157" y="2129813"/>
                          </a:cubicBezTo>
                          <a:cubicBezTo>
                            <a:pt x="3745497" y="2134597"/>
                            <a:pt x="3749285" y="2138271"/>
                            <a:pt x="3754107" y="2139419"/>
                          </a:cubicBezTo>
                          <a:cubicBezTo>
                            <a:pt x="3761799" y="2141600"/>
                            <a:pt x="3769760" y="2142442"/>
                            <a:pt x="3777720" y="2141983"/>
                          </a:cubicBezTo>
                          <a:cubicBezTo>
                            <a:pt x="3778103" y="2141983"/>
                            <a:pt x="3778103" y="2141639"/>
                            <a:pt x="3778447" y="2141639"/>
                          </a:cubicBezTo>
                          <a:cubicBezTo>
                            <a:pt x="3795592" y="2138692"/>
                            <a:pt x="3828963" y="2120973"/>
                            <a:pt x="3816066" y="2102144"/>
                          </a:cubicBezTo>
                          <a:lnTo>
                            <a:pt x="3816105" y="2102183"/>
                          </a:lnTo>
                          <a:cubicBezTo>
                            <a:pt x="3800949" y="2087487"/>
                            <a:pt x="3777605" y="2085343"/>
                            <a:pt x="3760038" y="2096978"/>
                          </a:cubicBezTo>
                          <a:cubicBezTo>
                            <a:pt x="3754795" y="2101379"/>
                            <a:pt x="3750279" y="2106622"/>
                            <a:pt x="3746758" y="2112515"/>
                          </a:cubicBezTo>
                          <a:cubicBezTo>
                            <a:pt x="3746146" y="2113970"/>
                            <a:pt x="3744921" y="2120628"/>
                            <a:pt x="3744156" y="2122083"/>
                          </a:cubicBezTo>
                          <a:close/>
                          <a:moveTo>
                            <a:pt x="4204202" y="2285920"/>
                          </a:moveTo>
                          <a:lnTo>
                            <a:pt x="4204202" y="2285882"/>
                          </a:lnTo>
                          <a:cubicBezTo>
                            <a:pt x="4198078" y="2284887"/>
                            <a:pt x="4191802" y="2286647"/>
                            <a:pt x="4187057" y="2290704"/>
                          </a:cubicBezTo>
                          <a:cubicBezTo>
                            <a:pt x="4173050" y="2299277"/>
                            <a:pt x="4161990" y="2311752"/>
                            <a:pt x="4168954" y="2328668"/>
                          </a:cubicBezTo>
                          <a:lnTo>
                            <a:pt x="4168992" y="2328668"/>
                          </a:lnTo>
                          <a:cubicBezTo>
                            <a:pt x="4174006" y="2337929"/>
                            <a:pt x="4184262" y="2343058"/>
                            <a:pt x="4194710" y="2341527"/>
                          </a:cubicBezTo>
                          <a:cubicBezTo>
                            <a:pt x="4195743" y="2338389"/>
                            <a:pt x="4197389" y="2335480"/>
                            <a:pt x="4199494" y="2332954"/>
                          </a:cubicBezTo>
                          <a:cubicBezTo>
                            <a:pt x="4207722" y="2321397"/>
                            <a:pt x="4210401" y="2306815"/>
                            <a:pt x="4206880" y="2293077"/>
                          </a:cubicBezTo>
                          <a:cubicBezTo>
                            <a:pt x="4206076" y="2290436"/>
                            <a:pt x="4202709" y="2285882"/>
                            <a:pt x="4204201" y="2285882"/>
                          </a:cubicBezTo>
                          <a:close/>
                          <a:moveTo>
                            <a:pt x="4910321" y="36594"/>
                          </a:moveTo>
                          <a:cubicBezTo>
                            <a:pt x="5084063" y="90478"/>
                            <a:pt x="5242738" y="232841"/>
                            <a:pt x="5066732" y="391515"/>
                          </a:cubicBezTo>
                          <a:cubicBezTo>
                            <a:pt x="4873434" y="564954"/>
                            <a:pt x="4665353" y="714703"/>
                            <a:pt x="4463904" y="876670"/>
                          </a:cubicBezTo>
                          <a:lnTo>
                            <a:pt x="4463943" y="876670"/>
                          </a:lnTo>
                          <a:cubicBezTo>
                            <a:pt x="4486827" y="883137"/>
                            <a:pt x="4508949" y="892016"/>
                            <a:pt x="4529958" y="903191"/>
                          </a:cubicBezTo>
                          <a:cubicBezTo>
                            <a:pt x="4732485" y="1008706"/>
                            <a:pt x="4709256" y="1225272"/>
                            <a:pt x="4574965" y="1361050"/>
                          </a:cubicBezTo>
                          <a:cubicBezTo>
                            <a:pt x="4750706" y="1382060"/>
                            <a:pt x="4926437" y="1445129"/>
                            <a:pt x="4942778" y="1599738"/>
                          </a:cubicBezTo>
                          <a:cubicBezTo>
                            <a:pt x="4958278" y="1744706"/>
                            <a:pt x="4816258" y="1903332"/>
                            <a:pt x="4679745" y="1932880"/>
                          </a:cubicBezTo>
                          <a:cubicBezTo>
                            <a:pt x="4486448" y="1974594"/>
                            <a:pt x="4302555" y="1887874"/>
                            <a:pt x="4148514" y="1776469"/>
                          </a:cubicBezTo>
                          <a:lnTo>
                            <a:pt x="4148476" y="1776469"/>
                          </a:lnTo>
                          <a:cubicBezTo>
                            <a:pt x="4143233" y="1772680"/>
                            <a:pt x="4138641" y="1768049"/>
                            <a:pt x="4134852" y="1762807"/>
                          </a:cubicBezTo>
                          <a:cubicBezTo>
                            <a:pt x="4109633" y="1768164"/>
                            <a:pt x="4083877" y="1770384"/>
                            <a:pt x="4058083" y="1769427"/>
                          </a:cubicBezTo>
                          <a:cubicBezTo>
                            <a:pt x="4035963" y="1837778"/>
                            <a:pt x="3988087" y="1894841"/>
                            <a:pt x="3924597" y="1928435"/>
                          </a:cubicBezTo>
                          <a:cubicBezTo>
                            <a:pt x="4156054" y="1910716"/>
                            <a:pt x="4433666" y="2116227"/>
                            <a:pt x="4320803" y="2371834"/>
                          </a:cubicBezTo>
                          <a:cubicBezTo>
                            <a:pt x="4223368" y="2593230"/>
                            <a:pt x="4013114" y="2610904"/>
                            <a:pt x="3824206" y="2541178"/>
                          </a:cubicBezTo>
                          <a:cubicBezTo>
                            <a:pt x="3826425" y="2547110"/>
                            <a:pt x="3829793" y="2552238"/>
                            <a:pt x="3831630" y="2558323"/>
                          </a:cubicBezTo>
                          <a:cubicBezTo>
                            <a:pt x="3864810" y="2657176"/>
                            <a:pt x="3876636" y="2791848"/>
                            <a:pt x="3822024" y="2886263"/>
                          </a:cubicBezTo>
                          <a:lnTo>
                            <a:pt x="3821986" y="2886301"/>
                          </a:lnTo>
                          <a:cubicBezTo>
                            <a:pt x="3778396" y="2966706"/>
                            <a:pt x="3696386" y="3018905"/>
                            <a:pt x="3605067" y="3024343"/>
                          </a:cubicBezTo>
                          <a:cubicBezTo>
                            <a:pt x="3824161" y="3108422"/>
                            <a:pt x="4022210" y="3239341"/>
                            <a:pt x="4185391" y="3407999"/>
                          </a:cubicBezTo>
                          <a:cubicBezTo>
                            <a:pt x="4206823" y="3429544"/>
                            <a:pt x="4207129" y="3464256"/>
                            <a:pt x="4186118" y="3486223"/>
                          </a:cubicBezTo>
                          <a:cubicBezTo>
                            <a:pt x="3952937" y="3734483"/>
                            <a:pt x="3525732" y="3796479"/>
                            <a:pt x="3196313" y="3687672"/>
                          </a:cubicBezTo>
                          <a:cubicBezTo>
                            <a:pt x="3363824" y="3992765"/>
                            <a:pt x="3420618" y="4388971"/>
                            <a:pt x="3313614" y="4679339"/>
                          </a:cubicBezTo>
                          <a:cubicBezTo>
                            <a:pt x="3304735" y="4708271"/>
                            <a:pt x="3274771" y="4725225"/>
                            <a:pt x="3245379" y="4717915"/>
                          </a:cubicBezTo>
                          <a:cubicBezTo>
                            <a:pt x="2923181" y="4631923"/>
                            <a:pt x="2614571" y="4547847"/>
                            <a:pt x="2389853" y="4296442"/>
                          </a:cubicBezTo>
                          <a:cubicBezTo>
                            <a:pt x="2371598" y="4330081"/>
                            <a:pt x="2347489" y="4360200"/>
                            <a:pt x="2318671" y="4385343"/>
                          </a:cubicBezTo>
                          <a:cubicBezTo>
                            <a:pt x="2197627" y="4491583"/>
                            <a:pt x="2036807" y="4511520"/>
                            <a:pt x="1880367" y="4484960"/>
                          </a:cubicBezTo>
                          <a:lnTo>
                            <a:pt x="1880328" y="4484960"/>
                          </a:lnTo>
                          <a:cubicBezTo>
                            <a:pt x="1938078" y="4558668"/>
                            <a:pt x="1978223" y="4644624"/>
                            <a:pt x="1997669" y="4736208"/>
                          </a:cubicBezTo>
                          <a:cubicBezTo>
                            <a:pt x="2022391" y="4866020"/>
                            <a:pt x="1989096" y="5050138"/>
                            <a:pt x="1836858" y="5087034"/>
                          </a:cubicBezTo>
                          <a:cubicBezTo>
                            <a:pt x="1590401" y="5146813"/>
                            <a:pt x="1286416" y="4875631"/>
                            <a:pt x="1264646" y="4628822"/>
                          </a:cubicBezTo>
                          <a:lnTo>
                            <a:pt x="1264646" y="4628860"/>
                          </a:lnTo>
                          <a:cubicBezTo>
                            <a:pt x="1198171" y="4627674"/>
                            <a:pt x="1133492" y="4607046"/>
                            <a:pt x="1078697" y="4569427"/>
                          </a:cubicBezTo>
                          <a:cubicBezTo>
                            <a:pt x="1029826" y="4535711"/>
                            <a:pt x="987690" y="4493193"/>
                            <a:pt x="954391" y="4444013"/>
                          </a:cubicBezTo>
                          <a:cubicBezTo>
                            <a:pt x="838853" y="4553203"/>
                            <a:pt x="734415" y="4673560"/>
                            <a:pt x="642645" y="4803333"/>
                          </a:cubicBezTo>
                          <a:cubicBezTo>
                            <a:pt x="595497" y="4875282"/>
                            <a:pt x="555963" y="4961616"/>
                            <a:pt x="496570" y="5024729"/>
                          </a:cubicBezTo>
                          <a:cubicBezTo>
                            <a:pt x="395846" y="5132459"/>
                            <a:pt x="272999" y="5070463"/>
                            <a:pt x="160822" y="5012177"/>
                          </a:cubicBezTo>
                          <a:cubicBezTo>
                            <a:pt x="136789" y="5000772"/>
                            <a:pt x="126379" y="4972109"/>
                            <a:pt x="137554" y="4947960"/>
                          </a:cubicBezTo>
                          <a:cubicBezTo>
                            <a:pt x="139123" y="4935714"/>
                            <a:pt x="144978" y="4924462"/>
                            <a:pt x="154163" y="4916195"/>
                          </a:cubicBezTo>
                          <a:cubicBezTo>
                            <a:pt x="358561" y="4726219"/>
                            <a:pt x="506860" y="4491205"/>
                            <a:pt x="667749" y="4265411"/>
                          </a:cubicBezTo>
                          <a:lnTo>
                            <a:pt x="667710" y="4265411"/>
                          </a:lnTo>
                          <a:cubicBezTo>
                            <a:pt x="609847" y="4296141"/>
                            <a:pt x="543757" y="4307890"/>
                            <a:pt x="478851" y="4299012"/>
                          </a:cubicBezTo>
                          <a:cubicBezTo>
                            <a:pt x="354780" y="4279839"/>
                            <a:pt x="249157" y="4198552"/>
                            <a:pt x="198829" y="4083553"/>
                          </a:cubicBezTo>
                          <a:cubicBezTo>
                            <a:pt x="172116" y="4023813"/>
                            <a:pt x="158761" y="3958982"/>
                            <a:pt x="159717" y="3893537"/>
                          </a:cubicBezTo>
                          <a:cubicBezTo>
                            <a:pt x="-88886" y="3816079"/>
                            <a:pt x="-23294" y="3452058"/>
                            <a:pt x="192170" y="3363806"/>
                          </a:cubicBezTo>
                          <a:cubicBezTo>
                            <a:pt x="171657" y="3321556"/>
                            <a:pt x="163314" y="3274445"/>
                            <a:pt x="168060" y="3227714"/>
                          </a:cubicBezTo>
                          <a:cubicBezTo>
                            <a:pt x="172806" y="3180986"/>
                            <a:pt x="190487" y="3136516"/>
                            <a:pt x="219074" y="3099244"/>
                          </a:cubicBezTo>
                          <a:cubicBezTo>
                            <a:pt x="325314" y="2945399"/>
                            <a:pt x="459104" y="2918114"/>
                            <a:pt x="590219" y="2957567"/>
                          </a:cubicBezTo>
                          <a:cubicBezTo>
                            <a:pt x="679885" y="2701539"/>
                            <a:pt x="1103041" y="2562811"/>
                            <a:pt x="1266065" y="2812942"/>
                          </a:cubicBezTo>
                          <a:lnTo>
                            <a:pt x="1266103" y="2812980"/>
                          </a:lnTo>
                          <a:cubicBezTo>
                            <a:pt x="1351981" y="2792888"/>
                            <a:pt x="1442227" y="2804829"/>
                            <a:pt x="1519908" y="2846543"/>
                          </a:cubicBezTo>
                          <a:cubicBezTo>
                            <a:pt x="1569430" y="2873523"/>
                            <a:pt x="1612178" y="2911373"/>
                            <a:pt x="1644978" y="2957222"/>
                          </a:cubicBezTo>
                          <a:cubicBezTo>
                            <a:pt x="1699896" y="2935369"/>
                            <a:pt x="1758224" y="2923353"/>
                            <a:pt x="1817310" y="2921783"/>
                          </a:cubicBezTo>
                          <a:cubicBezTo>
                            <a:pt x="1822056" y="2915430"/>
                            <a:pt x="1828065" y="2910149"/>
                            <a:pt x="1834991" y="2906322"/>
                          </a:cubicBezTo>
                          <a:cubicBezTo>
                            <a:pt x="1905255" y="2864990"/>
                            <a:pt x="1971652" y="2817459"/>
                            <a:pt x="2033462" y="2764264"/>
                          </a:cubicBezTo>
                          <a:cubicBezTo>
                            <a:pt x="1784095" y="2761317"/>
                            <a:pt x="1494462" y="2650637"/>
                            <a:pt x="1574142" y="2358447"/>
                          </a:cubicBezTo>
                          <a:cubicBezTo>
                            <a:pt x="1579921" y="2337245"/>
                            <a:pt x="1587958" y="2316694"/>
                            <a:pt x="1598137" y="2297214"/>
                          </a:cubicBezTo>
                          <a:cubicBezTo>
                            <a:pt x="1377506" y="2297942"/>
                            <a:pt x="1161322" y="2249644"/>
                            <a:pt x="984591" y="2106856"/>
                          </a:cubicBezTo>
                          <a:cubicBezTo>
                            <a:pt x="785739" y="1946388"/>
                            <a:pt x="650724" y="1726492"/>
                            <a:pt x="519031" y="1511072"/>
                          </a:cubicBezTo>
                          <a:cubicBezTo>
                            <a:pt x="506479" y="1489258"/>
                            <a:pt x="510114" y="1461781"/>
                            <a:pt x="527871" y="1443946"/>
                          </a:cubicBezTo>
                          <a:cubicBezTo>
                            <a:pt x="637482" y="1346893"/>
                            <a:pt x="749267" y="1331435"/>
                            <a:pt x="892776" y="1346549"/>
                          </a:cubicBezTo>
                          <a:lnTo>
                            <a:pt x="892737" y="1346549"/>
                          </a:lnTo>
                          <a:cubicBezTo>
                            <a:pt x="1081675" y="1365914"/>
                            <a:pt x="1271995" y="1367751"/>
                            <a:pt x="1461275" y="1352098"/>
                          </a:cubicBezTo>
                          <a:cubicBezTo>
                            <a:pt x="1654544" y="1334264"/>
                            <a:pt x="1849184" y="1337976"/>
                            <a:pt x="2041599" y="1363158"/>
                          </a:cubicBezTo>
                          <a:cubicBezTo>
                            <a:pt x="1765251" y="1032622"/>
                            <a:pt x="1742022" y="445636"/>
                            <a:pt x="1756796" y="62685"/>
                          </a:cubicBezTo>
                          <a:lnTo>
                            <a:pt x="1756758" y="62685"/>
                          </a:lnTo>
                          <a:cubicBezTo>
                            <a:pt x="1756835" y="37771"/>
                            <a:pt x="1773406" y="15958"/>
                            <a:pt x="1797362" y="9184"/>
                          </a:cubicBezTo>
                          <a:cubicBezTo>
                            <a:pt x="2278422" y="-84884"/>
                            <a:pt x="2833606" y="564025"/>
                            <a:pt x="2827826" y="1025539"/>
                          </a:cubicBezTo>
                          <a:lnTo>
                            <a:pt x="2827826" y="1025578"/>
                          </a:lnTo>
                          <a:cubicBezTo>
                            <a:pt x="2841986" y="1033576"/>
                            <a:pt x="2855687" y="1042455"/>
                            <a:pt x="2868737" y="1052137"/>
                          </a:cubicBezTo>
                          <a:cubicBezTo>
                            <a:pt x="2917149" y="975290"/>
                            <a:pt x="2986342" y="913752"/>
                            <a:pt x="3068314" y="874681"/>
                          </a:cubicBezTo>
                          <a:cubicBezTo>
                            <a:pt x="3127136" y="844792"/>
                            <a:pt x="3194188" y="835187"/>
                            <a:pt x="3259055" y="847318"/>
                          </a:cubicBezTo>
                          <a:cubicBezTo>
                            <a:pt x="3323923" y="859488"/>
                            <a:pt x="3382940" y="892706"/>
                            <a:pt x="3426949" y="941844"/>
                          </a:cubicBezTo>
                          <a:cubicBezTo>
                            <a:pt x="3458675" y="800393"/>
                            <a:pt x="3614358" y="716775"/>
                            <a:pt x="3752704" y="732626"/>
                          </a:cubicBezTo>
                          <a:lnTo>
                            <a:pt x="3752704" y="732665"/>
                          </a:lnTo>
                          <a:cubicBezTo>
                            <a:pt x="3829856" y="743151"/>
                            <a:pt x="3902571" y="774686"/>
                            <a:pt x="3962999" y="823786"/>
                          </a:cubicBezTo>
                          <a:cubicBezTo>
                            <a:pt x="4091587" y="705338"/>
                            <a:pt x="4232303" y="605192"/>
                            <a:pt x="4371727" y="499520"/>
                          </a:cubicBezTo>
                          <a:cubicBezTo>
                            <a:pt x="4542451" y="365495"/>
                            <a:pt x="4702576" y="218499"/>
                            <a:pt x="4850640" y="59834"/>
                          </a:cubicBezTo>
                          <a:cubicBezTo>
                            <a:pt x="4862007" y="38288"/>
                            <a:pt x="4887456" y="28376"/>
                            <a:pt x="4910380" y="36604"/>
                          </a:cubicBezTo>
                          <a:close/>
                          <a:moveTo>
                            <a:pt x="4960454" y="338395"/>
                          </a:moveTo>
                          <a:cubicBezTo>
                            <a:pt x="5053795" y="254240"/>
                            <a:pt x="5002896" y="191213"/>
                            <a:pt x="4912541" y="154660"/>
                          </a:cubicBezTo>
                          <a:lnTo>
                            <a:pt x="4912579" y="154621"/>
                          </a:lnTo>
                          <a:cubicBezTo>
                            <a:pt x="4779975" y="295798"/>
                            <a:pt x="4637877" y="427717"/>
                            <a:pt x="4487207" y="549417"/>
                          </a:cubicBezTo>
                          <a:cubicBezTo>
                            <a:pt x="4336693" y="666718"/>
                            <a:pt x="4179899" y="774104"/>
                            <a:pt x="4039291" y="903603"/>
                          </a:cubicBezTo>
                          <a:lnTo>
                            <a:pt x="4039291" y="903565"/>
                          </a:lnTo>
                          <a:cubicBezTo>
                            <a:pt x="4049203" y="917686"/>
                            <a:pt x="4058082" y="932458"/>
                            <a:pt x="4065850" y="947843"/>
                          </a:cubicBezTo>
                          <a:cubicBezTo>
                            <a:pt x="4136038" y="892198"/>
                            <a:pt x="4222379" y="860855"/>
                            <a:pt x="4311925" y="858559"/>
                          </a:cubicBezTo>
                          <a:cubicBezTo>
                            <a:pt x="4472775" y="726101"/>
                            <a:pt x="4648398" y="618529"/>
                            <a:pt x="4798147" y="472296"/>
                          </a:cubicBezTo>
                          <a:cubicBezTo>
                            <a:pt x="4848358" y="422851"/>
                            <a:pt x="4908101" y="385232"/>
                            <a:pt x="4960486" y="338389"/>
                          </a:cubicBezTo>
                          <a:close/>
                          <a:moveTo>
                            <a:pt x="4833592" y="1642885"/>
                          </a:moveTo>
                          <a:lnTo>
                            <a:pt x="4833630" y="1642885"/>
                          </a:lnTo>
                          <a:cubicBezTo>
                            <a:pt x="4841973" y="1606681"/>
                            <a:pt x="4824828" y="1569368"/>
                            <a:pt x="4791915" y="1552108"/>
                          </a:cubicBezTo>
                          <a:cubicBezTo>
                            <a:pt x="4659458" y="1465771"/>
                            <a:pt x="4468002" y="1452873"/>
                            <a:pt x="4309710" y="1467608"/>
                          </a:cubicBezTo>
                          <a:cubicBezTo>
                            <a:pt x="4324903" y="1553678"/>
                            <a:pt x="4299454" y="1641968"/>
                            <a:pt x="4240747" y="1706717"/>
                          </a:cubicBezTo>
                          <a:cubicBezTo>
                            <a:pt x="4356206" y="1786013"/>
                            <a:pt x="4514107" y="1871280"/>
                            <a:pt x="4650581" y="1826272"/>
                          </a:cubicBezTo>
                          <a:lnTo>
                            <a:pt x="4650581" y="1826233"/>
                          </a:lnTo>
                          <a:cubicBezTo>
                            <a:pt x="4669563" y="1819000"/>
                            <a:pt x="4687665" y="1809586"/>
                            <a:pt x="4704465" y="1798181"/>
                          </a:cubicBezTo>
                          <a:cubicBezTo>
                            <a:pt x="4689693" y="1789111"/>
                            <a:pt x="4679705" y="1773994"/>
                            <a:pt x="4677178" y="1756849"/>
                          </a:cubicBezTo>
                          <a:cubicBezTo>
                            <a:pt x="4673810" y="1718426"/>
                            <a:pt x="4691109" y="1681074"/>
                            <a:pt x="4722566" y="1658721"/>
                          </a:cubicBezTo>
                          <a:cubicBezTo>
                            <a:pt x="4749854" y="1636945"/>
                            <a:pt x="4792638" y="1614825"/>
                            <a:pt x="4826583" y="1636945"/>
                          </a:cubicBezTo>
                          <a:cubicBezTo>
                            <a:pt x="4829070" y="1638743"/>
                            <a:pt x="4831405" y="1640733"/>
                            <a:pt x="4833624" y="1642877"/>
                          </a:cubicBezTo>
                          <a:close/>
                          <a:moveTo>
                            <a:pt x="4818819" y="1700060"/>
                          </a:moveTo>
                          <a:lnTo>
                            <a:pt x="4818819" y="1699677"/>
                          </a:lnTo>
                          <a:cubicBezTo>
                            <a:pt x="4818819" y="1696386"/>
                            <a:pt x="4809979" y="1692674"/>
                            <a:pt x="4808870" y="1689344"/>
                          </a:cubicBezTo>
                          <a:lnTo>
                            <a:pt x="4805196" y="1689344"/>
                          </a:lnTo>
                          <a:cubicBezTo>
                            <a:pt x="4803359" y="1689344"/>
                            <a:pt x="4801522" y="1689344"/>
                            <a:pt x="4801522" y="1689000"/>
                          </a:cubicBezTo>
                          <a:cubicBezTo>
                            <a:pt x="4801024" y="1687813"/>
                            <a:pt x="4800412" y="1686703"/>
                            <a:pt x="4799647" y="1685670"/>
                          </a:cubicBezTo>
                          <a:lnTo>
                            <a:pt x="4799647" y="1685326"/>
                          </a:lnTo>
                          <a:lnTo>
                            <a:pt x="4798919" y="1684560"/>
                          </a:lnTo>
                          <a:cubicBezTo>
                            <a:pt x="4798537" y="1684560"/>
                            <a:pt x="4798537" y="1684560"/>
                            <a:pt x="4798154" y="1684216"/>
                          </a:cubicBezTo>
                          <a:lnTo>
                            <a:pt x="4797810" y="1684216"/>
                          </a:lnTo>
                          <a:cubicBezTo>
                            <a:pt x="4797312" y="1684216"/>
                            <a:pt x="4796776" y="1684101"/>
                            <a:pt x="4796317" y="1683833"/>
                          </a:cubicBezTo>
                          <a:cubicBezTo>
                            <a:pt x="4795245" y="1683642"/>
                            <a:pt x="4794097" y="1683642"/>
                            <a:pt x="4793026" y="1683833"/>
                          </a:cubicBezTo>
                          <a:cubicBezTo>
                            <a:pt x="4791916" y="1683833"/>
                            <a:pt x="4791916" y="1683833"/>
                            <a:pt x="4791533" y="1683489"/>
                          </a:cubicBezTo>
                          <a:cubicBezTo>
                            <a:pt x="4791189" y="1683833"/>
                            <a:pt x="4791189" y="1683833"/>
                            <a:pt x="4790462" y="1683833"/>
                          </a:cubicBezTo>
                          <a:lnTo>
                            <a:pt x="4782310" y="1686053"/>
                          </a:lnTo>
                          <a:cubicBezTo>
                            <a:pt x="4781660" y="1686474"/>
                            <a:pt x="4780894" y="1686742"/>
                            <a:pt x="4780128" y="1686780"/>
                          </a:cubicBezTo>
                          <a:cubicBezTo>
                            <a:pt x="4779822" y="1687125"/>
                            <a:pt x="4779439" y="1687354"/>
                            <a:pt x="4779019" y="1687507"/>
                          </a:cubicBezTo>
                          <a:cubicBezTo>
                            <a:pt x="4776072" y="1689000"/>
                            <a:pt x="4773087" y="1690454"/>
                            <a:pt x="4770446" y="1691794"/>
                          </a:cubicBezTo>
                          <a:cubicBezTo>
                            <a:pt x="4767576" y="1693439"/>
                            <a:pt x="4764859" y="1695276"/>
                            <a:pt x="4762295" y="1697304"/>
                          </a:cubicBezTo>
                          <a:cubicBezTo>
                            <a:pt x="4760840" y="1698032"/>
                            <a:pt x="4760458" y="1698376"/>
                            <a:pt x="4760113" y="1698376"/>
                          </a:cubicBezTo>
                          <a:cubicBezTo>
                            <a:pt x="4759769" y="1698376"/>
                            <a:pt x="4759730" y="1699141"/>
                            <a:pt x="4758276" y="1700213"/>
                          </a:cubicBezTo>
                          <a:lnTo>
                            <a:pt x="4758276" y="1700251"/>
                          </a:lnTo>
                          <a:cubicBezTo>
                            <a:pt x="4753301" y="1704652"/>
                            <a:pt x="4748632" y="1709321"/>
                            <a:pt x="4744231" y="1714296"/>
                          </a:cubicBezTo>
                          <a:cubicBezTo>
                            <a:pt x="4743121" y="1715751"/>
                            <a:pt x="4742738" y="1716133"/>
                            <a:pt x="4742394" y="1716133"/>
                          </a:cubicBezTo>
                          <a:cubicBezTo>
                            <a:pt x="4742049" y="1716133"/>
                            <a:pt x="4742011" y="1716860"/>
                            <a:pt x="4741284" y="1717970"/>
                          </a:cubicBezTo>
                          <a:cubicBezTo>
                            <a:pt x="4739792" y="1720534"/>
                            <a:pt x="4737955" y="1723098"/>
                            <a:pt x="4736500" y="1726084"/>
                          </a:cubicBezTo>
                          <a:cubicBezTo>
                            <a:pt x="4735352" y="1727997"/>
                            <a:pt x="4734357" y="1729949"/>
                            <a:pt x="4733515" y="1732015"/>
                          </a:cubicBezTo>
                          <a:cubicBezTo>
                            <a:pt x="4732750" y="1733776"/>
                            <a:pt x="4732138" y="1735651"/>
                            <a:pt x="4731678" y="1737526"/>
                          </a:cubicBezTo>
                          <a:cubicBezTo>
                            <a:pt x="4731296" y="1738636"/>
                            <a:pt x="4731296" y="1739363"/>
                            <a:pt x="4730951" y="1740473"/>
                          </a:cubicBezTo>
                          <a:cubicBezTo>
                            <a:pt x="4730607" y="1741583"/>
                            <a:pt x="4731296" y="1743764"/>
                            <a:pt x="4731296" y="1745257"/>
                          </a:cubicBezTo>
                          <a:lnTo>
                            <a:pt x="4731296" y="1745295"/>
                          </a:lnTo>
                          <a:cubicBezTo>
                            <a:pt x="4731334" y="1745563"/>
                            <a:pt x="4731487" y="1745831"/>
                            <a:pt x="4731678" y="1746022"/>
                          </a:cubicBezTo>
                          <a:cubicBezTo>
                            <a:pt x="4732558" y="1746941"/>
                            <a:pt x="4733209" y="1748089"/>
                            <a:pt x="4733515" y="1749313"/>
                          </a:cubicBezTo>
                          <a:cubicBezTo>
                            <a:pt x="4734281" y="1750385"/>
                            <a:pt x="4735161" y="1751380"/>
                            <a:pt x="4736118" y="1752260"/>
                          </a:cubicBezTo>
                          <a:cubicBezTo>
                            <a:pt x="4737610" y="1752987"/>
                            <a:pt x="4741322" y="1755590"/>
                            <a:pt x="4742432" y="1755934"/>
                          </a:cubicBezTo>
                          <a:cubicBezTo>
                            <a:pt x="4748708" y="1759264"/>
                            <a:pt x="4741667" y="1756317"/>
                            <a:pt x="4749091" y="1758881"/>
                          </a:cubicBezTo>
                          <a:cubicBezTo>
                            <a:pt x="4750545" y="1759264"/>
                            <a:pt x="4755750" y="1759608"/>
                            <a:pt x="4757204" y="1759991"/>
                          </a:cubicBezTo>
                          <a:lnTo>
                            <a:pt x="4757128" y="1760029"/>
                          </a:lnTo>
                          <a:cubicBezTo>
                            <a:pt x="4777334" y="1743420"/>
                            <a:pt x="4795666" y="1724591"/>
                            <a:pt x="4811739" y="1703963"/>
                          </a:cubicBezTo>
                          <a:cubicBezTo>
                            <a:pt x="4811854" y="1702623"/>
                            <a:pt x="4818819" y="1701169"/>
                            <a:pt x="4818819" y="1700059"/>
                          </a:cubicBezTo>
                          <a:close/>
                          <a:moveTo>
                            <a:pt x="4567611" y="1192058"/>
                          </a:moveTo>
                          <a:cubicBezTo>
                            <a:pt x="4583608" y="1154439"/>
                            <a:pt x="4580699" y="1111461"/>
                            <a:pt x="4559842" y="1076335"/>
                          </a:cubicBezTo>
                          <a:cubicBezTo>
                            <a:pt x="4555785" y="1069676"/>
                            <a:pt x="4550619" y="1064165"/>
                            <a:pt x="4546218" y="1058232"/>
                          </a:cubicBezTo>
                          <a:cubicBezTo>
                            <a:pt x="4532249" y="1055515"/>
                            <a:pt x="4517937" y="1060490"/>
                            <a:pt x="4508637" y="1071206"/>
                          </a:cubicBezTo>
                          <a:cubicBezTo>
                            <a:pt x="4499338" y="1081960"/>
                            <a:pt x="4496506" y="1096885"/>
                            <a:pt x="4501213" y="1110280"/>
                          </a:cubicBezTo>
                          <a:cubicBezTo>
                            <a:pt x="4506647" y="1147670"/>
                            <a:pt x="4532134" y="1179051"/>
                            <a:pt x="4567611" y="1192063"/>
                          </a:cubicBezTo>
                          <a:close/>
                          <a:moveTo>
                            <a:pt x="4445489" y="1093480"/>
                          </a:moveTo>
                          <a:cubicBezTo>
                            <a:pt x="4446101" y="1058577"/>
                            <a:pt x="4466385" y="1027043"/>
                            <a:pt x="4497882" y="1012041"/>
                          </a:cubicBezTo>
                          <a:cubicBezTo>
                            <a:pt x="4475264" y="997690"/>
                            <a:pt x="4450274" y="987433"/>
                            <a:pt x="4424097" y="981770"/>
                          </a:cubicBezTo>
                          <a:cubicBezTo>
                            <a:pt x="4321874" y="959267"/>
                            <a:pt x="4173584" y="966653"/>
                            <a:pt x="4107179" y="1061793"/>
                          </a:cubicBezTo>
                          <a:cubicBezTo>
                            <a:pt x="4104386" y="1065620"/>
                            <a:pt x="4101324" y="1069217"/>
                            <a:pt x="4097956" y="1072509"/>
                          </a:cubicBezTo>
                          <a:cubicBezTo>
                            <a:pt x="4099449" y="1114261"/>
                            <a:pt x="4091374" y="1155785"/>
                            <a:pt x="4074343" y="1193905"/>
                          </a:cubicBezTo>
                          <a:cubicBezTo>
                            <a:pt x="4167033" y="1209328"/>
                            <a:pt x="4244873" y="1272168"/>
                            <a:pt x="4279476" y="1359536"/>
                          </a:cubicBezTo>
                          <a:cubicBezTo>
                            <a:pt x="4321726" y="1354829"/>
                            <a:pt x="4364205" y="1352341"/>
                            <a:pt x="4406721" y="1352149"/>
                          </a:cubicBezTo>
                          <a:cubicBezTo>
                            <a:pt x="4411696" y="1345720"/>
                            <a:pt x="4417972" y="1340439"/>
                            <a:pt x="4425167" y="1336689"/>
                          </a:cubicBezTo>
                          <a:cubicBezTo>
                            <a:pt x="4469331" y="1312693"/>
                            <a:pt x="4508252" y="1280049"/>
                            <a:pt x="4539559" y="1240745"/>
                          </a:cubicBezTo>
                          <a:cubicBezTo>
                            <a:pt x="4510894" y="1228575"/>
                            <a:pt x="4486554" y="1207986"/>
                            <a:pt x="4469754" y="1181733"/>
                          </a:cubicBezTo>
                          <a:cubicBezTo>
                            <a:pt x="4452954" y="1155441"/>
                            <a:pt x="4444496" y="1124711"/>
                            <a:pt x="4445490" y="1093559"/>
                          </a:cubicBezTo>
                          <a:close/>
                          <a:moveTo>
                            <a:pt x="4164017" y="2240137"/>
                          </a:moveTo>
                          <a:cubicBezTo>
                            <a:pt x="4184569" y="2228810"/>
                            <a:pt x="4209368" y="2228274"/>
                            <a:pt x="4230415" y="2238645"/>
                          </a:cubicBezTo>
                          <a:cubicBezTo>
                            <a:pt x="4216026" y="2122078"/>
                            <a:pt x="4088357" y="2035393"/>
                            <a:pt x="3966961" y="2035011"/>
                          </a:cubicBezTo>
                          <a:cubicBezTo>
                            <a:pt x="3975151" y="2073166"/>
                            <a:pt x="3974270" y="2112700"/>
                            <a:pt x="3964397" y="2150470"/>
                          </a:cubicBezTo>
                          <a:cubicBezTo>
                            <a:pt x="3928805" y="2259542"/>
                            <a:pt x="3839140" y="2342318"/>
                            <a:pt x="3727541" y="2369064"/>
                          </a:cubicBezTo>
                          <a:cubicBezTo>
                            <a:pt x="3860410" y="2460913"/>
                            <a:pt x="4071783" y="2531942"/>
                            <a:pt x="4180581" y="2395585"/>
                          </a:cubicBezTo>
                          <a:cubicBezTo>
                            <a:pt x="4150615" y="2392179"/>
                            <a:pt x="4125318" y="2371781"/>
                            <a:pt x="4115674" y="2343231"/>
                          </a:cubicBezTo>
                          <a:cubicBezTo>
                            <a:pt x="4103543" y="2301593"/>
                            <a:pt x="4124247" y="2257468"/>
                            <a:pt x="4164010" y="2240204"/>
                          </a:cubicBezTo>
                          <a:close/>
                          <a:moveTo>
                            <a:pt x="4179478" y="1612581"/>
                          </a:moveTo>
                          <a:cubicBezTo>
                            <a:pt x="4199647" y="1588854"/>
                            <a:pt x="4210439" y="1558506"/>
                            <a:pt x="4209750" y="1527392"/>
                          </a:cubicBezTo>
                          <a:cubicBezTo>
                            <a:pt x="4174350" y="1539983"/>
                            <a:pt x="4151464" y="1587209"/>
                            <a:pt x="4179478" y="1612658"/>
                          </a:cubicBezTo>
                          <a:close/>
                          <a:moveTo>
                            <a:pt x="4121575" y="1539715"/>
                          </a:moveTo>
                          <a:cubicBezTo>
                            <a:pt x="4137074" y="1506420"/>
                            <a:pt x="4166964" y="1482080"/>
                            <a:pt x="4202707" y="1473661"/>
                          </a:cubicBezTo>
                          <a:cubicBezTo>
                            <a:pt x="4182424" y="1389582"/>
                            <a:pt x="4122684" y="1284419"/>
                            <a:pt x="4021960" y="1302475"/>
                          </a:cubicBezTo>
                          <a:cubicBezTo>
                            <a:pt x="4013808" y="1304197"/>
                            <a:pt x="4005351" y="1304083"/>
                            <a:pt x="3997238" y="1302131"/>
                          </a:cubicBezTo>
                          <a:cubicBezTo>
                            <a:pt x="3970601" y="1327925"/>
                            <a:pt x="3941134" y="1350695"/>
                            <a:pt x="3909446" y="1369984"/>
                          </a:cubicBezTo>
                          <a:cubicBezTo>
                            <a:pt x="3964900" y="1403087"/>
                            <a:pt x="4008721" y="1452609"/>
                            <a:pt x="4034860" y="1511699"/>
                          </a:cubicBezTo>
                          <a:cubicBezTo>
                            <a:pt x="4056598" y="1557738"/>
                            <a:pt x="4069150" y="1607566"/>
                            <a:pt x="4071905" y="1658392"/>
                          </a:cubicBezTo>
                          <a:cubicBezTo>
                            <a:pt x="4092762" y="1657588"/>
                            <a:pt x="4113352" y="1653264"/>
                            <a:pt x="4132754" y="1645533"/>
                          </a:cubicBezTo>
                          <a:cubicBezTo>
                            <a:pt x="4108261" y="1615644"/>
                            <a:pt x="4103860" y="1574006"/>
                            <a:pt x="4121579" y="1539636"/>
                          </a:cubicBezTo>
                          <a:close/>
                          <a:moveTo>
                            <a:pt x="4075460" y="3445847"/>
                          </a:moveTo>
                          <a:cubicBezTo>
                            <a:pt x="4073623" y="3444355"/>
                            <a:pt x="4071786" y="3442900"/>
                            <a:pt x="4070255" y="3441561"/>
                          </a:cubicBezTo>
                          <a:cubicBezTo>
                            <a:pt x="3947066" y="3402143"/>
                            <a:pt x="3820849" y="3372904"/>
                            <a:pt x="3692869" y="3354114"/>
                          </a:cubicBezTo>
                          <a:cubicBezTo>
                            <a:pt x="3758655" y="3415537"/>
                            <a:pt x="3807447" y="3492919"/>
                            <a:pt x="3834507" y="3578801"/>
                          </a:cubicBezTo>
                          <a:cubicBezTo>
                            <a:pt x="3922260" y="3549486"/>
                            <a:pt x="4003890" y="3504443"/>
                            <a:pt x="4075458" y="3445854"/>
                          </a:cubicBezTo>
                          <a:close/>
                          <a:moveTo>
                            <a:pt x="3788286" y="1309384"/>
                          </a:moveTo>
                          <a:cubicBezTo>
                            <a:pt x="3902256" y="1256610"/>
                            <a:pt x="4045765" y="1144097"/>
                            <a:pt x="3969416" y="1004291"/>
                          </a:cubicBezTo>
                          <a:lnTo>
                            <a:pt x="3969416" y="1004253"/>
                          </a:lnTo>
                          <a:cubicBezTo>
                            <a:pt x="3922382" y="914242"/>
                            <a:pt x="3834098" y="853122"/>
                            <a:pt x="3733285" y="840837"/>
                          </a:cubicBezTo>
                          <a:cubicBezTo>
                            <a:pt x="3700525" y="839612"/>
                            <a:pt x="3667919" y="845659"/>
                            <a:pt x="3637763" y="858518"/>
                          </a:cubicBezTo>
                          <a:cubicBezTo>
                            <a:pt x="3645149" y="862306"/>
                            <a:pt x="3651579" y="867741"/>
                            <a:pt x="3656554" y="874400"/>
                          </a:cubicBezTo>
                          <a:cubicBezTo>
                            <a:pt x="3672934" y="906623"/>
                            <a:pt x="3671824" y="944970"/>
                            <a:pt x="3653607" y="976241"/>
                          </a:cubicBezTo>
                          <a:cubicBezTo>
                            <a:pt x="3641437" y="1004599"/>
                            <a:pt x="3618207" y="1041147"/>
                            <a:pt x="3585716" y="1047768"/>
                          </a:cubicBezTo>
                          <a:cubicBezTo>
                            <a:pt x="3565471" y="1052820"/>
                            <a:pt x="3544231" y="1044898"/>
                            <a:pt x="3532215" y="1027868"/>
                          </a:cubicBezTo>
                          <a:cubicBezTo>
                            <a:pt x="3534128" y="1039043"/>
                            <a:pt x="3536998" y="1050026"/>
                            <a:pt x="3540787" y="1060704"/>
                          </a:cubicBezTo>
                          <a:cubicBezTo>
                            <a:pt x="3584033" y="1171000"/>
                            <a:pt x="3685491" y="1253169"/>
                            <a:pt x="3788430" y="1309346"/>
                          </a:cubicBezTo>
                          <a:close/>
                          <a:moveTo>
                            <a:pt x="3846189" y="1843975"/>
                          </a:moveTo>
                          <a:cubicBezTo>
                            <a:pt x="3975698" y="1796826"/>
                            <a:pt x="3993754" y="1649561"/>
                            <a:pt x="3924758" y="1541067"/>
                          </a:cubicBezTo>
                          <a:cubicBezTo>
                            <a:pt x="3847605" y="1419671"/>
                            <a:pt x="3727012" y="1413058"/>
                            <a:pt x="3617450" y="1486456"/>
                          </a:cubicBezTo>
                          <a:lnTo>
                            <a:pt x="3617450" y="1486417"/>
                          </a:lnTo>
                          <a:cubicBezTo>
                            <a:pt x="3647684" y="1545353"/>
                            <a:pt x="3653003" y="1613937"/>
                            <a:pt x="3632223" y="1676815"/>
                          </a:cubicBezTo>
                          <a:cubicBezTo>
                            <a:pt x="3622808" y="1700083"/>
                            <a:pt x="3610829" y="1722242"/>
                            <a:pt x="3596441" y="1742831"/>
                          </a:cubicBezTo>
                          <a:cubicBezTo>
                            <a:pt x="3688594" y="1747960"/>
                            <a:pt x="3776424" y="1783512"/>
                            <a:pt x="3846189" y="1843938"/>
                          </a:cubicBezTo>
                          <a:close/>
                          <a:moveTo>
                            <a:pt x="3836584" y="2176010"/>
                          </a:moveTo>
                          <a:lnTo>
                            <a:pt x="3836584" y="2175934"/>
                          </a:lnTo>
                          <a:cubicBezTo>
                            <a:pt x="3828394" y="2182095"/>
                            <a:pt x="3819324" y="2186955"/>
                            <a:pt x="3809680" y="2190362"/>
                          </a:cubicBezTo>
                          <a:cubicBezTo>
                            <a:pt x="3805240" y="2193347"/>
                            <a:pt x="3800189" y="2195222"/>
                            <a:pt x="3794869" y="2195873"/>
                          </a:cubicBezTo>
                          <a:cubicBezTo>
                            <a:pt x="3752466" y="2201384"/>
                            <a:pt x="3698199" y="2188831"/>
                            <a:pt x="3689746" y="2139424"/>
                          </a:cubicBezTo>
                          <a:cubicBezTo>
                            <a:pt x="3684350" y="2099050"/>
                            <a:pt x="3706088" y="2059899"/>
                            <a:pt x="3743247" y="2043175"/>
                          </a:cubicBezTo>
                          <a:cubicBezTo>
                            <a:pt x="3783431" y="2025954"/>
                            <a:pt x="3830120" y="2036172"/>
                            <a:pt x="3859471" y="2068587"/>
                          </a:cubicBezTo>
                          <a:cubicBezTo>
                            <a:pt x="3846919" y="1889672"/>
                            <a:pt x="3614121" y="1828097"/>
                            <a:pt x="3450283" y="1869392"/>
                          </a:cubicBezTo>
                          <a:cubicBezTo>
                            <a:pt x="3439606" y="1874903"/>
                            <a:pt x="3428545" y="1880452"/>
                            <a:pt x="3417447" y="1885579"/>
                          </a:cubicBezTo>
                          <a:lnTo>
                            <a:pt x="3417485" y="1885618"/>
                          </a:lnTo>
                          <a:cubicBezTo>
                            <a:pt x="3473972" y="1981407"/>
                            <a:pt x="3480707" y="2098627"/>
                            <a:pt x="3435549" y="2200312"/>
                          </a:cubicBezTo>
                          <a:cubicBezTo>
                            <a:pt x="3515419" y="2312097"/>
                            <a:pt x="3760765" y="2294724"/>
                            <a:pt x="3836772" y="2175934"/>
                          </a:cubicBezTo>
                          <a:close/>
                          <a:moveTo>
                            <a:pt x="3965171" y="3353235"/>
                          </a:moveTo>
                          <a:lnTo>
                            <a:pt x="3965171" y="3353158"/>
                          </a:lnTo>
                          <a:cubicBezTo>
                            <a:pt x="3892458" y="3297016"/>
                            <a:pt x="3815000" y="3247261"/>
                            <a:pt x="3733714" y="3204477"/>
                          </a:cubicBezTo>
                          <a:cubicBezTo>
                            <a:pt x="3713047" y="3234748"/>
                            <a:pt x="3692764" y="3264484"/>
                            <a:pt x="3673973" y="3295598"/>
                          </a:cubicBezTo>
                          <a:cubicBezTo>
                            <a:pt x="3772209" y="3308993"/>
                            <a:pt x="3869574" y="3328280"/>
                            <a:pt x="3965517" y="3353385"/>
                          </a:cubicBezTo>
                          <a:close/>
                          <a:moveTo>
                            <a:pt x="3746381" y="2749025"/>
                          </a:moveTo>
                          <a:cubicBezTo>
                            <a:pt x="3751586" y="2598169"/>
                            <a:pt x="3687024" y="2523613"/>
                            <a:pt x="3581476" y="2447224"/>
                          </a:cubicBezTo>
                          <a:cubicBezTo>
                            <a:pt x="3580021" y="2596631"/>
                            <a:pt x="3530539" y="2788900"/>
                            <a:pt x="3390735" y="2835358"/>
                          </a:cubicBezTo>
                          <a:cubicBezTo>
                            <a:pt x="3503980" y="2949171"/>
                            <a:pt x="3739719" y="2953227"/>
                            <a:pt x="3746381" y="2749020"/>
                          </a:cubicBezTo>
                          <a:close/>
                          <a:moveTo>
                            <a:pt x="3781436" y="3594950"/>
                          </a:moveTo>
                          <a:cubicBezTo>
                            <a:pt x="3747873" y="3492305"/>
                            <a:pt x="3681623" y="3403523"/>
                            <a:pt x="3592841" y="3342066"/>
                          </a:cubicBezTo>
                          <a:cubicBezTo>
                            <a:pt x="3521276" y="3334297"/>
                            <a:pt x="3449333" y="3330241"/>
                            <a:pt x="3377383" y="3328786"/>
                          </a:cubicBezTo>
                          <a:cubicBezTo>
                            <a:pt x="3419556" y="3422548"/>
                            <a:pt x="3443704" y="3523426"/>
                            <a:pt x="3448565" y="3626149"/>
                          </a:cubicBezTo>
                          <a:cubicBezTo>
                            <a:pt x="3560507" y="3634760"/>
                            <a:pt x="3673056" y="3624159"/>
                            <a:pt x="3781442" y="3594806"/>
                          </a:cubicBezTo>
                          <a:close/>
                          <a:moveTo>
                            <a:pt x="3614689" y="3288025"/>
                          </a:moveTo>
                          <a:cubicBezTo>
                            <a:pt x="3636427" y="3250788"/>
                            <a:pt x="3660422" y="3215159"/>
                            <a:pt x="3684379" y="3179571"/>
                          </a:cubicBezTo>
                          <a:cubicBezTo>
                            <a:pt x="3596970" y="3137397"/>
                            <a:pt x="3506463" y="3101958"/>
                            <a:pt x="3413615" y="3073673"/>
                          </a:cubicBezTo>
                          <a:cubicBezTo>
                            <a:pt x="3426934" y="3140646"/>
                            <a:pt x="3420274" y="3210069"/>
                            <a:pt x="3394404" y="3273290"/>
                          </a:cubicBezTo>
                          <a:cubicBezTo>
                            <a:pt x="3461185" y="3275127"/>
                            <a:pt x="3527587" y="3279413"/>
                            <a:pt x="3593639" y="3286149"/>
                          </a:cubicBezTo>
                          <a:cubicBezTo>
                            <a:pt x="3599379" y="3284274"/>
                            <a:pt x="3605656" y="3284809"/>
                            <a:pt x="3611013" y="3287603"/>
                          </a:cubicBezTo>
                          <a:cubicBezTo>
                            <a:pt x="3612199" y="3287871"/>
                            <a:pt x="3613462" y="3287948"/>
                            <a:pt x="3614687" y="3287871"/>
                          </a:cubicBezTo>
                          <a:close/>
                          <a:moveTo>
                            <a:pt x="3613273" y="913785"/>
                          </a:moveTo>
                          <a:cubicBezTo>
                            <a:pt x="3613005" y="912714"/>
                            <a:pt x="3612890" y="911604"/>
                            <a:pt x="3612929" y="910494"/>
                          </a:cubicBezTo>
                          <a:lnTo>
                            <a:pt x="3611819" y="906208"/>
                          </a:lnTo>
                          <a:cubicBezTo>
                            <a:pt x="3611627" y="906246"/>
                            <a:pt x="3611436" y="906055"/>
                            <a:pt x="3611436" y="905863"/>
                          </a:cubicBezTo>
                          <a:cubicBezTo>
                            <a:pt x="3610709" y="905863"/>
                            <a:pt x="3609982" y="905481"/>
                            <a:pt x="3609216" y="905481"/>
                          </a:cubicBezTo>
                          <a:cubicBezTo>
                            <a:pt x="3606882" y="905098"/>
                            <a:pt x="3604509" y="905098"/>
                            <a:pt x="3602213" y="905481"/>
                          </a:cubicBezTo>
                          <a:lnTo>
                            <a:pt x="3600759" y="905481"/>
                          </a:lnTo>
                          <a:cubicBezTo>
                            <a:pt x="3599266" y="905863"/>
                            <a:pt x="3597429" y="906208"/>
                            <a:pt x="3595975" y="906590"/>
                          </a:cubicBezTo>
                          <a:cubicBezTo>
                            <a:pt x="3593373" y="907318"/>
                            <a:pt x="3590770" y="908045"/>
                            <a:pt x="3588551" y="908810"/>
                          </a:cubicBezTo>
                          <a:cubicBezTo>
                            <a:pt x="3586714" y="911795"/>
                            <a:pt x="3584341" y="914436"/>
                            <a:pt x="3581547" y="916541"/>
                          </a:cubicBezTo>
                          <a:cubicBezTo>
                            <a:pt x="3570449" y="923888"/>
                            <a:pt x="3562451" y="935025"/>
                            <a:pt x="3559044" y="947922"/>
                          </a:cubicBezTo>
                          <a:cubicBezTo>
                            <a:pt x="3561341" y="951175"/>
                            <a:pt x="3562833" y="955002"/>
                            <a:pt x="3563330" y="958982"/>
                          </a:cubicBezTo>
                          <a:cubicBezTo>
                            <a:pt x="3565052" y="968358"/>
                            <a:pt x="3567540" y="977619"/>
                            <a:pt x="3570716" y="986651"/>
                          </a:cubicBezTo>
                          <a:cubicBezTo>
                            <a:pt x="3571099" y="987378"/>
                            <a:pt x="3570716" y="986995"/>
                            <a:pt x="3571099" y="987378"/>
                          </a:cubicBezTo>
                          <a:cubicBezTo>
                            <a:pt x="3571482" y="987761"/>
                            <a:pt x="3571099" y="987723"/>
                            <a:pt x="3571482" y="988488"/>
                          </a:cubicBezTo>
                          <a:cubicBezTo>
                            <a:pt x="3572247" y="989521"/>
                            <a:pt x="3572860" y="990631"/>
                            <a:pt x="3573319" y="991779"/>
                          </a:cubicBezTo>
                          <a:cubicBezTo>
                            <a:pt x="3574046" y="992889"/>
                            <a:pt x="3574046" y="992889"/>
                            <a:pt x="3574046" y="993272"/>
                          </a:cubicBezTo>
                          <a:lnTo>
                            <a:pt x="3574046" y="993310"/>
                          </a:lnTo>
                          <a:cubicBezTo>
                            <a:pt x="3575080" y="992736"/>
                            <a:pt x="3576074" y="992124"/>
                            <a:pt x="3576993" y="991473"/>
                          </a:cubicBezTo>
                          <a:cubicBezTo>
                            <a:pt x="3577835" y="990937"/>
                            <a:pt x="3578562" y="990287"/>
                            <a:pt x="3579212" y="989559"/>
                          </a:cubicBezTo>
                          <a:cubicBezTo>
                            <a:pt x="3580705" y="988105"/>
                            <a:pt x="3584723" y="983283"/>
                            <a:pt x="3586981" y="981446"/>
                          </a:cubicBezTo>
                          <a:cubicBezTo>
                            <a:pt x="3587364" y="981102"/>
                            <a:pt x="3587708" y="981102"/>
                            <a:pt x="3587708" y="980719"/>
                          </a:cubicBezTo>
                          <a:lnTo>
                            <a:pt x="3588091" y="980336"/>
                          </a:lnTo>
                          <a:lnTo>
                            <a:pt x="3588053" y="980336"/>
                          </a:lnTo>
                          <a:cubicBezTo>
                            <a:pt x="3591803" y="975667"/>
                            <a:pt x="3595018" y="970616"/>
                            <a:pt x="3597659" y="965219"/>
                          </a:cubicBezTo>
                          <a:cubicBezTo>
                            <a:pt x="3599496" y="962273"/>
                            <a:pt x="3601103" y="959173"/>
                            <a:pt x="3602481" y="955996"/>
                          </a:cubicBezTo>
                          <a:cubicBezTo>
                            <a:pt x="3603208" y="954619"/>
                            <a:pt x="3603820" y="953203"/>
                            <a:pt x="3604318" y="951710"/>
                          </a:cubicBezTo>
                          <a:cubicBezTo>
                            <a:pt x="3606882" y="946046"/>
                            <a:pt x="3608834" y="940114"/>
                            <a:pt x="3610173" y="934029"/>
                          </a:cubicBezTo>
                          <a:cubicBezTo>
                            <a:pt x="3611283" y="931044"/>
                            <a:pt x="3612010" y="927944"/>
                            <a:pt x="3612431" y="924806"/>
                          </a:cubicBezTo>
                          <a:cubicBezTo>
                            <a:pt x="3612431" y="924041"/>
                            <a:pt x="3612431" y="924041"/>
                            <a:pt x="3612814" y="924041"/>
                          </a:cubicBezTo>
                          <a:lnTo>
                            <a:pt x="3612814" y="922969"/>
                          </a:lnTo>
                          <a:cubicBezTo>
                            <a:pt x="3612852" y="919716"/>
                            <a:pt x="3613273" y="916731"/>
                            <a:pt x="3613273" y="913784"/>
                          </a:cubicBezTo>
                          <a:close/>
                          <a:moveTo>
                            <a:pt x="3555638" y="1395227"/>
                          </a:moveTo>
                          <a:cubicBezTo>
                            <a:pt x="3582733" y="1376168"/>
                            <a:pt x="3612201" y="1360669"/>
                            <a:pt x="3643277" y="1349111"/>
                          </a:cubicBezTo>
                          <a:cubicBezTo>
                            <a:pt x="3602099" y="1320141"/>
                            <a:pt x="3564249" y="1286769"/>
                            <a:pt x="3530384" y="1249533"/>
                          </a:cubicBezTo>
                          <a:cubicBezTo>
                            <a:pt x="3526710" y="1285890"/>
                            <a:pt x="3517487" y="1321442"/>
                            <a:pt x="3503059" y="1355009"/>
                          </a:cubicBezTo>
                          <a:cubicBezTo>
                            <a:pt x="3506006" y="1356502"/>
                            <a:pt x="3509374" y="1357956"/>
                            <a:pt x="3512282" y="1359793"/>
                          </a:cubicBezTo>
                          <a:lnTo>
                            <a:pt x="3512282" y="1359831"/>
                          </a:lnTo>
                          <a:cubicBezTo>
                            <a:pt x="3528164" y="1369781"/>
                            <a:pt x="3542707" y="1381646"/>
                            <a:pt x="3555642" y="1395231"/>
                          </a:cubicBezTo>
                          <a:close/>
                          <a:moveTo>
                            <a:pt x="3415108" y="1762698"/>
                          </a:moveTo>
                          <a:cubicBezTo>
                            <a:pt x="3502938" y="1710651"/>
                            <a:pt x="3573009" y="1625538"/>
                            <a:pt x="3507339" y="1516623"/>
                          </a:cubicBezTo>
                          <a:lnTo>
                            <a:pt x="3507301" y="1516623"/>
                          </a:lnTo>
                          <a:cubicBezTo>
                            <a:pt x="3486711" y="1482333"/>
                            <a:pt x="3456861" y="1454549"/>
                            <a:pt x="3421117" y="1436524"/>
                          </a:cubicBezTo>
                          <a:cubicBezTo>
                            <a:pt x="3385411" y="1418537"/>
                            <a:pt x="3345342" y="1410997"/>
                            <a:pt x="3305501" y="1414825"/>
                          </a:cubicBezTo>
                          <a:cubicBezTo>
                            <a:pt x="3170408" y="1419609"/>
                            <a:pt x="3043006" y="1478966"/>
                            <a:pt x="2952460" y="1579309"/>
                          </a:cubicBezTo>
                          <a:cubicBezTo>
                            <a:pt x="2990884" y="1625884"/>
                            <a:pt x="3016066" y="1681954"/>
                            <a:pt x="3025327" y="1741648"/>
                          </a:cubicBezTo>
                          <a:cubicBezTo>
                            <a:pt x="3132596" y="1711873"/>
                            <a:pt x="3247526" y="1730664"/>
                            <a:pt x="3339678" y="1793083"/>
                          </a:cubicBezTo>
                          <a:cubicBezTo>
                            <a:pt x="3363903" y="1780836"/>
                            <a:pt x="3389123" y="1770656"/>
                            <a:pt x="3415070" y="1762696"/>
                          </a:cubicBezTo>
                          <a:close/>
                          <a:moveTo>
                            <a:pt x="3315834" y="2733340"/>
                          </a:moveTo>
                          <a:cubicBezTo>
                            <a:pt x="3479632" y="2711564"/>
                            <a:pt x="3481846" y="2487990"/>
                            <a:pt x="3465847" y="2365144"/>
                          </a:cubicBezTo>
                          <a:lnTo>
                            <a:pt x="3465847" y="2360360"/>
                          </a:lnTo>
                          <a:cubicBezTo>
                            <a:pt x="3430678" y="2346238"/>
                            <a:pt x="3398760" y="2324998"/>
                            <a:pt x="3372162" y="2297980"/>
                          </a:cubicBezTo>
                          <a:cubicBezTo>
                            <a:pt x="3359151" y="2312790"/>
                            <a:pt x="3345106" y="2326568"/>
                            <a:pt x="3330065" y="2339312"/>
                          </a:cubicBezTo>
                          <a:cubicBezTo>
                            <a:pt x="3262480" y="2392316"/>
                            <a:pt x="3183608" y="2428978"/>
                            <a:pt x="3099529" y="2446473"/>
                          </a:cubicBezTo>
                          <a:cubicBezTo>
                            <a:pt x="3098189" y="2559219"/>
                            <a:pt x="3181885" y="2751066"/>
                            <a:pt x="3315830" y="2733343"/>
                          </a:cubicBezTo>
                          <a:close/>
                          <a:moveTo>
                            <a:pt x="3400334" y="1314812"/>
                          </a:moveTo>
                          <a:cubicBezTo>
                            <a:pt x="3501783" y="1101567"/>
                            <a:pt x="3276724" y="852925"/>
                            <a:pt x="3066428" y="1000843"/>
                          </a:cubicBezTo>
                          <a:cubicBezTo>
                            <a:pt x="2934362" y="1093801"/>
                            <a:pt x="2845796" y="1286802"/>
                            <a:pt x="2963901" y="1418103"/>
                          </a:cubicBezTo>
                          <a:cubicBezTo>
                            <a:pt x="3088775" y="1324647"/>
                            <a:pt x="3246832" y="1287262"/>
                            <a:pt x="3400334" y="1314812"/>
                          </a:cubicBezTo>
                          <a:close/>
                          <a:moveTo>
                            <a:pt x="3392948" y="3619883"/>
                          </a:moveTo>
                          <a:cubicBezTo>
                            <a:pt x="3388164" y="3532972"/>
                            <a:pt x="3368188" y="3447552"/>
                            <a:pt x="3333936" y="3367529"/>
                          </a:cubicBezTo>
                          <a:cubicBezTo>
                            <a:pt x="3255711" y="3445026"/>
                            <a:pt x="3127696" y="3463472"/>
                            <a:pt x="3018135" y="3443916"/>
                          </a:cubicBezTo>
                          <a:cubicBezTo>
                            <a:pt x="3039911" y="3466419"/>
                            <a:pt x="3060997" y="3490031"/>
                            <a:pt x="3080859" y="3514716"/>
                          </a:cubicBezTo>
                          <a:lnTo>
                            <a:pt x="3080821" y="3514716"/>
                          </a:lnTo>
                          <a:cubicBezTo>
                            <a:pt x="3084265" y="3515826"/>
                            <a:pt x="3087595" y="3517280"/>
                            <a:pt x="3090771" y="3519002"/>
                          </a:cubicBezTo>
                          <a:cubicBezTo>
                            <a:pt x="3183843" y="3572274"/>
                            <a:pt x="3286557" y="3606564"/>
                            <a:pt x="3392954" y="3619883"/>
                          </a:cubicBezTo>
                          <a:close/>
                          <a:moveTo>
                            <a:pt x="2926281" y="2340475"/>
                          </a:moveTo>
                          <a:cubicBezTo>
                            <a:pt x="3173080" y="2379969"/>
                            <a:pt x="3519890" y="2130444"/>
                            <a:pt x="3279320" y="1884447"/>
                          </a:cubicBezTo>
                          <a:cubicBezTo>
                            <a:pt x="3128072" y="1765657"/>
                            <a:pt x="2970710" y="1861217"/>
                            <a:pt x="2852459" y="1973386"/>
                          </a:cubicBezTo>
                          <a:cubicBezTo>
                            <a:pt x="2751392" y="2068947"/>
                            <a:pt x="2750275" y="2312456"/>
                            <a:pt x="2926283" y="2340476"/>
                          </a:cubicBezTo>
                          <a:close/>
                          <a:moveTo>
                            <a:pt x="3282652" y="3253176"/>
                          </a:moveTo>
                          <a:cubicBezTo>
                            <a:pt x="3382651" y="3050650"/>
                            <a:pt x="3179782" y="2799059"/>
                            <a:pt x="2974267" y="2801626"/>
                          </a:cubicBezTo>
                          <a:lnTo>
                            <a:pt x="2974229" y="2801626"/>
                          </a:lnTo>
                          <a:cubicBezTo>
                            <a:pt x="2971511" y="2801588"/>
                            <a:pt x="2968794" y="2801320"/>
                            <a:pt x="2966077" y="2800899"/>
                          </a:cubicBezTo>
                          <a:cubicBezTo>
                            <a:pt x="2950616" y="2858496"/>
                            <a:pt x="2920115" y="2910960"/>
                            <a:pt x="2877750" y="2952872"/>
                          </a:cubicBezTo>
                          <a:cubicBezTo>
                            <a:pt x="2835347" y="2994816"/>
                            <a:pt x="2782573" y="3024743"/>
                            <a:pt x="2724826" y="3039555"/>
                          </a:cubicBezTo>
                          <a:cubicBezTo>
                            <a:pt x="2775037" y="3133852"/>
                            <a:pt x="2836269" y="3236222"/>
                            <a:pt x="2927353" y="3291527"/>
                          </a:cubicBezTo>
                          <a:cubicBezTo>
                            <a:pt x="3024023" y="3349851"/>
                            <a:pt x="3219925" y="3380123"/>
                            <a:pt x="3282617" y="3253180"/>
                          </a:cubicBezTo>
                          <a:close/>
                          <a:moveTo>
                            <a:pt x="3241702" y="4517106"/>
                          </a:moveTo>
                          <a:cubicBezTo>
                            <a:pt x="3259498" y="4407466"/>
                            <a:pt x="3260493" y="4295749"/>
                            <a:pt x="3244649" y="4185845"/>
                          </a:cubicBezTo>
                          <a:cubicBezTo>
                            <a:pt x="3190880" y="4210032"/>
                            <a:pt x="3133363" y="4224766"/>
                            <a:pt x="3074581" y="4229358"/>
                          </a:cubicBezTo>
                          <a:cubicBezTo>
                            <a:pt x="3139219" y="4319829"/>
                            <a:pt x="3195174" y="4416150"/>
                            <a:pt x="3241710" y="4517110"/>
                          </a:cubicBezTo>
                          <a:close/>
                          <a:moveTo>
                            <a:pt x="3235388" y="4128630"/>
                          </a:moveTo>
                          <a:cubicBezTo>
                            <a:pt x="3223907" y="4064834"/>
                            <a:pt x="3207795" y="4001913"/>
                            <a:pt x="3187091" y="3940495"/>
                          </a:cubicBezTo>
                          <a:cubicBezTo>
                            <a:pt x="3091607" y="3976698"/>
                            <a:pt x="2990345" y="3995183"/>
                            <a:pt x="2888239" y="3995106"/>
                          </a:cubicBezTo>
                          <a:cubicBezTo>
                            <a:pt x="2939674" y="4053774"/>
                            <a:pt x="2989688" y="4113897"/>
                            <a:pt x="3036195" y="4176236"/>
                          </a:cubicBezTo>
                          <a:cubicBezTo>
                            <a:pt x="3036923" y="4176236"/>
                            <a:pt x="3038032" y="4175853"/>
                            <a:pt x="3038759" y="4175853"/>
                          </a:cubicBezTo>
                          <a:lnTo>
                            <a:pt x="3038798" y="4175853"/>
                          </a:lnTo>
                          <a:cubicBezTo>
                            <a:pt x="3107033" y="4175126"/>
                            <a:pt x="3174234" y="4158976"/>
                            <a:pt x="3235387" y="4128628"/>
                          </a:cubicBezTo>
                          <a:close/>
                          <a:moveTo>
                            <a:pt x="3168645" y="3888825"/>
                          </a:moveTo>
                          <a:cubicBezTo>
                            <a:pt x="3145683" y="3828856"/>
                            <a:pt x="3118052" y="3770760"/>
                            <a:pt x="3086058" y="3715082"/>
                          </a:cubicBezTo>
                          <a:cubicBezTo>
                            <a:pt x="2972323" y="3764833"/>
                            <a:pt x="2853415" y="3801803"/>
                            <a:pt x="2731490" y="3825379"/>
                          </a:cubicBezTo>
                          <a:cubicBezTo>
                            <a:pt x="2767272" y="3862616"/>
                            <a:pt x="2802328" y="3899891"/>
                            <a:pt x="2837005" y="3937889"/>
                          </a:cubicBezTo>
                          <a:lnTo>
                            <a:pt x="2837043" y="3937889"/>
                          </a:lnTo>
                          <a:cubicBezTo>
                            <a:pt x="2949828" y="3945964"/>
                            <a:pt x="3063024" y="3929202"/>
                            <a:pt x="3168657" y="3888827"/>
                          </a:cubicBezTo>
                          <a:close/>
                          <a:moveTo>
                            <a:pt x="3215487" y="4595327"/>
                          </a:moveTo>
                          <a:cubicBezTo>
                            <a:pt x="3170826" y="4485794"/>
                            <a:pt x="3114302" y="4381514"/>
                            <a:pt x="3046868" y="4284306"/>
                          </a:cubicBezTo>
                          <a:cubicBezTo>
                            <a:pt x="3029533" y="4366205"/>
                            <a:pt x="3005345" y="4446498"/>
                            <a:pt x="2974576" y="4524336"/>
                          </a:cubicBezTo>
                          <a:cubicBezTo>
                            <a:pt x="3052801" y="4550666"/>
                            <a:pt x="3133202" y="4573169"/>
                            <a:pt x="3215488" y="4595327"/>
                          </a:cubicBezTo>
                          <a:close/>
                          <a:moveTo>
                            <a:pt x="2975457" y="2690958"/>
                          </a:moveTo>
                          <a:cubicBezTo>
                            <a:pt x="3007107" y="2690805"/>
                            <a:pt x="3038603" y="2694785"/>
                            <a:pt x="3069219" y="2702745"/>
                          </a:cubicBezTo>
                          <a:cubicBezTo>
                            <a:pt x="3017745" y="2632480"/>
                            <a:pt x="2989617" y="2547862"/>
                            <a:pt x="2988775" y="2460765"/>
                          </a:cubicBezTo>
                          <a:cubicBezTo>
                            <a:pt x="2952151" y="2461492"/>
                            <a:pt x="2915642" y="2457014"/>
                            <a:pt x="2880321" y="2447485"/>
                          </a:cubicBezTo>
                          <a:cubicBezTo>
                            <a:pt x="2913615" y="2490233"/>
                            <a:pt x="2939333" y="2538414"/>
                            <a:pt x="2956325" y="2589847"/>
                          </a:cubicBezTo>
                          <a:cubicBezTo>
                            <a:pt x="2966735" y="2622683"/>
                            <a:pt x="2973125" y="2656629"/>
                            <a:pt x="2975307" y="2690954"/>
                          </a:cubicBezTo>
                          <a:close/>
                          <a:moveTo>
                            <a:pt x="2922568" y="4506368"/>
                          </a:moveTo>
                          <a:cubicBezTo>
                            <a:pt x="2957738" y="4414941"/>
                            <a:pt x="2985216" y="4320801"/>
                            <a:pt x="3004849" y="4224857"/>
                          </a:cubicBezTo>
                          <a:cubicBezTo>
                            <a:pt x="2950619" y="4151417"/>
                            <a:pt x="2891956" y="4080957"/>
                            <a:pt x="2830685" y="4012729"/>
                          </a:cubicBezTo>
                          <a:cubicBezTo>
                            <a:pt x="2805427" y="4148126"/>
                            <a:pt x="2758086" y="4278438"/>
                            <a:pt x="2690537" y="4398492"/>
                          </a:cubicBezTo>
                          <a:cubicBezTo>
                            <a:pt x="2764513" y="4441316"/>
                            <a:pt x="2842167" y="4477443"/>
                            <a:pt x="2922572" y="4506378"/>
                          </a:cubicBezTo>
                          <a:close/>
                          <a:moveTo>
                            <a:pt x="2870521" y="1505111"/>
                          </a:moveTo>
                          <a:cubicBezTo>
                            <a:pt x="2873812" y="1500825"/>
                            <a:pt x="2877907" y="1496998"/>
                            <a:pt x="2881581" y="1492941"/>
                          </a:cubicBezTo>
                          <a:lnTo>
                            <a:pt x="2881619" y="1492941"/>
                          </a:lnTo>
                          <a:cubicBezTo>
                            <a:pt x="2840746" y="1447897"/>
                            <a:pt x="2813268" y="1392364"/>
                            <a:pt x="2802208" y="1332592"/>
                          </a:cubicBezTo>
                          <a:cubicBezTo>
                            <a:pt x="2791110" y="1272852"/>
                            <a:pt x="2796889" y="1211156"/>
                            <a:pt x="2818894" y="1154480"/>
                          </a:cubicBezTo>
                          <a:cubicBezTo>
                            <a:pt x="2718169" y="1065578"/>
                            <a:pt x="2479472" y="1037560"/>
                            <a:pt x="2406414" y="1173691"/>
                          </a:cubicBezTo>
                          <a:cubicBezTo>
                            <a:pt x="2338179" y="1300211"/>
                            <a:pt x="2430755" y="1455937"/>
                            <a:pt x="2555439" y="1502777"/>
                          </a:cubicBezTo>
                          <a:lnTo>
                            <a:pt x="2555439" y="1503121"/>
                          </a:lnTo>
                          <a:lnTo>
                            <a:pt x="2555477" y="1503121"/>
                          </a:lnTo>
                          <a:cubicBezTo>
                            <a:pt x="2656016" y="1464660"/>
                            <a:pt x="2767722" y="1467607"/>
                            <a:pt x="2866115" y="1511273"/>
                          </a:cubicBezTo>
                          <a:cubicBezTo>
                            <a:pt x="2867378" y="1509091"/>
                            <a:pt x="2868870" y="1507025"/>
                            <a:pt x="2870554" y="1505150"/>
                          </a:cubicBezTo>
                          <a:close/>
                          <a:moveTo>
                            <a:pt x="3056862" y="3667733"/>
                          </a:moveTo>
                          <a:lnTo>
                            <a:pt x="3056862" y="3667694"/>
                          </a:lnTo>
                          <a:cubicBezTo>
                            <a:pt x="2999878" y="3576995"/>
                            <a:pt x="2925826" y="3498194"/>
                            <a:pt x="2838837" y="3435698"/>
                          </a:cubicBezTo>
                          <a:cubicBezTo>
                            <a:pt x="2838454" y="3440444"/>
                            <a:pt x="2838110" y="3444921"/>
                            <a:pt x="2837727" y="3449322"/>
                          </a:cubicBezTo>
                          <a:cubicBezTo>
                            <a:pt x="2818516" y="3570719"/>
                            <a:pt x="2713039" y="3641895"/>
                            <a:pt x="2591652" y="3681779"/>
                          </a:cubicBezTo>
                          <a:cubicBezTo>
                            <a:pt x="2623033" y="3713505"/>
                            <a:pt x="2654377" y="3745613"/>
                            <a:pt x="2685720" y="3777646"/>
                          </a:cubicBezTo>
                          <a:cubicBezTo>
                            <a:pt x="2813544" y="3756598"/>
                            <a:pt x="2938222" y="3719666"/>
                            <a:pt x="3056866" y="3667732"/>
                          </a:cubicBezTo>
                          <a:close/>
                          <a:moveTo>
                            <a:pt x="2758010" y="2904780"/>
                          </a:moveTo>
                          <a:cubicBezTo>
                            <a:pt x="2876037" y="2832488"/>
                            <a:pt x="2902254" y="2688597"/>
                            <a:pt x="2820008" y="2557981"/>
                          </a:cubicBezTo>
                          <a:cubicBezTo>
                            <a:pt x="2657130" y="2300463"/>
                            <a:pt x="2257015" y="2328512"/>
                            <a:pt x="2286524" y="2677536"/>
                          </a:cubicBezTo>
                          <a:lnTo>
                            <a:pt x="2286562" y="2677497"/>
                          </a:lnTo>
                          <a:cubicBezTo>
                            <a:pt x="2300186" y="2747838"/>
                            <a:pt x="2335969" y="2811983"/>
                            <a:pt x="2388668" y="2860508"/>
                          </a:cubicBezTo>
                          <a:cubicBezTo>
                            <a:pt x="2441367" y="2909033"/>
                            <a:pt x="2508262" y="2939421"/>
                            <a:pt x="2579487" y="2947190"/>
                          </a:cubicBezTo>
                          <a:cubicBezTo>
                            <a:pt x="2558897" y="2929548"/>
                            <a:pt x="2549177" y="2902300"/>
                            <a:pt x="2553999" y="2875625"/>
                          </a:cubicBezTo>
                          <a:cubicBezTo>
                            <a:pt x="2566130" y="2828859"/>
                            <a:pt x="2604860" y="2793765"/>
                            <a:pt x="2652578" y="2786341"/>
                          </a:cubicBezTo>
                          <a:cubicBezTo>
                            <a:pt x="2680094" y="2779567"/>
                            <a:pt x="2709179" y="2786111"/>
                            <a:pt x="2731069" y="2804060"/>
                          </a:cubicBezTo>
                          <a:cubicBezTo>
                            <a:pt x="2752998" y="2821970"/>
                            <a:pt x="2765206" y="2849180"/>
                            <a:pt x="2764020" y="2877462"/>
                          </a:cubicBezTo>
                          <a:cubicBezTo>
                            <a:pt x="2763140" y="2886800"/>
                            <a:pt x="2761150" y="2895984"/>
                            <a:pt x="2758050" y="2904825"/>
                          </a:cubicBezTo>
                          <a:close/>
                          <a:moveTo>
                            <a:pt x="2780514" y="3972865"/>
                          </a:moveTo>
                          <a:lnTo>
                            <a:pt x="2780552" y="3972827"/>
                          </a:lnTo>
                          <a:cubicBezTo>
                            <a:pt x="2780781" y="3968693"/>
                            <a:pt x="2781891" y="3964675"/>
                            <a:pt x="2783843" y="3961001"/>
                          </a:cubicBezTo>
                          <a:cubicBezTo>
                            <a:pt x="2745879" y="3919669"/>
                            <a:pt x="2707112" y="3879103"/>
                            <a:pt x="2668119" y="3838880"/>
                          </a:cubicBezTo>
                          <a:cubicBezTo>
                            <a:pt x="2605509" y="3942054"/>
                            <a:pt x="2522044" y="4031031"/>
                            <a:pt x="2423112" y="4100111"/>
                          </a:cubicBezTo>
                          <a:cubicBezTo>
                            <a:pt x="2426097" y="4122499"/>
                            <a:pt x="2427054" y="4145155"/>
                            <a:pt x="2425982" y="4167734"/>
                          </a:cubicBezTo>
                          <a:cubicBezTo>
                            <a:pt x="2487138" y="4246264"/>
                            <a:pt x="2560654" y="4314309"/>
                            <a:pt x="2643665" y="4369183"/>
                          </a:cubicBezTo>
                          <a:cubicBezTo>
                            <a:pt x="2706734" y="4242241"/>
                            <a:pt x="2769118" y="4117514"/>
                            <a:pt x="2780561" y="3972937"/>
                          </a:cubicBezTo>
                          <a:close/>
                          <a:moveTo>
                            <a:pt x="2673166" y="2093185"/>
                          </a:moveTo>
                          <a:cubicBezTo>
                            <a:pt x="2703515" y="1957250"/>
                            <a:pt x="2794288" y="1842594"/>
                            <a:pt x="2919623" y="1781822"/>
                          </a:cubicBezTo>
                          <a:cubicBezTo>
                            <a:pt x="2890079" y="1533219"/>
                            <a:pt x="2614148" y="1535747"/>
                            <a:pt x="2449968" y="1682205"/>
                          </a:cubicBezTo>
                          <a:cubicBezTo>
                            <a:pt x="2373963" y="1750058"/>
                            <a:pt x="2311240" y="1857946"/>
                            <a:pt x="2355173" y="1958513"/>
                          </a:cubicBezTo>
                          <a:cubicBezTo>
                            <a:pt x="2362291" y="1943818"/>
                            <a:pt x="2373427" y="1931418"/>
                            <a:pt x="2387281" y="1922769"/>
                          </a:cubicBezTo>
                          <a:cubicBezTo>
                            <a:pt x="2428535" y="1893876"/>
                            <a:pt x="2483913" y="1895522"/>
                            <a:pt x="2523412" y="1926788"/>
                          </a:cubicBezTo>
                          <a:cubicBezTo>
                            <a:pt x="2561031" y="1962570"/>
                            <a:pt x="2566925" y="2034174"/>
                            <a:pt x="2514533" y="2059245"/>
                          </a:cubicBezTo>
                          <a:cubicBezTo>
                            <a:pt x="2496547" y="2067550"/>
                            <a:pt x="2476722" y="2071109"/>
                            <a:pt x="2456975" y="2069578"/>
                          </a:cubicBezTo>
                          <a:cubicBezTo>
                            <a:pt x="2522608" y="2107197"/>
                            <a:pt x="2600944" y="2115732"/>
                            <a:pt x="2673159" y="2093191"/>
                          </a:cubicBezTo>
                          <a:close/>
                          <a:moveTo>
                            <a:pt x="2711742" y="3474778"/>
                          </a:moveTo>
                          <a:cubicBezTo>
                            <a:pt x="2758584" y="3395444"/>
                            <a:pt x="2691421" y="3280746"/>
                            <a:pt x="2618402" y="3239421"/>
                          </a:cubicBezTo>
                          <a:cubicBezTo>
                            <a:pt x="2513279" y="3180026"/>
                            <a:pt x="2386327" y="3204366"/>
                            <a:pt x="2282693" y="3255265"/>
                          </a:cubicBezTo>
                          <a:cubicBezTo>
                            <a:pt x="2279019" y="3256719"/>
                            <a:pt x="2275652" y="3257829"/>
                            <a:pt x="2271977" y="3258939"/>
                          </a:cubicBezTo>
                          <a:lnTo>
                            <a:pt x="2271977" y="3258977"/>
                          </a:lnTo>
                          <a:cubicBezTo>
                            <a:pt x="2286060" y="3337660"/>
                            <a:pt x="2271556" y="3418788"/>
                            <a:pt x="2231028" y="3487682"/>
                          </a:cubicBezTo>
                          <a:cubicBezTo>
                            <a:pt x="2269221" y="3520633"/>
                            <a:pt x="2296279" y="3564567"/>
                            <a:pt x="2308486" y="3613477"/>
                          </a:cubicBezTo>
                          <a:cubicBezTo>
                            <a:pt x="2435585" y="3613937"/>
                            <a:pt x="2643999" y="3589061"/>
                            <a:pt x="2711933" y="3474828"/>
                          </a:cubicBezTo>
                          <a:close/>
                          <a:moveTo>
                            <a:pt x="2674123" y="2934289"/>
                          </a:moveTo>
                          <a:cubicBezTo>
                            <a:pt x="2693794" y="2919019"/>
                            <a:pt x="2706309" y="2896363"/>
                            <a:pt x="2708797" y="2871565"/>
                          </a:cubicBezTo>
                          <a:cubicBezTo>
                            <a:pt x="2708797" y="2839839"/>
                            <a:pt x="2673741" y="2835055"/>
                            <a:pt x="2649401" y="2844278"/>
                          </a:cubicBezTo>
                          <a:cubicBezTo>
                            <a:pt x="2632256" y="2850937"/>
                            <a:pt x="2606539" y="2869000"/>
                            <a:pt x="2607725" y="2890776"/>
                          </a:cubicBezTo>
                          <a:cubicBezTo>
                            <a:pt x="2609715" y="2917335"/>
                            <a:pt x="2647717" y="2928473"/>
                            <a:pt x="2674277" y="2934327"/>
                          </a:cubicBezTo>
                          <a:close/>
                          <a:moveTo>
                            <a:pt x="2715456" y="2313435"/>
                          </a:moveTo>
                          <a:lnTo>
                            <a:pt x="2715417" y="2313435"/>
                          </a:lnTo>
                          <a:cubicBezTo>
                            <a:pt x="2695440" y="2280829"/>
                            <a:pt x="2681318" y="2244969"/>
                            <a:pt x="2673741" y="2207508"/>
                          </a:cubicBezTo>
                          <a:cubicBezTo>
                            <a:pt x="2653344" y="2211909"/>
                            <a:pt x="2632601" y="2214511"/>
                            <a:pt x="2611744" y="2215277"/>
                          </a:cubicBezTo>
                          <a:cubicBezTo>
                            <a:pt x="2608414" y="2221706"/>
                            <a:pt x="2603784" y="2227370"/>
                            <a:pt x="2598120" y="2231848"/>
                          </a:cubicBezTo>
                          <a:cubicBezTo>
                            <a:pt x="2583003" y="2244400"/>
                            <a:pt x="2566739" y="2256570"/>
                            <a:pt x="2550168" y="2268740"/>
                          </a:cubicBezTo>
                          <a:lnTo>
                            <a:pt x="2550168" y="2268778"/>
                          </a:lnTo>
                          <a:cubicBezTo>
                            <a:pt x="2607688" y="2272682"/>
                            <a:pt x="2663903" y="2287875"/>
                            <a:pt x="2715612" y="2313477"/>
                          </a:cubicBezTo>
                          <a:close/>
                          <a:moveTo>
                            <a:pt x="2715073" y="981905"/>
                          </a:moveTo>
                          <a:lnTo>
                            <a:pt x="2715035" y="981905"/>
                          </a:lnTo>
                          <a:cubicBezTo>
                            <a:pt x="2705237" y="894114"/>
                            <a:pt x="2681204" y="808505"/>
                            <a:pt x="2643853" y="728443"/>
                          </a:cubicBezTo>
                          <a:cubicBezTo>
                            <a:pt x="2554875" y="800964"/>
                            <a:pt x="2487598" y="896562"/>
                            <a:pt x="2449438" y="1004791"/>
                          </a:cubicBezTo>
                          <a:cubicBezTo>
                            <a:pt x="2533402" y="969353"/>
                            <a:pt x="2626433" y="961354"/>
                            <a:pt x="2715225" y="981944"/>
                          </a:cubicBezTo>
                          <a:close/>
                          <a:moveTo>
                            <a:pt x="2648866" y="3129438"/>
                          </a:moveTo>
                          <a:cubicBezTo>
                            <a:pt x="2648138" y="3128329"/>
                            <a:pt x="2647411" y="3127219"/>
                            <a:pt x="2646646" y="3125765"/>
                          </a:cubicBezTo>
                          <a:cubicBezTo>
                            <a:pt x="2614767" y="3097215"/>
                            <a:pt x="2579444" y="3072722"/>
                            <a:pt x="2541484" y="3052898"/>
                          </a:cubicBezTo>
                          <a:cubicBezTo>
                            <a:pt x="2490584" y="3044938"/>
                            <a:pt x="2441484" y="3027946"/>
                            <a:pt x="2396555" y="3002764"/>
                          </a:cubicBezTo>
                          <a:cubicBezTo>
                            <a:pt x="2372980" y="2999320"/>
                            <a:pt x="2349138" y="2997866"/>
                            <a:pt x="2325334" y="2998478"/>
                          </a:cubicBezTo>
                          <a:cubicBezTo>
                            <a:pt x="2290623" y="3036480"/>
                            <a:pt x="2254496" y="3073411"/>
                            <a:pt x="2220211" y="3112105"/>
                          </a:cubicBezTo>
                          <a:cubicBezTo>
                            <a:pt x="2227635" y="3124199"/>
                            <a:pt x="2234294" y="3136789"/>
                            <a:pt x="2240111" y="3149725"/>
                          </a:cubicBezTo>
                          <a:lnTo>
                            <a:pt x="2241220" y="3153054"/>
                          </a:lnTo>
                          <a:cubicBezTo>
                            <a:pt x="2363988" y="3096070"/>
                            <a:pt x="2523770" y="3062698"/>
                            <a:pt x="2648870" y="3129441"/>
                          </a:cubicBezTo>
                          <a:close/>
                          <a:moveTo>
                            <a:pt x="2626363" y="3796065"/>
                          </a:moveTo>
                          <a:lnTo>
                            <a:pt x="2531146" y="3698630"/>
                          </a:lnTo>
                          <a:lnTo>
                            <a:pt x="2531146" y="3698668"/>
                          </a:lnTo>
                          <a:cubicBezTo>
                            <a:pt x="2462452" y="3714742"/>
                            <a:pt x="2392184" y="3723276"/>
                            <a:pt x="2321615" y="3724118"/>
                          </a:cubicBezTo>
                          <a:cubicBezTo>
                            <a:pt x="2320582" y="3774635"/>
                            <a:pt x="2313272" y="3824843"/>
                            <a:pt x="2299877" y="3873564"/>
                          </a:cubicBezTo>
                          <a:cubicBezTo>
                            <a:pt x="2351350" y="3918723"/>
                            <a:pt x="2389390" y="3977159"/>
                            <a:pt x="2409830" y="4042525"/>
                          </a:cubicBezTo>
                          <a:cubicBezTo>
                            <a:pt x="2494521" y="3978768"/>
                            <a:pt x="2566359" y="3899507"/>
                            <a:pt x="2621576" y="3809001"/>
                          </a:cubicBezTo>
                          <a:cubicBezTo>
                            <a:pt x="2622265" y="3804408"/>
                            <a:pt x="2623872" y="3800046"/>
                            <a:pt x="2626321" y="3796104"/>
                          </a:cubicBezTo>
                          <a:close/>
                          <a:moveTo>
                            <a:pt x="2619283" y="677243"/>
                          </a:moveTo>
                          <a:cubicBezTo>
                            <a:pt x="2580859" y="601813"/>
                            <a:pt x="2535012" y="530364"/>
                            <a:pt x="2482426" y="463998"/>
                          </a:cubicBezTo>
                          <a:cubicBezTo>
                            <a:pt x="2388129" y="603412"/>
                            <a:pt x="2354799" y="773529"/>
                            <a:pt x="2329307" y="939767"/>
                          </a:cubicBezTo>
                          <a:cubicBezTo>
                            <a:pt x="2348863" y="964872"/>
                            <a:pt x="2368840" y="989556"/>
                            <a:pt x="2389314" y="1013935"/>
                          </a:cubicBezTo>
                          <a:cubicBezTo>
                            <a:pt x="2429728" y="880791"/>
                            <a:pt x="2509976" y="763304"/>
                            <a:pt x="2619283" y="677236"/>
                          </a:cubicBezTo>
                          <a:close/>
                          <a:moveTo>
                            <a:pt x="2484993" y="2011712"/>
                          </a:moveTo>
                          <a:cubicBezTo>
                            <a:pt x="2506041" y="2005053"/>
                            <a:pt x="2499039" y="1974820"/>
                            <a:pt x="2482812" y="1965214"/>
                          </a:cubicBezTo>
                          <a:cubicBezTo>
                            <a:pt x="2461113" y="1953541"/>
                            <a:pt x="2434591" y="1955570"/>
                            <a:pt x="2414921" y="1970380"/>
                          </a:cubicBezTo>
                          <a:cubicBezTo>
                            <a:pt x="2406731" y="1975432"/>
                            <a:pt x="2401871" y="1984425"/>
                            <a:pt x="2402062" y="1993993"/>
                          </a:cubicBezTo>
                          <a:cubicBezTo>
                            <a:pt x="2402406" y="1994338"/>
                            <a:pt x="2403172" y="1994720"/>
                            <a:pt x="2403516" y="1995103"/>
                          </a:cubicBezTo>
                          <a:lnTo>
                            <a:pt x="2403516" y="1995141"/>
                          </a:lnTo>
                          <a:cubicBezTo>
                            <a:pt x="2427014" y="2012172"/>
                            <a:pt x="2456712" y="2018218"/>
                            <a:pt x="2484993" y="2011712"/>
                          </a:cubicBezTo>
                          <a:close/>
                          <a:moveTo>
                            <a:pt x="2351086" y="1622471"/>
                          </a:moveTo>
                          <a:cubicBezTo>
                            <a:pt x="2364748" y="1610301"/>
                            <a:pt x="2379100" y="1598858"/>
                            <a:pt x="2393948" y="1587798"/>
                          </a:cubicBezTo>
                          <a:cubicBezTo>
                            <a:pt x="2356137" y="1568855"/>
                            <a:pt x="2317332" y="1551862"/>
                            <a:pt x="2277764" y="1536899"/>
                          </a:cubicBezTo>
                          <a:cubicBezTo>
                            <a:pt x="2266551" y="1538124"/>
                            <a:pt x="2255261" y="1535942"/>
                            <a:pt x="2245311" y="1530623"/>
                          </a:cubicBezTo>
                          <a:cubicBezTo>
                            <a:pt x="2238269" y="1526566"/>
                            <a:pt x="2231649" y="1522510"/>
                            <a:pt x="2224645" y="1518453"/>
                          </a:cubicBezTo>
                          <a:cubicBezTo>
                            <a:pt x="2146153" y="1493386"/>
                            <a:pt x="2065441" y="1475705"/>
                            <a:pt x="1983655" y="1465640"/>
                          </a:cubicBezTo>
                          <a:cubicBezTo>
                            <a:pt x="1986066" y="1609610"/>
                            <a:pt x="2025714" y="1750483"/>
                            <a:pt x="2098771" y="1874554"/>
                          </a:cubicBezTo>
                          <a:cubicBezTo>
                            <a:pt x="2099613" y="1876008"/>
                            <a:pt x="2100111" y="1877654"/>
                            <a:pt x="2100226" y="1879337"/>
                          </a:cubicBezTo>
                          <a:cubicBezTo>
                            <a:pt x="2119093" y="1889249"/>
                            <a:pt x="2137462" y="1900080"/>
                            <a:pt x="2155220" y="1911790"/>
                          </a:cubicBezTo>
                          <a:cubicBezTo>
                            <a:pt x="2190620" y="1935786"/>
                            <a:pt x="2224565" y="1961580"/>
                            <a:pt x="2257404" y="1988560"/>
                          </a:cubicBezTo>
                          <a:cubicBezTo>
                            <a:pt x="2230883" y="1925682"/>
                            <a:pt x="2225678" y="1855838"/>
                            <a:pt x="2242632" y="1789746"/>
                          </a:cubicBezTo>
                          <a:cubicBezTo>
                            <a:pt x="2259548" y="1723616"/>
                            <a:pt x="2297626" y="1664872"/>
                            <a:pt x="2351086" y="1622431"/>
                          </a:cubicBezTo>
                          <a:close/>
                          <a:moveTo>
                            <a:pt x="2358472" y="1063917"/>
                          </a:moveTo>
                          <a:cubicBezTo>
                            <a:pt x="2331568" y="1031464"/>
                            <a:pt x="2304626" y="998628"/>
                            <a:pt x="2278067" y="965338"/>
                          </a:cubicBezTo>
                          <a:lnTo>
                            <a:pt x="2278067" y="965376"/>
                          </a:lnTo>
                          <a:cubicBezTo>
                            <a:pt x="2172101" y="936788"/>
                            <a:pt x="2060805" y="934493"/>
                            <a:pt x="1953762" y="958717"/>
                          </a:cubicBezTo>
                          <a:cubicBezTo>
                            <a:pt x="1980857" y="1048805"/>
                            <a:pt x="2019740" y="1134870"/>
                            <a:pt x="2069486" y="1214746"/>
                          </a:cubicBezTo>
                          <a:cubicBezTo>
                            <a:pt x="2137913" y="1195075"/>
                            <a:pt x="2208595" y="1184168"/>
                            <a:pt x="2279781" y="1182293"/>
                          </a:cubicBezTo>
                          <a:cubicBezTo>
                            <a:pt x="2286976" y="1159408"/>
                            <a:pt x="2297424" y="1137670"/>
                            <a:pt x="2310742" y="1117732"/>
                          </a:cubicBezTo>
                          <a:cubicBezTo>
                            <a:pt x="2324366" y="1097870"/>
                            <a:pt x="2340363" y="1079768"/>
                            <a:pt x="2358465" y="1063886"/>
                          </a:cubicBezTo>
                          <a:close/>
                          <a:moveTo>
                            <a:pt x="2347412" y="2311191"/>
                          </a:moveTo>
                          <a:lnTo>
                            <a:pt x="2347412" y="2311229"/>
                          </a:lnTo>
                          <a:cubicBezTo>
                            <a:pt x="2373704" y="2275217"/>
                            <a:pt x="2405161" y="2243262"/>
                            <a:pt x="2440752" y="2216396"/>
                          </a:cubicBezTo>
                          <a:cubicBezTo>
                            <a:pt x="2386868" y="2171008"/>
                            <a:pt x="2334826" y="2122711"/>
                            <a:pt x="2281353" y="2076591"/>
                          </a:cubicBezTo>
                          <a:cubicBezTo>
                            <a:pt x="2235122" y="2097180"/>
                            <a:pt x="2194058" y="2127796"/>
                            <a:pt x="2161073" y="2166219"/>
                          </a:cubicBezTo>
                          <a:cubicBezTo>
                            <a:pt x="2229041" y="2203532"/>
                            <a:pt x="2283920" y="2260822"/>
                            <a:pt x="2318249" y="2330360"/>
                          </a:cubicBezTo>
                          <a:cubicBezTo>
                            <a:pt x="2327625" y="2323433"/>
                            <a:pt x="2337346" y="2317042"/>
                            <a:pt x="2347411" y="2311225"/>
                          </a:cubicBezTo>
                          <a:close/>
                          <a:moveTo>
                            <a:pt x="2283118" y="879632"/>
                          </a:moveTo>
                          <a:cubicBezTo>
                            <a:pt x="2310405" y="716177"/>
                            <a:pt x="2350627" y="555680"/>
                            <a:pt x="2446221" y="420313"/>
                          </a:cubicBezTo>
                          <a:lnTo>
                            <a:pt x="2446221" y="420351"/>
                          </a:lnTo>
                          <a:cubicBezTo>
                            <a:pt x="2382885" y="345610"/>
                            <a:pt x="2310090" y="279439"/>
                            <a:pt x="2229724" y="223527"/>
                          </a:cubicBezTo>
                          <a:cubicBezTo>
                            <a:pt x="2181427" y="337154"/>
                            <a:pt x="2125325" y="448557"/>
                            <a:pt x="2121269" y="574353"/>
                          </a:cubicBezTo>
                          <a:cubicBezTo>
                            <a:pt x="2120351" y="585910"/>
                            <a:pt x="2113080" y="595975"/>
                            <a:pt x="2102441" y="600568"/>
                          </a:cubicBezTo>
                          <a:cubicBezTo>
                            <a:pt x="2155521" y="698003"/>
                            <a:pt x="2215950" y="791230"/>
                            <a:pt x="2283188" y="879483"/>
                          </a:cubicBezTo>
                          <a:close/>
                          <a:moveTo>
                            <a:pt x="2271331" y="1417515"/>
                          </a:moveTo>
                          <a:cubicBezTo>
                            <a:pt x="2287940" y="1423026"/>
                            <a:pt x="2304550" y="1428920"/>
                            <a:pt x="2321121" y="1435234"/>
                          </a:cubicBezTo>
                          <a:cubicBezTo>
                            <a:pt x="2283233" y="1376911"/>
                            <a:pt x="2264902" y="1308028"/>
                            <a:pt x="2268766" y="1238567"/>
                          </a:cubicBezTo>
                          <a:cubicBezTo>
                            <a:pt x="2212738" y="1241092"/>
                            <a:pt x="2157099" y="1249283"/>
                            <a:pt x="2102715" y="1262945"/>
                          </a:cubicBezTo>
                          <a:cubicBezTo>
                            <a:pt x="2148753" y="1324560"/>
                            <a:pt x="2205967" y="1376954"/>
                            <a:pt x="2271412" y="1417367"/>
                          </a:cubicBezTo>
                          <a:close/>
                          <a:moveTo>
                            <a:pt x="2200493" y="3813504"/>
                          </a:moveTo>
                          <a:cubicBezTo>
                            <a:pt x="2218977" y="3730152"/>
                            <a:pt x="2224833" y="3612438"/>
                            <a:pt x="2150359" y="3565588"/>
                          </a:cubicBezTo>
                          <a:lnTo>
                            <a:pt x="2150321" y="3565588"/>
                          </a:lnTo>
                          <a:cubicBezTo>
                            <a:pt x="2108262" y="3589047"/>
                            <a:pt x="2063677" y="3607762"/>
                            <a:pt x="2017452" y="3621309"/>
                          </a:cubicBezTo>
                          <a:cubicBezTo>
                            <a:pt x="2064907" y="3667195"/>
                            <a:pt x="2095331" y="3727814"/>
                            <a:pt x="2103789" y="3793259"/>
                          </a:cubicBezTo>
                          <a:cubicBezTo>
                            <a:pt x="2107923" y="3792570"/>
                            <a:pt x="2112171" y="3792455"/>
                            <a:pt x="2116342" y="3792876"/>
                          </a:cubicBezTo>
                          <a:cubicBezTo>
                            <a:pt x="2145197" y="3796014"/>
                            <a:pt x="2173517" y="3802941"/>
                            <a:pt x="2200574" y="3813466"/>
                          </a:cubicBezTo>
                          <a:close/>
                          <a:moveTo>
                            <a:pt x="2268767" y="2895630"/>
                          </a:moveTo>
                          <a:lnTo>
                            <a:pt x="2268767" y="2895668"/>
                          </a:lnTo>
                          <a:cubicBezTo>
                            <a:pt x="2237156" y="2857168"/>
                            <a:pt x="2212472" y="2813464"/>
                            <a:pt x="2195901" y="2766503"/>
                          </a:cubicBezTo>
                          <a:cubicBezTo>
                            <a:pt x="2130038" y="2830184"/>
                            <a:pt x="2059466" y="2888810"/>
                            <a:pt x="1984763" y="2941822"/>
                          </a:cubicBezTo>
                          <a:cubicBezTo>
                            <a:pt x="2044541" y="2958432"/>
                            <a:pt x="2100105" y="2987670"/>
                            <a:pt x="2147640" y="3027547"/>
                          </a:cubicBezTo>
                          <a:cubicBezTo>
                            <a:pt x="2187671" y="2983039"/>
                            <a:pt x="2231222" y="2941822"/>
                            <a:pt x="2268841" y="2895629"/>
                          </a:cubicBezTo>
                          <a:close/>
                          <a:moveTo>
                            <a:pt x="2174470" y="2641061"/>
                          </a:moveTo>
                          <a:lnTo>
                            <a:pt x="2174470" y="2641099"/>
                          </a:lnTo>
                          <a:cubicBezTo>
                            <a:pt x="2173284" y="2562569"/>
                            <a:pt x="2194677" y="2485374"/>
                            <a:pt x="2236085" y="2418635"/>
                          </a:cubicBezTo>
                          <a:cubicBezTo>
                            <a:pt x="2195710" y="2318714"/>
                            <a:pt x="2107272" y="2246225"/>
                            <a:pt x="2001336" y="2226210"/>
                          </a:cubicBezTo>
                          <a:cubicBezTo>
                            <a:pt x="1895438" y="2206194"/>
                            <a:pt x="1786641" y="2241441"/>
                            <a:pt x="1712585" y="2319742"/>
                          </a:cubicBezTo>
                          <a:cubicBezTo>
                            <a:pt x="1735777" y="2331721"/>
                            <a:pt x="1751659" y="2354338"/>
                            <a:pt x="1755026" y="2380247"/>
                          </a:cubicBezTo>
                          <a:cubicBezTo>
                            <a:pt x="1766813" y="2431911"/>
                            <a:pt x="1739029" y="2484499"/>
                            <a:pt x="1689698" y="2503858"/>
                          </a:cubicBezTo>
                          <a:cubicBezTo>
                            <a:pt x="1759350" y="2672055"/>
                            <a:pt x="2017256" y="2676454"/>
                            <a:pt x="2174392" y="2641057"/>
                          </a:cubicBezTo>
                          <a:close/>
                          <a:moveTo>
                            <a:pt x="2144964" y="3418366"/>
                          </a:moveTo>
                          <a:lnTo>
                            <a:pt x="2144964" y="3418404"/>
                          </a:lnTo>
                          <a:cubicBezTo>
                            <a:pt x="2164864" y="3375580"/>
                            <a:pt x="2172289" y="3328048"/>
                            <a:pt x="2166433" y="3281205"/>
                          </a:cubicBezTo>
                          <a:cubicBezTo>
                            <a:pt x="2160540" y="3234363"/>
                            <a:pt x="2141596" y="3190122"/>
                            <a:pt x="2111746" y="3153539"/>
                          </a:cubicBezTo>
                          <a:cubicBezTo>
                            <a:pt x="2060387" y="3096325"/>
                            <a:pt x="1992691" y="3056218"/>
                            <a:pt x="1917831" y="3038647"/>
                          </a:cubicBezTo>
                          <a:cubicBezTo>
                            <a:pt x="1842937" y="3021119"/>
                            <a:pt x="1764486" y="3026937"/>
                            <a:pt x="1693035" y="3055371"/>
                          </a:cubicBezTo>
                          <a:cubicBezTo>
                            <a:pt x="1730387" y="3199722"/>
                            <a:pt x="1706506" y="3353077"/>
                            <a:pt x="1626981" y="3479255"/>
                          </a:cubicBezTo>
                          <a:cubicBezTo>
                            <a:pt x="1725452" y="3474011"/>
                            <a:pt x="1823502" y="3495672"/>
                            <a:pt x="1910598" y="3541902"/>
                          </a:cubicBezTo>
                          <a:cubicBezTo>
                            <a:pt x="1914234" y="3539836"/>
                            <a:pt x="1918061" y="3538113"/>
                            <a:pt x="1922042" y="3536774"/>
                          </a:cubicBezTo>
                          <a:cubicBezTo>
                            <a:pt x="1991770" y="3511898"/>
                            <a:pt x="2109833" y="3493261"/>
                            <a:pt x="2144887" y="3418366"/>
                          </a:cubicBezTo>
                          <a:close/>
                          <a:moveTo>
                            <a:pt x="1938381" y="905203"/>
                          </a:moveTo>
                          <a:lnTo>
                            <a:pt x="1938381" y="905241"/>
                          </a:lnTo>
                          <a:cubicBezTo>
                            <a:pt x="2032334" y="885073"/>
                            <a:pt x="2129200" y="881973"/>
                            <a:pt x="2224262" y="896056"/>
                          </a:cubicBezTo>
                          <a:cubicBezTo>
                            <a:pt x="2162303" y="815995"/>
                            <a:pt x="2107274" y="730847"/>
                            <a:pt x="2059738" y="641487"/>
                          </a:cubicBezTo>
                          <a:cubicBezTo>
                            <a:pt x="2052352" y="627097"/>
                            <a:pt x="2044278" y="611943"/>
                            <a:pt x="2036509" y="597209"/>
                          </a:cubicBezTo>
                          <a:cubicBezTo>
                            <a:pt x="1985074" y="593306"/>
                            <a:pt x="1933442" y="592311"/>
                            <a:pt x="1881939" y="594262"/>
                          </a:cubicBezTo>
                          <a:cubicBezTo>
                            <a:pt x="1892578" y="699200"/>
                            <a:pt x="1911445" y="803177"/>
                            <a:pt x="1938311" y="905204"/>
                          </a:cubicBezTo>
                          <a:close/>
                          <a:moveTo>
                            <a:pt x="2112124" y="4372804"/>
                          </a:moveTo>
                          <a:cubicBezTo>
                            <a:pt x="2342660" y="4309314"/>
                            <a:pt x="2401718" y="3931932"/>
                            <a:pt x="2116410" y="3903501"/>
                          </a:cubicBezTo>
                          <a:lnTo>
                            <a:pt x="2116410" y="3903578"/>
                          </a:lnTo>
                          <a:cubicBezTo>
                            <a:pt x="2112162" y="3903233"/>
                            <a:pt x="2107953" y="3902506"/>
                            <a:pt x="2103858" y="3901358"/>
                          </a:cubicBezTo>
                          <a:cubicBezTo>
                            <a:pt x="2085297" y="4018541"/>
                            <a:pt x="2010632" y="4119227"/>
                            <a:pt x="1903898" y="4171044"/>
                          </a:cubicBezTo>
                          <a:cubicBezTo>
                            <a:pt x="1815839" y="4214864"/>
                            <a:pt x="1713197" y="4218729"/>
                            <a:pt x="1622035" y="4181721"/>
                          </a:cubicBezTo>
                          <a:cubicBezTo>
                            <a:pt x="1629038" y="4214098"/>
                            <a:pt x="1632023" y="4247201"/>
                            <a:pt x="1630913" y="4280300"/>
                          </a:cubicBezTo>
                          <a:cubicBezTo>
                            <a:pt x="1634587" y="4281448"/>
                            <a:pt x="1638146" y="4282864"/>
                            <a:pt x="1641590" y="4284586"/>
                          </a:cubicBezTo>
                          <a:cubicBezTo>
                            <a:pt x="1775194" y="4358753"/>
                            <a:pt x="1959694" y="4414819"/>
                            <a:pt x="2112049" y="4372760"/>
                          </a:cubicBezTo>
                          <a:close/>
                          <a:moveTo>
                            <a:pt x="2069261" y="535263"/>
                          </a:moveTo>
                          <a:cubicBezTo>
                            <a:pt x="2082541" y="414249"/>
                            <a:pt x="2136043" y="305794"/>
                            <a:pt x="2182536" y="194009"/>
                          </a:cubicBezTo>
                          <a:lnTo>
                            <a:pt x="2182574" y="194047"/>
                          </a:lnTo>
                          <a:cubicBezTo>
                            <a:pt x="2107450" y="147740"/>
                            <a:pt x="2022793" y="119115"/>
                            <a:pt x="1934971" y="110350"/>
                          </a:cubicBezTo>
                          <a:cubicBezTo>
                            <a:pt x="1995820" y="216208"/>
                            <a:pt x="1985181" y="333921"/>
                            <a:pt x="2032368" y="451565"/>
                          </a:cubicBezTo>
                          <a:cubicBezTo>
                            <a:pt x="2043773" y="479885"/>
                            <a:pt x="2056325" y="507593"/>
                            <a:pt x="2069222" y="535224"/>
                          </a:cubicBezTo>
                          <a:close/>
                          <a:moveTo>
                            <a:pt x="2109139" y="2142288"/>
                          </a:moveTo>
                          <a:lnTo>
                            <a:pt x="2109139" y="2142365"/>
                          </a:lnTo>
                          <a:cubicBezTo>
                            <a:pt x="2143773" y="2099350"/>
                            <a:pt x="2186636" y="2063682"/>
                            <a:pt x="2235238" y="2037428"/>
                          </a:cubicBezTo>
                          <a:cubicBezTo>
                            <a:pt x="2180818" y="1991810"/>
                            <a:pt x="2121268" y="1952698"/>
                            <a:pt x="2057782" y="1920891"/>
                          </a:cubicBezTo>
                          <a:cubicBezTo>
                            <a:pt x="1935318" y="1952234"/>
                            <a:pt x="1821308" y="2016758"/>
                            <a:pt x="1782541" y="2137809"/>
                          </a:cubicBezTo>
                          <a:lnTo>
                            <a:pt x="1782579" y="2137809"/>
                          </a:lnTo>
                          <a:cubicBezTo>
                            <a:pt x="1836923" y="2117641"/>
                            <a:pt x="1894747" y="2108609"/>
                            <a:pt x="1952648" y="2111250"/>
                          </a:cubicBezTo>
                          <a:cubicBezTo>
                            <a:pt x="2006111" y="2113317"/>
                            <a:pt x="2058888" y="2123802"/>
                            <a:pt x="2109099" y="2142287"/>
                          </a:cubicBezTo>
                          <a:close/>
                          <a:moveTo>
                            <a:pt x="1979248" y="3946334"/>
                          </a:moveTo>
                          <a:lnTo>
                            <a:pt x="1979248" y="3946372"/>
                          </a:lnTo>
                          <a:cubicBezTo>
                            <a:pt x="1995934" y="3913193"/>
                            <a:pt x="2003320" y="3876070"/>
                            <a:pt x="2000679" y="3839025"/>
                          </a:cubicBezTo>
                          <a:cubicBezTo>
                            <a:pt x="1996240" y="3837800"/>
                            <a:pt x="1991495" y="3838336"/>
                            <a:pt x="1987399" y="3840518"/>
                          </a:cubicBezTo>
                          <a:cubicBezTo>
                            <a:pt x="1971517" y="3850851"/>
                            <a:pt x="1959385" y="3865968"/>
                            <a:pt x="1952726" y="3883686"/>
                          </a:cubicBezTo>
                          <a:cubicBezTo>
                            <a:pt x="1944881" y="3900218"/>
                            <a:pt x="1942929" y="3918971"/>
                            <a:pt x="1947215" y="3936805"/>
                          </a:cubicBezTo>
                          <a:cubicBezTo>
                            <a:pt x="1948785" y="3940096"/>
                            <a:pt x="1951042" y="3943005"/>
                            <a:pt x="1953836" y="3945377"/>
                          </a:cubicBezTo>
                          <a:cubicBezTo>
                            <a:pt x="1962026" y="3948056"/>
                            <a:pt x="1970828" y="3948401"/>
                            <a:pt x="1979209" y="3946296"/>
                          </a:cubicBezTo>
                          <a:close/>
                          <a:moveTo>
                            <a:pt x="1974426" y="3786210"/>
                          </a:moveTo>
                          <a:cubicBezTo>
                            <a:pt x="1978751" y="3784832"/>
                            <a:pt x="1983190" y="3783990"/>
                            <a:pt x="1987706" y="3783646"/>
                          </a:cubicBezTo>
                          <a:cubicBezTo>
                            <a:pt x="1937496" y="3653030"/>
                            <a:pt x="1751967" y="3556783"/>
                            <a:pt x="1616561" y="3591798"/>
                          </a:cubicBezTo>
                          <a:cubicBezTo>
                            <a:pt x="1523259" y="3616138"/>
                            <a:pt x="1465313" y="3688850"/>
                            <a:pt x="1423263" y="3771478"/>
                          </a:cubicBezTo>
                          <a:cubicBezTo>
                            <a:pt x="1414385" y="3816254"/>
                            <a:pt x="1397393" y="3859001"/>
                            <a:pt x="1373053" y="3897655"/>
                          </a:cubicBezTo>
                          <a:cubicBezTo>
                            <a:pt x="1498123" y="3991340"/>
                            <a:pt x="1649058" y="4138910"/>
                            <a:pt x="1818362" y="4085447"/>
                          </a:cubicBezTo>
                          <a:cubicBezTo>
                            <a:pt x="1867654" y="4068990"/>
                            <a:pt x="1911474" y="4039216"/>
                            <a:pt x="1944922" y="3999454"/>
                          </a:cubicBezTo>
                          <a:cubicBezTo>
                            <a:pt x="1924792" y="3995244"/>
                            <a:pt x="1907723" y="3981888"/>
                            <a:pt x="1898807" y="3963327"/>
                          </a:cubicBezTo>
                          <a:cubicBezTo>
                            <a:pt x="1887670" y="3929649"/>
                            <a:pt x="1889163" y="3893063"/>
                            <a:pt x="1903093" y="3860457"/>
                          </a:cubicBezTo>
                          <a:cubicBezTo>
                            <a:pt x="1917023" y="3827851"/>
                            <a:pt x="1942396" y="3801445"/>
                            <a:pt x="1974428" y="3786213"/>
                          </a:cubicBezTo>
                          <a:close/>
                          <a:moveTo>
                            <a:pt x="2008371" y="540024"/>
                          </a:moveTo>
                          <a:cubicBezTo>
                            <a:pt x="1989351" y="500797"/>
                            <a:pt x="1975077" y="459427"/>
                            <a:pt x="1965930" y="416796"/>
                          </a:cubicBezTo>
                          <a:cubicBezTo>
                            <a:pt x="1945264" y="307959"/>
                            <a:pt x="1940480" y="201376"/>
                            <a:pt x="1868916" y="109871"/>
                          </a:cubicBezTo>
                          <a:cubicBezTo>
                            <a:pt x="1867921" y="109756"/>
                            <a:pt x="1866926" y="109909"/>
                            <a:pt x="1865969" y="110254"/>
                          </a:cubicBezTo>
                          <a:cubicBezTo>
                            <a:pt x="1861032" y="253341"/>
                            <a:pt x="1864476" y="396595"/>
                            <a:pt x="1876302" y="539300"/>
                          </a:cubicBezTo>
                          <a:cubicBezTo>
                            <a:pt x="1920313" y="537310"/>
                            <a:pt x="1964400" y="537539"/>
                            <a:pt x="2008367" y="539989"/>
                          </a:cubicBezTo>
                          <a:close/>
                          <a:moveTo>
                            <a:pt x="2019814" y="1843828"/>
                          </a:moveTo>
                          <a:cubicBezTo>
                            <a:pt x="1960993" y="1724117"/>
                            <a:pt x="1929612" y="1592776"/>
                            <a:pt x="1927966" y="1459408"/>
                          </a:cubicBezTo>
                          <a:cubicBezTo>
                            <a:pt x="1790924" y="1448424"/>
                            <a:pt x="1653264" y="1448195"/>
                            <a:pt x="1516221" y="1458681"/>
                          </a:cubicBezTo>
                          <a:cubicBezTo>
                            <a:pt x="1522881" y="1580077"/>
                            <a:pt x="1588514" y="1677774"/>
                            <a:pt x="1679677" y="1762657"/>
                          </a:cubicBezTo>
                          <a:lnTo>
                            <a:pt x="1679677" y="1763078"/>
                          </a:lnTo>
                          <a:cubicBezTo>
                            <a:pt x="1685953" y="1764187"/>
                            <a:pt x="1692229" y="1765259"/>
                            <a:pt x="1698123" y="1766024"/>
                          </a:cubicBezTo>
                          <a:lnTo>
                            <a:pt x="1698085" y="1766024"/>
                          </a:lnTo>
                          <a:cubicBezTo>
                            <a:pt x="1807617" y="1781294"/>
                            <a:pt x="1915386" y="1807356"/>
                            <a:pt x="2019823" y="1843789"/>
                          </a:cubicBezTo>
                          <a:close/>
                          <a:moveTo>
                            <a:pt x="1895126" y="4848024"/>
                          </a:moveTo>
                          <a:cubicBezTo>
                            <a:pt x="1896848" y="4782277"/>
                            <a:pt x="1882267" y="4717105"/>
                            <a:pt x="1852685" y="4658400"/>
                          </a:cubicBezTo>
                          <a:cubicBezTo>
                            <a:pt x="1801326" y="4547605"/>
                            <a:pt x="1716024" y="4456031"/>
                            <a:pt x="1609177" y="4396934"/>
                          </a:cubicBezTo>
                          <a:cubicBezTo>
                            <a:pt x="1588970" y="4454225"/>
                            <a:pt x="1554604" y="4505506"/>
                            <a:pt x="1509217" y="4545959"/>
                          </a:cubicBezTo>
                          <a:cubicBezTo>
                            <a:pt x="1470679" y="4579483"/>
                            <a:pt x="1424793" y="4603517"/>
                            <a:pt x="1375270" y="4616069"/>
                          </a:cubicBezTo>
                          <a:cubicBezTo>
                            <a:pt x="1389277" y="4786872"/>
                            <a:pt x="1610284" y="5008601"/>
                            <a:pt x="1784036" y="4985715"/>
                          </a:cubicBezTo>
                          <a:cubicBezTo>
                            <a:pt x="1791040" y="4984605"/>
                            <a:pt x="1796895" y="4982768"/>
                            <a:pt x="1803209" y="4981429"/>
                          </a:cubicBezTo>
                          <a:lnTo>
                            <a:pt x="1803248" y="4981429"/>
                          </a:lnTo>
                          <a:cubicBezTo>
                            <a:pt x="1796359" y="4965011"/>
                            <a:pt x="1794560" y="4946872"/>
                            <a:pt x="1798081" y="4929420"/>
                          </a:cubicBezTo>
                          <a:cubicBezTo>
                            <a:pt x="1807419" y="4882922"/>
                            <a:pt x="1847717" y="4849091"/>
                            <a:pt x="1895133" y="4847981"/>
                          </a:cubicBezTo>
                          <a:close/>
                          <a:moveTo>
                            <a:pt x="1852263" y="4955753"/>
                          </a:moveTo>
                          <a:lnTo>
                            <a:pt x="1852263" y="4955715"/>
                          </a:lnTo>
                          <a:cubicBezTo>
                            <a:pt x="1866883" y="4941823"/>
                            <a:pt x="1877790" y="4924410"/>
                            <a:pt x="1883990" y="4905199"/>
                          </a:cubicBezTo>
                          <a:cubicBezTo>
                            <a:pt x="1867380" y="4910021"/>
                            <a:pt x="1855058" y="4923952"/>
                            <a:pt x="1852263" y="4940981"/>
                          </a:cubicBezTo>
                          <a:cubicBezTo>
                            <a:pt x="1851154" y="4945803"/>
                            <a:pt x="1851192" y="4950855"/>
                            <a:pt x="1852302" y="4955677"/>
                          </a:cubicBezTo>
                          <a:close/>
                          <a:moveTo>
                            <a:pt x="1719395" y="2168564"/>
                          </a:moveTo>
                          <a:cubicBezTo>
                            <a:pt x="1744845" y="2027113"/>
                            <a:pt x="1847022" y="1937107"/>
                            <a:pt x="1975424" y="1888924"/>
                          </a:cubicBezTo>
                          <a:lnTo>
                            <a:pt x="1975424" y="1888886"/>
                          </a:lnTo>
                          <a:cubicBezTo>
                            <a:pt x="1870947" y="1856471"/>
                            <a:pt x="1764138" y="1832285"/>
                            <a:pt x="1655909" y="1816594"/>
                          </a:cubicBezTo>
                          <a:cubicBezTo>
                            <a:pt x="1503054" y="1901477"/>
                            <a:pt x="1360271" y="2003318"/>
                            <a:pt x="1230194" y="2120188"/>
                          </a:cubicBezTo>
                          <a:cubicBezTo>
                            <a:pt x="1374398" y="2175068"/>
                            <a:pt x="1529085" y="2196766"/>
                            <a:pt x="1682812" y="2183640"/>
                          </a:cubicBezTo>
                          <a:cubicBezTo>
                            <a:pt x="1687137" y="2183334"/>
                            <a:pt x="1691461" y="2183563"/>
                            <a:pt x="1695671" y="2184367"/>
                          </a:cubicBezTo>
                          <a:cubicBezTo>
                            <a:pt x="1703631" y="2178895"/>
                            <a:pt x="1711362" y="2173269"/>
                            <a:pt x="1719513" y="2168485"/>
                          </a:cubicBezTo>
                          <a:close/>
                          <a:moveTo>
                            <a:pt x="1674733" y="2449693"/>
                          </a:moveTo>
                          <a:lnTo>
                            <a:pt x="1674733" y="2449655"/>
                          </a:lnTo>
                          <a:cubicBezTo>
                            <a:pt x="1694749" y="2439973"/>
                            <a:pt x="1705809" y="2418044"/>
                            <a:pt x="1701637" y="2396154"/>
                          </a:cubicBezTo>
                          <a:cubicBezTo>
                            <a:pt x="1701178" y="2384098"/>
                            <a:pt x="1694749" y="2373038"/>
                            <a:pt x="1684492" y="2366648"/>
                          </a:cubicBezTo>
                          <a:cubicBezTo>
                            <a:pt x="1674236" y="2393016"/>
                            <a:pt x="1670945" y="2421566"/>
                            <a:pt x="1674848" y="2449618"/>
                          </a:cubicBezTo>
                          <a:close/>
                          <a:moveTo>
                            <a:pt x="1567572" y="1803660"/>
                          </a:moveTo>
                          <a:lnTo>
                            <a:pt x="1429991" y="1785941"/>
                          </a:lnTo>
                          <a:cubicBezTo>
                            <a:pt x="1339215" y="1774536"/>
                            <a:pt x="1250693" y="1760874"/>
                            <a:pt x="1164244" y="1742428"/>
                          </a:cubicBezTo>
                          <a:cubicBezTo>
                            <a:pt x="1089349" y="1801440"/>
                            <a:pt x="1014494" y="1859729"/>
                            <a:pt x="938831" y="1916523"/>
                          </a:cubicBezTo>
                          <a:lnTo>
                            <a:pt x="938792" y="1916523"/>
                          </a:lnTo>
                          <a:cubicBezTo>
                            <a:pt x="967265" y="1947062"/>
                            <a:pt x="997728" y="1975727"/>
                            <a:pt x="1029952" y="2002248"/>
                          </a:cubicBezTo>
                          <a:cubicBezTo>
                            <a:pt x="1074919" y="2038604"/>
                            <a:pt x="1123675" y="2070024"/>
                            <a:pt x="1175342" y="2095971"/>
                          </a:cubicBezTo>
                          <a:cubicBezTo>
                            <a:pt x="1295474" y="1984911"/>
                            <a:pt x="1427040" y="1886900"/>
                            <a:pt x="1567874" y="1803585"/>
                          </a:cubicBezTo>
                          <a:close/>
                          <a:moveTo>
                            <a:pt x="1589004" y="1749431"/>
                          </a:moveTo>
                          <a:cubicBezTo>
                            <a:pt x="1514377" y="1671551"/>
                            <a:pt x="1468949" y="1570251"/>
                            <a:pt x="1460416" y="1462747"/>
                          </a:cubicBezTo>
                          <a:cubicBezTo>
                            <a:pt x="1326509" y="1472735"/>
                            <a:pt x="1184871" y="1495238"/>
                            <a:pt x="1050582" y="1478667"/>
                          </a:cubicBezTo>
                          <a:lnTo>
                            <a:pt x="1045071" y="1477557"/>
                          </a:lnTo>
                          <a:cubicBezTo>
                            <a:pt x="1087130" y="1546902"/>
                            <a:pt x="1126969" y="1617705"/>
                            <a:pt x="1171973" y="1685286"/>
                          </a:cubicBezTo>
                          <a:cubicBezTo>
                            <a:pt x="1307752" y="1713567"/>
                            <a:pt x="1448321" y="1729449"/>
                            <a:pt x="1589234" y="1749351"/>
                          </a:cubicBezTo>
                          <a:close/>
                          <a:moveTo>
                            <a:pt x="1363826" y="4494590"/>
                          </a:moveTo>
                          <a:cubicBezTo>
                            <a:pt x="1493334" y="4444456"/>
                            <a:pt x="1573397" y="4288390"/>
                            <a:pt x="1482998" y="4116058"/>
                          </a:cubicBezTo>
                          <a:cubicBezTo>
                            <a:pt x="1481659" y="4113762"/>
                            <a:pt x="1480664" y="4111274"/>
                            <a:pt x="1480090" y="4108710"/>
                          </a:cubicBezTo>
                          <a:cubicBezTo>
                            <a:pt x="1422532" y="4072200"/>
                            <a:pt x="1367922" y="4030142"/>
                            <a:pt x="1315527" y="3991791"/>
                          </a:cubicBezTo>
                          <a:cubicBezTo>
                            <a:pt x="1145076" y="4051148"/>
                            <a:pt x="883845" y="4265886"/>
                            <a:pt x="1087166" y="4437561"/>
                          </a:cubicBezTo>
                          <a:lnTo>
                            <a:pt x="1087166" y="4437523"/>
                          </a:lnTo>
                          <a:cubicBezTo>
                            <a:pt x="1116863" y="4463011"/>
                            <a:pt x="1151000" y="4482758"/>
                            <a:pt x="1187890" y="4495808"/>
                          </a:cubicBezTo>
                          <a:cubicBezTo>
                            <a:pt x="1184446" y="4481418"/>
                            <a:pt x="1184293" y="4466416"/>
                            <a:pt x="1187507" y="4451950"/>
                          </a:cubicBezTo>
                          <a:cubicBezTo>
                            <a:pt x="1194511" y="4410007"/>
                            <a:pt x="1230715" y="4379237"/>
                            <a:pt x="1273232" y="4379084"/>
                          </a:cubicBezTo>
                          <a:cubicBezTo>
                            <a:pt x="1321797" y="4379352"/>
                            <a:pt x="1362095" y="4416665"/>
                            <a:pt x="1366191" y="4465038"/>
                          </a:cubicBezTo>
                          <a:cubicBezTo>
                            <a:pt x="1366535" y="4474950"/>
                            <a:pt x="1365731" y="4484862"/>
                            <a:pt x="1363818" y="4494582"/>
                          </a:cubicBezTo>
                          <a:close/>
                          <a:moveTo>
                            <a:pt x="1400718" y="3569338"/>
                          </a:moveTo>
                          <a:cubicBezTo>
                            <a:pt x="1587060" y="3431032"/>
                            <a:pt x="1722799" y="3051736"/>
                            <a:pt x="1449398" y="2934973"/>
                          </a:cubicBezTo>
                          <a:cubicBezTo>
                            <a:pt x="1211474" y="2833132"/>
                            <a:pt x="1062793" y="3072133"/>
                            <a:pt x="1035469" y="3275845"/>
                          </a:cubicBezTo>
                          <a:lnTo>
                            <a:pt x="1035507" y="3275845"/>
                          </a:lnTo>
                          <a:cubicBezTo>
                            <a:pt x="1197542" y="3308834"/>
                            <a:pt x="1333634" y="3418168"/>
                            <a:pt x="1400754" y="3569338"/>
                          </a:cubicBezTo>
                          <a:close/>
                          <a:moveTo>
                            <a:pt x="1308143" y="3758962"/>
                          </a:moveTo>
                          <a:cubicBezTo>
                            <a:pt x="1351005" y="3508870"/>
                            <a:pt x="991225" y="3229955"/>
                            <a:pt x="789051" y="3433589"/>
                          </a:cubicBezTo>
                          <a:cubicBezTo>
                            <a:pt x="672485" y="3551311"/>
                            <a:pt x="690923" y="3774079"/>
                            <a:pt x="840486" y="3857923"/>
                          </a:cubicBezTo>
                          <a:cubicBezTo>
                            <a:pt x="973472" y="3931861"/>
                            <a:pt x="1135361" y="3931134"/>
                            <a:pt x="1267691" y="3856048"/>
                          </a:cubicBezTo>
                          <a:lnTo>
                            <a:pt x="1268035" y="3856048"/>
                          </a:lnTo>
                          <a:cubicBezTo>
                            <a:pt x="1279745" y="3824245"/>
                            <a:pt x="1293026" y="3791409"/>
                            <a:pt x="1308181" y="3758918"/>
                          </a:cubicBezTo>
                          <a:close/>
                          <a:moveTo>
                            <a:pt x="1298690" y="4509707"/>
                          </a:moveTo>
                          <a:cubicBezTo>
                            <a:pt x="1323757" y="4485367"/>
                            <a:pt x="1310477" y="4430373"/>
                            <a:pt x="1268419" y="4434430"/>
                          </a:cubicBezTo>
                          <a:lnTo>
                            <a:pt x="1268419" y="4434468"/>
                          </a:lnTo>
                          <a:cubicBezTo>
                            <a:pt x="1252346" y="4437798"/>
                            <a:pt x="1240826" y="4451958"/>
                            <a:pt x="1240788" y="4468413"/>
                          </a:cubicBezTo>
                          <a:cubicBezTo>
                            <a:pt x="1239831" y="4483951"/>
                            <a:pt x="1245610" y="4499144"/>
                            <a:pt x="1256632" y="4510089"/>
                          </a:cubicBezTo>
                          <a:cubicBezTo>
                            <a:pt x="1270639" y="4511238"/>
                            <a:pt x="1284722" y="4511123"/>
                            <a:pt x="1298691" y="4509707"/>
                          </a:cubicBezTo>
                          <a:close/>
                          <a:moveTo>
                            <a:pt x="1145571" y="2859476"/>
                          </a:moveTo>
                          <a:cubicBezTo>
                            <a:pt x="1149513" y="2857180"/>
                            <a:pt x="1153569" y="2855075"/>
                            <a:pt x="1157741" y="2853238"/>
                          </a:cubicBezTo>
                          <a:cubicBezTo>
                            <a:pt x="1030838" y="2710455"/>
                            <a:pt x="745653" y="2832572"/>
                            <a:pt x="692533" y="3001538"/>
                          </a:cubicBezTo>
                          <a:cubicBezTo>
                            <a:pt x="784879" y="3055613"/>
                            <a:pt x="866814" y="3125844"/>
                            <a:pt x="934366" y="3208845"/>
                          </a:cubicBezTo>
                          <a:cubicBezTo>
                            <a:pt x="960083" y="3070461"/>
                            <a:pt x="1020091" y="2933301"/>
                            <a:pt x="1145465" y="2859479"/>
                          </a:cubicBezTo>
                          <a:close/>
                          <a:moveTo>
                            <a:pt x="1043279" y="4023475"/>
                          </a:moveTo>
                          <a:cubicBezTo>
                            <a:pt x="1028736" y="4023858"/>
                            <a:pt x="1014232" y="4023475"/>
                            <a:pt x="999727" y="4022365"/>
                          </a:cubicBezTo>
                          <a:cubicBezTo>
                            <a:pt x="997967" y="4025312"/>
                            <a:pt x="995862" y="4028029"/>
                            <a:pt x="993451" y="4030478"/>
                          </a:cubicBezTo>
                          <a:cubicBezTo>
                            <a:pt x="728889" y="4317162"/>
                            <a:pt x="553687" y="4673416"/>
                            <a:pt x="278064" y="4949842"/>
                          </a:cubicBezTo>
                          <a:cubicBezTo>
                            <a:pt x="327126" y="4974564"/>
                            <a:pt x="382844" y="4992283"/>
                            <a:pt x="418281" y="4946551"/>
                          </a:cubicBezTo>
                          <a:cubicBezTo>
                            <a:pt x="466961" y="4884171"/>
                            <a:pt x="501289" y="4811880"/>
                            <a:pt x="546643" y="4747316"/>
                          </a:cubicBezTo>
                          <a:lnTo>
                            <a:pt x="546681" y="4747316"/>
                          </a:lnTo>
                          <a:cubicBezTo>
                            <a:pt x="656674" y="4599595"/>
                            <a:pt x="778060" y="4460671"/>
                            <a:pt x="909714" y="4331859"/>
                          </a:cubicBezTo>
                          <a:cubicBezTo>
                            <a:pt x="901371" y="4279888"/>
                            <a:pt x="908681" y="4226579"/>
                            <a:pt x="930762" y="4178778"/>
                          </a:cubicBezTo>
                          <a:cubicBezTo>
                            <a:pt x="957552" y="4120034"/>
                            <a:pt x="995821" y="4067218"/>
                            <a:pt x="1043273" y="4023474"/>
                          </a:cubicBezTo>
                          <a:close/>
                          <a:moveTo>
                            <a:pt x="1094714" y="1667164"/>
                          </a:moveTo>
                          <a:cubicBezTo>
                            <a:pt x="1053382" y="1600766"/>
                            <a:pt x="1015035" y="1532875"/>
                            <a:pt x="972974" y="1466822"/>
                          </a:cubicBezTo>
                          <a:cubicBezTo>
                            <a:pt x="874807" y="1451361"/>
                            <a:pt x="775582" y="1436206"/>
                            <a:pt x="685801" y="1472333"/>
                          </a:cubicBezTo>
                          <a:lnTo>
                            <a:pt x="685801" y="1472371"/>
                          </a:lnTo>
                          <a:cubicBezTo>
                            <a:pt x="806315" y="1566171"/>
                            <a:pt x="945768" y="1632643"/>
                            <a:pt x="1094528" y="1667168"/>
                          </a:cubicBezTo>
                          <a:close/>
                          <a:moveTo>
                            <a:pt x="901416" y="1876353"/>
                          </a:moveTo>
                          <a:cubicBezTo>
                            <a:pt x="967087" y="1827290"/>
                            <a:pt x="1031649" y="1777117"/>
                            <a:pt x="1095831" y="1726603"/>
                          </a:cubicBezTo>
                          <a:cubicBezTo>
                            <a:pt x="934060" y="1689366"/>
                            <a:pt x="782400" y="1617228"/>
                            <a:pt x="651481" y="1515201"/>
                          </a:cubicBezTo>
                          <a:cubicBezTo>
                            <a:pt x="724233" y="1642524"/>
                            <a:pt x="807775" y="1763343"/>
                            <a:pt x="901230" y="1876353"/>
                          </a:cubicBezTo>
                          <a:close/>
                          <a:moveTo>
                            <a:pt x="800692" y="3972549"/>
                          </a:moveTo>
                          <a:cubicBezTo>
                            <a:pt x="801802" y="3971095"/>
                            <a:pt x="802911" y="3969985"/>
                            <a:pt x="804021" y="3968493"/>
                          </a:cubicBezTo>
                          <a:lnTo>
                            <a:pt x="804021" y="3968455"/>
                          </a:lnTo>
                          <a:cubicBezTo>
                            <a:pt x="767627" y="3948860"/>
                            <a:pt x="734867" y="3923181"/>
                            <a:pt x="707198" y="3892450"/>
                          </a:cubicBezTo>
                          <a:cubicBezTo>
                            <a:pt x="654729" y="3831601"/>
                            <a:pt x="620439" y="3757201"/>
                            <a:pt x="608306" y="3677756"/>
                          </a:cubicBezTo>
                          <a:cubicBezTo>
                            <a:pt x="500194" y="3678483"/>
                            <a:pt x="356715" y="3695858"/>
                            <a:pt x="298010" y="3801709"/>
                          </a:cubicBezTo>
                          <a:cubicBezTo>
                            <a:pt x="290280" y="3816137"/>
                            <a:pt x="284118" y="3831368"/>
                            <a:pt x="279603" y="3847097"/>
                          </a:cubicBezTo>
                          <a:cubicBezTo>
                            <a:pt x="302909" y="3857009"/>
                            <a:pt x="320819" y="3876527"/>
                            <a:pt x="328665" y="3900598"/>
                          </a:cubicBezTo>
                          <a:cubicBezTo>
                            <a:pt x="349139" y="3952416"/>
                            <a:pt x="342212" y="4011042"/>
                            <a:pt x="310219" y="4056628"/>
                          </a:cubicBezTo>
                          <a:cubicBezTo>
                            <a:pt x="346384" y="4127886"/>
                            <a:pt x="414617" y="4177446"/>
                            <a:pt x="493572" y="4189849"/>
                          </a:cubicBezTo>
                          <a:cubicBezTo>
                            <a:pt x="644820" y="4199799"/>
                            <a:pt x="724344" y="4086901"/>
                            <a:pt x="800497" y="3972549"/>
                          </a:cubicBezTo>
                          <a:close/>
                          <a:moveTo>
                            <a:pt x="711063" y="3355329"/>
                          </a:moveTo>
                          <a:cubicBezTo>
                            <a:pt x="751898" y="3320810"/>
                            <a:pt x="799697" y="3295513"/>
                            <a:pt x="851212" y="3281162"/>
                          </a:cubicBezTo>
                          <a:cubicBezTo>
                            <a:pt x="767133" y="3182583"/>
                            <a:pt x="613288" y="3042474"/>
                            <a:pt x="479724" y="3042856"/>
                          </a:cubicBezTo>
                          <a:cubicBezTo>
                            <a:pt x="482402" y="3050931"/>
                            <a:pt x="483398" y="3059466"/>
                            <a:pt x="482670" y="3067923"/>
                          </a:cubicBezTo>
                          <a:cubicBezTo>
                            <a:pt x="480451" y="3094444"/>
                            <a:pt x="468204" y="3119129"/>
                            <a:pt x="448380" y="3136924"/>
                          </a:cubicBezTo>
                          <a:cubicBezTo>
                            <a:pt x="412062" y="3173626"/>
                            <a:pt x="357221" y="3184953"/>
                            <a:pt x="309310" y="3165704"/>
                          </a:cubicBezTo>
                          <a:cubicBezTo>
                            <a:pt x="217462" y="3355327"/>
                            <a:pt x="435487" y="3506233"/>
                            <a:pt x="609994" y="3534625"/>
                          </a:cubicBezTo>
                          <a:lnTo>
                            <a:pt x="609994" y="3534587"/>
                          </a:lnTo>
                          <a:cubicBezTo>
                            <a:pt x="621552" y="3464858"/>
                            <a:pt x="657257" y="3401404"/>
                            <a:pt x="710875" y="3355328"/>
                          </a:cubicBezTo>
                          <a:close/>
                          <a:moveTo>
                            <a:pt x="405971" y="3100760"/>
                          </a:moveTo>
                          <a:cubicBezTo>
                            <a:pt x="421815" y="3086409"/>
                            <a:pt x="432148" y="3068652"/>
                            <a:pt x="422541" y="3052463"/>
                          </a:cubicBezTo>
                          <a:cubicBezTo>
                            <a:pt x="388749" y="3065437"/>
                            <a:pt x="359549" y="3088093"/>
                            <a:pt x="338577" y="3117599"/>
                          </a:cubicBezTo>
                          <a:cubicBezTo>
                            <a:pt x="362381" y="3124296"/>
                            <a:pt x="387946" y="3117867"/>
                            <a:pt x="405780" y="3100760"/>
                          </a:cubicBezTo>
                          <a:close/>
                          <a:moveTo>
                            <a:pt x="210253" y="3733480"/>
                          </a:moveTo>
                          <a:cubicBezTo>
                            <a:pt x="264903" y="3659963"/>
                            <a:pt x="344082" y="3608370"/>
                            <a:pt x="433442" y="3588090"/>
                          </a:cubicBezTo>
                          <a:cubicBezTo>
                            <a:pt x="367082" y="3555675"/>
                            <a:pt x="307078" y="3511550"/>
                            <a:pt x="256368" y="3457896"/>
                          </a:cubicBezTo>
                          <a:cubicBezTo>
                            <a:pt x="109529" y="3480016"/>
                            <a:pt x="51236" y="3716873"/>
                            <a:pt x="183502" y="3781809"/>
                          </a:cubicBezTo>
                          <a:cubicBezTo>
                            <a:pt x="190697" y="3764778"/>
                            <a:pt x="199652" y="3748591"/>
                            <a:pt x="210253" y="3733474"/>
                          </a:cubicBezTo>
                          <a:close/>
                          <a:moveTo>
                            <a:pt x="281053" y="3991722"/>
                          </a:moveTo>
                          <a:cubicBezTo>
                            <a:pt x="285722" y="3974232"/>
                            <a:pt x="285990" y="3955825"/>
                            <a:pt x="281819" y="3938183"/>
                          </a:cubicBezTo>
                          <a:cubicBezTo>
                            <a:pt x="279943" y="3926511"/>
                            <a:pt x="275963" y="3915259"/>
                            <a:pt x="269993" y="3905041"/>
                          </a:cubicBezTo>
                          <a:cubicBezTo>
                            <a:pt x="268845" y="3934356"/>
                            <a:pt x="272596" y="3963633"/>
                            <a:pt x="281053" y="3991723"/>
                          </a:cubicBezTo>
                          <a:close/>
                        </a:path>
                      </a:pathLst>
                    </a:custGeom>
                    <a:solidFill>
                      <a:srgbClr val="8C1827"/>
                    </a:solidFill>
                    <a:ln w="979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pt-BR" sz="1803"/>
                    </a:p>
                  </p:txBody>
                </p:sp>
                <p:sp>
                  <p:nvSpPr>
                    <p:cNvPr id="261" name="Freeform: Shape 260">
                      <a:extLst>
                        <a:ext uri="{FF2B5EF4-FFF2-40B4-BE49-F238E27FC236}">
                          <a16:creationId xmlns:a16="http://schemas.microsoft.com/office/drawing/2014/main" id="{86D17474-1D95-B6D7-02AC-D15E37861F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0300" y="2280788"/>
                      <a:ext cx="185793" cy="183954"/>
                    </a:xfrm>
                    <a:custGeom>
                      <a:avLst/>
                      <a:gdLst>
                        <a:gd name="connsiteX0" fmla="*/ 117096 w 185793"/>
                        <a:gd name="connsiteY0" fmla="*/ 4003 h 183954"/>
                        <a:gd name="connsiteX1" fmla="*/ 172281 w 185793"/>
                        <a:gd name="connsiteY1" fmla="*/ 42465 h 183954"/>
                        <a:gd name="connsiteX2" fmla="*/ 183532 w 185793"/>
                        <a:gd name="connsiteY2" fmla="*/ 108787 h 183954"/>
                        <a:gd name="connsiteX3" fmla="*/ 79134 w 185793"/>
                        <a:gd name="connsiteY3" fmla="*/ 182954 h 183954"/>
                        <a:gd name="connsiteX4" fmla="*/ 489 w 185793"/>
                        <a:gd name="connsiteY4" fmla="*/ 81887 h 183954"/>
                        <a:gd name="connsiteX5" fmla="*/ 40290 w 185793"/>
                        <a:gd name="connsiteY5" fmla="*/ 15220 h 183954"/>
                        <a:gd name="connsiteX6" fmla="*/ 117098 w 185793"/>
                        <a:gd name="connsiteY6" fmla="*/ 4007 h 183954"/>
                        <a:gd name="connsiteX7" fmla="*/ 131103 w 185793"/>
                        <a:gd name="connsiteY7" fmla="*/ 90724 h 183954"/>
                        <a:gd name="connsiteX8" fmla="*/ 102323 w 185793"/>
                        <a:gd name="connsiteY8" fmla="*/ 57506 h 183954"/>
                        <a:gd name="connsiteX9" fmla="*/ 55864 w 185793"/>
                        <a:gd name="connsiteY9" fmla="*/ 92561 h 183954"/>
                        <a:gd name="connsiteX10" fmla="*/ 99032 w 185793"/>
                        <a:gd name="connsiteY10" fmla="*/ 127961 h 183954"/>
                        <a:gd name="connsiteX11" fmla="*/ 131102 w 185793"/>
                        <a:gd name="connsiteY11" fmla="*/ 90686 h 1839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85793" h="183954">
                          <a:moveTo>
                            <a:pt x="117096" y="4003"/>
                          </a:moveTo>
                          <a:cubicBezTo>
                            <a:pt x="139904" y="8902"/>
                            <a:pt x="159767" y="22756"/>
                            <a:pt x="172281" y="42465"/>
                          </a:cubicBezTo>
                          <a:cubicBezTo>
                            <a:pt x="184757" y="62174"/>
                            <a:pt x="188814" y="86055"/>
                            <a:pt x="183532" y="108787"/>
                          </a:cubicBezTo>
                          <a:cubicBezTo>
                            <a:pt x="174194" y="157467"/>
                            <a:pt x="128155" y="190187"/>
                            <a:pt x="79134" y="182954"/>
                          </a:cubicBezTo>
                          <a:cubicBezTo>
                            <a:pt x="30072" y="175759"/>
                            <a:pt x="-4563" y="131174"/>
                            <a:pt x="489" y="81887"/>
                          </a:cubicBezTo>
                          <a:cubicBezTo>
                            <a:pt x="3053" y="54792"/>
                            <a:pt x="17672" y="30337"/>
                            <a:pt x="40290" y="15220"/>
                          </a:cubicBezTo>
                          <a:cubicBezTo>
                            <a:pt x="62908" y="103"/>
                            <a:pt x="91113" y="-3991"/>
                            <a:pt x="117098" y="4007"/>
                          </a:cubicBezTo>
                          <a:close/>
                          <a:moveTo>
                            <a:pt x="131103" y="90724"/>
                          </a:moveTo>
                          <a:cubicBezTo>
                            <a:pt x="133322" y="75990"/>
                            <a:pt x="121879" y="63437"/>
                            <a:pt x="102323" y="57506"/>
                          </a:cubicBezTo>
                          <a:cubicBezTo>
                            <a:pt x="80547" y="51995"/>
                            <a:pt x="48822" y="64547"/>
                            <a:pt x="55864" y="92561"/>
                          </a:cubicBezTo>
                          <a:cubicBezTo>
                            <a:pt x="60992" y="112882"/>
                            <a:pt x="81275" y="133165"/>
                            <a:pt x="99032" y="127961"/>
                          </a:cubicBezTo>
                          <a:cubicBezTo>
                            <a:pt x="115947" y="122679"/>
                            <a:pt x="128385" y="108214"/>
                            <a:pt x="131102" y="90686"/>
                          </a:cubicBezTo>
                          <a:close/>
                        </a:path>
                      </a:pathLst>
                    </a:custGeom>
                    <a:solidFill>
                      <a:srgbClr val="8C1827"/>
                    </a:solidFill>
                    <a:ln w="979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pt-BR" sz="1803"/>
                    </a:p>
                  </p:txBody>
                </p:sp>
                <p:sp>
                  <p:nvSpPr>
                    <p:cNvPr id="262" name="Freeform: Shape 261">
                      <a:extLst>
                        <a:ext uri="{FF2B5EF4-FFF2-40B4-BE49-F238E27FC236}">
                          <a16:creationId xmlns:a16="http://schemas.microsoft.com/office/drawing/2014/main" id="{97344AA7-604F-D60F-8942-393A0F6E64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1136" y="3516841"/>
                      <a:ext cx="224492" cy="162296"/>
                    </a:xfrm>
                    <a:custGeom>
                      <a:avLst/>
                      <a:gdLst>
                        <a:gd name="connsiteX0" fmla="*/ 54816 w 224492"/>
                        <a:gd name="connsiteY0" fmla="*/ 75477 h 162296"/>
                        <a:gd name="connsiteX1" fmla="*/ 54816 w 224492"/>
                        <a:gd name="connsiteY1" fmla="*/ 74022 h 162296"/>
                        <a:gd name="connsiteX2" fmla="*/ 54434 w 224492"/>
                        <a:gd name="connsiteY2" fmla="*/ 75477 h 162296"/>
                        <a:gd name="connsiteX3" fmla="*/ 199785 w 224492"/>
                        <a:gd name="connsiteY3" fmla="*/ 19755 h 162296"/>
                        <a:gd name="connsiteX4" fmla="*/ 185434 w 224492"/>
                        <a:gd name="connsiteY4" fmla="*/ 133422 h 162296"/>
                        <a:gd name="connsiteX5" fmla="*/ 51144 w 224492"/>
                        <a:gd name="connsiteY5" fmla="*/ 149648 h 162296"/>
                        <a:gd name="connsiteX6" fmla="*/ 934 w 224492"/>
                        <a:gd name="connsiteY6" fmla="*/ 88377 h 162296"/>
                        <a:gd name="connsiteX7" fmla="*/ 76594 w 224492"/>
                        <a:gd name="connsiteY7" fmla="*/ 6135 h 162296"/>
                        <a:gd name="connsiteX8" fmla="*/ 199784 w 224492"/>
                        <a:gd name="connsiteY8" fmla="*/ 19759 h 162296"/>
                        <a:gd name="connsiteX9" fmla="*/ 169169 w 224492"/>
                        <a:gd name="connsiteY9" fmla="*/ 68473 h 162296"/>
                        <a:gd name="connsiteX10" fmla="*/ 169896 w 224492"/>
                        <a:gd name="connsiteY10" fmla="*/ 66637 h 162296"/>
                        <a:gd name="connsiteX11" fmla="*/ 166949 w 224492"/>
                        <a:gd name="connsiteY11" fmla="*/ 64800 h 162296"/>
                        <a:gd name="connsiteX12" fmla="*/ 139318 w 224492"/>
                        <a:gd name="connsiteY12" fmla="*/ 57413 h 162296"/>
                        <a:gd name="connsiteX13" fmla="*/ 115667 w 224492"/>
                        <a:gd name="connsiteY13" fmla="*/ 56686 h 162296"/>
                        <a:gd name="connsiteX14" fmla="*/ 99096 w 224492"/>
                        <a:gd name="connsiteY14" fmla="*/ 58179 h 162296"/>
                        <a:gd name="connsiteX15" fmla="*/ 76593 w 224492"/>
                        <a:gd name="connsiteY15" fmla="*/ 63307 h 162296"/>
                        <a:gd name="connsiteX16" fmla="*/ 64041 w 224492"/>
                        <a:gd name="connsiteY16" fmla="*/ 68512 h 162296"/>
                        <a:gd name="connsiteX17" fmla="*/ 57382 w 224492"/>
                        <a:gd name="connsiteY17" fmla="*/ 72798 h 162296"/>
                        <a:gd name="connsiteX18" fmla="*/ 55545 w 224492"/>
                        <a:gd name="connsiteY18" fmla="*/ 74635 h 162296"/>
                        <a:gd name="connsiteX19" fmla="*/ 55162 w 224492"/>
                        <a:gd name="connsiteY19" fmla="*/ 75018 h 162296"/>
                        <a:gd name="connsiteX20" fmla="*/ 55545 w 224492"/>
                        <a:gd name="connsiteY20" fmla="*/ 76089 h 162296"/>
                        <a:gd name="connsiteX21" fmla="*/ 55162 w 224492"/>
                        <a:gd name="connsiteY21" fmla="*/ 77199 h 162296"/>
                        <a:gd name="connsiteX22" fmla="*/ 55545 w 224492"/>
                        <a:gd name="connsiteY22" fmla="*/ 78309 h 162296"/>
                        <a:gd name="connsiteX23" fmla="*/ 56999 w 224492"/>
                        <a:gd name="connsiteY23" fmla="*/ 80529 h 162296"/>
                        <a:gd name="connsiteX24" fmla="*/ 69858 w 224492"/>
                        <a:gd name="connsiteY24" fmla="*/ 94918 h 162296"/>
                        <a:gd name="connsiteX25" fmla="*/ 146207 w 224492"/>
                        <a:gd name="connsiteY25" fmla="*/ 94191 h 162296"/>
                        <a:gd name="connsiteX26" fmla="*/ 165036 w 224492"/>
                        <a:gd name="connsiteY26" fmla="*/ 75362 h 162296"/>
                        <a:gd name="connsiteX27" fmla="*/ 169169 w 224492"/>
                        <a:gd name="connsiteY27" fmla="*/ 68512 h 1622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224492" h="162296">
                          <a:moveTo>
                            <a:pt x="54816" y="75477"/>
                          </a:moveTo>
                          <a:lnTo>
                            <a:pt x="54816" y="74022"/>
                          </a:lnTo>
                          <a:cubicBezTo>
                            <a:pt x="54816" y="75132"/>
                            <a:pt x="54816" y="75132"/>
                            <a:pt x="54434" y="75477"/>
                          </a:cubicBezTo>
                          <a:close/>
                          <a:moveTo>
                            <a:pt x="199785" y="19755"/>
                          </a:moveTo>
                          <a:cubicBezTo>
                            <a:pt x="244791" y="54045"/>
                            <a:pt x="221216" y="102380"/>
                            <a:pt x="185434" y="133422"/>
                          </a:cubicBezTo>
                          <a:cubicBezTo>
                            <a:pt x="147775" y="164841"/>
                            <a:pt x="95155" y="171195"/>
                            <a:pt x="51144" y="149648"/>
                          </a:cubicBezTo>
                          <a:cubicBezTo>
                            <a:pt x="26919" y="136713"/>
                            <a:pt x="8856" y="114669"/>
                            <a:pt x="934" y="88377"/>
                          </a:cubicBezTo>
                          <a:cubicBezTo>
                            <a:pt x="-6835" y="41228"/>
                            <a:pt x="35224" y="14593"/>
                            <a:pt x="76594" y="6135"/>
                          </a:cubicBezTo>
                          <a:cubicBezTo>
                            <a:pt x="117887" y="-5422"/>
                            <a:pt x="162014" y="-524"/>
                            <a:pt x="199784" y="19759"/>
                          </a:cubicBezTo>
                          <a:close/>
                          <a:moveTo>
                            <a:pt x="169169" y="68473"/>
                          </a:moveTo>
                          <a:cubicBezTo>
                            <a:pt x="169551" y="68091"/>
                            <a:pt x="169551" y="67364"/>
                            <a:pt x="169896" y="66637"/>
                          </a:cubicBezTo>
                          <a:cubicBezTo>
                            <a:pt x="168977" y="65948"/>
                            <a:pt x="167982" y="65335"/>
                            <a:pt x="166949" y="64800"/>
                          </a:cubicBezTo>
                          <a:cubicBezTo>
                            <a:pt x="158109" y="61087"/>
                            <a:pt x="148808" y="58600"/>
                            <a:pt x="139318" y="57413"/>
                          </a:cubicBezTo>
                          <a:cubicBezTo>
                            <a:pt x="131473" y="56610"/>
                            <a:pt x="123550" y="56380"/>
                            <a:pt x="115667" y="56686"/>
                          </a:cubicBezTo>
                          <a:cubicBezTo>
                            <a:pt x="108625" y="57069"/>
                            <a:pt x="99823" y="58179"/>
                            <a:pt x="99096" y="58179"/>
                          </a:cubicBezTo>
                          <a:cubicBezTo>
                            <a:pt x="91518" y="59480"/>
                            <a:pt x="83979" y="61202"/>
                            <a:pt x="76593" y="63307"/>
                          </a:cubicBezTo>
                          <a:cubicBezTo>
                            <a:pt x="72115" y="64149"/>
                            <a:pt x="67829" y="65948"/>
                            <a:pt x="64041" y="68512"/>
                          </a:cubicBezTo>
                          <a:cubicBezTo>
                            <a:pt x="62548" y="69239"/>
                            <a:pt x="58109" y="72798"/>
                            <a:pt x="57382" y="72798"/>
                          </a:cubicBezTo>
                          <a:cubicBezTo>
                            <a:pt x="56961" y="73563"/>
                            <a:pt x="56310" y="74214"/>
                            <a:pt x="55545" y="74635"/>
                          </a:cubicBezTo>
                          <a:cubicBezTo>
                            <a:pt x="55545" y="74826"/>
                            <a:pt x="55392" y="75018"/>
                            <a:pt x="55162" y="75018"/>
                          </a:cubicBezTo>
                          <a:cubicBezTo>
                            <a:pt x="55545" y="75018"/>
                            <a:pt x="55545" y="75362"/>
                            <a:pt x="55545" y="76089"/>
                          </a:cubicBezTo>
                          <a:cubicBezTo>
                            <a:pt x="55621" y="76510"/>
                            <a:pt x="55468" y="76893"/>
                            <a:pt x="55162" y="77199"/>
                          </a:cubicBezTo>
                          <a:cubicBezTo>
                            <a:pt x="55353" y="77544"/>
                            <a:pt x="55506" y="77926"/>
                            <a:pt x="55545" y="78309"/>
                          </a:cubicBezTo>
                          <a:cubicBezTo>
                            <a:pt x="56081" y="79036"/>
                            <a:pt x="56578" y="79763"/>
                            <a:pt x="56999" y="80529"/>
                          </a:cubicBezTo>
                          <a:cubicBezTo>
                            <a:pt x="60520" y="85963"/>
                            <a:pt x="64844" y="90823"/>
                            <a:pt x="69858" y="94918"/>
                          </a:cubicBezTo>
                          <a:cubicBezTo>
                            <a:pt x="92705" y="111413"/>
                            <a:pt x="123666" y="111145"/>
                            <a:pt x="146207" y="94191"/>
                          </a:cubicBezTo>
                          <a:cubicBezTo>
                            <a:pt x="152866" y="88298"/>
                            <a:pt x="159142" y="82021"/>
                            <a:pt x="165036" y="75362"/>
                          </a:cubicBezTo>
                          <a:cubicBezTo>
                            <a:pt x="166605" y="73219"/>
                            <a:pt x="168021" y="70923"/>
                            <a:pt x="169169" y="68512"/>
                          </a:cubicBezTo>
                          <a:close/>
                        </a:path>
                      </a:pathLst>
                    </a:custGeom>
                    <a:solidFill>
                      <a:srgbClr val="8C1827"/>
                    </a:solidFill>
                    <a:ln w="979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pt-BR" sz="1803"/>
                    </a:p>
                  </p:txBody>
                </p:sp>
                <p:sp>
                  <p:nvSpPr>
                    <p:cNvPr id="263" name="Freeform: Shape 262">
                      <a:extLst>
                        <a:ext uri="{FF2B5EF4-FFF2-40B4-BE49-F238E27FC236}">
                          <a16:creationId xmlns:a16="http://schemas.microsoft.com/office/drawing/2014/main" id="{2CBADC8B-C8F0-25C7-7D9B-8A39F94EDC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07581" y="3626620"/>
                      <a:ext cx="216833" cy="212838"/>
                    </a:xfrm>
                    <a:custGeom>
                      <a:avLst/>
                      <a:gdLst>
                        <a:gd name="connsiteX0" fmla="*/ 214213 w 216833"/>
                        <a:gd name="connsiteY0" fmla="*/ 74936 h 212838"/>
                        <a:gd name="connsiteX1" fmla="*/ 150379 w 216833"/>
                        <a:gd name="connsiteY1" fmla="*/ 198165 h 212838"/>
                        <a:gd name="connsiteX2" fmla="*/ 138592 w 216833"/>
                        <a:gd name="connsiteY2" fmla="*/ 205895 h 212838"/>
                        <a:gd name="connsiteX3" fmla="*/ 3921 w 216833"/>
                        <a:gd name="connsiteY3" fmla="*/ 147648 h 212838"/>
                        <a:gd name="connsiteX4" fmla="*/ 3921 w 216833"/>
                        <a:gd name="connsiteY4" fmla="*/ 147610 h 212838"/>
                        <a:gd name="connsiteX5" fmla="*/ 54858 w 216833"/>
                        <a:gd name="connsiteY5" fmla="*/ 12938 h 212838"/>
                        <a:gd name="connsiteX6" fmla="*/ 148620 w 216833"/>
                        <a:gd name="connsiteY6" fmla="*/ 7734 h 212838"/>
                        <a:gd name="connsiteX7" fmla="*/ 214214 w 216833"/>
                        <a:gd name="connsiteY7" fmla="*/ 74936 h 212838"/>
                        <a:gd name="connsiteX8" fmla="*/ 91063 w 216833"/>
                        <a:gd name="connsiteY8" fmla="*/ 154614 h 212838"/>
                        <a:gd name="connsiteX9" fmla="*/ 157079 w 216833"/>
                        <a:gd name="connsiteY9" fmla="*/ 81174 h 212838"/>
                        <a:gd name="connsiteX10" fmla="*/ 119919 w 216833"/>
                        <a:gd name="connsiteY10" fmla="*/ 56336 h 212838"/>
                        <a:gd name="connsiteX11" fmla="*/ 76291 w 216833"/>
                        <a:gd name="connsiteY11" fmla="*/ 66057 h 212838"/>
                        <a:gd name="connsiteX12" fmla="*/ 58227 w 216833"/>
                        <a:gd name="connsiteY12" fmla="*/ 136167 h 212838"/>
                        <a:gd name="connsiteX13" fmla="*/ 78893 w 216833"/>
                        <a:gd name="connsiteY13" fmla="*/ 156450 h 212838"/>
                        <a:gd name="connsiteX14" fmla="*/ 91063 w 216833"/>
                        <a:gd name="connsiteY14" fmla="*/ 154613 h 212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216833" h="212838">
                          <a:moveTo>
                            <a:pt x="214213" y="74936"/>
                          </a:moveTo>
                          <a:cubicBezTo>
                            <a:pt x="225656" y="126065"/>
                            <a:pt x="198752" y="178031"/>
                            <a:pt x="150379" y="198165"/>
                          </a:cubicBezTo>
                          <a:cubicBezTo>
                            <a:pt x="147279" y="201839"/>
                            <a:pt x="143184" y="204518"/>
                            <a:pt x="138592" y="205895"/>
                          </a:cubicBezTo>
                          <a:cubicBezTo>
                            <a:pt x="84708" y="223040"/>
                            <a:pt x="18577" y="210181"/>
                            <a:pt x="3921" y="147648"/>
                          </a:cubicBezTo>
                          <a:lnTo>
                            <a:pt x="3921" y="147610"/>
                          </a:lnTo>
                          <a:cubicBezTo>
                            <a:pt x="-9167" y="96480"/>
                            <a:pt x="11192" y="42634"/>
                            <a:pt x="54858" y="12938"/>
                          </a:cubicBezTo>
                          <a:cubicBezTo>
                            <a:pt x="83866" y="-2255"/>
                            <a:pt x="118080" y="-4168"/>
                            <a:pt x="148620" y="7734"/>
                          </a:cubicBezTo>
                          <a:cubicBezTo>
                            <a:pt x="179159" y="19597"/>
                            <a:pt x="203078" y="44090"/>
                            <a:pt x="214214" y="74936"/>
                          </a:cubicBezTo>
                          <a:close/>
                          <a:moveTo>
                            <a:pt x="91063" y="154614"/>
                          </a:moveTo>
                          <a:cubicBezTo>
                            <a:pt x="124970" y="156834"/>
                            <a:pt x="185093" y="122506"/>
                            <a:pt x="157079" y="81174"/>
                          </a:cubicBezTo>
                          <a:cubicBezTo>
                            <a:pt x="148622" y="68162"/>
                            <a:pt x="135189" y="59207"/>
                            <a:pt x="119919" y="56336"/>
                          </a:cubicBezTo>
                          <a:cubicBezTo>
                            <a:pt x="104649" y="53466"/>
                            <a:pt x="88881" y="56987"/>
                            <a:pt x="76291" y="66057"/>
                          </a:cubicBezTo>
                          <a:cubicBezTo>
                            <a:pt x="57807" y="84312"/>
                            <a:pt x="50879" y="111254"/>
                            <a:pt x="58227" y="136167"/>
                          </a:cubicBezTo>
                          <a:cubicBezTo>
                            <a:pt x="61136" y="146079"/>
                            <a:pt x="68943" y="153733"/>
                            <a:pt x="78893" y="156450"/>
                          </a:cubicBezTo>
                          <a:cubicBezTo>
                            <a:pt x="82758" y="154881"/>
                            <a:pt x="86930" y="154269"/>
                            <a:pt x="91063" y="154613"/>
                          </a:cubicBezTo>
                          <a:close/>
                        </a:path>
                      </a:pathLst>
                    </a:custGeom>
                    <a:solidFill>
                      <a:srgbClr val="8C1827"/>
                    </a:solidFill>
                    <a:ln w="979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pt-BR" sz="1803"/>
                    </a:p>
                  </p:txBody>
                </p:sp>
              </p:grpSp>
            </p:grpSp>
          </p:grpSp>
          <p:grpSp>
            <p:nvGrpSpPr>
              <p:cNvPr id="289" name="Group 288">
                <a:extLst>
                  <a:ext uri="{FF2B5EF4-FFF2-40B4-BE49-F238E27FC236}">
                    <a16:creationId xmlns:a16="http://schemas.microsoft.com/office/drawing/2014/main" id="{6C485D0A-8777-57AC-C4A9-E94AA5C4190C}"/>
                  </a:ext>
                </a:extLst>
              </p:cNvPr>
              <p:cNvGrpSpPr/>
              <p:nvPr/>
            </p:nvGrpSpPr>
            <p:grpSpPr>
              <a:xfrm>
                <a:off x="4174292" y="1456974"/>
                <a:ext cx="1800000" cy="1618400"/>
                <a:chOff x="3570550" y="1959794"/>
                <a:chExt cx="1800000" cy="1618400"/>
              </a:xfrm>
            </p:grpSpPr>
            <p:grpSp>
              <p:nvGrpSpPr>
                <p:cNvPr id="290" name="Group 289">
                  <a:extLst>
                    <a:ext uri="{FF2B5EF4-FFF2-40B4-BE49-F238E27FC236}">
                      <a16:creationId xmlns:a16="http://schemas.microsoft.com/office/drawing/2014/main" id="{08481C57-857A-8AAD-9322-9CAE2126188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930550" y="1959794"/>
                  <a:ext cx="1080000" cy="1080000"/>
                  <a:chOff x="2157056" y="2217765"/>
                  <a:chExt cx="1080001" cy="1080000"/>
                </a:xfrm>
              </p:grpSpPr>
              <p:pic>
                <p:nvPicPr>
                  <p:cNvPr id="292" name="Picture 291">
                    <a:extLst>
                      <a:ext uri="{FF2B5EF4-FFF2-40B4-BE49-F238E27FC236}">
                        <a16:creationId xmlns:a16="http://schemas.microsoft.com/office/drawing/2014/main" id="{13258C6E-2376-23BC-3C55-A46BF8E6F8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rcRect l="2381" t="2381" r="2381" b="2381"/>
                  <a:stretch>
                    <a:fillRect/>
                  </a:stretch>
                </p:blipFill>
                <p:spPr>
                  <a:xfrm>
                    <a:off x="2157056" y="2217765"/>
                    <a:ext cx="1080001" cy="1080000"/>
                  </a:xfrm>
                  <a:custGeom>
                    <a:avLst/>
                    <a:gdLst>
                      <a:gd name="connsiteX0" fmla="*/ 360000 w 720000"/>
                      <a:gd name="connsiteY0" fmla="*/ 0 h 720000"/>
                      <a:gd name="connsiteX1" fmla="*/ 720000 w 720000"/>
                      <a:gd name="connsiteY1" fmla="*/ 360000 h 720000"/>
                      <a:gd name="connsiteX2" fmla="*/ 360000 w 720000"/>
                      <a:gd name="connsiteY2" fmla="*/ 720000 h 720000"/>
                      <a:gd name="connsiteX3" fmla="*/ 0 w 720000"/>
                      <a:gd name="connsiteY3" fmla="*/ 360000 h 720000"/>
                      <a:gd name="connsiteX4" fmla="*/ 360000 w 720000"/>
                      <a:gd name="connsiteY4" fmla="*/ 0 h 7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0000" h="720000">
                        <a:moveTo>
                          <a:pt x="360000" y="0"/>
                        </a:moveTo>
                        <a:cubicBezTo>
                          <a:pt x="558823" y="0"/>
                          <a:pt x="720000" y="161177"/>
                          <a:pt x="720000" y="360000"/>
                        </a:cubicBezTo>
                        <a:cubicBezTo>
                          <a:pt x="720000" y="558823"/>
                          <a:pt x="558823" y="720000"/>
                          <a:pt x="360000" y="720000"/>
                        </a:cubicBezTo>
                        <a:cubicBezTo>
                          <a:pt x="161177" y="720000"/>
                          <a:pt x="0" y="558823"/>
                          <a:pt x="0" y="360000"/>
                        </a:cubicBezTo>
                        <a:cubicBezTo>
                          <a:pt x="0" y="161177"/>
                          <a:pt x="161177" y="0"/>
                          <a:pt x="360000" y="0"/>
                        </a:cubicBezTo>
                        <a:close/>
                      </a:path>
                    </a:pathLst>
                  </a:custGeom>
                  <a:ln w="19050">
                    <a:solidFill>
                      <a:schemeClr val="tx1"/>
                    </a:solidFill>
                  </a:ln>
                </p:spPr>
              </p:pic>
              <p:sp>
                <p:nvSpPr>
                  <p:cNvPr id="293" name="Oval 292">
                    <a:extLst>
                      <a:ext uri="{FF2B5EF4-FFF2-40B4-BE49-F238E27FC236}">
                        <a16:creationId xmlns:a16="http://schemas.microsoft.com/office/drawing/2014/main" id="{5898C981-A649-68F9-DD98-6E1A85050A18}"/>
                      </a:ext>
                    </a:extLst>
                  </p:cNvPr>
                  <p:cNvSpPr/>
                  <p:nvPr/>
                </p:nvSpPr>
                <p:spPr>
                  <a:xfrm>
                    <a:off x="2337056" y="2397765"/>
                    <a:ext cx="720000" cy="72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803"/>
                  </a:p>
                </p:txBody>
              </p:sp>
              <p:sp>
                <p:nvSpPr>
                  <p:cNvPr id="294" name="Oval 293">
                    <a:extLst>
                      <a:ext uri="{FF2B5EF4-FFF2-40B4-BE49-F238E27FC236}">
                        <a16:creationId xmlns:a16="http://schemas.microsoft.com/office/drawing/2014/main" id="{330FEDA4-BED1-83A0-1D5B-234C7637DAEF}"/>
                      </a:ext>
                    </a:extLst>
                  </p:cNvPr>
                  <p:cNvSpPr/>
                  <p:nvPr/>
                </p:nvSpPr>
                <p:spPr>
                  <a:xfrm>
                    <a:off x="2517056" y="2577765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803"/>
                  </a:p>
                </p:txBody>
              </p:sp>
              <p:sp>
                <p:nvSpPr>
                  <p:cNvPr id="295" name="Oval 294">
                    <a:extLst>
                      <a:ext uri="{FF2B5EF4-FFF2-40B4-BE49-F238E27FC236}">
                        <a16:creationId xmlns:a16="http://schemas.microsoft.com/office/drawing/2014/main" id="{72B3937D-4A18-699C-9B62-FB5043934938}"/>
                      </a:ext>
                    </a:extLst>
                  </p:cNvPr>
                  <p:cNvSpPr/>
                  <p:nvPr/>
                </p:nvSpPr>
                <p:spPr>
                  <a:xfrm>
                    <a:off x="2670056" y="2730765"/>
                    <a:ext cx="54000" cy="5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803"/>
                  </a:p>
                </p:txBody>
              </p:sp>
            </p:grp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A43F42AB-6507-3141-8148-1E883071F61F}"/>
                    </a:ext>
                  </a:extLst>
                </p:cNvPr>
                <p:cNvSpPr/>
                <p:nvPr/>
              </p:nvSpPr>
              <p:spPr>
                <a:xfrm>
                  <a:off x="3570550" y="3038194"/>
                  <a:ext cx="1800000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pt-BR" sz="1401" b="1" dirty="0" err="1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Farm</a:t>
                  </a:r>
                  <a:r>
                    <a:rPr lang="pt-BR" sz="1401" b="1" dirty="0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pt-BR" sz="1401" b="1" dirty="0" err="1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level</a:t>
                  </a:r>
                  <a:endParaRPr lang="pt-BR" sz="1401" b="1" dirty="0">
                    <a:solidFill>
                      <a:srgbClr val="513C2C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pPr algn="ctr"/>
                  <a:r>
                    <a:rPr lang="pt-BR" sz="1401" b="1" dirty="0" err="1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spatial</a:t>
                  </a:r>
                  <a:r>
                    <a:rPr lang="pt-BR" sz="1401" b="1" dirty="0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approach</a:t>
                  </a:r>
                  <a:endParaRPr lang="pt-BR" sz="1401" b="1" dirty="0">
                    <a:solidFill>
                      <a:srgbClr val="8C182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D2BDBCF4-59F1-2C8F-7CA7-ECEC671D6ECA}"/>
                  </a:ext>
                </a:extLst>
              </p:cNvPr>
              <p:cNvGrpSpPr/>
              <p:nvPr/>
            </p:nvGrpSpPr>
            <p:grpSpPr>
              <a:xfrm>
                <a:off x="4174292" y="3100129"/>
                <a:ext cx="1800000" cy="1618400"/>
                <a:chOff x="1636096" y="1959794"/>
                <a:chExt cx="1800000" cy="1618400"/>
              </a:xfrm>
            </p:grpSpPr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7503EAE7-98F6-90EB-3CEE-BA6AA98504B5}"/>
                    </a:ext>
                  </a:extLst>
                </p:cNvPr>
                <p:cNvSpPr/>
                <p:nvPr/>
              </p:nvSpPr>
              <p:spPr>
                <a:xfrm>
                  <a:off x="1636096" y="3038194"/>
                  <a:ext cx="1800000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pt-BR" sz="1401" b="1" dirty="0" err="1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Municipality</a:t>
                  </a:r>
                  <a:r>
                    <a:rPr lang="pt-BR" sz="1401" b="1" dirty="0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pt-BR" sz="1401" b="1" dirty="0" err="1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level</a:t>
                  </a:r>
                  <a:endParaRPr lang="pt-BR" sz="1401" b="1" dirty="0">
                    <a:solidFill>
                      <a:srgbClr val="513C2C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pPr algn="ctr"/>
                  <a:r>
                    <a:rPr lang="pt-BR" sz="1401" b="1" dirty="0" err="1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aspatial</a:t>
                  </a:r>
                  <a:r>
                    <a:rPr lang="pt-BR" sz="1401" b="1" dirty="0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approach</a:t>
                  </a:r>
                  <a:endParaRPr lang="pt-BR" sz="1401" b="1" dirty="0">
                    <a:solidFill>
                      <a:srgbClr val="8C182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BF0BE6C3-6818-0529-AAEF-66B024253D1F}"/>
                    </a:ext>
                  </a:extLst>
                </p:cNvPr>
                <p:cNvGrpSpPr/>
                <p:nvPr/>
              </p:nvGrpSpPr>
              <p:grpSpPr>
                <a:xfrm>
                  <a:off x="1997822" y="1959794"/>
                  <a:ext cx="1080000" cy="1080000"/>
                  <a:chOff x="3750549" y="3902164"/>
                  <a:chExt cx="1080000" cy="1080000"/>
                </a:xfrm>
              </p:grpSpPr>
              <p:sp>
                <p:nvSpPr>
                  <p:cNvPr id="299" name="Oval 298">
                    <a:extLst>
                      <a:ext uri="{FF2B5EF4-FFF2-40B4-BE49-F238E27FC236}">
                        <a16:creationId xmlns:a16="http://schemas.microsoft.com/office/drawing/2014/main" id="{0A28D76A-E918-D4D4-8236-75A9D76DD501}"/>
                      </a:ext>
                    </a:extLst>
                  </p:cNvPr>
                  <p:cNvSpPr/>
                  <p:nvPr/>
                </p:nvSpPr>
                <p:spPr>
                  <a:xfrm>
                    <a:off x="3750549" y="3902164"/>
                    <a:ext cx="1080000" cy="1080000"/>
                  </a:xfrm>
                  <a:prstGeom prst="ellipse">
                    <a:avLst/>
                  </a:prstGeom>
                  <a:solidFill>
                    <a:srgbClr val="F4EEE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803" dirty="0"/>
                  </a:p>
                </p:txBody>
              </p:sp>
              <p:pic>
                <p:nvPicPr>
                  <p:cNvPr id="300" name="Picture 299">
                    <a:extLst>
                      <a:ext uri="{FF2B5EF4-FFF2-40B4-BE49-F238E27FC236}">
                        <a16:creationId xmlns:a16="http://schemas.microsoft.com/office/drawing/2014/main" id="{E3E0ACFF-6671-C495-6D58-FA62B8C835BE}"/>
                      </a:ext>
                    </a:extLst>
                  </p:cNvPr>
                  <p:cNvPicPr preferRelativeResize="0">
                    <a:picLocks noChangeAspect="1"/>
                  </p:cNvPicPr>
                  <p:nvPr/>
                </p:nvPicPr>
                <p:blipFill>
                  <a:blip r:embed="rId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3918474" y="3992164"/>
                    <a:ext cx="744151" cy="900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C7AE14AD-5A9F-F72D-3327-90D74BF39278}"/>
                  </a:ext>
                </a:extLst>
              </p:cNvPr>
              <p:cNvSpPr/>
              <p:nvPr/>
            </p:nvSpPr>
            <p:spPr>
              <a:xfrm>
                <a:off x="3701588" y="2366306"/>
                <a:ext cx="540000" cy="5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6" b="1" dirty="0">
                    <a:solidFill>
                      <a:srgbClr val="8C182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~</a:t>
                </a:r>
                <a:endParaRPr lang="pt-BR" sz="1102" b="1" dirty="0">
                  <a:solidFill>
                    <a:srgbClr val="8C182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F785BA24-8DE5-C298-95CE-61DD808B7201}"/>
                  </a:ext>
                </a:extLst>
              </p:cNvPr>
              <p:cNvSpPr/>
              <p:nvPr/>
            </p:nvSpPr>
            <p:spPr>
              <a:xfrm>
                <a:off x="1512254" y="811240"/>
                <a:ext cx="3567674" cy="5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2" b="1" cap="small" dirty="0" err="1">
                    <a:solidFill>
                      <a:srgbClr val="8C182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multiple</a:t>
                </a:r>
                <a:r>
                  <a:rPr lang="pt-BR" sz="1602" b="1" cap="small" dirty="0">
                    <a:solidFill>
                      <a:srgbClr val="8C182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pt-BR" sz="1602" b="1" cap="small" dirty="0" err="1">
                    <a:solidFill>
                      <a:srgbClr val="8C182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scales</a:t>
                </a:r>
                <a:r>
                  <a:rPr lang="pt-BR" sz="1602" b="1" cap="small" dirty="0">
                    <a:solidFill>
                      <a:srgbClr val="8C182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pt-BR" sz="1602" b="1" cap="small" dirty="0" err="1">
                    <a:solidFill>
                      <a:srgbClr val="8C182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landscape</a:t>
                </a:r>
                <a:r>
                  <a:rPr lang="pt-BR" sz="1602" b="1" cap="small" dirty="0">
                    <a:solidFill>
                      <a:srgbClr val="8C182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pt-BR" sz="1602" b="1" cap="small" dirty="0" err="1">
                    <a:solidFill>
                      <a:srgbClr val="8C182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analysis</a:t>
                </a:r>
                <a:r>
                  <a:rPr lang="pt-BR" sz="1602" b="1" cap="small" dirty="0">
                    <a:solidFill>
                      <a:srgbClr val="8C182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3436256F-0305-48B8-3B6C-68B373E77505}"/>
                  </a:ext>
                </a:extLst>
              </p:cNvPr>
              <p:cNvSpPr/>
              <p:nvPr/>
            </p:nvSpPr>
            <p:spPr>
              <a:xfrm>
                <a:off x="5571478" y="1816974"/>
                <a:ext cx="816808" cy="4061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t-BR" sz="1052" b="1" dirty="0">
                    <a:solidFill>
                      <a:srgbClr val="513C2C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 </a:t>
                </a:r>
                <a:r>
                  <a:rPr lang="pt-BR" sz="1052" b="1" dirty="0" err="1">
                    <a:solidFill>
                      <a:srgbClr val="513C2C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</a:t>
                </a:r>
                <a:r>
                  <a:rPr lang="pt-BR" sz="1052" b="1" dirty="0">
                    <a:solidFill>
                      <a:srgbClr val="513C2C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5 km </a:t>
                </a:r>
                <a:r>
                  <a:rPr lang="pt-BR" sz="1052" b="1" dirty="0" err="1">
                    <a:solidFill>
                      <a:srgbClr val="513C2C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radii</a:t>
                </a:r>
                <a:endParaRPr lang="pt-BR" sz="1052" b="1" dirty="0">
                  <a:solidFill>
                    <a:srgbClr val="8C182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86D4DFEE-A95F-19DD-1C89-2AF8083248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3504" y="2626894"/>
                <a:ext cx="540000" cy="0"/>
              </a:xfrm>
              <a:prstGeom prst="straightConnector1">
                <a:avLst/>
              </a:prstGeom>
              <a:ln w="38100">
                <a:solidFill>
                  <a:srgbClr val="8C182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0CF596DB-4D82-F683-41A8-D82417D3A54E}"/>
                </a:ext>
              </a:extLst>
            </p:cNvPr>
            <p:cNvGrpSpPr/>
            <p:nvPr/>
          </p:nvGrpSpPr>
          <p:grpSpPr>
            <a:xfrm>
              <a:off x="8014005" y="1401952"/>
              <a:ext cx="3517606" cy="4552948"/>
              <a:chOff x="8458505" y="1245167"/>
              <a:chExt cx="3517606" cy="4552948"/>
            </a:xfrm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91B64956-430D-6635-BD11-B336B231FBDF}"/>
                  </a:ext>
                </a:extLst>
              </p:cNvPr>
              <p:cNvGrpSpPr/>
              <p:nvPr/>
            </p:nvGrpSpPr>
            <p:grpSpPr>
              <a:xfrm>
                <a:off x="8484111" y="2649667"/>
                <a:ext cx="3492000" cy="1478503"/>
                <a:chOff x="3921968" y="2709000"/>
                <a:chExt cx="3492000" cy="1478503"/>
              </a:xfrm>
            </p:grpSpPr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60819D85-CFC0-CF00-6878-A8A33CADA573}"/>
                    </a:ext>
                  </a:extLst>
                </p:cNvPr>
                <p:cNvSpPr/>
                <p:nvPr/>
              </p:nvSpPr>
              <p:spPr>
                <a:xfrm>
                  <a:off x="3921968" y="3467503"/>
                  <a:ext cx="3492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1" b="1" dirty="0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less intensity index, </a:t>
                  </a:r>
                </a:p>
                <a:p>
                  <a:pPr algn="ctr"/>
                  <a:r>
                    <a:rPr lang="en-US" sz="1401" b="1" dirty="0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higher native forest patches density higher land use diversity.</a:t>
                  </a:r>
                  <a:endParaRPr lang="pt-BR" sz="1401" b="1" dirty="0">
                    <a:solidFill>
                      <a:srgbClr val="8C182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pic>
              <p:nvPicPr>
                <p:cNvPr id="330" name="Picture 329">
                  <a:extLst>
                    <a:ext uri="{FF2B5EF4-FFF2-40B4-BE49-F238E27FC236}">
                      <a16:creationId xmlns:a16="http://schemas.microsoft.com/office/drawing/2014/main" id="{29D6031C-848A-C4EC-74B0-2BEC4E565C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l="1613" t="1613" r="1613" b="1613"/>
                <a:stretch>
                  <a:fillRect/>
                </a:stretch>
              </p:blipFill>
              <p:spPr>
                <a:xfrm>
                  <a:off x="3921968" y="2709000"/>
                  <a:ext cx="720000" cy="720000"/>
                </a:xfrm>
                <a:custGeom>
                  <a:avLst/>
                  <a:gdLst>
                    <a:gd name="connsiteX0" fmla="*/ 540000 w 1080000"/>
                    <a:gd name="connsiteY0" fmla="*/ 0 h 1080000"/>
                    <a:gd name="connsiteX1" fmla="*/ 1080000 w 1080000"/>
                    <a:gd name="connsiteY1" fmla="*/ 540000 h 1080000"/>
                    <a:gd name="connsiteX2" fmla="*/ 540000 w 1080000"/>
                    <a:gd name="connsiteY2" fmla="*/ 1080000 h 1080000"/>
                    <a:gd name="connsiteX3" fmla="*/ 0 w 1080000"/>
                    <a:gd name="connsiteY3" fmla="*/ 540000 h 1080000"/>
                    <a:gd name="connsiteX4" fmla="*/ 540000 w 1080000"/>
                    <a:gd name="connsiteY4" fmla="*/ 0 h 108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0000" h="1080000">
                      <a:moveTo>
                        <a:pt x="540000" y="0"/>
                      </a:moveTo>
                      <a:cubicBezTo>
                        <a:pt x="838234" y="0"/>
                        <a:pt x="1080000" y="241766"/>
                        <a:pt x="1080000" y="540000"/>
                      </a:cubicBezTo>
                      <a:cubicBezTo>
                        <a:pt x="1080000" y="838234"/>
                        <a:pt x="838234" y="1080000"/>
                        <a:pt x="540000" y="1080000"/>
                      </a:cubicBezTo>
                      <a:cubicBezTo>
                        <a:pt x="241766" y="1080000"/>
                        <a:pt x="0" y="838234"/>
                        <a:pt x="0" y="540000"/>
                      </a:cubicBezTo>
                      <a:cubicBezTo>
                        <a:pt x="0" y="241766"/>
                        <a:pt x="241766" y="0"/>
                        <a:pt x="540000" y="0"/>
                      </a:cubicBezTo>
                      <a:close/>
                    </a:path>
                  </a:pathLst>
                </a:custGeom>
                <a:ln w="12700">
                  <a:solidFill>
                    <a:schemeClr val="tx1"/>
                  </a:solidFill>
                </a:ln>
              </p:spPr>
            </p:pic>
            <p:pic>
              <p:nvPicPr>
                <p:cNvPr id="331" name="Picture 330">
                  <a:extLst>
                    <a:ext uri="{FF2B5EF4-FFF2-40B4-BE49-F238E27FC236}">
                      <a16:creationId xmlns:a16="http://schemas.microsoft.com/office/drawing/2014/main" id="{0B2D31FC-EE0E-ECCE-6765-744A3E359B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l="1613" t="1613" r="1613" b="1613"/>
                <a:stretch>
                  <a:fillRect/>
                </a:stretch>
              </p:blipFill>
              <p:spPr>
                <a:xfrm>
                  <a:off x="5307968" y="2709000"/>
                  <a:ext cx="720000" cy="720000"/>
                </a:xfrm>
                <a:custGeom>
                  <a:avLst/>
                  <a:gdLst>
                    <a:gd name="connsiteX0" fmla="*/ 540000 w 1080000"/>
                    <a:gd name="connsiteY0" fmla="*/ 0 h 1080000"/>
                    <a:gd name="connsiteX1" fmla="*/ 1080000 w 1080000"/>
                    <a:gd name="connsiteY1" fmla="*/ 540000 h 1080000"/>
                    <a:gd name="connsiteX2" fmla="*/ 540000 w 1080000"/>
                    <a:gd name="connsiteY2" fmla="*/ 1080000 h 1080000"/>
                    <a:gd name="connsiteX3" fmla="*/ 0 w 1080000"/>
                    <a:gd name="connsiteY3" fmla="*/ 540000 h 1080000"/>
                    <a:gd name="connsiteX4" fmla="*/ 540000 w 1080000"/>
                    <a:gd name="connsiteY4" fmla="*/ 0 h 108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0000" h="1080000">
                      <a:moveTo>
                        <a:pt x="540000" y="0"/>
                      </a:moveTo>
                      <a:cubicBezTo>
                        <a:pt x="838234" y="0"/>
                        <a:pt x="1080000" y="241766"/>
                        <a:pt x="1080000" y="540000"/>
                      </a:cubicBezTo>
                      <a:cubicBezTo>
                        <a:pt x="1080000" y="838234"/>
                        <a:pt x="838234" y="1080000"/>
                        <a:pt x="540000" y="1080000"/>
                      </a:cubicBezTo>
                      <a:cubicBezTo>
                        <a:pt x="241766" y="1080000"/>
                        <a:pt x="0" y="838234"/>
                        <a:pt x="0" y="540000"/>
                      </a:cubicBezTo>
                      <a:cubicBezTo>
                        <a:pt x="0" y="241766"/>
                        <a:pt x="241766" y="0"/>
                        <a:pt x="540000" y="0"/>
                      </a:cubicBezTo>
                      <a:close/>
                    </a:path>
                  </a:pathLst>
                </a:custGeom>
                <a:ln w="12700">
                  <a:solidFill>
                    <a:schemeClr val="tx1"/>
                  </a:solidFill>
                </a:ln>
              </p:spPr>
            </p:pic>
            <p:pic>
              <p:nvPicPr>
                <p:cNvPr id="332" name="Picture 331">
                  <a:extLst>
                    <a:ext uri="{FF2B5EF4-FFF2-40B4-BE49-F238E27FC236}">
                      <a16:creationId xmlns:a16="http://schemas.microsoft.com/office/drawing/2014/main" id="{D6AB2C67-500B-D0AF-C1AC-9736AA01FA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1613" t="1613" r="1613" b="1613"/>
                <a:stretch>
                  <a:fillRect/>
                </a:stretch>
              </p:blipFill>
              <p:spPr>
                <a:xfrm>
                  <a:off x="6693968" y="2709000"/>
                  <a:ext cx="720000" cy="720000"/>
                </a:xfrm>
                <a:custGeom>
                  <a:avLst/>
                  <a:gdLst>
                    <a:gd name="connsiteX0" fmla="*/ 540000 w 1080000"/>
                    <a:gd name="connsiteY0" fmla="*/ 0 h 1080000"/>
                    <a:gd name="connsiteX1" fmla="*/ 1080000 w 1080000"/>
                    <a:gd name="connsiteY1" fmla="*/ 540000 h 1080000"/>
                    <a:gd name="connsiteX2" fmla="*/ 540000 w 1080000"/>
                    <a:gd name="connsiteY2" fmla="*/ 1080000 h 1080000"/>
                    <a:gd name="connsiteX3" fmla="*/ 0 w 1080000"/>
                    <a:gd name="connsiteY3" fmla="*/ 540000 h 1080000"/>
                    <a:gd name="connsiteX4" fmla="*/ 540000 w 1080000"/>
                    <a:gd name="connsiteY4" fmla="*/ 0 h 108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0000" h="1080000">
                      <a:moveTo>
                        <a:pt x="540000" y="0"/>
                      </a:moveTo>
                      <a:cubicBezTo>
                        <a:pt x="838234" y="0"/>
                        <a:pt x="1080000" y="241766"/>
                        <a:pt x="1080000" y="540000"/>
                      </a:cubicBezTo>
                      <a:cubicBezTo>
                        <a:pt x="1080000" y="838234"/>
                        <a:pt x="838234" y="1080000"/>
                        <a:pt x="540000" y="1080000"/>
                      </a:cubicBezTo>
                      <a:cubicBezTo>
                        <a:pt x="241766" y="1080000"/>
                        <a:pt x="0" y="838234"/>
                        <a:pt x="0" y="540000"/>
                      </a:cubicBezTo>
                      <a:cubicBezTo>
                        <a:pt x="0" y="241766"/>
                        <a:pt x="241766" y="0"/>
                        <a:pt x="540000" y="0"/>
                      </a:cubicBezTo>
                      <a:close/>
                    </a:path>
                  </a:pathLst>
                </a:custGeom>
                <a:ln w="12700">
                  <a:solidFill>
                    <a:schemeClr val="tx1"/>
                  </a:solidFill>
                </a:ln>
              </p:spPr>
            </p:pic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93FB4FA4-96D8-0D3D-72DD-4348311EE188}"/>
                  </a:ext>
                </a:extLst>
              </p:cNvPr>
              <p:cNvGrpSpPr/>
              <p:nvPr/>
            </p:nvGrpSpPr>
            <p:grpSpPr>
              <a:xfrm>
                <a:off x="8484111" y="1245167"/>
                <a:ext cx="3492000" cy="1315197"/>
                <a:chOff x="3623683" y="2605476"/>
                <a:chExt cx="3492000" cy="1315197"/>
              </a:xfrm>
            </p:grpSpPr>
            <p:grpSp>
              <p:nvGrpSpPr>
                <p:cNvPr id="334" name="Group 333">
                  <a:extLst>
                    <a:ext uri="{FF2B5EF4-FFF2-40B4-BE49-F238E27FC236}">
                      <a16:creationId xmlns:a16="http://schemas.microsoft.com/office/drawing/2014/main" id="{4D83BE90-7144-B162-E638-92074504AB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316219" y="2605476"/>
                  <a:ext cx="1937673" cy="732605"/>
                  <a:chOff x="8819597" y="2134633"/>
                  <a:chExt cx="2738556" cy="1035413"/>
                </a:xfrm>
              </p:grpSpPr>
              <p:sp>
                <p:nvSpPr>
                  <p:cNvPr id="336" name="Freeform: Shape 335">
                    <a:extLst>
                      <a:ext uri="{FF2B5EF4-FFF2-40B4-BE49-F238E27FC236}">
                        <a16:creationId xmlns:a16="http://schemas.microsoft.com/office/drawing/2014/main" id="{EC42C178-2DE6-CDDB-3F0F-5532C800A5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819597" y="2266643"/>
                    <a:ext cx="920976" cy="900000"/>
                  </a:xfrm>
                  <a:custGeom>
                    <a:avLst/>
                    <a:gdLst>
                      <a:gd name="connsiteX0" fmla="*/ 5221795 w 5608794"/>
                      <a:gd name="connsiteY0" fmla="*/ 2305762 h 5481041"/>
                      <a:gd name="connsiteX1" fmla="*/ 4759801 w 5608794"/>
                      <a:gd name="connsiteY1" fmla="*/ 1882261 h 5481041"/>
                      <a:gd name="connsiteX2" fmla="*/ 4355552 w 5608794"/>
                      <a:gd name="connsiteY2" fmla="*/ 1901510 h 5481041"/>
                      <a:gd name="connsiteX3" fmla="*/ 3874306 w 5608794"/>
                      <a:gd name="connsiteY3" fmla="*/ 1651262 h 5481041"/>
                      <a:gd name="connsiteX4" fmla="*/ 4105303 w 5608794"/>
                      <a:gd name="connsiteY4" fmla="*/ 1092981 h 5481041"/>
                      <a:gd name="connsiteX5" fmla="*/ 3470017 w 5608794"/>
                      <a:gd name="connsiteY5" fmla="*/ 1054481 h 5481041"/>
                      <a:gd name="connsiteX6" fmla="*/ 3162015 w 5608794"/>
                      <a:gd name="connsiteY6" fmla="*/ 1400977 h 5481041"/>
                      <a:gd name="connsiteX7" fmla="*/ 2988762 w 5608794"/>
                      <a:gd name="connsiteY7" fmla="*/ 1227724 h 5481041"/>
                      <a:gd name="connsiteX8" fmla="*/ 2488265 w 5608794"/>
                      <a:gd name="connsiteY8" fmla="*/ 1516475 h 5481041"/>
                      <a:gd name="connsiteX9" fmla="*/ 2026271 w 5608794"/>
                      <a:gd name="connsiteY9" fmla="*/ 1150729 h 5481041"/>
                      <a:gd name="connsiteX10" fmla="*/ 1429488 w 5608794"/>
                      <a:gd name="connsiteY10" fmla="*/ 1400977 h 5481041"/>
                      <a:gd name="connsiteX11" fmla="*/ 1602741 w 5608794"/>
                      <a:gd name="connsiteY11" fmla="*/ 1381727 h 5481041"/>
                      <a:gd name="connsiteX12" fmla="*/ 1641241 w 5608794"/>
                      <a:gd name="connsiteY12" fmla="*/ 1420227 h 5481041"/>
                      <a:gd name="connsiteX13" fmla="*/ 1756739 w 5608794"/>
                      <a:gd name="connsiteY13" fmla="*/ 1420227 h 5481041"/>
                      <a:gd name="connsiteX14" fmla="*/ 1814488 w 5608794"/>
                      <a:gd name="connsiteY14" fmla="*/ 1400978 h 5481041"/>
                      <a:gd name="connsiteX15" fmla="*/ 1852988 w 5608794"/>
                      <a:gd name="connsiteY15" fmla="*/ 1458727 h 5481041"/>
                      <a:gd name="connsiteX16" fmla="*/ 1929988 w 5608794"/>
                      <a:gd name="connsiteY16" fmla="*/ 1458727 h 5481041"/>
                      <a:gd name="connsiteX17" fmla="*/ 1968487 w 5608794"/>
                      <a:gd name="connsiteY17" fmla="*/ 1497227 h 5481041"/>
                      <a:gd name="connsiteX18" fmla="*/ 2103237 w 5608794"/>
                      <a:gd name="connsiteY18" fmla="*/ 1477978 h 5481041"/>
                      <a:gd name="connsiteX19" fmla="*/ 2141737 w 5608794"/>
                      <a:gd name="connsiteY19" fmla="*/ 1516477 h 5481041"/>
                      <a:gd name="connsiteX20" fmla="*/ 2237986 w 5608794"/>
                      <a:gd name="connsiteY20" fmla="*/ 1477978 h 5481041"/>
                      <a:gd name="connsiteX21" fmla="*/ 2276486 w 5608794"/>
                      <a:gd name="connsiteY21" fmla="*/ 1535727 h 5481041"/>
                      <a:gd name="connsiteX22" fmla="*/ 2449739 w 5608794"/>
                      <a:gd name="connsiteY22" fmla="*/ 1574227 h 5481041"/>
                      <a:gd name="connsiteX23" fmla="*/ 2430489 w 5608794"/>
                      <a:gd name="connsiteY23" fmla="*/ 1593476 h 5481041"/>
                      <a:gd name="connsiteX24" fmla="*/ 2276488 w 5608794"/>
                      <a:gd name="connsiteY24" fmla="*/ 1593476 h 5481041"/>
                      <a:gd name="connsiteX25" fmla="*/ 2218739 w 5608794"/>
                      <a:gd name="connsiteY25" fmla="*/ 1574227 h 5481041"/>
                      <a:gd name="connsiteX26" fmla="*/ 1987742 w 5608794"/>
                      <a:gd name="connsiteY26" fmla="*/ 1593476 h 5481041"/>
                      <a:gd name="connsiteX27" fmla="*/ 1929993 w 5608794"/>
                      <a:gd name="connsiteY27" fmla="*/ 1554976 h 5481041"/>
                      <a:gd name="connsiteX28" fmla="*/ 1852993 w 5608794"/>
                      <a:gd name="connsiteY28" fmla="*/ 1554976 h 5481041"/>
                      <a:gd name="connsiteX29" fmla="*/ 1814493 w 5608794"/>
                      <a:gd name="connsiteY29" fmla="*/ 1516476 h 5481041"/>
                      <a:gd name="connsiteX30" fmla="*/ 1679743 w 5608794"/>
                      <a:gd name="connsiteY30" fmla="*/ 1516476 h 5481041"/>
                      <a:gd name="connsiteX31" fmla="*/ 1583494 w 5608794"/>
                      <a:gd name="connsiteY31" fmla="*/ 1458727 h 5481041"/>
                      <a:gd name="connsiteX32" fmla="*/ 1544994 w 5608794"/>
                      <a:gd name="connsiteY32" fmla="*/ 1497227 h 5481041"/>
                      <a:gd name="connsiteX33" fmla="*/ 1487245 w 5608794"/>
                      <a:gd name="connsiteY33" fmla="*/ 1439478 h 5481041"/>
                      <a:gd name="connsiteX34" fmla="*/ 1429496 w 5608794"/>
                      <a:gd name="connsiteY34" fmla="*/ 1420228 h 5481041"/>
                      <a:gd name="connsiteX35" fmla="*/ 1487245 w 5608794"/>
                      <a:gd name="connsiteY35" fmla="*/ 1651225 h 5481041"/>
                      <a:gd name="connsiteX36" fmla="*/ 1006000 w 5608794"/>
                      <a:gd name="connsiteY36" fmla="*/ 1882222 h 5481041"/>
                      <a:gd name="connsiteX37" fmla="*/ 909750 w 5608794"/>
                      <a:gd name="connsiteY37" fmla="*/ 2517508 h 5481041"/>
                      <a:gd name="connsiteX38" fmla="*/ 1545036 w 5608794"/>
                      <a:gd name="connsiteY38" fmla="*/ 2382758 h 5481041"/>
                      <a:gd name="connsiteX39" fmla="*/ 1699038 w 5608794"/>
                      <a:gd name="connsiteY39" fmla="*/ 2305759 h 5481041"/>
                      <a:gd name="connsiteX40" fmla="*/ 1756787 w 5608794"/>
                      <a:gd name="connsiteY40" fmla="*/ 2325008 h 5481041"/>
                      <a:gd name="connsiteX41" fmla="*/ 1853036 w 5608794"/>
                      <a:gd name="connsiteY41" fmla="*/ 2286508 h 5481041"/>
                      <a:gd name="connsiteX42" fmla="*/ 1891536 w 5608794"/>
                      <a:gd name="connsiteY42" fmla="*/ 2228759 h 5481041"/>
                      <a:gd name="connsiteX43" fmla="*/ 1949285 w 5608794"/>
                      <a:gd name="connsiteY43" fmla="*/ 2267259 h 5481041"/>
                      <a:gd name="connsiteX44" fmla="*/ 2007034 w 5608794"/>
                      <a:gd name="connsiteY44" fmla="*/ 2248010 h 5481041"/>
                      <a:gd name="connsiteX45" fmla="*/ 2064784 w 5608794"/>
                      <a:gd name="connsiteY45" fmla="*/ 2248010 h 5481041"/>
                      <a:gd name="connsiteX46" fmla="*/ 2199534 w 5608794"/>
                      <a:gd name="connsiteY46" fmla="*/ 2190260 h 5481041"/>
                      <a:gd name="connsiteX47" fmla="*/ 2238033 w 5608794"/>
                      <a:gd name="connsiteY47" fmla="*/ 2228760 h 5481041"/>
                      <a:gd name="connsiteX48" fmla="*/ 2315033 w 5608794"/>
                      <a:gd name="connsiteY48" fmla="*/ 2132511 h 5481041"/>
                      <a:gd name="connsiteX49" fmla="*/ 2372782 w 5608794"/>
                      <a:gd name="connsiteY49" fmla="*/ 2171011 h 5481041"/>
                      <a:gd name="connsiteX50" fmla="*/ 2469032 w 5608794"/>
                      <a:gd name="connsiteY50" fmla="*/ 2151762 h 5481041"/>
                      <a:gd name="connsiteX51" fmla="*/ 2488281 w 5608794"/>
                      <a:gd name="connsiteY51" fmla="*/ 2171011 h 5481041"/>
                      <a:gd name="connsiteX52" fmla="*/ 2392032 w 5608794"/>
                      <a:gd name="connsiteY52" fmla="*/ 2228760 h 5481041"/>
                      <a:gd name="connsiteX53" fmla="*/ 2334283 w 5608794"/>
                      <a:gd name="connsiteY53" fmla="*/ 2228760 h 5481041"/>
                      <a:gd name="connsiteX54" fmla="*/ 2122537 w 5608794"/>
                      <a:gd name="connsiteY54" fmla="*/ 2325009 h 5481041"/>
                      <a:gd name="connsiteX55" fmla="*/ 2064788 w 5608794"/>
                      <a:gd name="connsiteY55" fmla="*/ 2325009 h 5481041"/>
                      <a:gd name="connsiteX56" fmla="*/ 1987788 w 5608794"/>
                      <a:gd name="connsiteY56" fmla="*/ 2363509 h 5481041"/>
                      <a:gd name="connsiteX57" fmla="*/ 1930039 w 5608794"/>
                      <a:gd name="connsiteY57" fmla="*/ 2344260 h 5481041"/>
                      <a:gd name="connsiteX58" fmla="*/ 1814540 w 5608794"/>
                      <a:gd name="connsiteY58" fmla="*/ 2382759 h 5481041"/>
                      <a:gd name="connsiteX59" fmla="*/ 1699042 w 5608794"/>
                      <a:gd name="connsiteY59" fmla="*/ 2382759 h 5481041"/>
                      <a:gd name="connsiteX60" fmla="*/ 1679792 w 5608794"/>
                      <a:gd name="connsiteY60" fmla="*/ 2440509 h 5481041"/>
                      <a:gd name="connsiteX61" fmla="*/ 1602793 w 5608794"/>
                      <a:gd name="connsiteY61" fmla="*/ 2382759 h 5481041"/>
                      <a:gd name="connsiteX62" fmla="*/ 1545043 w 5608794"/>
                      <a:gd name="connsiteY62" fmla="*/ 2402009 h 5481041"/>
                      <a:gd name="connsiteX63" fmla="*/ 1583543 w 5608794"/>
                      <a:gd name="connsiteY63" fmla="*/ 2517508 h 5481041"/>
                      <a:gd name="connsiteX64" fmla="*/ 1179293 w 5608794"/>
                      <a:gd name="connsiteY64" fmla="*/ 2921757 h 5481041"/>
                      <a:gd name="connsiteX65" fmla="*/ 2122572 w 5608794"/>
                      <a:gd name="connsiteY65" fmla="*/ 3056507 h 5481041"/>
                      <a:gd name="connsiteX66" fmla="*/ 2315067 w 5608794"/>
                      <a:gd name="connsiteY66" fmla="*/ 3037258 h 5481041"/>
                      <a:gd name="connsiteX67" fmla="*/ 2353566 w 5608794"/>
                      <a:gd name="connsiteY67" fmla="*/ 3075758 h 5481041"/>
                      <a:gd name="connsiteX68" fmla="*/ 2449816 w 5608794"/>
                      <a:gd name="connsiteY68" fmla="*/ 3095007 h 5481041"/>
                      <a:gd name="connsiteX69" fmla="*/ 2507564 w 5608794"/>
                      <a:gd name="connsiteY69" fmla="*/ 3056507 h 5481041"/>
                      <a:gd name="connsiteX70" fmla="*/ 2546064 w 5608794"/>
                      <a:gd name="connsiteY70" fmla="*/ 3114256 h 5481041"/>
                      <a:gd name="connsiteX71" fmla="*/ 2623064 w 5608794"/>
                      <a:gd name="connsiteY71" fmla="*/ 3114256 h 5481041"/>
                      <a:gd name="connsiteX72" fmla="*/ 2661564 w 5608794"/>
                      <a:gd name="connsiteY72" fmla="*/ 3152756 h 5481041"/>
                      <a:gd name="connsiteX73" fmla="*/ 2796314 w 5608794"/>
                      <a:gd name="connsiteY73" fmla="*/ 3133507 h 5481041"/>
                      <a:gd name="connsiteX74" fmla="*/ 2834814 w 5608794"/>
                      <a:gd name="connsiteY74" fmla="*/ 3172007 h 5481041"/>
                      <a:gd name="connsiteX75" fmla="*/ 2931063 w 5608794"/>
                      <a:gd name="connsiteY75" fmla="*/ 3133507 h 5481041"/>
                      <a:gd name="connsiteX76" fmla="*/ 2969562 w 5608794"/>
                      <a:gd name="connsiteY76" fmla="*/ 3191256 h 5481041"/>
                      <a:gd name="connsiteX77" fmla="*/ 3123564 w 5608794"/>
                      <a:gd name="connsiteY77" fmla="*/ 3249005 h 5481041"/>
                      <a:gd name="connsiteX78" fmla="*/ 2969562 w 5608794"/>
                      <a:gd name="connsiteY78" fmla="*/ 3249005 h 5481041"/>
                      <a:gd name="connsiteX79" fmla="*/ 2911813 w 5608794"/>
                      <a:gd name="connsiteY79" fmla="*/ 3229756 h 5481041"/>
                      <a:gd name="connsiteX80" fmla="*/ 2680816 w 5608794"/>
                      <a:gd name="connsiteY80" fmla="*/ 3249005 h 5481041"/>
                      <a:gd name="connsiteX81" fmla="*/ 2623067 w 5608794"/>
                      <a:gd name="connsiteY81" fmla="*/ 3210505 h 5481041"/>
                      <a:gd name="connsiteX82" fmla="*/ 2546067 w 5608794"/>
                      <a:gd name="connsiteY82" fmla="*/ 3210505 h 5481041"/>
                      <a:gd name="connsiteX83" fmla="*/ 2507567 w 5608794"/>
                      <a:gd name="connsiteY83" fmla="*/ 3172006 h 5481041"/>
                      <a:gd name="connsiteX84" fmla="*/ 2372818 w 5608794"/>
                      <a:gd name="connsiteY84" fmla="*/ 3172006 h 5481041"/>
                      <a:gd name="connsiteX85" fmla="*/ 2276569 w 5608794"/>
                      <a:gd name="connsiteY85" fmla="*/ 3114256 h 5481041"/>
                      <a:gd name="connsiteX86" fmla="*/ 2238069 w 5608794"/>
                      <a:gd name="connsiteY86" fmla="*/ 3152756 h 5481041"/>
                      <a:gd name="connsiteX87" fmla="*/ 2180319 w 5608794"/>
                      <a:gd name="connsiteY87" fmla="*/ 3095007 h 5481041"/>
                      <a:gd name="connsiteX88" fmla="*/ 2122570 w 5608794"/>
                      <a:gd name="connsiteY88" fmla="*/ 3075758 h 5481041"/>
                      <a:gd name="connsiteX89" fmla="*/ 3181347 w 5608794"/>
                      <a:gd name="connsiteY89" fmla="*/ 3249010 h 5481041"/>
                      <a:gd name="connsiteX90" fmla="*/ 3123598 w 5608794"/>
                      <a:gd name="connsiteY90" fmla="*/ 3056516 h 5481041"/>
                      <a:gd name="connsiteX91" fmla="*/ 3431601 w 5608794"/>
                      <a:gd name="connsiteY91" fmla="*/ 3075765 h 5481041"/>
                      <a:gd name="connsiteX92" fmla="*/ 3277599 w 5608794"/>
                      <a:gd name="connsiteY92" fmla="*/ 3557011 h 5481041"/>
                      <a:gd name="connsiteX93" fmla="*/ 4143883 w 5608794"/>
                      <a:gd name="connsiteY93" fmla="*/ 3441512 h 5481041"/>
                      <a:gd name="connsiteX94" fmla="*/ 5048668 w 5608794"/>
                      <a:gd name="connsiteY94" fmla="*/ 3383763 h 5481041"/>
                      <a:gd name="connsiteX95" fmla="*/ 4625167 w 5608794"/>
                      <a:gd name="connsiteY95" fmla="*/ 2998765 h 5481041"/>
                      <a:gd name="connsiteX96" fmla="*/ 4220917 w 5608794"/>
                      <a:gd name="connsiteY96" fmla="*/ 3037264 h 5481041"/>
                      <a:gd name="connsiteX97" fmla="*/ 4201668 w 5608794"/>
                      <a:gd name="connsiteY97" fmla="*/ 3018015 h 5481041"/>
                      <a:gd name="connsiteX98" fmla="*/ 4163168 w 5608794"/>
                      <a:gd name="connsiteY98" fmla="*/ 3037264 h 5481041"/>
                      <a:gd name="connsiteX99" fmla="*/ 4143919 w 5608794"/>
                      <a:gd name="connsiteY99" fmla="*/ 3114264 h 5481041"/>
                      <a:gd name="connsiteX100" fmla="*/ 4124669 w 5608794"/>
                      <a:gd name="connsiteY100" fmla="*/ 3133514 h 5481041"/>
                      <a:gd name="connsiteX101" fmla="*/ 4066920 w 5608794"/>
                      <a:gd name="connsiteY101" fmla="*/ 3114264 h 5481041"/>
                      <a:gd name="connsiteX102" fmla="*/ 4009171 w 5608794"/>
                      <a:gd name="connsiteY102" fmla="*/ 3191264 h 5481041"/>
                      <a:gd name="connsiteX103" fmla="*/ 3874421 w 5608794"/>
                      <a:gd name="connsiteY103" fmla="*/ 3229764 h 5481041"/>
                      <a:gd name="connsiteX104" fmla="*/ 3855172 w 5608794"/>
                      <a:gd name="connsiteY104" fmla="*/ 3287513 h 5481041"/>
                      <a:gd name="connsiteX105" fmla="*/ 3797422 w 5608794"/>
                      <a:gd name="connsiteY105" fmla="*/ 3326013 h 5481041"/>
                      <a:gd name="connsiteX106" fmla="*/ 3739673 w 5608794"/>
                      <a:gd name="connsiteY106" fmla="*/ 3364513 h 5481041"/>
                      <a:gd name="connsiteX107" fmla="*/ 3527927 w 5608794"/>
                      <a:gd name="connsiteY107" fmla="*/ 3441512 h 5481041"/>
                      <a:gd name="connsiteX108" fmla="*/ 3470178 w 5608794"/>
                      <a:gd name="connsiteY108" fmla="*/ 3480012 h 5481041"/>
                      <a:gd name="connsiteX109" fmla="*/ 3335428 w 5608794"/>
                      <a:gd name="connsiteY109" fmla="*/ 3518512 h 5481041"/>
                      <a:gd name="connsiteX110" fmla="*/ 3450927 w 5608794"/>
                      <a:gd name="connsiteY110" fmla="*/ 3422263 h 5481041"/>
                      <a:gd name="connsiteX111" fmla="*/ 3470176 w 5608794"/>
                      <a:gd name="connsiteY111" fmla="*/ 3345263 h 5481041"/>
                      <a:gd name="connsiteX112" fmla="*/ 3585674 w 5608794"/>
                      <a:gd name="connsiteY112" fmla="*/ 3364513 h 5481041"/>
                      <a:gd name="connsiteX113" fmla="*/ 3604924 w 5608794"/>
                      <a:gd name="connsiteY113" fmla="*/ 3326013 h 5481041"/>
                      <a:gd name="connsiteX114" fmla="*/ 3720423 w 5608794"/>
                      <a:gd name="connsiteY114" fmla="*/ 3268264 h 5481041"/>
                      <a:gd name="connsiteX115" fmla="*/ 3758922 w 5608794"/>
                      <a:gd name="connsiteY115" fmla="*/ 3229764 h 5481041"/>
                      <a:gd name="connsiteX116" fmla="*/ 3816672 w 5608794"/>
                      <a:gd name="connsiteY116" fmla="*/ 3191264 h 5481041"/>
                      <a:gd name="connsiteX117" fmla="*/ 3835921 w 5608794"/>
                      <a:gd name="connsiteY117" fmla="*/ 3133515 h 5481041"/>
                      <a:gd name="connsiteX118" fmla="*/ 3893670 w 5608794"/>
                      <a:gd name="connsiteY118" fmla="*/ 3133515 h 5481041"/>
                      <a:gd name="connsiteX119" fmla="*/ 4009169 w 5608794"/>
                      <a:gd name="connsiteY119" fmla="*/ 3095015 h 5481041"/>
                      <a:gd name="connsiteX120" fmla="*/ 4028418 w 5608794"/>
                      <a:gd name="connsiteY120" fmla="*/ 3056515 h 5481041"/>
                      <a:gd name="connsiteX121" fmla="*/ 4201671 w 5608794"/>
                      <a:gd name="connsiteY121" fmla="*/ 2998766 h 5481041"/>
                      <a:gd name="connsiteX122" fmla="*/ 4182421 w 5608794"/>
                      <a:gd name="connsiteY122" fmla="*/ 2998766 h 5481041"/>
                      <a:gd name="connsiteX123" fmla="*/ 4779205 w 5608794"/>
                      <a:gd name="connsiteY123" fmla="*/ 2594516 h 5481041"/>
                      <a:gd name="connsiteX124" fmla="*/ 5221947 w 5608794"/>
                      <a:gd name="connsiteY124" fmla="*/ 2305765 h 5481041"/>
                      <a:gd name="connsiteX125" fmla="*/ 101123 w 5608794"/>
                      <a:gd name="connsiteY125" fmla="*/ 4654333 h 5481041"/>
                      <a:gd name="connsiteX126" fmla="*/ 736409 w 5608794"/>
                      <a:gd name="connsiteY126" fmla="*/ 4750582 h 5481041"/>
                      <a:gd name="connsiteX127" fmla="*/ 928903 w 5608794"/>
                      <a:gd name="connsiteY127" fmla="*/ 5366617 h 5481041"/>
                      <a:gd name="connsiteX128" fmla="*/ 813404 w 5608794"/>
                      <a:gd name="connsiteY128" fmla="*/ 5212615 h 5481041"/>
                      <a:gd name="connsiteX129" fmla="*/ 755655 w 5608794"/>
                      <a:gd name="connsiteY129" fmla="*/ 5212615 h 5481041"/>
                      <a:gd name="connsiteX130" fmla="*/ 697906 w 5608794"/>
                      <a:gd name="connsiteY130" fmla="*/ 5135616 h 5481041"/>
                      <a:gd name="connsiteX131" fmla="*/ 678656 w 5608794"/>
                      <a:gd name="connsiteY131" fmla="*/ 5077866 h 5481041"/>
                      <a:gd name="connsiteX132" fmla="*/ 620907 w 5608794"/>
                      <a:gd name="connsiteY132" fmla="*/ 5077866 h 5481041"/>
                      <a:gd name="connsiteX133" fmla="*/ 563158 w 5608794"/>
                      <a:gd name="connsiteY133" fmla="*/ 5020117 h 5481041"/>
                      <a:gd name="connsiteX134" fmla="*/ 505409 w 5608794"/>
                      <a:gd name="connsiteY134" fmla="*/ 5000868 h 5481041"/>
                      <a:gd name="connsiteX135" fmla="*/ 428409 w 5608794"/>
                      <a:gd name="connsiteY135" fmla="*/ 4885369 h 5481041"/>
                      <a:gd name="connsiteX136" fmla="*/ 389909 w 5608794"/>
                      <a:gd name="connsiteY136" fmla="*/ 4904619 h 5481041"/>
                      <a:gd name="connsiteX137" fmla="*/ 351409 w 5608794"/>
                      <a:gd name="connsiteY137" fmla="*/ 4789120 h 5481041"/>
                      <a:gd name="connsiteX138" fmla="*/ 293660 w 5608794"/>
                      <a:gd name="connsiteY138" fmla="*/ 4789120 h 5481041"/>
                      <a:gd name="connsiteX139" fmla="*/ 158910 w 5608794"/>
                      <a:gd name="connsiteY139" fmla="*/ 4712120 h 5481041"/>
                      <a:gd name="connsiteX140" fmla="*/ 235910 w 5608794"/>
                      <a:gd name="connsiteY140" fmla="*/ 4827619 h 5481041"/>
                      <a:gd name="connsiteX141" fmla="*/ 293659 w 5608794"/>
                      <a:gd name="connsiteY141" fmla="*/ 4866119 h 5481041"/>
                      <a:gd name="connsiteX142" fmla="*/ 428409 w 5608794"/>
                      <a:gd name="connsiteY142" fmla="*/ 5039371 h 5481041"/>
                      <a:gd name="connsiteX143" fmla="*/ 486158 w 5608794"/>
                      <a:gd name="connsiteY143" fmla="*/ 5077871 h 5481041"/>
                      <a:gd name="connsiteX144" fmla="*/ 543907 w 5608794"/>
                      <a:gd name="connsiteY144" fmla="*/ 5135621 h 5481041"/>
                      <a:gd name="connsiteX145" fmla="*/ 601657 w 5608794"/>
                      <a:gd name="connsiteY145" fmla="*/ 5135621 h 5481041"/>
                      <a:gd name="connsiteX146" fmla="*/ 678656 w 5608794"/>
                      <a:gd name="connsiteY146" fmla="*/ 5251119 h 5481041"/>
                      <a:gd name="connsiteX147" fmla="*/ 774906 w 5608794"/>
                      <a:gd name="connsiteY147" fmla="*/ 5289619 h 5481041"/>
                      <a:gd name="connsiteX148" fmla="*/ 774906 w 5608794"/>
                      <a:gd name="connsiteY148" fmla="*/ 5347368 h 5481041"/>
                      <a:gd name="connsiteX149" fmla="*/ 851905 w 5608794"/>
                      <a:gd name="connsiteY149" fmla="*/ 5347368 h 5481041"/>
                      <a:gd name="connsiteX150" fmla="*/ 909655 w 5608794"/>
                      <a:gd name="connsiteY150" fmla="*/ 5366618 h 5481041"/>
                      <a:gd name="connsiteX151" fmla="*/ 101126 w 5608794"/>
                      <a:gd name="connsiteY151" fmla="*/ 4654336 h 5481041"/>
                      <a:gd name="connsiteX152" fmla="*/ 293617 w 5608794"/>
                      <a:gd name="connsiteY152" fmla="*/ 4615833 h 5481041"/>
                      <a:gd name="connsiteX153" fmla="*/ 909652 w 5608794"/>
                      <a:gd name="connsiteY153" fmla="*/ 5251119 h 5481041"/>
                      <a:gd name="connsiteX154" fmla="*/ 293617 w 5608794"/>
                      <a:gd name="connsiteY154" fmla="*/ 4615833 h 5481041"/>
                      <a:gd name="connsiteX155" fmla="*/ 813365 w 5608794"/>
                      <a:gd name="connsiteY155" fmla="*/ 1227785 h 5481041"/>
                      <a:gd name="connsiteX156" fmla="*/ 197331 w 5608794"/>
                      <a:gd name="connsiteY156" fmla="*/ 1073784 h 5481041"/>
                      <a:gd name="connsiteX157" fmla="*/ 81832 w 5608794"/>
                      <a:gd name="connsiteY157" fmla="*/ 438498 h 5481041"/>
                      <a:gd name="connsiteX158" fmla="*/ 178081 w 5608794"/>
                      <a:gd name="connsiteY158" fmla="*/ 592499 h 5481041"/>
                      <a:gd name="connsiteX159" fmla="*/ 235830 w 5608794"/>
                      <a:gd name="connsiteY159" fmla="*/ 611748 h 5481041"/>
                      <a:gd name="connsiteX160" fmla="*/ 293580 w 5608794"/>
                      <a:gd name="connsiteY160" fmla="*/ 688748 h 5481041"/>
                      <a:gd name="connsiteX161" fmla="*/ 293580 w 5608794"/>
                      <a:gd name="connsiteY161" fmla="*/ 765748 h 5481041"/>
                      <a:gd name="connsiteX162" fmla="*/ 351329 w 5608794"/>
                      <a:gd name="connsiteY162" fmla="*/ 765748 h 5481041"/>
                      <a:gd name="connsiteX163" fmla="*/ 409078 w 5608794"/>
                      <a:gd name="connsiteY163" fmla="*/ 823497 h 5481041"/>
                      <a:gd name="connsiteX164" fmla="*/ 447578 w 5608794"/>
                      <a:gd name="connsiteY164" fmla="*/ 842746 h 5481041"/>
                      <a:gd name="connsiteX165" fmla="*/ 524578 w 5608794"/>
                      <a:gd name="connsiteY165" fmla="*/ 958245 h 5481041"/>
                      <a:gd name="connsiteX166" fmla="*/ 563078 w 5608794"/>
                      <a:gd name="connsiteY166" fmla="*/ 958245 h 5481041"/>
                      <a:gd name="connsiteX167" fmla="*/ 582327 w 5608794"/>
                      <a:gd name="connsiteY167" fmla="*/ 1073744 h 5481041"/>
                      <a:gd name="connsiteX168" fmla="*/ 659327 w 5608794"/>
                      <a:gd name="connsiteY168" fmla="*/ 1073744 h 5481041"/>
                      <a:gd name="connsiteX169" fmla="*/ 774825 w 5608794"/>
                      <a:gd name="connsiteY169" fmla="*/ 1169993 h 5481041"/>
                      <a:gd name="connsiteX170" fmla="*/ 717076 w 5608794"/>
                      <a:gd name="connsiteY170" fmla="*/ 1054494 h 5481041"/>
                      <a:gd name="connsiteX171" fmla="*/ 659327 w 5608794"/>
                      <a:gd name="connsiteY171" fmla="*/ 1015994 h 5481041"/>
                      <a:gd name="connsiteX172" fmla="*/ 543828 w 5608794"/>
                      <a:gd name="connsiteY172" fmla="*/ 823500 h 5481041"/>
                      <a:gd name="connsiteX173" fmla="*/ 486079 w 5608794"/>
                      <a:gd name="connsiteY173" fmla="*/ 765751 h 5481041"/>
                      <a:gd name="connsiteX174" fmla="*/ 447579 w 5608794"/>
                      <a:gd name="connsiteY174" fmla="*/ 708002 h 5481041"/>
                      <a:gd name="connsiteX175" fmla="*/ 389830 w 5608794"/>
                      <a:gd name="connsiteY175" fmla="*/ 688752 h 5481041"/>
                      <a:gd name="connsiteX176" fmla="*/ 332081 w 5608794"/>
                      <a:gd name="connsiteY176" fmla="*/ 592503 h 5481041"/>
                      <a:gd name="connsiteX177" fmla="*/ 216582 w 5608794"/>
                      <a:gd name="connsiteY177" fmla="*/ 534754 h 5481041"/>
                      <a:gd name="connsiteX178" fmla="*/ 235831 w 5608794"/>
                      <a:gd name="connsiteY178" fmla="*/ 477004 h 5481041"/>
                      <a:gd name="connsiteX179" fmla="*/ 139582 w 5608794"/>
                      <a:gd name="connsiteY179" fmla="*/ 477004 h 5481041"/>
                      <a:gd name="connsiteX180" fmla="*/ 101083 w 5608794"/>
                      <a:gd name="connsiteY180" fmla="*/ 438505 h 5481041"/>
                      <a:gd name="connsiteX181" fmla="*/ 813364 w 5608794"/>
                      <a:gd name="connsiteY181" fmla="*/ 1227782 h 5481041"/>
                      <a:gd name="connsiteX182" fmla="*/ 640113 w 5608794"/>
                      <a:gd name="connsiteY182" fmla="*/ 1266285 h 5481041"/>
                      <a:gd name="connsiteX183" fmla="*/ 81832 w 5608794"/>
                      <a:gd name="connsiteY183" fmla="*/ 554003 h 5481041"/>
                      <a:gd name="connsiteX184" fmla="*/ 640113 w 5608794"/>
                      <a:gd name="connsiteY184" fmla="*/ 1266285 h 5481041"/>
                      <a:gd name="connsiteX185" fmla="*/ 5375758 w 5608794"/>
                      <a:gd name="connsiteY185" fmla="*/ 5116366 h 5481041"/>
                      <a:gd name="connsiteX186" fmla="*/ 4971508 w 5608794"/>
                      <a:gd name="connsiteY186" fmla="*/ 4731368 h 5481041"/>
                      <a:gd name="connsiteX187" fmla="*/ 4451760 w 5608794"/>
                      <a:gd name="connsiteY187" fmla="*/ 4943113 h 5481041"/>
                      <a:gd name="connsiteX188" fmla="*/ 4605761 w 5608794"/>
                      <a:gd name="connsiteY188" fmla="*/ 4943113 h 5481041"/>
                      <a:gd name="connsiteX189" fmla="*/ 4644261 w 5608794"/>
                      <a:gd name="connsiteY189" fmla="*/ 4962363 h 5481041"/>
                      <a:gd name="connsiteX190" fmla="*/ 4740510 w 5608794"/>
                      <a:gd name="connsiteY190" fmla="*/ 4981612 h 5481041"/>
                      <a:gd name="connsiteX191" fmla="*/ 4779010 w 5608794"/>
                      <a:gd name="connsiteY191" fmla="*/ 4943113 h 5481041"/>
                      <a:gd name="connsiteX192" fmla="*/ 4817510 w 5608794"/>
                      <a:gd name="connsiteY192" fmla="*/ 5000862 h 5481041"/>
                      <a:gd name="connsiteX193" fmla="*/ 4875259 w 5608794"/>
                      <a:gd name="connsiteY193" fmla="*/ 5000862 h 5481041"/>
                      <a:gd name="connsiteX194" fmla="*/ 4933008 w 5608794"/>
                      <a:gd name="connsiteY194" fmla="*/ 5020111 h 5481041"/>
                      <a:gd name="connsiteX195" fmla="*/ 5048507 w 5608794"/>
                      <a:gd name="connsiteY195" fmla="*/ 5020111 h 5481041"/>
                      <a:gd name="connsiteX196" fmla="*/ 5067756 w 5608794"/>
                      <a:gd name="connsiteY196" fmla="*/ 5058611 h 5481041"/>
                      <a:gd name="connsiteX197" fmla="*/ 5164005 w 5608794"/>
                      <a:gd name="connsiteY197" fmla="*/ 5020111 h 5481041"/>
                      <a:gd name="connsiteX198" fmla="*/ 5183254 w 5608794"/>
                      <a:gd name="connsiteY198" fmla="*/ 5058611 h 5481041"/>
                      <a:gd name="connsiteX199" fmla="*/ 5318005 w 5608794"/>
                      <a:gd name="connsiteY199" fmla="*/ 5116360 h 5481041"/>
                      <a:gd name="connsiteX200" fmla="*/ 5202506 w 5608794"/>
                      <a:gd name="connsiteY200" fmla="*/ 5116360 h 5481041"/>
                      <a:gd name="connsiteX201" fmla="*/ 5144756 w 5608794"/>
                      <a:gd name="connsiteY201" fmla="*/ 5097111 h 5481041"/>
                      <a:gd name="connsiteX202" fmla="*/ 4952263 w 5608794"/>
                      <a:gd name="connsiteY202" fmla="*/ 5116360 h 5481041"/>
                      <a:gd name="connsiteX203" fmla="*/ 4894513 w 5608794"/>
                      <a:gd name="connsiteY203" fmla="*/ 5077860 h 5481041"/>
                      <a:gd name="connsiteX204" fmla="*/ 4817514 w 5608794"/>
                      <a:gd name="connsiteY204" fmla="*/ 5077860 h 5481041"/>
                      <a:gd name="connsiteX205" fmla="*/ 4779014 w 5608794"/>
                      <a:gd name="connsiteY205" fmla="*/ 5039361 h 5481041"/>
                      <a:gd name="connsiteX206" fmla="*/ 4682765 w 5608794"/>
                      <a:gd name="connsiteY206" fmla="*/ 5058610 h 5481041"/>
                      <a:gd name="connsiteX207" fmla="*/ 4586515 w 5608794"/>
                      <a:gd name="connsiteY207" fmla="*/ 5000861 h 5481041"/>
                      <a:gd name="connsiteX208" fmla="*/ 4548016 w 5608794"/>
                      <a:gd name="connsiteY208" fmla="*/ 5039361 h 5481041"/>
                      <a:gd name="connsiteX209" fmla="*/ 4509516 w 5608794"/>
                      <a:gd name="connsiteY209" fmla="*/ 4981611 h 5481041"/>
                      <a:gd name="connsiteX210" fmla="*/ 4451766 w 5608794"/>
                      <a:gd name="connsiteY210" fmla="*/ 4962362 h 5481041"/>
                      <a:gd name="connsiteX211" fmla="*/ 5375794 w 5608794"/>
                      <a:gd name="connsiteY211" fmla="*/ 5116363 h 5481041"/>
                      <a:gd name="connsiteX212" fmla="*/ 5318008 w 5608794"/>
                      <a:gd name="connsiteY212" fmla="*/ 4962365 h 5481041"/>
                      <a:gd name="connsiteX213" fmla="*/ 4528731 w 5608794"/>
                      <a:gd name="connsiteY213" fmla="*/ 4885365 h 5481041"/>
                      <a:gd name="connsiteX214" fmla="*/ 5318008 w 5608794"/>
                      <a:gd name="connsiteY214" fmla="*/ 4962365 h 5481041"/>
                      <a:gd name="connsiteX215" fmla="*/ 5606760 w 5608794"/>
                      <a:gd name="connsiteY215" fmla="*/ 784961 h 5481041"/>
                      <a:gd name="connsiteX216" fmla="*/ 5183259 w 5608794"/>
                      <a:gd name="connsiteY216" fmla="*/ 322967 h 5481041"/>
                      <a:gd name="connsiteX217" fmla="*/ 4567224 w 5608794"/>
                      <a:gd name="connsiteY217" fmla="*/ 515461 h 5481041"/>
                      <a:gd name="connsiteX218" fmla="*/ 4740477 w 5608794"/>
                      <a:gd name="connsiteY218" fmla="*/ 515461 h 5481041"/>
                      <a:gd name="connsiteX219" fmla="*/ 4778976 w 5608794"/>
                      <a:gd name="connsiteY219" fmla="*/ 553961 h 5481041"/>
                      <a:gd name="connsiteX220" fmla="*/ 4894475 w 5608794"/>
                      <a:gd name="connsiteY220" fmla="*/ 573210 h 5481041"/>
                      <a:gd name="connsiteX221" fmla="*/ 4952224 w 5608794"/>
                      <a:gd name="connsiteY221" fmla="*/ 553961 h 5481041"/>
                      <a:gd name="connsiteX222" fmla="*/ 4990724 w 5608794"/>
                      <a:gd name="connsiteY222" fmla="*/ 611710 h 5481041"/>
                      <a:gd name="connsiteX223" fmla="*/ 5048473 w 5608794"/>
                      <a:gd name="connsiteY223" fmla="*/ 611710 h 5481041"/>
                      <a:gd name="connsiteX224" fmla="*/ 5106223 w 5608794"/>
                      <a:gd name="connsiteY224" fmla="*/ 650210 h 5481041"/>
                      <a:gd name="connsiteX225" fmla="*/ 5240972 w 5608794"/>
                      <a:gd name="connsiteY225" fmla="*/ 650210 h 5481041"/>
                      <a:gd name="connsiteX226" fmla="*/ 5260222 w 5608794"/>
                      <a:gd name="connsiteY226" fmla="*/ 688710 h 5481041"/>
                      <a:gd name="connsiteX227" fmla="*/ 5356471 w 5608794"/>
                      <a:gd name="connsiteY227" fmla="*/ 650210 h 5481041"/>
                      <a:gd name="connsiteX228" fmla="*/ 5394971 w 5608794"/>
                      <a:gd name="connsiteY228" fmla="*/ 707959 h 5481041"/>
                      <a:gd name="connsiteX229" fmla="*/ 5548972 w 5608794"/>
                      <a:gd name="connsiteY229" fmla="*/ 784959 h 5481041"/>
                      <a:gd name="connsiteX230" fmla="*/ 5394971 w 5608794"/>
                      <a:gd name="connsiteY230" fmla="*/ 784959 h 5481041"/>
                      <a:gd name="connsiteX231" fmla="*/ 5337222 w 5608794"/>
                      <a:gd name="connsiteY231" fmla="*/ 746459 h 5481041"/>
                      <a:gd name="connsiteX232" fmla="*/ 5106224 w 5608794"/>
                      <a:gd name="connsiteY232" fmla="*/ 746459 h 5481041"/>
                      <a:gd name="connsiteX233" fmla="*/ 5048475 w 5608794"/>
                      <a:gd name="connsiteY233" fmla="*/ 707959 h 5481041"/>
                      <a:gd name="connsiteX234" fmla="*/ 4971475 w 5608794"/>
                      <a:gd name="connsiteY234" fmla="*/ 707959 h 5481041"/>
                      <a:gd name="connsiteX235" fmla="*/ 4932976 w 5608794"/>
                      <a:gd name="connsiteY235" fmla="*/ 650210 h 5481041"/>
                      <a:gd name="connsiteX236" fmla="*/ 4817477 w 5608794"/>
                      <a:gd name="connsiteY236" fmla="*/ 650210 h 5481041"/>
                      <a:gd name="connsiteX237" fmla="*/ 4721228 w 5608794"/>
                      <a:gd name="connsiteY237" fmla="*/ 592461 h 5481041"/>
                      <a:gd name="connsiteX238" fmla="*/ 4663479 w 5608794"/>
                      <a:gd name="connsiteY238" fmla="*/ 630961 h 5481041"/>
                      <a:gd name="connsiteX239" fmla="*/ 4624979 w 5608794"/>
                      <a:gd name="connsiteY239" fmla="*/ 553961 h 5481041"/>
                      <a:gd name="connsiteX240" fmla="*/ 4567230 w 5608794"/>
                      <a:gd name="connsiteY240" fmla="*/ 534712 h 5481041"/>
                      <a:gd name="connsiteX241" fmla="*/ 5606804 w 5608794"/>
                      <a:gd name="connsiteY241" fmla="*/ 784960 h 5481041"/>
                      <a:gd name="connsiteX242" fmla="*/ 5549011 w 5608794"/>
                      <a:gd name="connsiteY242" fmla="*/ 611708 h 5481041"/>
                      <a:gd name="connsiteX243" fmla="*/ 4663476 w 5608794"/>
                      <a:gd name="connsiteY243" fmla="*/ 457707 h 5481041"/>
                      <a:gd name="connsiteX244" fmla="*/ 5549011 w 5608794"/>
                      <a:gd name="connsiteY244" fmla="*/ 611708 h 5481041"/>
                      <a:gd name="connsiteX245" fmla="*/ 3392953 w 5608794"/>
                      <a:gd name="connsiteY245" fmla="*/ 130463 h 5481041"/>
                      <a:gd name="connsiteX246" fmla="*/ 2776918 w 5608794"/>
                      <a:gd name="connsiteY246" fmla="*/ 91963 h 5481041"/>
                      <a:gd name="connsiteX247" fmla="*/ 2468916 w 5608794"/>
                      <a:gd name="connsiteY247" fmla="*/ 669495 h 5481041"/>
                      <a:gd name="connsiteX248" fmla="*/ 2603666 w 5608794"/>
                      <a:gd name="connsiteY248" fmla="*/ 534745 h 5481041"/>
                      <a:gd name="connsiteX249" fmla="*/ 2661415 w 5608794"/>
                      <a:gd name="connsiteY249" fmla="*/ 553994 h 5481041"/>
                      <a:gd name="connsiteX250" fmla="*/ 2738415 w 5608794"/>
                      <a:gd name="connsiteY250" fmla="*/ 476995 h 5481041"/>
                      <a:gd name="connsiteX251" fmla="*/ 2757664 w 5608794"/>
                      <a:gd name="connsiteY251" fmla="*/ 419245 h 5481041"/>
                      <a:gd name="connsiteX252" fmla="*/ 2834664 w 5608794"/>
                      <a:gd name="connsiteY252" fmla="*/ 438495 h 5481041"/>
                      <a:gd name="connsiteX253" fmla="*/ 2892413 w 5608794"/>
                      <a:gd name="connsiteY253" fmla="*/ 399995 h 5481041"/>
                      <a:gd name="connsiteX254" fmla="*/ 2950162 w 5608794"/>
                      <a:gd name="connsiteY254" fmla="*/ 380746 h 5481041"/>
                      <a:gd name="connsiteX255" fmla="*/ 3046412 w 5608794"/>
                      <a:gd name="connsiteY255" fmla="*/ 303746 h 5481041"/>
                      <a:gd name="connsiteX256" fmla="*/ 3084911 w 5608794"/>
                      <a:gd name="connsiteY256" fmla="*/ 303746 h 5481041"/>
                      <a:gd name="connsiteX257" fmla="*/ 3142660 w 5608794"/>
                      <a:gd name="connsiteY257" fmla="*/ 207497 h 5481041"/>
                      <a:gd name="connsiteX258" fmla="*/ 3200410 w 5608794"/>
                      <a:gd name="connsiteY258" fmla="*/ 226746 h 5481041"/>
                      <a:gd name="connsiteX259" fmla="*/ 3354411 w 5608794"/>
                      <a:gd name="connsiteY259" fmla="*/ 168997 h 5481041"/>
                      <a:gd name="connsiteX260" fmla="*/ 3258162 w 5608794"/>
                      <a:gd name="connsiteY260" fmla="*/ 265246 h 5481041"/>
                      <a:gd name="connsiteX261" fmla="*/ 3200413 w 5608794"/>
                      <a:gd name="connsiteY261" fmla="*/ 284495 h 5481041"/>
                      <a:gd name="connsiteX262" fmla="*/ 3027160 w 5608794"/>
                      <a:gd name="connsiteY262" fmla="*/ 438497 h 5481041"/>
                      <a:gd name="connsiteX263" fmla="*/ 2969411 w 5608794"/>
                      <a:gd name="connsiteY263" fmla="*/ 457746 h 5481041"/>
                      <a:gd name="connsiteX264" fmla="*/ 2892411 w 5608794"/>
                      <a:gd name="connsiteY264" fmla="*/ 515495 h 5481041"/>
                      <a:gd name="connsiteX265" fmla="*/ 2834662 w 5608794"/>
                      <a:gd name="connsiteY265" fmla="*/ 515495 h 5481041"/>
                      <a:gd name="connsiteX266" fmla="*/ 2738413 w 5608794"/>
                      <a:gd name="connsiteY266" fmla="*/ 592495 h 5481041"/>
                      <a:gd name="connsiteX267" fmla="*/ 2622914 w 5608794"/>
                      <a:gd name="connsiteY267" fmla="*/ 611745 h 5481041"/>
                      <a:gd name="connsiteX268" fmla="*/ 2622914 w 5608794"/>
                      <a:gd name="connsiteY268" fmla="*/ 669494 h 5481041"/>
                      <a:gd name="connsiteX269" fmla="*/ 2545915 w 5608794"/>
                      <a:gd name="connsiteY269" fmla="*/ 650244 h 5481041"/>
                      <a:gd name="connsiteX270" fmla="*/ 2488165 w 5608794"/>
                      <a:gd name="connsiteY270" fmla="*/ 688744 h 5481041"/>
                      <a:gd name="connsiteX271" fmla="*/ 3392951 w 5608794"/>
                      <a:gd name="connsiteY271" fmla="*/ 130464 h 5481041"/>
                      <a:gd name="connsiteX272" fmla="*/ 3238952 w 5608794"/>
                      <a:gd name="connsiteY272" fmla="*/ 34214 h 5481041"/>
                      <a:gd name="connsiteX273" fmla="*/ 2507419 w 5608794"/>
                      <a:gd name="connsiteY273" fmla="*/ 553962 h 5481041"/>
                      <a:gd name="connsiteX274" fmla="*/ 3238952 w 5608794"/>
                      <a:gd name="connsiteY274" fmla="*/ 34214 h 5481041"/>
                      <a:gd name="connsiteX275" fmla="*/ 4240024 w 5608794"/>
                      <a:gd name="connsiteY275" fmla="*/ 3268349 h 5481041"/>
                      <a:gd name="connsiteX276" fmla="*/ 4240024 w 5608794"/>
                      <a:gd name="connsiteY276" fmla="*/ 3191349 h 5481041"/>
                      <a:gd name="connsiteX277" fmla="*/ 4259273 w 5608794"/>
                      <a:gd name="connsiteY277" fmla="*/ 3191349 h 5481041"/>
                      <a:gd name="connsiteX278" fmla="*/ 4297773 w 5608794"/>
                      <a:gd name="connsiteY278" fmla="*/ 3229849 h 5481041"/>
                      <a:gd name="connsiteX279" fmla="*/ 4394022 w 5608794"/>
                      <a:gd name="connsiteY279" fmla="*/ 3229849 h 5481041"/>
                      <a:gd name="connsiteX280" fmla="*/ 4432522 w 5608794"/>
                      <a:gd name="connsiteY280" fmla="*/ 3210599 h 5481041"/>
                      <a:gd name="connsiteX281" fmla="*/ 4471022 w 5608794"/>
                      <a:gd name="connsiteY281" fmla="*/ 3249099 h 5481041"/>
                      <a:gd name="connsiteX282" fmla="*/ 4528771 w 5608794"/>
                      <a:gd name="connsiteY282" fmla="*/ 3268349 h 5481041"/>
                      <a:gd name="connsiteX283" fmla="*/ 4586520 w 5608794"/>
                      <a:gd name="connsiteY283" fmla="*/ 3287598 h 5481041"/>
                      <a:gd name="connsiteX284" fmla="*/ 4702019 w 5608794"/>
                      <a:gd name="connsiteY284" fmla="*/ 3287598 h 5481041"/>
                      <a:gd name="connsiteX285" fmla="*/ 4721269 w 5608794"/>
                      <a:gd name="connsiteY285" fmla="*/ 3326098 h 5481041"/>
                      <a:gd name="connsiteX286" fmla="*/ 4817517 w 5608794"/>
                      <a:gd name="connsiteY286" fmla="*/ 3268349 h 5481041"/>
                      <a:gd name="connsiteX287" fmla="*/ 4856017 w 5608794"/>
                      <a:gd name="connsiteY287" fmla="*/ 3326098 h 5481041"/>
                      <a:gd name="connsiteX288" fmla="*/ 4990767 w 5608794"/>
                      <a:gd name="connsiteY288" fmla="*/ 3364598 h 5481041"/>
                      <a:gd name="connsiteX289" fmla="*/ 4856017 w 5608794"/>
                      <a:gd name="connsiteY289" fmla="*/ 3383847 h 5481041"/>
                      <a:gd name="connsiteX290" fmla="*/ 4798268 w 5608794"/>
                      <a:gd name="connsiteY290" fmla="*/ 3364598 h 5481041"/>
                      <a:gd name="connsiteX291" fmla="*/ 4605774 w 5608794"/>
                      <a:gd name="connsiteY291" fmla="*/ 3364598 h 5481041"/>
                      <a:gd name="connsiteX292" fmla="*/ 4548025 w 5608794"/>
                      <a:gd name="connsiteY292" fmla="*/ 3345348 h 5481041"/>
                      <a:gd name="connsiteX293" fmla="*/ 4471025 w 5608794"/>
                      <a:gd name="connsiteY293" fmla="*/ 3345348 h 5481041"/>
                      <a:gd name="connsiteX294" fmla="*/ 4432525 w 5608794"/>
                      <a:gd name="connsiteY294" fmla="*/ 3306848 h 5481041"/>
                      <a:gd name="connsiteX295" fmla="*/ 4317026 w 5608794"/>
                      <a:gd name="connsiteY295" fmla="*/ 3306848 h 5481041"/>
                      <a:gd name="connsiteX296" fmla="*/ 4240027 w 5608794"/>
                      <a:gd name="connsiteY296" fmla="*/ 3268349 h 5481041"/>
                      <a:gd name="connsiteX297" fmla="*/ 4240024 w 5608794"/>
                      <a:gd name="connsiteY297" fmla="*/ 3095096 h 5481041"/>
                      <a:gd name="connsiteX298" fmla="*/ 4240024 w 5608794"/>
                      <a:gd name="connsiteY298" fmla="*/ 3075847 h 5481041"/>
                      <a:gd name="connsiteX299" fmla="*/ 4971557 w 5608794"/>
                      <a:gd name="connsiteY299" fmla="*/ 3229848 h 5481041"/>
                      <a:gd name="connsiteX300" fmla="*/ 4240024 w 5608794"/>
                      <a:gd name="connsiteY300" fmla="*/ 3095098 h 5481041"/>
                      <a:gd name="connsiteX301" fmla="*/ 3181247 w 5608794"/>
                      <a:gd name="connsiteY301" fmla="*/ 1612788 h 5481041"/>
                      <a:gd name="connsiteX302" fmla="*/ 3296745 w 5608794"/>
                      <a:gd name="connsiteY302" fmla="*/ 1497290 h 5481041"/>
                      <a:gd name="connsiteX303" fmla="*/ 3354494 w 5608794"/>
                      <a:gd name="connsiteY303" fmla="*/ 1497290 h 5481041"/>
                      <a:gd name="connsiteX304" fmla="*/ 3450743 w 5608794"/>
                      <a:gd name="connsiteY304" fmla="*/ 1439540 h 5481041"/>
                      <a:gd name="connsiteX305" fmla="*/ 3469993 w 5608794"/>
                      <a:gd name="connsiteY305" fmla="*/ 1381791 h 5481041"/>
                      <a:gd name="connsiteX306" fmla="*/ 3527742 w 5608794"/>
                      <a:gd name="connsiteY306" fmla="*/ 1401041 h 5481041"/>
                      <a:gd name="connsiteX307" fmla="*/ 3585491 w 5608794"/>
                      <a:gd name="connsiteY307" fmla="*/ 1362541 h 5481041"/>
                      <a:gd name="connsiteX308" fmla="*/ 3643241 w 5608794"/>
                      <a:gd name="connsiteY308" fmla="*/ 1343291 h 5481041"/>
                      <a:gd name="connsiteX309" fmla="*/ 3739490 w 5608794"/>
                      <a:gd name="connsiteY309" fmla="*/ 1247042 h 5481041"/>
                      <a:gd name="connsiteX310" fmla="*/ 3797239 w 5608794"/>
                      <a:gd name="connsiteY310" fmla="*/ 1266292 h 5481041"/>
                      <a:gd name="connsiteX311" fmla="*/ 3835739 w 5608794"/>
                      <a:gd name="connsiteY311" fmla="*/ 1150793 h 5481041"/>
                      <a:gd name="connsiteX312" fmla="*/ 3893488 w 5608794"/>
                      <a:gd name="connsiteY312" fmla="*/ 1170043 h 5481041"/>
                      <a:gd name="connsiteX313" fmla="*/ 4047489 w 5608794"/>
                      <a:gd name="connsiteY313" fmla="*/ 1131543 h 5481041"/>
                      <a:gd name="connsiteX314" fmla="*/ 3951240 w 5608794"/>
                      <a:gd name="connsiteY314" fmla="*/ 1227792 h 5481041"/>
                      <a:gd name="connsiteX315" fmla="*/ 3893491 w 5608794"/>
                      <a:gd name="connsiteY315" fmla="*/ 1247041 h 5481041"/>
                      <a:gd name="connsiteX316" fmla="*/ 3720238 w 5608794"/>
                      <a:gd name="connsiteY316" fmla="*/ 1401043 h 5481041"/>
                      <a:gd name="connsiteX317" fmla="*/ 3662489 w 5608794"/>
                      <a:gd name="connsiteY317" fmla="*/ 1420292 h 5481041"/>
                      <a:gd name="connsiteX318" fmla="*/ 3585489 w 5608794"/>
                      <a:gd name="connsiteY318" fmla="*/ 1458792 h 5481041"/>
                      <a:gd name="connsiteX319" fmla="*/ 3527740 w 5608794"/>
                      <a:gd name="connsiteY319" fmla="*/ 1458792 h 5481041"/>
                      <a:gd name="connsiteX320" fmla="*/ 3450740 w 5608794"/>
                      <a:gd name="connsiteY320" fmla="*/ 1555041 h 5481041"/>
                      <a:gd name="connsiteX321" fmla="*/ 3335242 w 5608794"/>
                      <a:gd name="connsiteY321" fmla="*/ 1574290 h 5481041"/>
                      <a:gd name="connsiteX322" fmla="*/ 3315993 w 5608794"/>
                      <a:gd name="connsiteY322" fmla="*/ 1632040 h 5481041"/>
                      <a:gd name="connsiteX323" fmla="*/ 3238993 w 5608794"/>
                      <a:gd name="connsiteY323" fmla="*/ 1612790 h 5481041"/>
                      <a:gd name="connsiteX324" fmla="*/ 3181244 w 5608794"/>
                      <a:gd name="connsiteY324" fmla="*/ 1632040 h 5481041"/>
                      <a:gd name="connsiteX325" fmla="*/ 3469995 w 5608794"/>
                      <a:gd name="connsiteY325" fmla="*/ 1805292 h 5481041"/>
                      <a:gd name="connsiteX326" fmla="*/ 3315994 w 5608794"/>
                      <a:gd name="connsiteY326" fmla="*/ 2094043 h 5481041"/>
                      <a:gd name="connsiteX327" fmla="*/ 3412242 w 5608794"/>
                      <a:gd name="connsiteY327" fmla="*/ 2286538 h 5481041"/>
                      <a:gd name="connsiteX328" fmla="*/ 3296744 w 5608794"/>
                      <a:gd name="connsiteY328" fmla="*/ 2363537 h 5481041"/>
                      <a:gd name="connsiteX329" fmla="*/ 3238995 w 5608794"/>
                      <a:gd name="connsiteY329" fmla="*/ 2190285 h 5481041"/>
                      <a:gd name="connsiteX330" fmla="*/ 2988746 w 5608794"/>
                      <a:gd name="connsiteY330" fmla="*/ 2074786 h 5481041"/>
                      <a:gd name="connsiteX331" fmla="*/ 3181241 w 5608794"/>
                      <a:gd name="connsiteY331" fmla="*/ 1612792 h 5481041"/>
                      <a:gd name="connsiteX332" fmla="*/ 2584463 w 5608794"/>
                      <a:gd name="connsiteY332" fmla="*/ 2151788 h 5481041"/>
                      <a:gd name="connsiteX333" fmla="*/ 2584463 w 5608794"/>
                      <a:gd name="connsiteY333" fmla="*/ 2132538 h 5481041"/>
                      <a:gd name="connsiteX334" fmla="*/ 2565214 w 5608794"/>
                      <a:gd name="connsiteY334" fmla="*/ 2036289 h 5481041"/>
                      <a:gd name="connsiteX335" fmla="*/ 2622963 w 5608794"/>
                      <a:gd name="connsiteY335" fmla="*/ 1997790 h 5481041"/>
                      <a:gd name="connsiteX336" fmla="*/ 2642213 w 5608794"/>
                      <a:gd name="connsiteY336" fmla="*/ 1901540 h 5481041"/>
                      <a:gd name="connsiteX337" fmla="*/ 2642213 w 5608794"/>
                      <a:gd name="connsiteY337" fmla="*/ 1843791 h 5481041"/>
                      <a:gd name="connsiteX338" fmla="*/ 2699962 w 5608794"/>
                      <a:gd name="connsiteY338" fmla="*/ 1805291 h 5481041"/>
                      <a:gd name="connsiteX339" fmla="*/ 2719211 w 5608794"/>
                      <a:gd name="connsiteY339" fmla="*/ 1747542 h 5481041"/>
                      <a:gd name="connsiteX340" fmla="*/ 2757711 w 5608794"/>
                      <a:gd name="connsiteY340" fmla="*/ 1709042 h 5481041"/>
                      <a:gd name="connsiteX341" fmla="*/ 2796211 w 5608794"/>
                      <a:gd name="connsiteY341" fmla="*/ 1574292 h 5481041"/>
                      <a:gd name="connsiteX342" fmla="*/ 2834711 w 5608794"/>
                      <a:gd name="connsiteY342" fmla="*/ 1555043 h 5481041"/>
                      <a:gd name="connsiteX343" fmla="*/ 2815461 w 5608794"/>
                      <a:gd name="connsiteY343" fmla="*/ 1439544 h 5481041"/>
                      <a:gd name="connsiteX344" fmla="*/ 2873211 w 5608794"/>
                      <a:gd name="connsiteY344" fmla="*/ 1420295 h 5481041"/>
                      <a:gd name="connsiteX345" fmla="*/ 2969460 w 5608794"/>
                      <a:gd name="connsiteY345" fmla="*/ 1285545 h 5481041"/>
                      <a:gd name="connsiteX346" fmla="*/ 2930960 w 5608794"/>
                      <a:gd name="connsiteY346" fmla="*/ 1439546 h 5481041"/>
                      <a:gd name="connsiteX347" fmla="*/ 2911710 w 5608794"/>
                      <a:gd name="connsiteY347" fmla="*/ 1478046 h 5481041"/>
                      <a:gd name="connsiteX348" fmla="*/ 2853961 w 5608794"/>
                      <a:gd name="connsiteY348" fmla="*/ 1709043 h 5481041"/>
                      <a:gd name="connsiteX349" fmla="*/ 2815461 w 5608794"/>
                      <a:gd name="connsiteY349" fmla="*/ 1766792 h 5481041"/>
                      <a:gd name="connsiteX350" fmla="*/ 2796212 w 5608794"/>
                      <a:gd name="connsiteY350" fmla="*/ 1843792 h 5481041"/>
                      <a:gd name="connsiteX351" fmla="*/ 2738463 w 5608794"/>
                      <a:gd name="connsiteY351" fmla="*/ 1863042 h 5481041"/>
                      <a:gd name="connsiteX352" fmla="*/ 2719213 w 5608794"/>
                      <a:gd name="connsiteY352" fmla="*/ 1997791 h 5481041"/>
                      <a:gd name="connsiteX353" fmla="*/ 2642214 w 5608794"/>
                      <a:gd name="connsiteY353" fmla="*/ 2074791 h 5481041"/>
                      <a:gd name="connsiteX354" fmla="*/ 2661463 w 5608794"/>
                      <a:gd name="connsiteY354" fmla="*/ 2132541 h 5481041"/>
                      <a:gd name="connsiteX355" fmla="*/ 2584463 w 5608794"/>
                      <a:gd name="connsiteY355" fmla="*/ 2151790 h 5481041"/>
                      <a:gd name="connsiteX356" fmla="*/ 2430462 w 5608794"/>
                      <a:gd name="connsiteY356" fmla="*/ 1978535 h 5481041"/>
                      <a:gd name="connsiteX357" fmla="*/ 2411213 w 5608794"/>
                      <a:gd name="connsiteY357" fmla="*/ 1959286 h 5481041"/>
                      <a:gd name="connsiteX358" fmla="*/ 2411213 w 5608794"/>
                      <a:gd name="connsiteY358" fmla="*/ 1747540 h 5481041"/>
                      <a:gd name="connsiteX359" fmla="*/ 2488212 w 5608794"/>
                      <a:gd name="connsiteY359" fmla="*/ 1593539 h 5481041"/>
                      <a:gd name="connsiteX360" fmla="*/ 2488212 w 5608794"/>
                      <a:gd name="connsiteY360" fmla="*/ 1574289 h 5481041"/>
                      <a:gd name="connsiteX361" fmla="*/ 2796215 w 5608794"/>
                      <a:gd name="connsiteY361" fmla="*/ 1266287 h 5481041"/>
                      <a:gd name="connsiteX362" fmla="*/ 2430468 w 5608794"/>
                      <a:gd name="connsiteY362" fmla="*/ 1978569 h 5481041"/>
                      <a:gd name="connsiteX363" fmla="*/ 2372713 w 5608794"/>
                      <a:gd name="connsiteY363" fmla="*/ 1940035 h 5481041"/>
                      <a:gd name="connsiteX364" fmla="*/ 1987715 w 5608794"/>
                      <a:gd name="connsiteY364" fmla="*/ 1920786 h 5481041"/>
                      <a:gd name="connsiteX365" fmla="*/ 1737466 w 5608794"/>
                      <a:gd name="connsiteY365" fmla="*/ 2017035 h 5481041"/>
                      <a:gd name="connsiteX366" fmla="*/ 1698966 w 5608794"/>
                      <a:gd name="connsiteY366" fmla="*/ 1805289 h 5481041"/>
                      <a:gd name="connsiteX367" fmla="*/ 2372745 w 5608794"/>
                      <a:gd name="connsiteY367" fmla="*/ 1786040 h 5481041"/>
                      <a:gd name="connsiteX368" fmla="*/ 2372745 w 5608794"/>
                      <a:gd name="connsiteY368" fmla="*/ 1940041 h 5481041"/>
                      <a:gd name="connsiteX369" fmla="*/ 2372713 w 5608794"/>
                      <a:gd name="connsiteY369" fmla="*/ 1978535 h 5481041"/>
                      <a:gd name="connsiteX370" fmla="*/ 2391962 w 5608794"/>
                      <a:gd name="connsiteY370" fmla="*/ 1997785 h 5481041"/>
                      <a:gd name="connsiteX371" fmla="*/ 1698932 w 5608794"/>
                      <a:gd name="connsiteY371" fmla="*/ 2113283 h 5481041"/>
                      <a:gd name="connsiteX372" fmla="*/ 1718181 w 5608794"/>
                      <a:gd name="connsiteY372" fmla="*/ 2074783 h 5481041"/>
                      <a:gd name="connsiteX373" fmla="*/ 2372719 w 5608794"/>
                      <a:gd name="connsiteY373" fmla="*/ 1978534 h 5481041"/>
                      <a:gd name="connsiteX374" fmla="*/ 2603710 w 5608794"/>
                      <a:gd name="connsiteY374" fmla="*/ 2228784 h 5481041"/>
                      <a:gd name="connsiteX375" fmla="*/ 2622959 w 5608794"/>
                      <a:gd name="connsiteY375" fmla="*/ 2228784 h 5481041"/>
                      <a:gd name="connsiteX376" fmla="*/ 2603710 w 5608794"/>
                      <a:gd name="connsiteY376" fmla="*/ 2248033 h 5481041"/>
                      <a:gd name="connsiteX377" fmla="*/ 2930954 w 5608794"/>
                      <a:gd name="connsiteY377" fmla="*/ 2132535 h 5481041"/>
                      <a:gd name="connsiteX378" fmla="*/ 2950204 w 5608794"/>
                      <a:gd name="connsiteY378" fmla="*/ 2113285 h 5481041"/>
                      <a:gd name="connsiteX379" fmla="*/ 3065702 w 5608794"/>
                      <a:gd name="connsiteY379" fmla="*/ 2113285 h 5481041"/>
                      <a:gd name="connsiteX380" fmla="*/ 2930952 w 5608794"/>
                      <a:gd name="connsiteY380" fmla="*/ 2132535 h 5481041"/>
                      <a:gd name="connsiteX381" fmla="*/ 2430457 w 5608794"/>
                      <a:gd name="connsiteY381" fmla="*/ 1997785 h 5481041"/>
                      <a:gd name="connsiteX382" fmla="*/ 2430457 w 5608794"/>
                      <a:gd name="connsiteY382" fmla="*/ 2017034 h 5481041"/>
                      <a:gd name="connsiteX383" fmla="*/ 2449707 w 5608794"/>
                      <a:gd name="connsiteY383" fmla="*/ 2017034 h 5481041"/>
                      <a:gd name="connsiteX384" fmla="*/ 2276456 w 5608794"/>
                      <a:gd name="connsiteY384" fmla="*/ 2594568 h 5481041"/>
                      <a:gd name="connsiteX385" fmla="*/ 2314956 w 5608794"/>
                      <a:gd name="connsiteY385" fmla="*/ 2729318 h 5481041"/>
                      <a:gd name="connsiteX386" fmla="*/ 2430454 w 5608794"/>
                      <a:gd name="connsiteY386" fmla="*/ 2613819 h 5481041"/>
                      <a:gd name="connsiteX387" fmla="*/ 2488203 w 5608794"/>
                      <a:gd name="connsiteY387" fmla="*/ 2613819 h 5481041"/>
                      <a:gd name="connsiteX388" fmla="*/ 2584453 w 5608794"/>
                      <a:gd name="connsiteY388" fmla="*/ 2556070 h 5481041"/>
                      <a:gd name="connsiteX389" fmla="*/ 2603702 w 5608794"/>
                      <a:gd name="connsiteY389" fmla="*/ 2498321 h 5481041"/>
                      <a:gd name="connsiteX390" fmla="*/ 2661451 w 5608794"/>
                      <a:gd name="connsiteY390" fmla="*/ 2517570 h 5481041"/>
                      <a:gd name="connsiteX391" fmla="*/ 2719200 w 5608794"/>
                      <a:gd name="connsiteY391" fmla="*/ 2459821 h 5481041"/>
                      <a:gd name="connsiteX392" fmla="*/ 2776950 w 5608794"/>
                      <a:gd name="connsiteY392" fmla="*/ 2459821 h 5481041"/>
                      <a:gd name="connsiteX393" fmla="*/ 2873199 w 5608794"/>
                      <a:gd name="connsiteY393" fmla="*/ 2363572 h 5481041"/>
                      <a:gd name="connsiteX394" fmla="*/ 2930948 w 5608794"/>
                      <a:gd name="connsiteY394" fmla="*/ 2382821 h 5481041"/>
                      <a:gd name="connsiteX395" fmla="*/ 2969448 w 5608794"/>
                      <a:gd name="connsiteY395" fmla="*/ 2267323 h 5481041"/>
                      <a:gd name="connsiteX396" fmla="*/ 3027197 w 5608794"/>
                      <a:gd name="connsiteY396" fmla="*/ 2286572 h 5481041"/>
                      <a:gd name="connsiteX397" fmla="*/ 3181198 w 5608794"/>
                      <a:gd name="connsiteY397" fmla="*/ 2248072 h 5481041"/>
                      <a:gd name="connsiteX398" fmla="*/ 3084950 w 5608794"/>
                      <a:gd name="connsiteY398" fmla="*/ 2344321 h 5481041"/>
                      <a:gd name="connsiteX399" fmla="*/ 3027200 w 5608794"/>
                      <a:gd name="connsiteY399" fmla="*/ 2363571 h 5481041"/>
                      <a:gd name="connsiteX400" fmla="*/ 2853948 w 5608794"/>
                      <a:gd name="connsiteY400" fmla="*/ 2517572 h 5481041"/>
                      <a:gd name="connsiteX401" fmla="*/ 2796198 w 5608794"/>
                      <a:gd name="connsiteY401" fmla="*/ 2536821 h 5481041"/>
                      <a:gd name="connsiteX402" fmla="*/ 2719199 w 5608794"/>
                      <a:gd name="connsiteY402" fmla="*/ 2575321 h 5481041"/>
                      <a:gd name="connsiteX403" fmla="*/ 2680699 w 5608794"/>
                      <a:gd name="connsiteY403" fmla="*/ 2575321 h 5481041"/>
                      <a:gd name="connsiteX404" fmla="*/ 2584450 w 5608794"/>
                      <a:gd name="connsiteY404" fmla="*/ 2671570 h 5481041"/>
                      <a:gd name="connsiteX405" fmla="*/ 2468951 w 5608794"/>
                      <a:gd name="connsiteY405" fmla="*/ 2690820 h 5481041"/>
                      <a:gd name="connsiteX406" fmla="*/ 2449702 w 5608794"/>
                      <a:gd name="connsiteY406" fmla="*/ 2748569 h 5481041"/>
                      <a:gd name="connsiteX407" fmla="*/ 2372702 w 5608794"/>
                      <a:gd name="connsiteY407" fmla="*/ 2729320 h 5481041"/>
                      <a:gd name="connsiteX408" fmla="*/ 2314953 w 5608794"/>
                      <a:gd name="connsiteY408" fmla="*/ 2748569 h 5481041"/>
                      <a:gd name="connsiteX409" fmla="*/ 2372702 w 5608794"/>
                      <a:gd name="connsiteY409" fmla="*/ 2825569 h 5481041"/>
                      <a:gd name="connsiteX410" fmla="*/ 2237952 w 5608794"/>
                      <a:gd name="connsiteY410" fmla="*/ 2883318 h 5481041"/>
                      <a:gd name="connsiteX411" fmla="*/ 2237952 w 5608794"/>
                      <a:gd name="connsiteY411" fmla="*/ 2748568 h 5481041"/>
                      <a:gd name="connsiteX412" fmla="*/ 2180203 w 5608794"/>
                      <a:gd name="connsiteY412" fmla="*/ 2767818 h 5481041"/>
                      <a:gd name="connsiteX413" fmla="*/ 2141703 w 5608794"/>
                      <a:gd name="connsiteY413" fmla="*/ 2844817 h 5481041"/>
                      <a:gd name="connsiteX414" fmla="*/ 2083954 w 5608794"/>
                      <a:gd name="connsiteY414" fmla="*/ 2806317 h 5481041"/>
                      <a:gd name="connsiteX415" fmla="*/ 1987705 w 5608794"/>
                      <a:gd name="connsiteY415" fmla="*/ 2864067 h 5481041"/>
                      <a:gd name="connsiteX416" fmla="*/ 1852955 w 5608794"/>
                      <a:gd name="connsiteY416" fmla="*/ 2844817 h 5481041"/>
                      <a:gd name="connsiteX417" fmla="*/ 1814455 w 5608794"/>
                      <a:gd name="connsiteY417" fmla="*/ 2883317 h 5481041"/>
                      <a:gd name="connsiteX418" fmla="*/ 1737455 w 5608794"/>
                      <a:gd name="connsiteY418" fmla="*/ 2902567 h 5481041"/>
                      <a:gd name="connsiteX419" fmla="*/ 1679706 w 5608794"/>
                      <a:gd name="connsiteY419" fmla="*/ 2921816 h 5481041"/>
                      <a:gd name="connsiteX420" fmla="*/ 1448709 w 5608794"/>
                      <a:gd name="connsiteY420" fmla="*/ 2921816 h 5481041"/>
                      <a:gd name="connsiteX421" fmla="*/ 1390960 w 5608794"/>
                      <a:gd name="connsiteY421" fmla="*/ 2921816 h 5481041"/>
                      <a:gd name="connsiteX422" fmla="*/ 1256210 w 5608794"/>
                      <a:gd name="connsiteY422" fmla="*/ 2921816 h 5481041"/>
                      <a:gd name="connsiteX423" fmla="*/ 1390960 w 5608794"/>
                      <a:gd name="connsiteY423" fmla="*/ 2864067 h 5481041"/>
                      <a:gd name="connsiteX424" fmla="*/ 1429460 w 5608794"/>
                      <a:gd name="connsiteY424" fmla="*/ 2806317 h 5481041"/>
                      <a:gd name="connsiteX425" fmla="*/ 1544958 w 5608794"/>
                      <a:gd name="connsiteY425" fmla="*/ 2864067 h 5481041"/>
                      <a:gd name="connsiteX426" fmla="*/ 1564207 w 5608794"/>
                      <a:gd name="connsiteY426" fmla="*/ 2825567 h 5481041"/>
                      <a:gd name="connsiteX427" fmla="*/ 1698957 w 5608794"/>
                      <a:gd name="connsiteY427" fmla="*/ 2825567 h 5481041"/>
                      <a:gd name="connsiteX428" fmla="*/ 1756707 w 5608794"/>
                      <a:gd name="connsiteY428" fmla="*/ 2806317 h 5481041"/>
                      <a:gd name="connsiteX429" fmla="*/ 1814456 w 5608794"/>
                      <a:gd name="connsiteY429" fmla="*/ 2787068 h 5481041"/>
                      <a:gd name="connsiteX430" fmla="*/ 1872205 w 5608794"/>
                      <a:gd name="connsiteY430" fmla="*/ 2729319 h 5481041"/>
                      <a:gd name="connsiteX431" fmla="*/ 1910705 w 5608794"/>
                      <a:gd name="connsiteY431" fmla="*/ 2767818 h 5481041"/>
                      <a:gd name="connsiteX432" fmla="*/ 2026204 w 5608794"/>
                      <a:gd name="connsiteY432" fmla="*/ 2767818 h 5481041"/>
                      <a:gd name="connsiteX433" fmla="*/ 2064703 w 5608794"/>
                      <a:gd name="connsiteY433" fmla="*/ 2729319 h 5481041"/>
                      <a:gd name="connsiteX434" fmla="*/ 2237956 w 5608794"/>
                      <a:gd name="connsiteY434" fmla="*/ 2729319 h 5481041"/>
                      <a:gd name="connsiteX435" fmla="*/ 2180207 w 5608794"/>
                      <a:gd name="connsiteY435" fmla="*/ 2613820 h 5481041"/>
                      <a:gd name="connsiteX436" fmla="*/ 2276456 w 5608794"/>
                      <a:gd name="connsiteY436" fmla="*/ 2594571 h 5481041"/>
                      <a:gd name="connsiteX437" fmla="*/ 1621918 w 5608794"/>
                      <a:gd name="connsiteY437" fmla="*/ 2536819 h 5481041"/>
                      <a:gd name="connsiteX438" fmla="*/ 1641168 w 5608794"/>
                      <a:gd name="connsiteY438" fmla="*/ 2556068 h 5481041"/>
                      <a:gd name="connsiteX439" fmla="*/ 1256170 w 5608794"/>
                      <a:gd name="connsiteY439" fmla="*/ 2748562 h 5481041"/>
                      <a:gd name="connsiteX440" fmla="*/ 1621917 w 5608794"/>
                      <a:gd name="connsiteY440" fmla="*/ 2536817 h 5481041"/>
                      <a:gd name="connsiteX441" fmla="*/ 2122415 w 5608794"/>
                      <a:gd name="connsiteY441" fmla="*/ 2633068 h 5481041"/>
                      <a:gd name="connsiteX442" fmla="*/ 2141665 w 5608794"/>
                      <a:gd name="connsiteY442" fmla="*/ 2671567 h 5481041"/>
                      <a:gd name="connsiteX443" fmla="*/ 2122415 w 5608794"/>
                      <a:gd name="connsiteY443" fmla="*/ 2633068 h 5481041"/>
                      <a:gd name="connsiteX444" fmla="*/ 2334161 w 5608794"/>
                      <a:gd name="connsiteY444" fmla="*/ 2575318 h 5481041"/>
                      <a:gd name="connsiteX445" fmla="*/ 2353410 w 5608794"/>
                      <a:gd name="connsiteY445" fmla="*/ 2556069 h 5481041"/>
                      <a:gd name="connsiteX446" fmla="*/ 2334161 w 5608794"/>
                      <a:gd name="connsiteY446" fmla="*/ 2633069 h 5481041"/>
                      <a:gd name="connsiteX447" fmla="*/ 2334161 w 5608794"/>
                      <a:gd name="connsiteY447" fmla="*/ 2575319 h 5481041"/>
                      <a:gd name="connsiteX448" fmla="*/ 1583377 w 5608794"/>
                      <a:gd name="connsiteY448" fmla="*/ 1747538 h 5481041"/>
                      <a:gd name="connsiteX449" fmla="*/ 1602626 w 5608794"/>
                      <a:gd name="connsiteY449" fmla="*/ 1766788 h 5481041"/>
                      <a:gd name="connsiteX450" fmla="*/ 1602626 w 5608794"/>
                      <a:gd name="connsiteY450" fmla="*/ 1863037 h 5481041"/>
                      <a:gd name="connsiteX451" fmla="*/ 1544877 w 5608794"/>
                      <a:gd name="connsiteY451" fmla="*/ 1863037 h 5481041"/>
                      <a:gd name="connsiteX452" fmla="*/ 1487127 w 5608794"/>
                      <a:gd name="connsiteY452" fmla="*/ 1959286 h 5481041"/>
                      <a:gd name="connsiteX453" fmla="*/ 1390878 w 5608794"/>
                      <a:gd name="connsiteY453" fmla="*/ 2036285 h 5481041"/>
                      <a:gd name="connsiteX454" fmla="*/ 1371629 w 5608794"/>
                      <a:gd name="connsiteY454" fmla="*/ 2094035 h 5481041"/>
                      <a:gd name="connsiteX455" fmla="*/ 1333129 w 5608794"/>
                      <a:gd name="connsiteY455" fmla="*/ 2151784 h 5481041"/>
                      <a:gd name="connsiteX456" fmla="*/ 1294629 w 5608794"/>
                      <a:gd name="connsiteY456" fmla="*/ 2209533 h 5481041"/>
                      <a:gd name="connsiteX457" fmla="*/ 1102135 w 5608794"/>
                      <a:gd name="connsiteY457" fmla="*/ 2344283 h 5481041"/>
                      <a:gd name="connsiteX458" fmla="*/ 1063635 w 5608794"/>
                      <a:gd name="connsiteY458" fmla="*/ 2402032 h 5481041"/>
                      <a:gd name="connsiteX459" fmla="*/ 948137 w 5608794"/>
                      <a:gd name="connsiteY459" fmla="*/ 2479032 h 5481041"/>
                      <a:gd name="connsiteX460" fmla="*/ 1025136 w 5608794"/>
                      <a:gd name="connsiteY460" fmla="*/ 2344282 h 5481041"/>
                      <a:gd name="connsiteX461" fmla="*/ 1025136 w 5608794"/>
                      <a:gd name="connsiteY461" fmla="*/ 2267282 h 5481041"/>
                      <a:gd name="connsiteX462" fmla="*/ 1140635 w 5608794"/>
                      <a:gd name="connsiteY462" fmla="*/ 2248033 h 5481041"/>
                      <a:gd name="connsiteX463" fmla="*/ 1140635 w 5608794"/>
                      <a:gd name="connsiteY463" fmla="*/ 2190284 h 5481041"/>
                      <a:gd name="connsiteX464" fmla="*/ 1256133 w 5608794"/>
                      <a:gd name="connsiteY464" fmla="*/ 2113284 h 5481041"/>
                      <a:gd name="connsiteX465" fmla="*/ 1275383 w 5608794"/>
                      <a:gd name="connsiteY465" fmla="*/ 2074784 h 5481041"/>
                      <a:gd name="connsiteX466" fmla="*/ 1313883 w 5608794"/>
                      <a:gd name="connsiteY466" fmla="*/ 2017035 h 5481041"/>
                      <a:gd name="connsiteX467" fmla="*/ 1313883 w 5608794"/>
                      <a:gd name="connsiteY467" fmla="*/ 1940035 h 5481041"/>
                      <a:gd name="connsiteX468" fmla="*/ 1371632 w 5608794"/>
                      <a:gd name="connsiteY468" fmla="*/ 1940035 h 5481041"/>
                      <a:gd name="connsiteX469" fmla="*/ 1467881 w 5608794"/>
                      <a:gd name="connsiteY469" fmla="*/ 1863036 h 5481041"/>
                      <a:gd name="connsiteX470" fmla="*/ 1467881 w 5608794"/>
                      <a:gd name="connsiteY470" fmla="*/ 1824536 h 5481041"/>
                      <a:gd name="connsiteX471" fmla="*/ 1583379 w 5608794"/>
                      <a:gd name="connsiteY471" fmla="*/ 1747536 h 5481041"/>
                      <a:gd name="connsiteX472" fmla="*/ 2411157 w 5608794"/>
                      <a:gd name="connsiteY472" fmla="*/ 1420294 h 5481041"/>
                      <a:gd name="connsiteX473" fmla="*/ 1525622 w 5608794"/>
                      <a:gd name="connsiteY473" fmla="*/ 1343294 h 5481041"/>
                      <a:gd name="connsiteX474" fmla="*/ 2411157 w 5608794"/>
                      <a:gd name="connsiteY474" fmla="*/ 1420294 h 5481041"/>
                      <a:gd name="connsiteX475" fmla="*/ 851844 w 5608794"/>
                      <a:gd name="connsiteY475" fmla="*/ 2344321 h 5481041"/>
                      <a:gd name="connsiteX476" fmla="*/ 1506381 w 5608794"/>
                      <a:gd name="connsiteY476" fmla="*/ 1728287 h 5481041"/>
                      <a:gd name="connsiteX477" fmla="*/ 851844 w 5608794"/>
                      <a:gd name="connsiteY477" fmla="*/ 2344321 h 5481041"/>
                      <a:gd name="connsiteX478" fmla="*/ 3527639 w 5608794"/>
                      <a:gd name="connsiteY478" fmla="*/ 3037352 h 5481041"/>
                      <a:gd name="connsiteX479" fmla="*/ 3758636 w 5608794"/>
                      <a:gd name="connsiteY479" fmla="*/ 2921853 h 5481041"/>
                      <a:gd name="connsiteX480" fmla="*/ 3816385 w 5608794"/>
                      <a:gd name="connsiteY480" fmla="*/ 2902604 h 5481041"/>
                      <a:gd name="connsiteX481" fmla="*/ 3835635 w 5608794"/>
                      <a:gd name="connsiteY481" fmla="*/ 2921853 h 5481041"/>
                      <a:gd name="connsiteX482" fmla="*/ 3277354 w 5608794"/>
                      <a:gd name="connsiteY482" fmla="*/ 3364596 h 5481041"/>
                      <a:gd name="connsiteX483" fmla="*/ 3527603 w 5608794"/>
                      <a:gd name="connsiteY483" fmla="*/ 3037352 h 5481041"/>
                      <a:gd name="connsiteX484" fmla="*/ 3546889 w 5608794"/>
                      <a:gd name="connsiteY484" fmla="*/ 1786061 h 5481041"/>
                      <a:gd name="connsiteX485" fmla="*/ 3816388 w 5608794"/>
                      <a:gd name="connsiteY485" fmla="*/ 1689811 h 5481041"/>
                      <a:gd name="connsiteX486" fmla="*/ 4278383 w 5608794"/>
                      <a:gd name="connsiteY486" fmla="*/ 1843813 h 5481041"/>
                      <a:gd name="connsiteX487" fmla="*/ 3373597 w 5608794"/>
                      <a:gd name="connsiteY487" fmla="*/ 1920812 h 5481041"/>
                      <a:gd name="connsiteX488" fmla="*/ 3546849 w 5608794"/>
                      <a:gd name="connsiteY488" fmla="*/ 1786062 h 5481041"/>
                      <a:gd name="connsiteX489" fmla="*/ 3931887 w 5608794"/>
                      <a:gd name="connsiteY489" fmla="*/ 996783 h 5481041"/>
                      <a:gd name="connsiteX490" fmla="*/ 3200354 w 5608794"/>
                      <a:gd name="connsiteY490" fmla="*/ 1516531 h 5481041"/>
                      <a:gd name="connsiteX491" fmla="*/ 3931887 w 5608794"/>
                      <a:gd name="connsiteY491" fmla="*/ 996783 h 5481041"/>
                      <a:gd name="connsiteX492" fmla="*/ 3951136 w 5608794"/>
                      <a:gd name="connsiteY492" fmla="*/ 2690807 h 5481041"/>
                      <a:gd name="connsiteX493" fmla="*/ 3970386 w 5608794"/>
                      <a:gd name="connsiteY493" fmla="*/ 2633058 h 5481041"/>
                      <a:gd name="connsiteX494" fmla="*/ 4028135 w 5608794"/>
                      <a:gd name="connsiteY494" fmla="*/ 2613809 h 5481041"/>
                      <a:gd name="connsiteX495" fmla="*/ 4066635 w 5608794"/>
                      <a:gd name="connsiteY495" fmla="*/ 2575309 h 5481041"/>
                      <a:gd name="connsiteX496" fmla="*/ 4124384 w 5608794"/>
                      <a:gd name="connsiteY496" fmla="*/ 2594558 h 5481041"/>
                      <a:gd name="connsiteX497" fmla="*/ 4182134 w 5608794"/>
                      <a:gd name="connsiteY497" fmla="*/ 2575309 h 5481041"/>
                      <a:gd name="connsiteX498" fmla="*/ 4239883 w 5608794"/>
                      <a:gd name="connsiteY498" fmla="*/ 2594558 h 5481041"/>
                      <a:gd name="connsiteX499" fmla="*/ 4374633 w 5608794"/>
                      <a:gd name="connsiteY499" fmla="*/ 2536809 h 5481041"/>
                      <a:gd name="connsiteX500" fmla="*/ 4413133 w 5608794"/>
                      <a:gd name="connsiteY500" fmla="*/ 2556058 h 5481041"/>
                      <a:gd name="connsiteX501" fmla="*/ 4451633 w 5608794"/>
                      <a:gd name="connsiteY501" fmla="*/ 2536809 h 5481041"/>
                      <a:gd name="connsiteX502" fmla="*/ 4528632 w 5608794"/>
                      <a:gd name="connsiteY502" fmla="*/ 2575309 h 5481041"/>
                      <a:gd name="connsiteX503" fmla="*/ 4509383 w 5608794"/>
                      <a:gd name="connsiteY503" fmla="*/ 2575309 h 5481041"/>
                      <a:gd name="connsiteX504" fmla="*/ 4297637 w 5608794"/>
                      <a:gd name="connsiteY504" fmla="*/ 2671558 h 5481041"/>
                      <a:gd name="connsiteX505" fmla="*/ 4239888 w 5608794"/>
                      <a:gd name="connsiteY505" fmla="*/ 2671558 h 5481041"/>
                      <a:gd name="connsiteX506" fmla="*/ 4162888 w 5608794"/>
                      <a:gd name="connsiteY506" fmla="*/ 2690807 h 5481041"/>
                      <a:gd name="connsiteX507" fmla="*/ 4105139 w 5608794"/>
                      <a:gd name="connsiteY507" fmla="*/ 2671558 h 5481041"/>
                      <a:gd name="connsiteX508" fmla="*/ 3989640 w 5608794"/>
                      <a:gd name="connsiteY508" fmla="*/ 2729307 h 5481041"/>
                      <a:gd name="connsiteX509" fmla="*/ 3951140 w 5608794"/>
                      <a:gd name="connsiteY509" fmla="*/ 2690807 h 5481041"/>
                      <a:gd name="connsiteX510" fmla="*/ 3951136 w 5608794"/>
                      <a:gd name="connsiteY510" fmla="*/ 2402056 h 5481041"/>
                      <a:gd name="connsiteX511" fmla="*/ 3931887 w 5608794"/>
                      <a:gd name="connsiteY511" fmla="*/ 2382807 h 5481041"/>
                      <a:gd name="connsiteX512" fmla="*/ 3893387 w 5608794"/>
                      <a:gd name="connsiteY512" fmla="*/ 2421306 h 5481041"/>
                      <a:gd name="connsiteX513" fmla="*/ 3854887 w 5608794"/>
                      <a:gd name="connsiteY513" fmla="*/ 2459806 h 5481041"/>
                      <a:gd name="connsiteX514" fmla="*/ 3835638 w 5608794"/>
                      <a:gd name="connsiteY514" fmla="*/ 2498306 h 5481041"/>
                      <a:gd name="connsiteX515" fmla="*/ 3816388 w 5608794"/>
                      <a:gd name="connsiteY515" fmla="*/ 2479057 h 5481041"/>
                      <a:gd name="connsiteX516" fmla="*/ 3951138 w 5608794"/>
                      <a:gd name="connsiteY516" fmla="*/ 2363558 h 5481041"/>
                      <a:gd name="connsiteX517" fmla="*/ 4143633 w 5608794"/>
                      <a:gd name="connsiteY517" fmla="*/ 2305809 h 5481041"/>
                      <a:gd name="connsiteX518" fmla="*/ 4182132 w 5608794"/>
                      <a:gd name="connsiteY518" fmla="*/ 2286559 h 5481041"/>
                      <a:gd name="connsiteX519" fmla="*/ 4182132 w 5608794"/>
                      <a:gd name="connsiteY519" fmla="*/ 2325059 h 5481041"/>
                      <a:gd name="connsiteX520" fmla="*/ 3951136 w 5608794"/>
                      <a:gd name="connsiteY520" fmla="*/ 2402059 h 5481041"/>
                      <a:gd name="connsiteX521" fmla="*/ 3758642 w 5608794"/>
                      <a:gd name="connsiteY521" fmla="*/ 2517554 h 5481041"/>
                      <a:gd name="connsiteX522" fmla="*/ 3739393 w 5608794"/>
                      <a:gd name="connsiteY522" fmla="*/ 2556054 h 5481041"/>
                      <a:gd name="connsiteX523" fmla="*/ 3720143 w 5608794"/>
                      <a:gd name="connsiteY523" fmla="*/ 2575304 h 5481041"/>
                      <a:gd name="connsiteX524" fmla="*/ 3623894 w 5608794"/>
                      <a:gd name="connsiteY524" fmla="*/ 2613803 h 5481041"/>
                      <a:gd name="connsiteX525" fmla="*/ 3604645 w 5608794"/>
                      <a:gd name="connsiteY525" fmla="*/ 2671553 h 5481041"/>
                      <a:gd name="connsiteX526" fmla="*/ 3527645 w 5608794"/>
                      <a:gd name="connsiteY526" fmla="*/ 2710053 h 5481041"/>
                      <a:gd name="connsiteX527" fmla="*/ 3469896 w 5608794"/>
                      <a:gd name="connsiteY527" fmla="*/ 2748552 h 5481041"/>
                      <a:gd name="connsiteX528" fmla="*/ 3258150 w 5608794"/>
                      <a:gd name="connsiteY528" fmla="*/ 2825552 h 5481041"/>
                      <a:gd name="connsiteX529" fmla="*/ 3200401 w 5608794"/>
                      <a:gd name="connsiteY529" fmla="*/ 2864052 h 5481041"/>
                      <a:gd name="connsiteX530" fmla="*/ 3065651 w 5608794"/>
                      <a:gd name="connsiteY530" fmla="*/ 2902552 h 5481041"/>
                      <a:gd name="connsiteX531" fmla="*/ 3200401 w 5608794"/>
                      <a:gd name="connsiteY531" fmla="*/ 2806303 h 5481041"/>
                      <a:gd name="connsiteX532" fmla="*/ 3200401 w 5608794"/>
                      <a:gd name="connsiteY532" fmla="*/ 2729303 h 5481041"/>
                      <a:gd name="connsiteX533" fmla="*/ 3315899 w 5608794"/>
                      <a:gd name="connsiteY533" fmla="*/ 2748552 h 5481041"/>
                      <a:gd name="connsiteX534" fmla="*/ 3335149 w 5608794"/>
                      <a:gd name="connsiteY534" fmla="*/ 2690803 h 5481041"/>
                      <a:gd name="connsiteX535" fmla="*/ 3469899 w 5608794"/>
                      <a:gd name="connsiteY535" fmla="*/ 2652303 h 5481041"/>
                      <a:gd name="connsiteX536" fmla="*/ 3489148 w 5608794"/>
                      <a:gd name="connsiteY536" fmla="*/ 2613803 h 5481041"/>
                      <a:gd name="connsiteX537" fmla="*/ 3566148 w 5608794"/>
                      <a:gd name="connsiteY537" fmla="*/ 2575304 h 5481041"/>
                      <a:gd name="connsiteX538" fmla="*/ 3585397 w 5608794"/>
                      <a:gd name="connsiteY538" fmla="*/ 2517554 h 5481041"/>
                      <a:gd name="connsiteX539" fmla="*/ 3643147 w 5608794"/>
                      <a:gd name="connsiteY539" fmla="*/ 2517554 h 5481041"/>
                      <a:gd name="connsiteX540" fmla="*/ 3739396 w 5608794"/>
                      <a:gd name="connsiteY540" fmla="*/ 2479055 h 5481041"/>
                      <a:gd name="connsiteX541" fmla="*/ 3758645 w 5608794"/>
                      <a:gd name="connsiteY541" fmla="*/ 2421305 h 5481041"/>
                      <a:gd name="connsiteX542" fmla="*/ 3797145 w 5608794"/>
                      <a:gd name="connsiteY542" fmla="*/ 2440555 h 5481041"/>
                      <a:gd name="connsiteX543" fmla="*/ 3758645 w 5608794"/>
                      <a:gd name="connsiteY543" fmla="*/ 2517554 h 5481041"/>
                      <a:gd name="connsiteX544" fmla="*/ 4547919 w 5608794"/>
                      <a:gd name="connsiteY544" fmla="*/ 2575304 h 5481041"/>
                      <a:gd name="connsiteX545" fmla="*/ 4567169 w 5608794"/>
                      <a:gd name="connsiteY545" fmla="*/ 2575304 h 5481041"/>
                      <a:gd name="connsiteX546" fmla="*/ 4547919 w 5608794"/>
                      <a:gd name="connsiteY546" fmla="*/ 2575304 h 5481041"/>
                      <a:gd name="connsiteX547" fmla="*/ 4567169 w 5608794"/>
                      <a:gd name="connsiteY547" fmla="*/ 2286552 h 5481041"/>
                      <a:gd name="connsiteX548" fmla="*/ 4547919 w 5608794"/>
                      <a:gd name="connsiteY548" fmla="*/ 2286552 h 5481041"/>
                      <a:gd name="connsiteX549" fmla="*/ 4547919 w 5608794"/>
                      <a:gd name="connsiteY549" fmla="*/ 2228803 h 5481041"/>
                      <a:gd name="connsiteX550" fmla="*/ 4413170 w 5608794"/>
                      <a:gd name="connsiteY550" fmla="*/ 2248053 h 5481041"/>
                      <a:gd name="connsiteX551" fmla="*/ 4316921 w 5608794"/>
                      <a:gd name="connsiteY551" fmla="*/ 2190303 h 5481041"/>
                      <a:gd name="connsiteX552" fmla="*/ 4278421 w 5608794"/>
                      <a:gd name="connsiteY552" fmla="*/ 2228803 h 5481041"/>
                      <a:gd name="connsiteX553" fmla="*/ 4259171 w 5608794"/>
                      <a:gd name="connsiteY553" fmla="*/ 2209554 h 5481041"/>
                      <a:gd name="connsiteX554" fmla="*/ 4355421 w 5608794"/>
                      <a:gd name="connsiteY554" fmla="*/ 2113305 h 5481041"/>
                      <a:gd name="connsiteX555" fmla="*/ 4393921 w 5608794"/>
                      <a:gd name="connsiteY555" fmla="*/ 2151805 h 5481041"/>
                      <a:gd name="connsiteX556" fmla="*/ 4490169 w 5608794"/>
                      <a:gd name="connsiteY556" fmla="*/ 2151805 h 5481041"/>
                      <a:gd name="connsiteX557" fmla="*/ 4547919 w 5608794"/>
                      <a:gd name="connsiteY557" fmla="*/ 2113305 h 5481041"/>
                      <a:gd name="connsiteX558" fmla="*/ 4586419 w 5608794"/>
                      <a:gd name="connsiteY558" fmla="*/ 2171054 h 5481041"/>
                      <a:gd name="connsiteX559" fmla="*/ 4663418 w 5608794"/>
                      <a:gd name="connsiteY559" fmla="*/ 2190303 h 5481041"/>
                      <a:gd name="connsiteX560" fmla="*/ 4701918 w 5608794"/>
                      <a:gd name="connsiteY560" fmla="*/ 2209553 h 5481041"/>
                      <a:gd name="connsiteX561" fmla="*/ 4836668 w 5608794"/>
                      <a:gd name="connsiteY561" fmla="*/ 2209553 h 5481041"/>
                      <a:gd name="connsiteX562" fmla="*/ 4875168 w 5608794"/>
                      <a:gd name="connsiteY562" fmla="*/ 2248053 h 5481041"/>
                      <a:gd name="connsiteX563" fmla="*/ 4971417 w 5608794"/>
                      <a:gd name="connsiteY563" fmla="*/ 2190303 h 5481041"/>
                      <a:gd name="connsiteX564" fmla="*/ 5009917 w 5608794"/>
                      <a:gd name="connsiteY564" fmla="*/ 2248053 h 5481041"/>
                      <a:gd name="connsiteX565" fmla="*/ 5163918 w 5608794"/>
                      <a:gd name="connsiteY565" fmla="*/ 2305802 h 5481041"/>
                      <a:gd name="connsiteX566" fmla="*/ 5009917 w 5608794"/>
                      <a:gd name="connsiteY566" fmla="*/ 2305802 h 5481041"/>
                      <a:gd name="connsiteX567" fmla="*/ 4952168 w 5608794"/>
                      <a:gd name="connsiteY567" fmla="*/ 2305802 h 5481041"/>
                      <a:gd name="connsiteX568" fmla="*/ 4721171 w 5608794"/>
                      <a:gd name="connsiteY568" fmla="*/ 2305802 h 5481041"/>
                      <a:gd name="connsiteX569" fmla="*/ 4663421 w 5608794"/>
                      <a:gd name="connsiteY569" fmla="*/ 2286552 h 5481041"/>
                      <a:gd name="connsiteX570" fmla="*/ 4586422 w 5608794"/>
                      <a:gd name="connsiteY570" fmla="*/ 2267303 h 5481041"/>
                      <a:gd name="connsiteX571" fmla="*/ 4567172 w 5608794"/>
                      <a:gd name="connsiteY571" fmla="*/ 2286552 h 5481041"/>
                      <a:gd name="connsiteX572" fmla="*/ 4336172 w 5608794"/>
                      <a:gd name="connsiteY572" fmla="*/ 1920805 h 5481041"/>
                      <a:gd name="connsiteX573" fmla="*/ 4278423 w 5608794"/>
                      <a:gd name="connsiteY573" fmla="*/ 1940055 h 5481041"/>
                      <a:gd name="connsiteX574" fmla="*/ 4259173 w 5608794"/>
                      <a:gd name="connsiteY574" fmla="*/ 1959304 h 5481041"/>
                      <a:gd name="connsiteX575" fmla="*/ 4239924 w 5608794"/>
                      <a:gd name="connsiteY575" fmla="*/ 1978554 h 5481041"/>
                      <a:gd name="connsiteX576" fmla="*/ 4220675 w 5608794"/>
                      <a:gd name="connsiteY576" fmla="*/ 1978554 h 5481041"/>
                      <a:gd name="connsiteX577" fmla="*/ 4124425 w 5608794"/>
                      <a:gd name="connsiteY577" fmla="*/ 2036303 h 5481041"/>
                      <a:gd name="connsiteX578" fmla="*/ 3989675 w 5608794"/>
                      <a:gd name="connsiteY578" fmla="*/ 2017054 h 5481041"/>
                      <a:gd name="connsiteX579" fmla="*/ 3951176 w 5608794"/>
                      <a:gd name="connsiteY579" fmla="*/ 2055553 h 5481041"/>
                      <a:gd name="connsiteX580" fmla="*/ 3874176 w 5608794"/>
                      <a:gd name="connsiteY580" fmla="*/ 2074803 h 5481041"/>
                      <a:gd name="connsiteX581" fmla="*/ 3797176 w 5608794"/>
                      <a:gd name="connsiteY581" fmla="*/ 2094052 h 5481041"/>
                      <a:gd name="connsiteX582" fmla="*/ 3585430 w 5608794"/>
                      <a:gd name="connsiteY582" fmla="*/ 2094052 h 5481041"/>
                      <a:gd name="connsiteX583" fmla="*/ 3508431 w 5608794"/>
                      <a:gd name="connsiteY583" fmla="*/ 2113302 h 5481041"/>
                      <a:gd name="connsiteX584" fmla="*/ 3373681 w 5608794"/>
                      <a:gd name="connsiteY584" fmla="*/ 2094052 h 5481041"/>
                      <a:gd name="connsiteX585" fmla="*/ 3527682 w 5608794"/>
                      <a:gd name="connsiteY585" fmla="*/ 2036303 h 5481041"/>
                      <a:gd name="connsiteX586" fmla="*/ 3566182 w 5608794"/>
                      <a:gd name="connsiteY586" fmla="*/ 1978554 h 5481041"/>
                      <a:gd name="connsiteX587" fmla="*/ 3662431 w 5608794"/>
                      <a:gd name="connsiteY587" fmla="*/ 2036303 h 5481041"/>
                      <a:gd name="connsiteX588" fmla="*/ 3700931 w 5608794"/>
                      <a:gd name="connsiteY588" fmla="*/ 1997803 h 5481041"/>
                      <a:gd name="connsiteX589" fmla="*/ 3816430 w 5608794"/>
                      <a:gd name="connsiteY589" fmla="*/ 1997803 h 5481041"/>
                      <a:gd name="connsiteX590" fmla="*/ 3874179 w 5608794"/>
                      <a:gd name="connsiteY590" fmla="*/ 1978554 h 5481041"/>
                      <a:gd name="connsiteX591" fmla="*/ 3951179 w 5608794"/>
                      <a:gd name="connsiteY591" fmla="*/ 1959304 h 5481041"/>
                      <a:gd name="connsiteX592" fmla="*/ 3989678 w 5608794"/>
                      <a:gd name="connsiteY592" fmla="*/ 1901555 h 5481041"/>
                      <a:gd name="connsiteX593" fmla="*/ 4047428 w 5608794"/>
                      <a:gd name="connsiteY593" fmla="*/ 1940055 h 5481041"/>
                      <a:gd name="connsiteX594" fmla="*/ 4143677 w 5608794"/>
                      <a:gd name="connsiteY594" fmla="*/ 1940055 h 5481041"/>
                      <a:gd name="connsiteX595" fmla="*/ 4182177 w 5608794"/>
                      <a:gd name="connsiteY595" fmla="*/ 1901555 h 5481041"/>
                      <a:gd name="connsiteX596" fmla="*/ 4336178 w 5608794"/>
                      <a:gd name="connsiteY596" fmla="*/ 1920804 h 5481041"/>
                      <a:gd name="connsiteX597" fmla="*/ 4374672 w 5608794"/>
                      <a:gd name="connsiteY597" fmla="*/ 1940055 h 5481041"/>
                      <a:gd name="connsiteX598" fmla="*/ 4374672 w 5608794"/>
                      <a:gd name="connsiteY598" fmla="*/ 1959304 h 5481041"/>
                      <a:gd name="connsiteX599" fmla="*/ 5144708 w 5608794"/>
                      <a:gd name="connsiteY599" fmla="*/ 2132557 h 5481041"/>
                      <a:gd name="connsiteX600" fmla="*/ 4374672 w 5608794"/>
                      <a:gd name="connsiteY600" fmla="*/ 1940063 h 5481041"/>
                      <a:gd name="connsiteX601" fmla="*/ 3469886 w 5608794"/>
                      <a:gd name="connsiteY601" fmla="*/ 2325053 h 5481041"/>
                      <a:gd name="connsiteX602" fmla="*/ 3450637 w 5608794"/>
                      <a:gd name="connsiteY602" fmla="*/ 2305804 h 5481041"/>
                      <a:gd name="connsiteX603" fmla="*/ 3277384 w 5608794"/>
                      <a:gd name="connsiteY603" fmla="*/ 2402053 h 5481041"/>
                      <a:gd name="connsiteX604" fmla="*/ 3277384 w 5608794"/>
                      <a:gd name="connsiteY604" fmla="*/ 2459802 h 5481041"/>
                      <a:gd name="connsiteX605" fmla="*/ 3469878 w 5608794"/>
                      <a:gd name="connsiteY605" fmla="*/ 2325052 h 5481041"/>
                      <a:gd name="connsiteX606" fmla="*/ 3007892 w 5608794"/>
                      <a:gd name="connsiteY606" fmla="*/ 2921836 h 5481041"/>
                      <a:gd name="connsiteX607" fmla="*/ 2988643 w 5608794"/>
                      <a:gd name="connsiteY607" fmla="*/ 2787087 h 5481041"/>
                      <a:gd name="connsiteX608" fmla="*/ 2853893 w 5608794"/>
                      <a:gd name="connsiteY608" fmla="*/ 2844836 h 5481041"/>
                      <a:gd name="connsiteX609" fmla="*/ 3027145 w 5608794"/>
                      <a:gd name="connsiteY609" fmla="*/ 2941085 h 5481041"/>
                      <a:gd name="connsiteX610" fmla="*/ 2391858 w 5608794"/>
                      <a:gd name="connsiteY610" fmla="*/ 2844837 h 5481041"/>
                      <a:gd name="connsiteX611" fmla="*/ 2430357 w 5608794"/>
                      <a:gd name="connsiteY611" fmla="*/ 2864086 h 5481041"/>
                      <a:gd name="connsiteX612" fmla="*/ 2218612 w 5608794"/>
                      <a:gd name="connsiteY612" fmla="*/ 2998836 h 5481041"/>
                      <a:gd name="connsiteX613" fmla="*/ 2391864 w 5608794"/>
                      <a:gd name="connsiteY613" fmla="*/ 2844835 h 5481041"/>
                      <a:gd name="connsiteX614" fmla="*/ 2757604 w 5608794"/>
                      <a:gd name="connsiteY614" fmla="*/ 2883337 h 5481041"/>
                      <a:gd name="connsiteX615" fmla="*/ 2815354 w 5608794"/>
                      <a:gd name="connsiteY615" fmla="*/ 2883337 h 5481041"/>
                      <a:gd name="connsiteX616" fmla="*/ 3104105 w 5608794"/>
                      <a:gd name="connsiteY616" fmla="*/ 3075831 h 5481041"/>
                      <a:gd name="connsiteX617" fmla="*/ 2757609 w 5608794"/>
                      <a:gd name="connsiteY617" fmla="*/ 2883337 h 5481041"/>
                      <a:gd name="connsiteX618" fmla="*/ 3681632 w 5608794"/>
                      <a:gd name="connsiteY618" fmla="*/ 3942114 h 5481041"/>
                      <a:gd name="connsiteX619" fmla="*/ 3084848 w 5608794"/>
                      <a:gd name="connsiteY619" fmla="*/ 3730368 h 5481041"/>
                      <a:gd name="connsiteX620" fmla="*/ 2642106 w 5608794"/>
                      <a:gd name="connsiteY620" fmla="*/ 4173111 h 5481041"/>
                      <a:gd name="connsiteX621" fmla="*/ 2796107 w 5608794"/>
                      <a:gd name="connsiteY621" fmla="*/ 4096111 h 5481041"/>
                      <a:gd name="connsiteX622" fmla="*/ 2853856 w 5608794"/>
                      <a:gd name="connsiteY622" fmla="*/ 4115361 h 5481041"/>
                      <a:gd name="connsiteX623" fmla="*/ 2950105 w 5608794"/>
                      <a:gd name="connsiteY623" fmla="*/ 4076861 h 5481041"/>
                      <a:gd name="connsiteX624" fmla="*/ 2988605 w 5608794"/>
                      <a:gd name="connsiteY624" fmla="*/ 4038361 h 5481041"/>
                      <a:gd name="connsiteX625" fmla="*/ 3046355 w 5608794"/>
                      <a:gd name="connsiteY625" fmla="*/ 4057610 h 5481041"/>
                      <a:gd name="connsiteX626" fmla="*/ 3123354 w 5608794"/>
                      <a:gd name="connsiteY626" fmla="*/ 4038361 h 5481041"/>
                      <a:gd name="connsiteX627" fmla="*/ 3161854 w 5608794"/>
                      <a:gd name="connsiteY627" fmla="*/ 4057610 h 5481041"/>
                      <a:gd name="connsiteX628" fmla="*/ 3296604 w 5608794"/>
                      <a:gd name="connsiteY628" fmla="*/ 3999861 h 5481041"/>
                      <a:gd name="connsiteX629" fmla="*/ 3335104 w 5608794"/>
                      <a:gd name="connsiteY629" fmla="*/ 4019110 h 5481041"/>
                      <a:gd name="connsiteX630" fmla="*/ 3412103 w 5608794"/>
                      <a:gd name="connsiteY630" fmla="*/ 3942111 h 5481041"/>
                      <a:gd name="connsiteX631" fmla="*/ 3469853 w 5608794"/>
                      <a:gd name="connsiteY631" fmla="*/ 3980611 h 5481041"/>
                      <a:gd name="connsiteX632" fmla="*/ 3623854 w 5608794"/>
                      <a:gd name="connsiteY632" fmla="*/ 3961361 h 5481041"/>
                      <a:gd name="connsiteX633" fmla="*/ 3489104 w 5608794"/>
                      <a:gd name="connsiteY633" fmla="*/ 4019110 h 5481041"/>
                      <a:gd name="connsiteX634" fmla="*/ 3431355 w 5608794"/>
                      <a:gd name="connsiteY634" fmla="*/ 4038360 h 5481041"/>
                      <a:gd name="connsiteX635" fmla="*/ 3219609 w 5608794"/>
                      <a:gd name="connsiteY635" fmla="*/ 4134609 h 5481041"/>
                      <a:gd name="connsiteX636" fmla="*/ 3161860 w 5608794"/>
                      <a:gd name="connsiteY636" fmla="*/ 4134609 h 5481041"/>
                      <a:gd name="connsiteX637" fmla="*/ 3084860 w 5608794"/>
                      <a:gd name="connsiteY637" fmla="*/ 4153859 h 5481041"/>
                      <a:gd name="connsiteX638" fmla="*/ 3027111 w 5608794"/>
                      <a:gd name="connsiteY638" fmla="*/ 4134609 h 5481041"/>
                      <a:gd name="connsiteX639" fmla="*/ 2911613 w 5608794"/>
                      <a:gd name="connsiteY639" fmla="*/ 4192358 h 5481041"/>
                      <a:gd name="connsiteX640" fmla="*/ 2796114 w 5608794"/>
                      <a:gd name="connsiteY640" fmla="*/ 4173109 h 5481041"/>
                      <a:gd name="connsiteX641" fmla="*/ 2776865 w 5608794"/>
                      <a:gd name="connsiteY641" fmla="*/ 4230858 h 5481041"/>
                      <a:gd name="connsiteX642" fmla="*/ 2699865 w 5608794"/>
                      <a:gd name="connsiteY642" fmla="*/ 4192358 h 5481041"/>
                      <a:gd name="connsiteX643" fmla="*/ 2642116 w 5608794"/>
                      <a:gd name="connsiteY643" fmla="*/ 4192358 h 5481041"/>
                      <a:gd name="connsiteX644" fmla="*/ 3681691 w 5608794"/>
                      <a:gd name="connsiteY644" fmla="*/ 3942110 h 5481041"/>
                      <a:gd name="connsiteX645" fmla="*/ 3546882 w 5608794"/>
                      <a:gd name="connsiteY645" fmla="*/ 3807364 h 5481041"/>
                      <a:gd name="connsiteX646" fmla="*/ 2699850 w 5608794"/>
                      <a:gd name="connsiteY646" fmla="*/ 4096115 h 5481041"/>
                      <a:gd name="connsiteX647" fmla="*/ 3546882 w 5608794"/>
                      <a:gd name="connsiteY647" fmla="*/ 3807364 h 5481041"/>
                      <a:gd name="connsiteX648" fmla="*/ 1082802 w 5608794"/>
                      <a:gd name="connsiteY648" fmla="*/ 4019110 h 5481041"/>
                      <a:gd name="connsiteX649" fmla="*/ 1352302 w 5608794"/>
                      <a:gd name="connsiteY649" fmla="*/ 3460829 h 5481041"/>
                      <a:gd name="connsiteX650" fmla="*/ 1987588 w 5608794"/>
                      <a:gd name="connsiteY650" fmla="*/ 3460829 h 5481041"/>
                      <a:gd name="connsiteX651" fmla="*/ 1814335 w 5608794"/>
                      <a:gd name="connsiteY651" fmla="*/ 3518578 h 5481041"/>
                      <a:gd name="connsiteX652" fmla="*/ 1795086 w 5608794"/>
                      <a:gd name="connsiteY652" fmla="*/ 3576328 h 5481041"/>
                      <a:gd name="connsiteX653" fmla="*/ 1698837 w 5608794"/>
                      <a:gd name="connsiteY653" fmla="*/ 3614828 h 5481041"/>
                      <a:gd name="connsiteX654" fmla="*/ 1641088 w 5608794"/>
                      <a:gd name="connsiteY654" fmla="*/ 3614828 h 5481041"/>
                      <a:gd name="connsiteX655" fmla="*/ 1621838 w 5608794"/>
                      <a:gd name="connsiteY655" fmla="*/ 3672577 h 5481041"/>
                      <a:gd name="connsiteX656" fmla="*/ 1544838 w 5608794"/>
                      <a:gd name="connsiteY656" fmla="*/ 3711077 h 5481041"/>
                      <a:gd name="connsiteX657" fmla="*/ 1525589 w 5608794"/>
                      <a:gd name="connsiteY657" fmla="*/ 3749577 h 5481041"/>
                      <a:gd name="connsiteX658" fmla="*/ 1390839 w 5608794"/>
                      <a:gd name="connsiteY658" fmla="*/ 3788076 h 5481041"/>
                      <a:gd name="connsiteX659" fmla="*/ 1390839 w 5608794"/>
                      <a:gd name="connsiteY659" fmla="*/ 3845826 h 5481041"/>
                      <a:gd name="connsiteX660" fmla="*/ 1275341 w 5608794"/>
                      <a:gd name="connsiteY660" fmla="*/ 3826576 h 5481041"/>
                      <a:gd name="connsiteX661" fmla="*/ 1256091 w 5608794"/>
                      <a:gd name="connsiteY661" fmla="*/ 3903576 h 5481041"/>
                      <a:gd name="connsiteX662" fmla="*/ 1140593 w 5608794"/>
                      <a:gd name="connsiteY662" fmla="*/ 3999825 h 5481041"/>
                      <a:gd name="connsiteX663" fmla="*/ 1275343 w 5608794"/>
                      <a:gd name="connsiteY663" fmla="*/ 3961325 h 5481041"/>
                      <a:gd name="connsiteX664" fmla="*/ 1313842 w 5608794"/>
                      <a:gd name="connsiteY664" fmla="*/ 3922825 h 5481041"/>
                      <a:gd name="connsiteX665" fmla="*/ 1525588 w 5608794"/>
                      <a:gd name="connsiteY665" fmla="*/ 3845826 h 5481041"/>
                      <a:gd name="connsiteX666" fmla="*/ 1583337 w 5608794"/>
                      <a:gd name="connsiteY666" fmla="*/ 3807326 h 5481041"/>
                      <a:gd name="connsiteX667" fmla="*/ 1660337 w 5608794"/>
                      <a:gd name="connsiteY667" fmla="*/ 3768826 h 5481041"/>
                      <a:gd name="connsiteX668" fmla="*/ 1679586 w 5608794"/>
                      <a:gd name="connsiteY668" fmla="*/ 3711077 h 5481041"/>
                      <a:gd name="connsiteX669" fmla="*/ 1795085 w 5608794"/>
                      <a:gd name="connsiteY669" fmla="*/ 3672577 h 5481041"/>
                      <a:gd name="connsiteX670" fmla="*/ 1872085 w 5608794"/>
                      <a:gd name="connsiteY670" fmla="*/ 3576328 h 5481041"/>
                      <a:gd name="connsiteX671" fmla="*/ 1929834 w 5608794"/>
                      <a:gd name="connsiteY671" fmla="*/ 3614828 h 5481041"/>
                      <a:gd name="connsiteX672" fmla="*/ 1949083 w 5608794"/>
                      <a:gd name="connsiteY672" fmla="*/ 3518578 h 5481041"/>
                      <a:gd name="connsiteX673" fmla="*/ 2006833 w 5608794"/>
                      <a:gd name="connsiteY673" fmla="*/ 3480079 h 5481041"/>
                      <a:gd name="connsiteX674" fmla="*/ 1082805 w 5608794"/>
                      <a:gd name="connsiteY674" fmla="*/ 4019078 h 5481041"/>
                      <a:gd name="connsiteX675" fmla="*/ 1082802 w 5608794"/>
                      <a:gd name="connsiteY675" fmla="*/ 3845857 h 5481041"/>
                      <a:gd name="connsiteX676" fmla="*/ 1891331 w 5608794"/>
                      <a:gd name="connsiteY676" fmla="*/ 3441607 h 5481041"/>
                      <a:gd name="connsiteX677" fmla="*/ 1082802 w 5608794"/>
                      <a:gd name="connsiteY677" fmla="*/ 3845857 h 54810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  <a:cxn ang="0">
                        <a:pos x="connsiteX432" y="connsiteY432"/>
                      </a:cxn>
                      <a:cxn ang="0">
                        <a:pos x="connsiteX433" y="connsiteY433"/>
                      </a:cxn>
                      <a:cxn ang="0">
                        <a:pos x="connsiteX434" y="connsiteY434"/>
                      </a:cxn>
                      <a:cxn ang="0">
                        <a:pos x="connsiteX435" y="connsiteY435"/>
                      </a:cxn>
                      <a:cxn ang="0">
                        <a:pos x="connsiteX436" y="connsiteY436"/>
                      </a:cxn>
                      <a:cxn ang="0">
                        <a:pos x="connsiteX437" y="connsiteY437"/>
                      </a:cxn>
                      <a:cxn ang="0">
                        <a:pos x="connsiteX438" y="connsiteY438"/>
                      </a:cxn>
                      <a:cxn ang="0">
                        <a:pos x="connsiteX439" y="connsiteY439"/>
                      </a:cxn>
                      <a:cxn ang="0">
                        <a:pos x="connsiteX440" y="connsiteY440"/>
                      </a:cxn>
                      <a:cxn ang="0">
                        <a:pos x="connsiteX441" y="connsiteY441"/>
                      </a:cxn>
                      <a:cxn ang="0">
                        <a:pos x="connsiteX442" y="connsiteY442"/>
                      </a:cxn>
                      <a:cxn ang="0">
                        <a:pos x="connsiteX443" y="connsiteY443"/>
                      </a:cxn>
                      <a:cxn ang="0">
                        <a:pos x="connsiteX444" y="connsiteY444"/>
                      </a:cxn>
                      <a:cxn ang="0">
                        <a:pos x="connsiteX445" y="connsiteY445"/>
                      </a:cxn>
                      <a:cxn ang="0">
                        <a:pos x="connsiteX446" y="connsiteY446"/>
                      </a:cxn>
                      <a:cxn ang="0">
                        <a:pos x="connsiteX447" y="connsiteY447"/>
                      </a:cxn>
                      <a:cxn ang="0">
                        <a:pos x="connsiteX448" y="connsiteY448"/>
                      </a:cxn>
                      <a:cxn ang="0">
                        <a:pos x="connsiteX449" y="connsiteY449"/>
                      </a:cxn>
                      <a:cxn ang="0">
                        <a:pos x="connsiteX450" y="connsiteY450"/>
                      </a:cxn>
                      <a:cxn ang="0">
                        <a:pos x="connsiteX451" y="connsiteY451"/>
                      </a:cxn>
                      <a:cxn ang="0">
                        <a:pos x="connsiteX452" y="connsiteY452"/>
                      </a:cxn>
                      <a:cxn ang="0">
                        <a:pos x="connsiteX453" y="connsiteY453"/>
                      </a:cxn>
                      <a:cxn ang="0">
                        <a:pos x="connsiteX454" y="connsiteY454"/>
                      </a:cxn>
                      <a:cxn ang="0">
                        <a:pos x="connsiteX455" y="connsiteY455"/>
                      </a:cxn>
                      <a:cxn ang="0">
                        <a:pos x="connsiteX456" y="connsiteY456"/>
                      </a:cxn>
                      <a:cxn ang="0">
                        <a:pos x="connsiteX457" y="connsiteY457"/>
                      </a:cxn>
                      <a:cxn ang="0">
                        <a:pos x="connsiteX458" y="connsiteY458"/>
                      </a:cxn>
                      <a:cxn ang="0">
                        <a:pos x="connsiteX459" y="connsiteY459"/>
                      </a:cxn>
                      <a:cxn ang="0">
                        <a:pos x="connsiteX460" y="connsiteY460"/>
                      </a:cxn>
                      <a:cxn ang="0">
                        <a:pos x="connsiteX461" y="connsiteY461"/>
                      </a:cxn>
                      <a:cxn ang="0">
                        <a:pos x="connsiteX462" y="connsiteY462"/>
                      </a:cxn>
                      <a:cxn ang="0">
                        <a:pos x="connsiteX463" y="connsiteY463"/>
                      </a:cxn>
                      <a:cxn ang="0">
                        <a:pos x="connsiteX464" y="connsiteY464"/>
                      </a:cxn>
                      <a:cxn ang="0">
                        <a:pos x="connsiteX465" y="connsiteY465"/>
                      </a:cxn>
                      <a:cxn ang="0">
                        <a:pos x="connsiteX466" y="connsiteY466"/>
                      </a:cxn>
                      <a:cxn ang="0">
                        <a:pos x="connsiteX467" y="connsiteY467"/>
                      </a:cxn>
                      <a:cxn ang="0">
                        <a:pos x="connsiteX468" y="connsiteY468"/>
                      </a:cxn>
                      <a:cxn ang="0">
                        <a:pos x="connsiteX469" y="connsiteY469"/>
                      </a:cxn>
                      <a:cxn ang="0">
                        <a:pos x="connsiteX470" y="connsiteY470"/>
                      </a:cxn>
                      <a:cxn ang="0">
                        <a:pos x="connsiteX471" y="connsiteY471"/>
                      </a:cxn>
                      <a:cxn ang="0">
                        <a:pos x="connsiteX472" y="connsiteY472"/>
                      </a:cxn>
                      <a:cxn ang="0">
                        <a:pos x="connsiteX473" y="connsiteY473"/>
                      </a:cxn>
                      <a:cxn ang="0">
                        <a:pos x="connsiteX474" y="connsiteY474"/>
                      </a:cxn>
                      <a:cxn ang="0">
                        <a:pos x="connsiteX475" y="connsiteY475"/>
                      </a:cxn>
                      <a:cxn ang="0">
                        <a:pos x="connsiteX476" y="connsiteY476"/>
                      </a:cxn>
                      <a:cxn ang="0">
                        <a:pos x="connsiteX477" y="connsiteY477"/>
                      </a:cxn>
                      <a:cxn ang="0">
                        <a:pos x="connsiteX478" y="connsiteY478"/>
                      </a:cxn>
                      <a:cxn ang="0">
                        <a:pos x="connsiteX479" y="connsiteY479"/>
                      </a:cxn>
                      <a:cxn ang="0">
                        <a:pos x="connsiteX480" y="connsiteY480"/>
                      </a:cxn>
                      <a:cxn ang="0">
                        <a:pos x="connsiteX481" y="connsiteY481"/>
                      </a:cxn>
                      <a:cxn ang="0">
                        <a:pos x="connsiteX482" y="connsiteY482"/>
                      </a:cxn>
                      <a:cxn ang="0">
                        <a:pos x="connsiteX483" y="connsiteY483"/>
                      </a:cxn>
                      <a:cxn ang="0">
                        <a:pos x="connsiteX484" y="connsiteY484"/>
                      </a:cxn>
                      <a:cxn ang="0">
                        <a:pos x="connsiteX485" y="connsiteY485"/>
                      </a:cxn>
                      <a:cxn ang="0">
                        <a:pos x="connsiteX486" y="connsiteY486"/>
                      </a:cxn>
                      <a:cxn ang="0">
                        <a:pos x="connsiteX487" y="connsiteY487"/>
                      </a:cxn>
                      <a:cxn ang="0">
                        <a:pos x="connsiteX488" y="connsiteY488"/>
                      </a:cxn>
                      <a:cxn ang="0">
                        <a:pos x="connsiteX489" y="connsiteY489"/>
                      </a:cxn>
                      <a:cxn ang="0">
                        <a:pos x="connsiteX490" y="connsiteY490"/>
                      </a:cxn>
                      <a:cxn ang="0">
                        <a:pos x="connsiteX491" y="connsiteY491"/>
                      </a:cxn>
                      <a:cxn ang="0">
                        <a:pos x="connsiteX492" y="connsiteY492"/>
                      </a:cxn>
                      <a:cxn ang="0">
                        <a:pos x="connsiteX493" y="connsiteY493"/>
                      </a:cxn>
                      <a:cxn ang="0">
                        <a:pos x="connsiteX494" y="connsiteY494"/>
                      </a:cxn>
                      <a:cxn ang="0">
                        <a:pos x="connsiteX495" y="connsiteY495"/>
                      </a:cxn>
                      <a:cxn ang="0">
                        <a:pos x="connsiteX496" y="connsiteY496"/>
                      </a:cxn>
                      <a:cxn ang="0">
                        <a:pos x="connsiteX497" y="connsiteY497"/>
                      </a:cxn>
                      <a:cxn ang="0">
                        <a:pos x="connsiteX498" y="connsiteY498"/>
                      </a:cxn>
                      <a:cxn ang="0">
                        <a:pos x="connsiteX499" y="connsiteY499"/>
                      </a:cxn>
                      <a:cxn ang="0">
                        <a:pos x="connsiteX500" y="connsiteY500"/>
                      </a:cxn>
                      <a:cxn ang="0">
                        <a:pos x="connsiteX501" y="connsiteY501"/>
                      </a:cxn>
                      <a:cxn ang="0">
                        <a:pos x="connsiteX502" y="connsiteY502"/>
                      </a:cxn>
                      <a:cxn ang="0">
                        <a:pos x="connsiteX503" y="connsiteY503"/>
                      </a:cxn>
                      <a:cxn ang="0">
                        <a:pos x="connsiteX504" y="connsiteY504"/>
                      </a:cxn>
                      <a:cxn ang="0">
                        <a:pos x="connsiteX505" y="connsiteY505"/>
                      </a:cxn>
                      <a:cxn ang="0">
                        <a:pos x="connsiteX506" y="connsiteY506"/>
                      </a:cxn>
                      <a:cxn ang="0">
                        <a:pos x="connsiteX507" y="connsiteY507"/>
                      </a:cxn>
                      <a:cxn ang="0">
                        <a:pos x="connsiteX508" y="connsiteY508"/>
                      </a:cxn>
                      <a:cxn ang="0">
                        <a:pos x="connsiteX509" y="connsiteY509"/>
                      </a:cxn>
                      <a:cxn ang="0">
                        <a:pos x="connsiteX510" y="connsiteY510"/>
                      </a:cxn>
                      <a:cxn ang="0">
                        <a:pos x="connsiteX511" y="connsiteY511"/>
                      </a:cxn>
                      <a:cxn ang="0">
                        <a:pos x="connsiteX512" y="connsiteY512"/>
                      </a:cxn>
                      <a:cxn ang="0">
                        <a:pos x="connsiteX513" y="connsiteY513"/>
                      </a:cxn>
                      <a:cxn ang="0">
                        <a:pos x="connsiteX514" y="connsiteY514"/>
                      </a:cxn>
                      <a:cxn ang="0">
                        <a:pos x="connsiteX515" y="connsiteY515"/>
                      </a:cxn>
                      <a:cxn ang="0">
                        <a:pos x="connsiteX516" y="connsiteY516"/>
                      </a:cxn>
                      <a:cxn ang="0">
                        <a:pos x="connsiteX517" y="connsiteY517"/>
                      </a:cxn>
                      <a:cxn ang="0">
                        <a:pos x="connsiteX518" y="connsiteY518"/>
                      </a:cxn>
                      <a:cxn ang="0">
                        <a:pos x="connsiteX519" y="connsiteY519"/>
                      </a:cxn>
                      <a:cxn ang="0">
                        <a:pos x="connsiteX520" y="connsiteY520"/>
                      </a:cxn>
                      <a:cxn ang="0">
                        <a:pos x="connsiteX521" y="connsiteY521"/>
                      </a:cxn>
                      <a:cxn ang="0">
                        <a:pos x="connsiteX522" y="connsiteY522"/>
                      </a:cxn>
                      <a:cxn ang="0">
                        <a:pos x="connsiteX523" y="connsiteY523"/>
                      </a:cxn>
                      <a:cxn ang="0">
                        <a:pos x="connsiteX524" y="connsiteY524"/>
                      </a:cxn>
                      <a:cxn ang="0">
                        <a:pos x="connsiteX525" y="connsiteY525"/>
                      </a:cxn>
                      <a:cxn ang="0">
                        <a:pos x="connsiteX526" y="connsiteY526"/>
                      </a:cxn>
                      <a:cxn ang="0">
                        <a:pos x="connsiteX527" y="connsiteY527"/>
                      </a:cxn>
                      <a:cxn ang="0">
                        <a:pos x="connsiteX528" y="connsiteY528"/>
                      </a:cxn>
                      <a:cxn ang="0">
                        <a:pos x="connsiteX529" y="connsiteY529"/>
                      </a:cxn>
                      <a:cxn ang="0">
                        <a:pos x="connsiteX530" y="connsiteY530"/>
                      </a:cxn>
                      <a:cxn ang="0">
                        <a:pos x="connsiteX531" y="connsiteY531"/>
                      </a:cxn>
                      <a:cxn ang="0">
                        <a:pos x="connsiteX532" y="connsiteY532"/>
                      </a:cxn>
                      <a:cxn ang="0">
                        <a:pos x="connsiteX533" y="connsiteY533"/>
                      </a:cxn>
                      <a:cxn ang="0">
                        <a:pos x="connsiteX534" y="connsiteY534"/>
                      </a:cxn>
                      <a:cxn ang="0">
                        <a:pos x="connsiteX535" y="connsiteY535"/>
                      </a:cxn>
                      <a:cxn ang="0">
                        <a:pos x="connsiteX536" y="connsiteY536"/>
                      </a:cxn>
                      <a:cxn ang="0">
                        <a:pos x="connsiteX537" y="connsiteY537"/>
                      </a:cxn>
                      <a:cxn ang="0">
                        <a:pos x="connsiteX538" y="connsiteY538"/>
                      </a:cxn>
                      <a:cxn ang="0">
                        <a:pos x="connsiteX539" y="connsiteY539"/>
                      </a:cxn>
                      <a:cxn ang="0">
                        <a:pos x="connsiteX540" y="connsiteY540"/>
                      </a:cxn>
                      <a:cxn ang="0">
                        <a:pos x="connsiteX541" y="connsiteY541"/>
                      </a:cxn>
                      <a:cxn ang="0">
                        <a:pos x="connsiteX542" y="connsiteY542"/>
                      </a:cxn>
                      <a:cxn ang="0">
                        <a:pos x="connsiteX543" y="connsiteY543"/>
                      </a:cxn>
                      <a:cxn ang="0">
                        <a:pos x="connsiteX544" y="connsiteY544"/>
                      </a:cxn>
                      <a:cxn ang="0">
                        <a:pos x="connsiteX545" y="connsiteY545"/>
                      </a:cxn>
                      <a:cxn ang="0">
                        <a:pos x="connsiteX546" y="connsiteY546"/>
                      </a:cxn>
                      <a:cxn ang="0">
                        <a:pos x="connsiteX547" y="connsiteY547"/>
                      </a:cxn>
                      <a:cxn ang="0">
                        <a:pos x="connsiteX548" y="connsiteY548"/>
                      </a:cxn>
                      <a:cxn ang="0">
                        <a:pos x="connsiteX549" y="connsiteY549"/>
                      </a:cxn>
                      <a:cxn ang="0">
                        <a:pos x="connsiteX550" y="connsiteY550"/>
                      </a:cxn>
                      <a:cxn ang="0">
                        <a:pos x="connsiteX551" y="connsiteY551"/>
                      </a:cxn>
                      <a:cxn ang="0">
                        <a:pos x="connsiteX552" y="connsiteY552"/>
                      </a:cxn>
                      <a:cxn ang="0">
                        <a:pos x="connsiteX553" y="connsiteY553"/>
                      </a:cxn>
                      <a:cxn ang="0">
                        <a:pos x="connsiteX554" y="connsiteY554"/>
                      </a:cxn>
                      <a:cxn ang="0">
                        <a:pos x="connsiteX555" y="connsiteY555"/>
                      </a:cxn>
                      <a:cxn ang="0">
                        <a:pos x="connsiteX556" y="connsiteY556"/>
                      </a:cxn>
                      <a:cxn ang="0">
                        <a:pos x="connsiteX557" y="connsiteY557"/>
                      </a:cxn>
                      <a:cxn ang="0">
                        <a:pos x="connsiteX558" y="connsiteY558"/>
                      </a:cxn>
                      <a:cxn ang="0">
                        <a:pos x="connsiteX559" y="connsiteY559"/>
                      </a:cxn>
                      <a:cxn ang="0">
                        <a:pos x="connsiteX560" y="connsiteY560"/>
                      </a:cxn>
                      <a:cxn ang="0">
                        <a:pos x="connsiteX561" y="connsiteY561"/>
                      </a:cxn>
                      <a:cxn ang="0">
                        <a:pos x="connsiteX562" y="connsiteY562"/>
                      </a:cxn>
                      <a:cxn ang="0">
                        <a:pos x="connsiteX563" y="connsiteY563"/>
                      </a:cxn>
                      <a:cxn ang="0">
                        <a:pos x="connsiteX564" y="connsiteY564"/>
                      </a:cxn>
                      <a:cxn ang="0">
                        <a:pos x="connsiteX565" y="connsiteY565"/>
                      </a:cxn>
                      <a:cxn ang="0">
                        <a:pos x="connsiteX566" y="connsiteY566"/>
                      </a:cxn>
                      <a:cxn ang="0">
                        <a:pos x="connsiteX567" y="connsiteY567"/>
                      </a:cxn>
                      <a:cxn ang="0">
                        <a:pos x="connsiteX568" y="connsiteY568"/>
                      </a:cxn>
                      <a:cxn ang="0">
                        <a:pos x="connsiteX569" y="connsiteY569"/>
                      </a:cxn>
                      <a:cxn ang="0">
                        <a:pos x="connsiteX570" y="connsiteY570"/>
                      </a:cxn>
                      <a:cxn ang="0">
                        <a:pos x="connsiteX571" y="connsiteY571"/>
                      </a:cxn>
                      <a:cxn ang="0">
                        <a:pos x="connsiteX572" y="connsiteY572"/>
                      </a:cxn>
                      <a:cxn ang="0">
                        <a:pos x="connsiteX573" y="connsiteY573"/>
                      </a:cxn>
                      <a:cxn ang="0">
                        <a:pos x="connsiteX574" y="connsiteY574"/>
                      </a:cxn>
                      <a:cxn ang="0">
                        <a:pos x="connsiteX575" y="connsiteY575"/>
                      </a:cxn>
                      <a:cxn ang="0">
                        <a:pos x="connsiteX576" y="connsiteY576"/>
                      </a:cxn>
                      <a:cxn ang="0">
                        <a:pos x="connsiteX577" y="connsiteY577"/>
                      </a:cxn>
                      <a:cxn ang="0">
                        <a:pos x="connsiteX578" y="connsiteY578"/>
                      </a:cxn>
                      <a:cxn ang="0">
                        <a:pos x="connsiteX579" y="connsiteY579"/>
                      </a:cxn>
                      <a:cxn ang="0">
                        <a:pos x="connsiteX580" y="connsiteY580"/>
                      </a:cxn>
                      <a:cxn ang="0">
                        <a:pos x="connsiteX581" y="connsiteY581"/>
                      </a:cxn>
                      <a:cxn ang="0">
                        <a:pos x="connsiteX582" y="connsiteY582"/>
                      </a:cxn>
                      <a:cxn ang="0">
                        <a:pos x="connsiteX583" y="connsiteY583"/>
                      </a:cxn>
                      <a:cxn ang="0">
                        <a:pos x="connsiteX584" y="connsiteY584"/>
                      </a:cxn>
                      <a:cxn ang="0">
                        <a:pos x="connsiteX585" y="connsiteY585"/>
                      </a:cxn>
                      <a:cxn ang="0">
                        <a:pos x="connsiteX586" y="connsiteY586"/>
                      </a:cxn>
                      <a:cxn ang="0">
                        <a:pos x="connsiteX587" y="connsiteY587"/>
                      </a:cxn>
                      <a:cxn ang="0">
                        <a:pos x="connsiteX588" y="connsiteY588"/>
                      </a:cxn>
                      <a:cxn ang="0">
                        <a:pos x="connsiteX589" y="connsiteY589"/>
                      </a:cxn>
                      <a:cxn ang="0">
                        <a:pos x="connsiteX590" y="connsiteY590"/>
                      </a:cxn>
                      <a:cxn ang="0">
                        <a:pos x="connsiteX591" y="connsiteY591"/>
                      </a:cxn>
                      <a:cxn ang="0">
                        <a:pos x="connsiteX592" y="connsiteY592"/>
                      </a:cxn>
                      <a:cxn ang="0">
                        <a:pos x="connsiteX593" y="connsiteY593"/>
                      </a:cxn>
                      <a:cxn ang="0">
                        <a:pos x="connsiteX594" y="connsiteY594"/>
                      </a:cxn>
                      <a:cxn ang="0">
                        <a:pos x="connsiteX595" y="connsiteY595"/>
                      </a:cxn>
                      <a:cxn ang="0">
                        <a:pos x="connsiteX596" y="connsiteY596"/>
                      </a:cxn>
                      <a:cxn ang="0">
                        <a:pos x="connsiteX597" y="connsiteY597"/>
                      </a:cxn>
                      <a:cxn ang="0">
                        <a:pos x="connsiteX598" y="connsiteY598"/>
                      </a:cxn>
                      <a:cxn ang="0">
                        <a:pos x="connsiteX599" y="connsiteY599"/>
                      </a:cxn>
                      <a:cxn ang="0">
                        <a:pos x="connsiteX600" y="connsiteY600"/>
                      </a:cxn>
                      <a:cxn ang="0">
                        <a:pos x="connsiteX601" y="connsiteY601"/>
                      </a:cxn>
                      <a:cxn ang="0">
                        <a:pos x="connsiteX602" y="connsiteY602"/>
                      </a:cxn>
                      <a:cxn ang="0">
                        <a:pos x="connsiteX603" y="connsiteY603"/>
                      </a:cxn>
                      <a:cxn ang="0">
                        <a:pos x="connsiteX604" y="connsiteY604"/>
                      </a:cxn>
                      <a:cxn ang="0">
                        <a:pos x="connsiteX605" y="connsiteY605"/>
                      </a:cxn>
                      <a:cxn ang="0">
                        <a:pos x="connsiteX606" y="connsiteY606"/>
                      </a:cxn>
                      <a:cxn ang="0">
                        <a:pos x="connsiteX607" y="connsiteY607"/>
                      </a:cxn>
                      <a:cxn ang="0">
                        <a:pos x="connsiteX608" y="connsiteY608"/>
                      </a:cxn>
                      <a:cxn ang="0">
                        <a:pos x="connsiteX609" y="connsiteY609"/>
                      </a:cxn>
                      <a:cxn ang="0">
                        <a:pos x="connsiteX610" y="connsiteY610"/>
                      </a:cxn>
                      <a:cxn ang="0">
                        <a:pos x="connsiteX611" y="connsiteY611"/>
                      </a:cxn>
                      <a:cxn ang="0">
                        <a:pos x="connsiteX612" y="connsiteY612"/>
                      </a:cxn>
                      <a:cxn ang="0">
                        <a:pos x="connsiteX613" y="connsiteY613"/>
                      </a:cxn>
                      <a:cxn ang="0">
                        <a:pos x="connsiteX614" y="connsiteY614"/>
                      </a:cxn>
                      <a:cxn ang="0">
                        <a:pos x="connsiteX615" y="connsiteY615"/>
                      </a:cxn>
                      <a:cxn ang="0">
                        <a:pos x="connsiteX616" y="connsiteY616"/>
                      </a:cxn>
                      <a:cxn ang="0">
                        <a:pos x="connsiteX617" y="connsiteY617"/>
                      </a:cxn>
                      <a:cxn ang="0">
                        <a:pos x="connsiteX618" y="connsiteY618"/>
                      </a:cxn>
                      <a:cxn ang="0">
                        <a:pos x="connsiteX619" y="connsiteY619"/>
                      </a:cxn>
                      <a:cxn ang="0">
                        <a:pos x="connsiteX620" y="connsiteY620"/>
                      </a:cxn>
                      <a:cxn ang="0">
                        <a:pos x="connsiteX621" y="connsiteY621"/>
                      </a:cxn>
                      <a:cxn ang="0">
                        <a:pos x="connsiteX622" y="connsiteY622"/>
                      </a:cxn>
                      <a:cxn ang="0">
                        <a:pos x="connsiteX623" y="connsiteY623"/>
                      </a:cxn>
                      <a:cxn ang="0">
                        <a:pos x="connsiteX624" y="connsiteY624"/>
                      </a:cxn>
                      <a:cxn ang="0">
                        <a:pos x="connsiteX625" y="connsiteY625"/>
                      </a:cxn>
                      <a:cxn ang="0">
                        <a:pos x="connsiteX626" y="connsiteY626"/>
                      </a:cxn>
                      <a:cxn ang="0">
                        <a:pos x="connsiteX627" y="connsiteY627"/>
                      </a:cxn>
                      <a:cxn ang="0">
                        <a:pos x="connsiteX628" y="connsiteY628"/>
                      </a:cxn>
                      <a:cxn ang="0">
                        <a:pos x="connsiteX629" y="connsiteY629"/>
                      </a:cxn>
                      <a:cxn ang="0">
                        <a:pos x="connsiteX630" y="connsiteY630"/>
                      </a:cxn>
                      <a:cxn ang="0">
                        <a:pos x="connsiteX631" y="connsiteY631"/>
                      </a:cxn>
                      <a:cxn ang="0">
                        <a:pos x="connsiteX632" y="connsiteY632"/>
                      </a:cxn>
                      <a:cxn ang="0">
                        <a:pos x="connsiteX633" y="connsiteY633"/>
                      </a:cxn>
                      <a:cxn ang="0">
                        <a:pos x="connsiteX634" y="connsiteY634"/>
                      </a:cxn>
                      <a:cxn ang="0">
                        <a:pos x="connsiteX635" y="connsiteY635"/>
                      </a:cxn>
                      <a:cxn ang="0">
                        <a:pos x="connsiteX636" y="connsiteY636"/>
                      </a:cxn>
                      <a:cxn ang="0">
                        <a:pos x="connsiteX637" y="connsiteY637"/>
                      </a:cxn>
                      <a:cxn ang="0">
                        <a:pos x="connsiteX638" y="connsiteY638"/>
                      </a:cxn>
                      <a:cxn ang="0">
                        <a:pos x="connsiteX639" y="connsiteY639"/>
                      </a:cxn>
                      <a:cxn ang="0">
                        <a:pos x="connsiteX640" y="connsiteY640"/>
                      </a:cxn>
                      <a:cxn ang="0">
                        <a:pos x="connsiteX641" y="connsiteY641"/>
                      </a:cxn>
                      <a:cxn ang="0">
                        <a:pos x="connsiteX642" y="connsiteY642"/>
                      </a:cxn>
                      <a:cxn ang="0">
                        <a:pos x="connsiteX643" y="connsiteY643"/>
                      </a:cxn>
                      <a:cxn ang="0">
                        <a:pos x="connsiteX644" y="connsiteY644"/>
                      </a:cxn>
                      <a:cxn ang="0">
                        <a:pos x="connsiteX645" y="connsiteY645"/>
                      </a:cxn>
                      <a:cxn ang="0">
                        <a:pos x="connsiteX646" y="connsiteY646"/>
                      </a:cxn>
                      <a:cxn ang="0">
                        <a:pos x="connsiteX647" y="connsiteY647"/>
                      </a:cxn>
                      <a:cxn ang="0">
                        <a:pos x="connsiteX648" y="connsiteY648"/>
                      </a:cxn>
                      <a:cxn ang="0">
                        <a:pos x="connsiteX649" y="connsiteY649"/>
                      </a:cxn>
                      <a:cxn ang="0">
                        <a:pos x="connsiteX650" y="connsiteY650"/>
                      </a:cxn>
                      <a:cxn ang="0">
                        <a:pos x="connsiteX651" y="connsiteY651"/>
                      </a:cxn>
                      <a:cxn ang="0">
                        <a:pos x="connsiteX652" y="connsiteY652"/>
                      </a:cxn>
                      <a:cxn ang="0">
                        <a:pos x="connsiteX653" y="connsiteY653"/>
                      </a:cxn>
                      <a:cxn ang="0">
                        <a:pos x="connsiteX654" y="connsiteY654"/>
                      </a:cxn>
                      <a:cxn ang="0">
                        <a:pos x="connsiteX655" y="connsiteY655"/>
                      </a:cxn>
                      <a:cxn ang="0">
                        <a:pos x="connsiteX656" y="connsiteY656"/>
                      </a:cxn>
                      <a:cxn ang="0">
                        <a:pos x="connsiteX657" y="connsiteY657"/>
                      </a:cxn>
                      <a:cxn ang="0">
                        <a:pos x="connsiteX658" y="connsiteY658"/>
                      </a:cxn>
                      <a:cxn ang="0">
                        <a:pos x="connsiteX659" y="connsiteY659"/>
                      </a:cxn>
                      <a:cxn ang="0">
                        <a:pos x="connsiteX660" y="connsiteY660"/>
                      </a:cxn>
                      <a:cxn ang="0">
                        <a:pos x="connsiteX661" y="connsiteY661"/>
                      </a:cxn>
                      <a:cxn ang="0">
                        <a:pos x="connsiteX662" y="connsiteY662"/>
                      </a:cxn>
                      <a:cxn ang="0">
                        <a:pos x="connsiteX663" y="connsiteY663"/>
                      </a:cxn>
                      <a:cxn ang="0">
                        <a:pos x="connsiteX664" y="connsiteY664"/>
                      </a:cxn>
                      <a:cxn ang="0">
                        <a:pos x="connsiteX665" y="connsiteY665"/>
                      </a:cxn>
                      <a:cxn ang="0">
                        <a:pos x="connsiteX666" y="connsiteY666"/>
                      </a:cxn>
                      <a:cxn ang="0">
                        <a:pos x="connsiteX667" y="connsiteY667"/>
                      </a:cxn>
                      <a:cxn ang="0">
                        <a:pos x="connsiteX668" y="connsiteY668"/>
                      </a:cxn>
                      <a:cxn ang="0">
                        <a:pos x="connsiteX669" y="connsiteY669"/>
                      </a:cxn>
                      <a:cxn ang="0">
                        <a:pos x="connsiteX670" y="connsiteY670"/>
                      </a:cxn>
                      <a:cxn ang="0">
                        <a:pos x="connsiteX671" y="connsiteY671"/>
                      </a:cxn>
                      <a:cxn ang="0">
                        <a:pos x="connsiteX672" y="connsiteY672"/>
                      </a:cxn>
                      <a:cxn ang="0">
                        <a:pos x="connsiteX673" y="connsiteY673"/>
                      </a:cxn>
                      <a:cxn ang="0">
                        <a:pos x="connsiteX674" y="connsiteY674"/>
                      </a:cxn>
                      <a:cxn ang="0">
                        <a:pos x="connsiteX675" y="connsiteY675"/>
                      </a:cxn>
                      <a:cxn ang="0">
                        <a:pos x="connsiteX676" y="connsiteY676"/>
                      </a:cxn>
                      <a:cxn ang="0">
                        <a:pos x="connsiteX677" y="connsiteY677"/>
                      </a:cxn>
                    </a:cxnLst>
                    <a:rect l="l" t="t" r="r" b="b"/>
                    <a:pathLst>
                      <a:path w="5608794" h="5481041">
                        <a:moveTo>
                          <a:pt x="5221795" y="2305762"/>
                        </a:moveTo>
                        <a:cubicBezTo>
                          <a:pt x="5241045" y="2132509"/>
                          <a:pt x="5087046" y="1940015"/>
                          <a:pt x="4759801" y="1882261"/>
                        </a:cubicBezTo>
                        <a:cubicBezTo>
                          <a:pt x="4586549" y="1843761"/>
                          <a:pt x="4451799" y="1863011"/>
                          <a:pt x="4355552" y="1901510"/>
                        </a:cubicBezTo>
                        <a:cubicBezTo>
                          <a:pt x="4317052" y="1747509"/>
                          <a:pt x="4163057" y="1632010"/>
                          <a:pt x="3874306" y="1651262"/>
                        </a:cubicBezTo>
                        <a:cubicBezTo>
                          <a:pt x="4086052" y="1497260"/>
                          <a:pt x="4240053" y="1266263"/>
                          <a:pt x="4105303" y="1092981"/>
                        </a:cubicBezTo>
                        <a:cubicBezTo>
                          <a:pt x="4009054" y="938980"/>
                          <a:pt x="3758808" y="900487"/>
                          <a:pt x="3470017" y="1054481"/>
                        </a:cubicBezTo>
                        <a:cubicBezTo>
                          <a:pt x="3277523" y="1150730"/>
                          <a:pt x="3181266" y="1285478"/>
                          <a:pt x="3162015" y="1400977"/>
                        </a:cubicBezTo>
                        <a:cubicBezTo>
                          <a:pt x="3123515" y="1323977"/>
                          <a:pt x="3065766" y="1266227"/>
                          <a:pt x="2988762" y="1227724"/>
                        </a:cubicBezTo>
                        <a:cubicBezTo>
                          <a:pt x="2834761" y="1189224"/>
                          <a:pt x="2623015" y="1266224"/>
                          <a:pt x="2488265" y="1516475"/>
                        </a:cubicBezTo>
                        <a:cubicBezTo>
                          <a:pt x="2449765" y="1362474"/>
                          <a:pt x="2315013" y="1208473"/>
                          <a:pt x="2026271" y="1150729"/>
                        </a:cubicBezTo>
                        <a:cubicBezTo>
                          <a:pt x="1679776" y="1073729"/>
                          <a:pt x="1467991" y="1227728"/>
                          <a:pt x="1429488" y="1400977"/>
                        </a:cubicBezTo>
                        <a:cubicBezTo>
                          <a:pt x="1660485" y="1458726"/>
                          <a:pt x="1564238" y="1400977"/>
                          <a:pt x="1602741" y="1381727"/>
                        </a:cubicBezTo>
                        <a:cubicBezTo>
                          <a:pt x="1621990" y="1381727"/>
                          <a:pt x="1602741" y="1439477"/>
                          <a:pt x="1641241" y="1420227"/>
                        </a:cubicBezTo>
                        <a:lnTo>
                          <a:pt x="1756739" y="1420227"/>
                        </a:lnTo>
                        <a:cubicBezTo>
                          <a:pt x="1795239" y="1439477"/>
                          <a:pt x="1795239" y="1400978"/>
                          <a:pt x="1814488" y="1400978"/>
                        </a:cubicBezTo>
                        <a:cubicBezTo>
                          <a:pt x="1833738" y="1400978"/>
                          <a:pt x="1795239" y="1439478"/>
                          <a:pt x="1852988" y="1458727"/>
                        </a:cubicBezTo>
                        <a:lnTo>
                          <a:pt x="1929988" y="1458727"/>
                        </a:lnTo>
                        <a:cubicBezTo>
                          <a:pt x="1968487" y="1420227"/>
                          <a:pt x="1949237" y="1477977"/>
                          <a:pt x="1968487" y="1497227"/>
                        </a:cubicBezTo>
                        <a:cubicBezTo>
                          <a:pt x="2122489" y="1535727"/>
                          <a:pt x="2064737" y="1497227"/>
                          <a:pt x="2103237" y="1477978"/>
                        </a:cubicBezTo>
                        <a:cubicBezTo>
                          <a:pt x="2122487" y="1477978"/>
                          <a:pt x="2122487" y="1516477"/>
                          <a:pt x="2141737" y="1516477"/>
                        </a:cubicBezTo>
                        <a:cubicBezTo>
                          <a:pt x="2218737" y="1554977"/>
                          <a:pt x="2218737" y="1458728"/>
                          <a:pt x="2237986" y="1477978"/>
                        </a:cubicBezTo>
                        <a:cubicBezTo>
                          <a:pt x="2257236" y="1477978"/>
                          <a:pt x="2218737" y="1535727"/>
                          <a:pt x="2276486" y="1535727"/>
                        </a:cubicBezTo>
                        <a:cubicBezTo>
                          <a:pt x="2314986" y="1516477"/>
                          <a:pt x="2430488" y="1554976"/>
                          <a:pt x="2449739" y="1574227"/>
                        </a:cubicBezTo>
                        <a:cubicBezTo>
                          <a:pt x="2449739" y="1574227"/>
                          <a:pt x="2430489" y="1574227"/>
                          <a:pt x="2430489" y="1593476"/>
                        </a:cubicBezTo>
                        <a:cubicBezTo>
                          <a:pt x="2353490" y="1574227"/>
                          <a:pt x="2295740" y="1574227"/>
                          <a:pt x="2276488" y="1593476"/>
                        </a:cubicBezTo>
                        <a:cubicBezTo>
                          <a:pt x="2257239" y="1631976"/>
                          <a:pt x="2276488" y="1574227"/>
                          <a:pt x="2218739" y="1574227"/>
                        </a:cubicBezTo>
                        <a:lnTo>
                          <a:pt x="1987742" y="1593476"/>
                        </a:lnTo>
                        <a:cubicBezTo>
                          <a:pt x="1929993" y="1670476"/>
                          <a:pt x="2006991" y="1574227"/>
                          <a:pt x="1929993" y="1554976"/>
                        </a:cubicBezTo>
                        <a:cubicBezTo>
                          <a:pt x="1872243" y="1554976"/>
                          <a:pt x="1872243" y="1535727"/>
                          <a:pt x="1852993" y="1554976"/>
                        </a:cubicBezTo>
                        <a:cubicBezTo>
                          <a:pt x="1795244" y="1612726"/>
                          <a:pt x="1833744" y="1535727"/>
                          <a:pt x="1814493" y="1516476"/>
                        </a:cubicBezTo>
                        <a:cubicBezTo>
                          <a:pt x="1679743" y="1439477"/>
                          <a:pt x="1698995" y="1516476"/>
                          <a:pt x="1679743" y="1516476"/>
                        </a:cubicBezTo>
                        <a:cubicBezTo>
                          <a:pt x="1641243" y="1497227"/>
                          <a:pt x="1737492" y="1477977"/>
                          <a:pt x="1583494" y="1458727"/>
                        </a:cubicBezTo>
                        <a:cubicBezTo>
                          <a:pt x="1564245" y="1458727"/>
                          <a:pt x="1544994" y="1497227"/>
                          <a:pt x="1544994" y="1497227"/>
                        </a:cubicBezTo>
                        <a:cubicBezTo>
                          <a:pt x="1506495" y="1497227"/>
                          <a:pt x="1564244" y="1439478"/>
                          <a:pt x="1487245" y="1439478"/>
                        </a:cubicBezTo>
                        <a:cubicBezTo>
                          <a:pt x="1467996" y="1439478"/>
                          <a:pt x="1448745" y="1420228"/>
                          <a:pt x="1429496" y="1420228"/>
                        </a:cubicBezTo>
                        <a:cubicBezTo>
                          <a:pt x="1410246" y="1516477"/>
                          <a:pt x="1429496" y="1593481"/>
                          <a:pt x="1487245" y="1651225"/>
                        </a:cubicBezTo>
                        <a:cubicBezTo>
                          <a:pt x="1352495" y="1631976"/>
                          <a:pt x="1160001" y="1689725"/>
                          <a:pt x="1006000" y="1882222"/>
                        </a:cubicBezTo>
                        <a:cubicBezTo>
                          <a:pt x="775003" y="2151722"/>
                          <a:pt x="794254" y="2382719"/>
                          <a:pt x="909750" y="2517508"/>
                        </a:cubicBezTo>
                        <a:cubicBezTo>
                          <a:pt x="1063752" y="2690761"/>
                          <a:pt x="1352493" y="2575258"/>
                          <a:pt x="1545036" y="2382758"/>
                        </a:cubicBezTo>
                        <a:cubicBezTo>
                          <a:pt x="1776033" y="2344259"/>
                          <a:pt x="1660535" y="2325009"/>
                          <a:pt x="1699038" y="2305759"/>
                        </a:cubicBezTo>
                        <a:cubicBezTo>
                          <a:pt x="1718287" y="2286509"/>
                          <a:pt x="1718287" y="2344259"/>
                          <a:pt x="1756787" y="2325008"/>
                        </a:cubicBezTo>
                        <a:cubicBezTo>
                          <a:pt x="1776036" y="2305759"/>
                          <a:pt x="1814536" y="2286508"/>
                          <a:pt x="1853036" y="2286508"/>
                        </a:cubicBezTo>
                        <a:cubicBezTo>
                          <a:pt x="1872285" y="2267259"/>
                          <a:pt x="1872285" y="2248009"/>
                          <a:pt x="1891536" y="2228759"/>
                        </a:cubicBezTo>
                        <a:cubicBezTo>
                          <a:pt x="1910785" y="2228759"/>
                          <a:pt x="1872286" y="2267259"/>
                          <a:pt x="1949285" y="2267259"/>
                        </a:cubicBezTo>
                        <a:lnTo>
                          <a:pt x="2007034" y="2248010"/>
                        </a:lnTo>
                        <a:cubicBezTo>
                          <a:pt x="2045534" y="2190260"/>
                          <a:pt x="2045534" y="2248010"/>
                          <a:pt x="2064784" y="2248010"/>
                        </a:cubicBezTo>
                        <a:cubicBezTo>
                          <a:pt x="2238036" y="2248010"/>
                          <a:pt x="2161033" y="2209510"/>
                          <a:pt x="2199534" y="2190260"/>
                        </a:cubicBezTo>
                        <a:cubicBezTo>
                          <a:pt x="2199534" y="2190260"/>
                          <a:pt x="2218783" y="2228760"/>
                          <a:pt x="2238033" y="2228760"/>
                        </a:cubicBezTo>
                        <a:cubicBezTo>
                          <a:pt x="2334283" y="2209511"/>
                          <a:pt x="2295783" y="2132511"/>
                          <a:pt x="2315033" y="2132511"/>
                        </a:cubicBezTo>
                        <a:cubicBezTo>
                          <a:pt x="2334283" y="2132511"/>
                          <a:pt x="2315033" y="2190260"/>
                          <a:pt x="2372782" y="2171011"/>
                        </a:cubicBezTo>
                        <a:cubicBezTo>
                          <a:pt x="2392032" y="2171011"/>
                          <a:pt x="2430532" y="2151762"/>
                          <a:pt x="2469032" y="2151762"/>
                        </a:cubicBezTo>
                        <a:lnTo>
                          <a:pt x="2488281" y="2171011"/>
                        </a:lnTo>
                        <a:cubicBezTo>
                          <a:pt x="2449781" y="2190260"/>
                          <a:pt x="2411281" y="2209511"/>
                          <a:pt x="2392032" y="2228760"/>
                        </a:cubicBezTo>
                        <a:cubicBezTo>
                          <a:pt x="2392032" y="2286509"/>
                          <a:pt x="2392032" y="2209511"/>
                          <a:pt x="2334283" y="2228760"/>
                        </a:cubicBezTo>
                        <a:lnTo>
                          <a:pt x="2122537" y="2325009"/>
                        </a:lnTo>
                        <a:cubicBezTo>
                          <a:pt x="2103288" y="2440508"/>
                          <a:pt x="2141786" y="2325009"/>
                          <a:pt x="2064788" y="2325009"/>
                        </a:cubicBezTo>
                        <a:cubicBezTo>
                          <a:pt x="2007038" y="2344259"/>
                          <a:pt x="1987788" y="2325009"/>
                          <a:pt x="1987788" y="2363509"/>
                        </a:cubicBezTo>
                        <a:cubicBezTo>
                          <a:pt x="1949288" y="2421258"/>
                          <a:pt x="1968539" y="2344260"/>
                          <a:pt x="1930039" y="2344260"/>
                        </a:cubicBezTo>
                        <a:cubicBezTo>
                          <a:pt x="1776037" y="2325010"/>
                          <a:pt x="1833790" y="2382759"/>
                          <a:pt x="1814540" y="2382759"/>
                        </a:cubicBezTo>
                        <a:cubicBezTo>
                          <a:pt x="1776040" y="2402009"/>
                          <a:pt x="1853040" y="2325010"/>
                          <a:pt x="1699042" y="2382759"/>
                        </a:cubicBezTo>
                        <a:cubicBezTo>
                          <a:pt x="1679792" y="2382759"/>
                          <a:pt x="1679792" y="2421259"/>
                          <a:pt x="1679792" y="2440509"/>
                        </a:cubicBezTo>
                        <a:cubicBezTo>
                          <a:pt x="1660543" y="2440509"/>
                          <a:pt x="1679792" y="2363509"/>
                          <a:pt x="1602793" y="2382759"/>
                        </a:cubicBezTo>
                        <a:cubicBezTo>
                          <a:pt x="1583543" y="2402009"/>
                          <a:pt x="1564293" y="2382759"/>
                          <a:pt x="1545043" y="2402009"/>
                        </a:cubicBezTo>
                        <a:cubicBezTo>
                          <a:pt x="1545043" y="2440509"/>
                          <a:pt x="1564293" y="2479009"/>
                          <a:pt x="1583543" y="2517508"/>
                        </a:cubicBezTo>
                        <a:cubicBezTo>
                          <a:pt x="1294792" y="2575257"/>
                          <a:pt x="1179293" y="2767756"/>
                          <a:pt x="1179293" y="2921757"/>
                        </a:cubicBezTo>
                        <a:cubicBezTo>
                          <a:pt x="1217793" y="3287504"/>
                          <a:pt x="1853072" y="3287504"/>
                          <a:pt x="2122572" y="3056507"/>
                        </a:cubicBezTo>
                        <a:cubicBezTo>
                          <a:pt x="2353569" y="3114256"/>
                          <a:pt x="2257322" y="3056507"/>
                          <a:pt x="2315067" y="3037258"/>
                        </a:cubicBezTo>
                        <a:cubicBezTo>
                          <a:pt x="2315067" y="3037258"/>
                          <a:pt x="2315067" y="3095007"/>
                          <a:pt x="2353566" y="3075758"/>
                        </a:cubicBezTo>
                        <a:cubicBezTo>
                          <a:pt x="2372816" y="3075758"/>
                          <a:pt x="2411316" y="3075758"/>
                          <a:pt x="2449816" y="3095007"/>
                        </a:cubicBezTo>
                        <a:cubicBezTo>
                          <a:pt x="2488315" y="3095007"/>
                          <a:pt x="2488315" y="3056507"/>
                          <a:pt x="2507564" y="3056507"/>
                        </a:cubicBezTo>
                        <a:cubicBezTo>
                          <a:pt x="2526814" y="3056507"/>
                          <a:pt x="2488315" y="3095007"/>
                          <a:pt x="2546064" y="3114256"/>
                        </a:cubicBezTo>
                        <a:lnTo>
                          <a:pt x="2623064" y="3114256"/>
                        </a:lnTo>
                        <a:cubicBezTo>
                          <a:pt x="2661564" y="3075756"/>
                          <a:pt x="2642313" y="3133506"/>
                          <a:pt x="2661564" y="3152756"/>
                        </a:cubicBezTo>
                        <a:cubicBezTo>
                          <a:pt x="2815565" y="3191256"/>
                          <a:pt x="2777062" y="3152756"/>
                          <a:pt x="2796314" y="3133507"/>
                        </a:cubicBezTo>
                        <a:cubicBezTo>
                          <a:pt x="2815563" y="3133507"/>
                          <a:pt x="2815563" y="3172007"/>
                          <a:pt x="2834814" y="3172007"/>
                        </a:cubicBezTo>
                        <a:cubicBezTo>
                          <a:pt x="2931063" y="3210506"/>
                          <a:pt x="2911813" y="3114257"/>
                          <a:pt x="2931063" y="3133507"/>
                        </a:cubicBezTo>
                        <a:cubicBezTo>
                          <a:pt x="2950312" y="3133507"/>
                          <a:pt x="2911813" y="3191256"/>
                          <a:pt x="2969562" y="3191256"/>
                        </a:cubicBezTo>
                        <a:cubicBezTo>
                          <a:pt x="3027312" y="3172007"/>
                          <a:pt x="3239063" y="3229756"/>
                          <a:pt x="3123564" y="3249005"/>
                        </a:cubicBezTo>
                        <a:cubicBezTo>
                          <a:pt x="3046564" y="3249005"/>
                          <a:pt x="2988814" y="3229756"/>
                          <a:pt x="2969562" y="3249005"/>
                        </a:cubicBezTo>
                        <a:cubicBezTo>
                          <a:pt x="2950313" y="3287505"/>
                          <a:pt x="2969562" y="3229756"/>
                          <a:pt x="2911813" y="3229756"/>
                        </a:cubicBezTo>
                        <a:lnTo>
                          <a:pt x="2680816" y="3249005"/>
                        </a:lnTo>
                        <a:cubicBezTo>
                          <a:pt x="2623067" y="3326005"/>
                          <a:pt x="2700066" y="3229756"/>
                          <a:pt x="2623067" y="3210505"/>
                        </a:cubicBezTo>
                        <a:cubicBezTo>
                          <a:pt x="2565318" y="3210505"/>
                          <a:pt x="2565318" y="3191256"/>
                          <a:pt x="2546067" y="3210505"/>
                        </a:cubicBezTo>
                        <a:cubicBezTo>
                          <a:pt x="2488318" y="3268255"/>
                          <a:pt x="2526818" y="3191256"/>
                          <a:pt x="2507567" y="3172006"/>
                        </a:cubicBezTo>
                        <a:cubicBezTo>
                          <a:pt x="2372818" y="3095006"/>
                          <a:pt x="2392069" y="3191255"/>
                          <a:pt x="2372818" y="3172006"/>
                        </a:cubicBezTo>
                        <a:cubicBezTo>
                          <a:pt x="2334318" y="3172006"/>
                          <a:pt x="2430567" y="3133506"/>
                          <a:pt x="2276569" y="3114256"/>
                        </a:cubicBezTo>
                        <a:cubicBezTo>
                          <a:pt x="2257319" y="3114256"/>
                          <a:pt x="2238069" y="3152756"/>
                          <a:pt x="2238069" y="3152756"/>
                        </a:cubicBezTo>
                        <a:cubicBezTo>
                          <a:pt x="2199569" y="3172006"/>
                          <a:pt x="2276569" y="3095007"/>
                          <a:pt x="2180319" y="3095007"/>
                        </a:cubicBezTo>
                        <a:cubicBezTo>
                          <a:pt x="2161070" y="3095007"/>
                          <a:pt x="2141820" y="3075758"/>
                          <a:pt x="2122570" y="3075758"/>
                        </a:cubicBezTo>
                        <a:cubicBezTo>
                          <a:pt x="2026321" y="3576254"/>
                          <a:pt x="3142845" y="3730295"/>
                          <a:pt x="3181347" y="3249010"/>
                        </a:cubicBezTo>
                        <a:cubicBezTo>
                          <a:pt x="3181347" y="3172010"/>
                          <a:pt x="3162098" y="3114260"/>
                          <a:pt x="3123598" y="3056516"/>
                        </a:cubicBezTo>
                        <a:cubicBezTo>
                          <a:pt x="3219847" y="3095016"/>
                          <a:pt x="3316092" y="3095016"/>
                          <a:pt x="3431601" y="3075765"/>
                        </a:cubicBezTo>
                        <a:cubicBezTo>
                          <a:pt x="3258348" y="3229767"/>
                          <a:pt x="3219855" y="3422261"/>
                          <a:pt x="3277599" y="3557011"/>
                        </a:cubicBezTo>
                        <a:cubicBezTo>
                          <a:pt x="3412350" y="3845762"/>
                          <a:pt x="3912886" y="3691761"/>
                          <a:pt x="4143883" y="3441512"/>
                        </a:cubicBezTo>
                        <a:cubicBezTo>
                          <a:pt x="4336377" y="3711012"/>
                          <a:pt x="5010165" y="3730263"/>
                          <a:pt x="5048668" y="3383763"/>
                        </a:cubicBezTo>
                        <a:cubicBezTo>
                          <a:pt x="5048668" y="3229762"/>
                          <a:pt x="4913918" y="3056519"/>
                          <a:pt x="4625167" y="2998765"/>
                        </a:cubicBezTo>
                        <a:cubicBezTo>
                          <a:pt x="4451915" y="2960265"/>
                          <a:pt x="4297923" y="2979515"/>
                          <a:pt x="4220917" y="3037264"/>
                        </a:cubicBezTo>
                        <a:lnTo>
                          <a:pt x="4201668" y="3018015"/>
                        </a:lnTo>
                        <a:cubicBezTo>
                          <a:pt x="4182418" y="3018015"/>
                          <a:pt x="4182418" y="3037264"/>
                          <a:pt x="4163168" y="3037264"/>
                        </a:cubicBezTo>
                        <a:cubicBezTo>
                          <a:pt x="4105419" y="3075764"/>
                          <a:pt x="4124668" y="3095014"/>
                          <a:pt x="4143919" y="3114264"/>
                        </a:cubicBezTo>
                        <a:lnTo>
                          <a:pt x="4124669" y="3133514"/>
                        </a:lnTo>
                        <a:cubicBezTo>
                          <a:pt x="4124669" y="3133514"/>
                          <a:pt x="4105420" y="3095014"/>
                          <a:pt x="4066920" y="3114264"/>
                        </a:cubicBezTo>
                        <a:cubicBezTo>
                          <a:pt x="3932170" y="3172013"/>
                          <a:pt x="4028420" y="3172013"/>
                          <a:pt x="4009171" y="3191264"/>
                        </a:cubicBezTo>
                        <a:cubicBezTo>
                          <a:pt x="3989921" y="3210513"/>
                          <a:pt x="3989921" y="3133515"/>
                          <a:pt x="3874421" y="3229764"/>
                        </a:cubicBezTo>
                        <a:cubicBezTo>
                          <a:pt x="3855172" y="3268264"/>
                          <a:pt x="3932170" y="3326013"/>
                          <a:pt x="3855172" y="3287513"/>
                        </a:cubicBezTo>
                        <a:cubicBezTo>
                          <a:pt x="3835922" y="3287513"/>
                          <a:pt x="3835922" y="3287513"/>
                          <a:pt x="3797422" y="3326013"/>
                        </a:cubicBezTo>
                        <a:cubicBezTo>
                          <a:pt x="3720423" y="3364513"/>
                          <a:pt x="3835922" y="3422262"/>
                          <a:pt x="3739673" y="3364513"/>
                        </a:cubicBezTo>
                        <a:lnTo>
                          <a:pt x="3527927" y="3441512"/>
                        </a:lnTo>
                        <a:cubicBezTo>
                          <a:pt x="3470178" y="3460762"/>
                          <a:pt x="3508678" y="3518512"/>
                          <a:pt x="3470178" y="3480012"/>
                        </a:cubicBezTo>
                        <a:cubicBezTo>
                          <a:pt x="3450928" y="3460763"/>
                          <a:pt x="3393178" y="3499262"/>
                          <a:pt x="3335428" y="3518512"/>
                        </a:cubicBezTo>
                        <a:cubicBezTo>
                          <a:pt x="3239179" y="3557012"/>
                          <a:pt x="3393177" y="3441512"/>
                          <a:pt x="3450927" y="3422263"/>
                        </a:cubicBezTo>
                        <a:cubicBezTo>
                          <a:pt x="3508676" y="3403013"/>
                          <a:pt x="3450927" y="3364513"/>
                          <a:pt x="3470176" y="3345263"/>
                        </a:cubicBezTo>
                        <a:cubicBezTo>
                          <a:pt x="3489425" y="3345263"/>
                          <a:pt x="3508676" y="3422263"/>
                          <a:pt x="3585674" y="3364513"/>
                        </a:cubicBezTo>
                        <a:cubicBezTo>
                          <a:pt x="3604924" y="3345263"/>
                          <a:pt x="3585674" y="3326013"/>
                          <a:pt x="3604924" y="3326013"/>
                        </a:cubicBezTo>
                        <a:cubicBezTo>
                          <a:pt x="3624173" y="3306763"/>
                          <a:pt x="3604924" y="3383762"/>
                          <a:pt x="3720423" y="3268264"/>
                        </a:cubicBezTo>
                        <a:cubicBezTo>
                          <a:pt x="3739672" y="3268264"/>
                          <a:pt x="3701173" y="3210514"/>
                          <a:pt x="3758922" y="3229764"/>
                        </a:cubicBezTo>
                        <a:lnTo>
                          <a:pt x="3816672" y="3191264"/>
                        </a:lnTo>
                        <a:cubicBezTo>
                          <a:pt x="3874421" y="3152764"/>
                          <a:pt x="3816672" y="3133515"/>
                          <a:pt x="3835921" y="3133515"/>
                        </a:cubicBezTo>
                        <a:cubicBezTo>
                          <a:pt x="3855170" y="3133515"/>
                          <a:pt x="3874421" y="3152764"/>
                          <a:pt x="3893670" y="3133515"/>
                        </a:cubicBezTo>
                        <a:cubicBezTo>
                          <a:pt x="3932170" y="3114265"/>
                          <a:pt x="3970670" y="3114265"/>
                          <a:pt x="4009169" y="3095015"/>
                        </a:cubicBezTo>
                        <a:cubicBezTo>
                          <a:pt x="4047669" y="3095015"/>
                          <a:pt x="4009169" y="3056515"/>
                          <a:pt x="4028418" y="3056515"/>
                        </a:cubicBezTo>
                        <a:cubicBezTo>
                          <a:pt x="4066918" y="3037265"/>
                          <a:pt x="4009169" y="3133515"/>
                          <a:pt x="4201671" y="2998766"/>
                        </a:cubicBezTo>
                        <a:lnTo>
                          <a:pt x="4182421" y="2998766"/>
                        </a:lnTo>
                        <a:cubicBezTo>
                          <a:pt x="4451921" y="2979516"/>
                          <a:pt x="4740702" y="2806271"/>
                          <a:pt x="4779205" y="2594516"/>
                        </a:cubicBezTo>
                        <a:cubicBezTo>
                          <a:pt x="4990950" y="2594516"/>
                          <a:pt x="5202706" y="2517516"/>
                          <a:pt x="5221947" y="2305765"/>
                        </a:cubicBezTo>
                        <a:close/>
                        <a:moveTo>
                          <a:pt x="101123" y="4654333"/>
                        </a:moveTo>
                        <a:cubicBezTo>
                          <a:pt x="235873" y="4538835"/>
                          <a:pt x="466870" y="4538835"/>
                          <a:pt x="736409" y="4750582"/>
                        </a:cubicBezTo>
                        <a:cubicBezTo>
                          <a:pt x="1005908" y="4962328"/>
                          <a:pt x="1025160" y="5231828"/>
                          <a:pt x="928903" y="5366617"/>
                        </a:cubicBezTo>
                        <a:cubicBezTo>
                          <a:pt x="736409" y="5231867"/>
                          <a:pt x="832654" y="5251118"/>
                          <a:pt x="813404" y="5212615"/>
                        </a:cubicBezTo>
                        <a:cubicBezTo>
                          <a:pt x="813404" y="5212615"/>
                          <a:pt x="774904" y="5251115"/>
                          <a:pt x="755655" y="5212615"/>
                        </a:cubicBezTo>
                        <a:cubicBezTo>
                          <a:pt x="736406" y="5174116"/>
                          <a:pt x="717155" y="5154866"/>
                          <a:pt x="697906" y="5135616"/>
                        </a:cubicBezTo>
                        <a:cubicBezTo>
                          <a:pt x="678656" y="5116366"/>
                          <a:pt x="697906" y="5077866"/>
                          <a:pt x="678656" y="5077866"/>
                        </a:cubicBezTo>
                        <a:cubicBezTo>
                          <a:pt x="659407" y="5039367"/>
                          <a:pt x="678656" y="5097116"/>
                          <a:pt x="620907" y="5077866"/>
                        </a:cubicBezTo>
                        <a:lnTo>
                          <a:pt x="563158" y="5020117"/>
                        </a:lnTo>
                        <a:cubicBezTo>
                          <a:pt x="563158" y="4962368"/>
                          <a:pt x="524658" y="5020117"/>
                          <a:pt x="505409" y="5000868"/>
                        </a:cubicBezTo>
                        <a:cubicBezTo>
                          <a:pt x="370659" y="4904619"/>
                          <a:pt x="447659" y="4923868"/>
                          <a:pt x="428409" y="4885369"/>
                        </a:cubicBezTo>
                        <a:lnTo>
                          <a:pt x="389909" y="4904619"/>
                        </a:lnTo>
                        <a:cubicBezTo>
                          <a:pt x="293660" y="4846869"/>
                          <a:pt x="370660" y="4789120"/>
                          <a:pt x="351409" y="4789120"/>
                        </a:cubicBezTo>
                        <a:cubicBezTo>
                          <a:pt x="332160" y="4769871"/>
                          <a:pt x="312910" y="4827620"/>
                          <a:pt x="293660" y="4789120"/>
                        </a:cubicBezTo>
                        <a:cubicBezTo>
                          <a:pt x="255160" y="4731371"/>
                          <a:pt x="81914" y="4615867"/>
                          <a:pt x="158910" y="4712120"/>
                        </a:cubicBezTo>
                        <a:cubicBezTo>
                          <a:pt x="197410" y="4769870"/>
                          <a:pt x="235910" y="4808370"/>
                          <a:pt x="235910" y="4827619"/>
                        </a:cubicBezTo>
                        <a:cubicBezTo>
                          <a:pt x="216660" y="4866119"/>
                          <a:pt x="255159" y="4808370"/>
                          <a:pt x="293659" y="4866119"/>
                        </a:cubicBezTo>
                        <a:lnTo>
                          <a:pt x="428409" y="5039371"/>
                        </a:lnTo>
                        <a:cubicBezTo>
                          <a:pt x="409160" y="5154870"/>
                          <a:pt x="428409" y="5039371"/>
                          <a:pt x="486158" y="5077871"/>
                        </a:cubicBezTo>
                        <a:cubicBezTo>
                          <a:pt x="524658" y="5116371"/>
                          <a:pt x="543907" y="5097121"/>
                          <a:pt x="543907" y="5135621"/>
                        </a:cubicBezTo>
                        <a:cubicBezTo>
                          <a:pt x="543907" y="5212620"/>
                          <a:pt x="563157" y="5135621"/>
                          <a:pt x="601657" y="5135621"/>
                        </a:cubicBezTo>
                        <a:cubicBezTo>
                          <a:pt x="736407" y="5193370"/>
                          <a:pt x="659406" y="5231869"/>
                          <a:pt x="678656" y="5251119"/>
                        </a:cubicBezTo>
                        <a:cubicBezTo>
                          <a:pt x="697907" y="5270368"/>
                          <a:pt x="678656" y="5154870"/>
                          <a:pt x="774906" y="5289619"/>
                        </a:cubicBezTo>
                        <a:cubicBezTo>
                          <a:pt x="794155" y="5308868"/>
                          <a:pt x="774906" y="5328119"/>
                          <a:pt x="774906" y="5347368"/>
                        </a:cubicBezTo>
                        <a:cubicBezTo>
                          <a:pt x="794155" y="5366618"/>
                          <a:pt x="794155" y="5270368"/>
                          <a:pt x="851905" y="5347368"/>
                        </a:cubicBezTo>
                        <a:cubicBezTo>
                          <a:pt x="871155" y="5347368"/>
                          <a:pt x="890405" y="5366618"/>
                          <a:pt x="909655" y="5366618"/>
                        </a:cubicBezTo>
                        <a:cubicBezTo>
                          <a:pt x="582410" y="5770867"/>
                          <a:pt x="-245331" y="5000871"/>
                          <a:pt x="101126" y="4654336"/>
                        </a:cubicBezTo>
                        <a:close/>
                        <a:moveTo>
                          <a:pt x="293617" y="4615833"/>
                        </a:moveTo>
                        <a:cubicBezTo>
                          <a:pt x="582368" y="4615833"/>
                          <a:pt x="1044401" y="4923836"/>
                          <a:pt x="909652" y="5251119"/>
                        </a:cubicBezTo>
                        <a:cubicBezTo>
                          <a:pt x="986651" y="4866121"/>
                          <a:pt x="563156" y="4712119"/>
                          <a:pt x="293617" y="4615833"/>
                        </a:cubicBezTo>
                        <a:close/>
                        <a:moveTo>
                          <a:pt x="813365" y="1227785"/>
                        </a:moveTo>
                        <a:cubicBezTo>
                          <a:pt x="678615" y="1324034"/>
                          <a:pt x="447618" y="1304785"/>
                          <a:pt x="197331" y="1073784"/>
                        </a:cubicBezTo>
                        <a:cubicBezTo>
                          <a:pt x="-52918" y="823535"/>
                          <a:pt x="-33666" y="573287"/>
                          <a:pt x="81832" y="438498"/>
                        </a:cubicBezTo>
                        <a:cubicBezTo>
                          <a:pt x="255085" y="592499"/>
                          <a:pt x="158832" y="553996"/>
                          <a:pt x="178081" y="592499"/>
                        </a:cubicBezTo>
                        <a:cubicBezTo>
                          <a:pt x="178081" y="611748"/>
                          <a:pt x="216581" y="573250"/>
                          <a:pt x="235830" y="611748"/>
                        </a:cubicBezTo>
                        <a:cubicBezTo>
                          <a:pt x="255080" y="650248"/>
                          <a:pt x="274330" y="669498"/>
                          <a:pt x="293580" y="688748"/>
                        </a:cubicBezTo>
                        <a:cubicBezTo>
                          <a:pt x="312829" y="727248"/>
                          <a:pt x="293580" y="746497"/>
                          <a:pt x="293580" y="765748"/>
                        </a:cubicBezTo>
                        <a:cubicBezTo>
                          <a:pt x="312829" y="784997"/>
                          <a:pt x="312829" y="727248"/>
                          <a:pt x="351329" y="765748"/>
                        </a:cubicBezTo>
                        <a:lnTo>
                          <a:pt x="409078" y="823497"/>
                        </a:lnTo>
                        <a:cubicBezTo>
                          <a:pt x="389829" y="881246"/>
                          <a:pt x="428328" y="823497"/>
                          <a:pt x="447578" y="842746"/>
                        </a:cubicBezTo>
                        <a:cubicBezTo>
                          <a:pt x="582328" y="958245"/>
                          <a:pt x="505327" y="938996"/>
                          <a:pt x="524578" y="958245"/>
                        </a:cubicBezTo>
                        <a:cubicBezTo>
                          <a:pt x="524578" y="977494"/>
                          <a:pt x="563078" y="958245"/>
                          <a:pt x="563078" y="958245"/>
                        </a:cubicBezTo>
                        <a:cubicBezTo>
                          <a:pt x="640077" y="1035245"/>
                          <a:pt x="563078" y="1073744"/>
                          <a:pt x="582327" y="1073744"/>
                        </a:cubicBezTo>
                        <a:cubicBezTo>
                          <a:pt x="601576" y="1092993"/>
                          <a:pt x="620827" y="1035244"/>
                          <a:pt x="659327" y="1073744"/>
                        </a:cubicBezTo>
                        <a:cubicBezTo>
                          <a:pt x="678576" y="1131493"/>
                          <a:pt x="832579" y="1266238"/>
                          <a:pt x="774825" y="1169993"/>
                        </a:cubicBezTo>
                        <a:cubicBezTo>
                          <a:pt x="736325" y="1112243"/>
                          <a:pt x="697826" y="1073744"/>
                          <a:pt x="717076" y="1054494"/>
                        </a:cubicBezTo>
                        <a:cubicBezTo>
                          <a:pt x="736325" y="996745"/>
                          <a:pt x="697827" y="1054494"/>
                          <a:pt x="659327" y="1015994"/>
                        </a:cubicBezTo>
                        <a:lnTo>
                          <a:pt x="543828" y="823500"/>
                        </a:lnTo>
                        <a:cubicBezTo>
                          <a:pt x="582328" y="708002"/>
                          <a:pt x="543828" y="823500"/>
                          <a:pt x="486079" y="765751"/>
                        </a:cubicBezTo>
                        <a:cubicBezTo>
                          <a:pt x="447579" y="727251"/>
                          <a:pt x="428330" y="727251"/>
                          <a:pt x="447579" y="708002"/>
                        </a:cubicBezTo>
                        <a:cubicBezTo>
                          <a:pt x="447579" y="631002"/>
                          <a:pt x="409079" y="708002"/>
                          <a:pt x="389830" y="688752"/>
                        </a:cubicBezTo>
                        <a:cubicBezTo>
                          <a:pt x="255080" y="631003"/>
                          <a:pt x="351330" y="592503"/>
                          <a:pt x="332081" y="592503"/>
                        </a:cubicBezTo>
                        <a:cubicBezTo>
                          <a:pt x="293581" y="554003"/>
                          <a:pt x="312831" y="669503"/>
                          <a:pt x="216582" y="534754"/>
                        </a:cubicBezTo>
                        <a:cubicBezTo>
                          <a:pt x="197333" y="515504"/>
                          <a:pt x="235831" y="477004"/>
                          <a:pt x="235831" y="477004"/>
                        </a:cubicBezTo>
                        <a:cubicBezTo>
                          <a:pt x="216582" y="438505"/>
                          <a:pt x="197332" y="534754"/>
                          <a:pt x="139582" y="477004"/>
                        </a:cubicBezTo>
                        <a:cubicBezTo>
                          <a:pt x="139582" y="457755"/>
                          <a:pt x="120333" y="438505"/>
                          <a:pt x="101083" y="438505"/>
                        </a:cubicBezTo>
                        <a:cubicBezTo>
                          <a:pt x="466829" y="72758"/>
                          <a:pt x="1198363" y="939001"/>
                          <a:pt x="813364" y="1227782"/>
                        </a:cubicBezTo>
                        <a:close/>
                        <a:moveTo>
                          <a:pt x="640113" y="1266285"/>
                        </a:moveTo>
                        <a:cubicBezTo>
                          <a:pt x="332110" y="1208536"/>
                          <a:pt x="-72169" y="862035"/>
                          <a:pt x="81832" y="554003"/>
                        </a:cubicBezTo>
                        <a:cubicBezTo>
                          <a:pt x="-33666" y="919750"/>
                          <a:pt x="370583" y="1131535"/>
                          <a:pt x="640113" y="1266285"/>
                        </a:cubicBezTo>
                        <a:close/>
                        <a:moveTo>
                          <a:pt x="5375758" y="5116366"/>
                        </a:moveTo>
                        <a:cubicBezTo>
                          <a:pt x="5375758" y="4962365"/>
                          <a:pt x="5260259" y="4789122"/>
                          <a:pt x="4971508" y="4731368"/>
                        </a:cubicBezTo>
                        <a:cubicBezTo>
                          <a:pt x="4663505" y="4673618"/>
                          <a:pt x="4490263" y="4808367"/>
                          <a:pt x="4451760" y="4943113"/>
                        </a:cubicBezTo>
                        <a:cubicBezTo>
                          <a:pt x="4663505" y="5000863"/>
                          <a:pt x="4586509" y="4943113"/>
                          <a:pt x="4605761" y="4943113"/>
                        </a:cubicBezTo>
                        <a:cubicBezTo>
                          <a:pt x="4625012" y="4943113"/>
                          <a:pt x="4605761" y="4981613"/>
                          <a:pt x="4644261" y="4962363"/>
                        </a:cubicBezTo>
                        <a:cubicBezTo>
                          <a:pt x="4682761" y="4962363"/>
                          <a:pt x="4702010" y="4962363"/>
                          <a:pt x="4740510" y="4981612"/>
                        </a:cubicBezTo>
                        <a:cubicBezTo>
                          <a:pt x="4759759" y="4981612"/>
                          <a:pt x="4779010" y="4943113"/>
                          <a:pt x="4779010" y="4943113"/>
                        </a:cubicBezTo>
                        <a:cubicBezTo>
                          <a:pt x="4817510" y="4943113"/>
                          <a:pt x="4759761" y="4981612"/>
                          <a:pt x="4817510" y="5000862"/>
                        </a:cubicBezTo>
                        <a:lnTo>
                          <a:pt x="4875259" y="5000862"/>
                        </a:lnTo>
                        <a:cubicBezTo>
                          <a:pt x="4913759" y="4962362"/>
                          <a:pt x="4913759" y="5020111"/>
                          <a:pt x="4933008" y="5020111"/>
                        </a:cubicBezTo>
                        <a:cubicBezTo>
                          <a:pt x="5067758" y="5058611"/>
                          <a:pt x="5010008" y="5020111"/>
                          <a:pt x="5048507" y="5020111"/>
                        </a:cubicBezTo>
                        <a:cubicBezTo>
                          <a:pt x="5048507" y="5020111"/>
                          <a:pt x="5048507" y="5058611"/>
                          <a:pt x="5067756" y="5058611"/>
                        </a:cubicBezTo>
                        <a:cubicBezTo>
                          <a:pt x="5144756" y="5077860"/>
                          <a:pt x="5144756" y="5000862"/>
                          <a:pt x="5164005" y="5020111"/>
                        </a:cubicBezTo>
                        <a:cubicBezTo>
                          <a:pt x="5164005" y="5020111"/>
                          <a:pt x="5144756" y="5058611"/>
                          <a:pt x="5183254" y="5058611"/>
                        </a:cubicBezTo>
                        <a:cubicBezTo>
                          <a:pt x="5241004" y="5058611"/>
                          <a:pt x="5414251" y="5097111"/>
                          <a:pt x="5318005" y="5116360"/>
                        </a:cubicBezTo>
                        <a:cubicBezTo>
                          <a:pt x="5260255" y="5116360"/>
                          <a:pt x="5202506" y="5097111"/>
                          <a:pt x="5202506" y="5116360"/>
                        </a:cubicBezTo>
                        <a:cubicBezTo>
                          <a:pt x="5164006" y="5154860"/>
                          <a:pt x="5202506" y="5097111"/>
                          <a:pt x="5144756" y="5097111"/>
                        </a:cubicBezTo>
                        <a:lnTo>
                          <a:pt x="4952263" y="5116360"/>
                        </a:lnTo>
                        <a:cubicBezTo>
                          <a:pt x="4875263" y="5174110"/>
                          <a:pt x="4952263" y="5097111"/>
                          <a:pt x="4894513" y="5077860"/>
                        </a:cubicBezTo>
                        <a:cubicBezTo>
                          <a:pt x="4836764" y="5077860"/>
                          <a:pt x="4836764" y="5058611"/>
                          <a:pt x="4817514" y="5077860"/>
                        </a:cubicBezTo>
                        <a:cubicBezTo>
                          <a:pt x="4759764" y="5116360"/>
                          <a:pt x="4817514" y="5058611"/>
                          <a:pt x="4779014" y="5039361"/>
                        </a:cubicBezTo>
                        <a:cubicBezTo>
                          <a:pt x="4663515" y="4981611"/>
                          <a:pt x="4682765" y="5058610"/>
                          <a:pt x="4682765" y="5058610"/>
                        </a:cubicBezTo>
                        <a:cubicBezTo>
                          <a:pt x="4644265" y="5039361"/>
                          <a:pt x="4721264" y="5000861"/>
                          <a:pt x="4586515" y="5000861"/>
                        </a:cubicBezTo>
                        <a:cubicBezTo>
                          <a:pt x="4567266" y="5000861"/>
                          <a:pt x="4567266" y="5039361"/>
                          <a:pt x="4548016" y="5039361"/>
                        </a:cubicBezTo>
                        <a:cubicBezTo>
                          <a:pt x="4528766" y="5039361"/>
                          <a:pt x="4586515" y="4981611"/>
                          <a:pt x="4509516" y="4981611"/>
                        </a:cubicBezTo>
                        <a:cubicBezTo>
                          <a:pt x="4490266" y="4981611"/>
                          <a:pt x="4471016" y="4962362"/>
                          <a:pt x="4451766" y="4962362"/>
                        </a:cubicBezTo>
                        <a:cubicBezTo>
                          <a:pt x="4374767" y="5405105"/>
                          <a:pt x="5337301" y="5520642"/>
                          <a:pt x="5375794" y="5116363"/>
                        </a:cubicBezTo>
                        <a:close/>
                        <a:moveTo>
                          <a:pt x="5318008" y="4962365"/>
                        </a:moveTo>
                        <a:cubicBezTo>
                          <a:pt x="5144756" y="4769871"/>
                          <a:pt x="4682722" y="4615870"/>
                          <a:pt x="4528731" y="4885365"/>
                        </a:cubicBezTo>
                        <a:cubicBezTo>
                          <a:pt x="4759728" y="4635117"/>
                          <a:pt x="5087012" y="4827616"/>
                          <a:pt x="5318008" y="4962365"/>
                        </a:cubicBezTo>
                        <a:close/>
                        <a:moveTo>
                          <a:pt x="5606760" y="784961"/>
                        </a:moveTo>
                        <a:cubicBezTo>
                          <a:pt x="5626009" y="611708"/>
                          <a:pt x="5510510" y="419214"/>
                          <a:pt x="5183259" y="322967"/>
                        </a:cubicBezTo>
                        <a:cubicBezTo>
                          <a:pt x="4836763" y="226718"/>
                          <a:pt x="4624978" y="342216"/>
                          <a:pt x="4567224" y="515461"/>
                        </a:cubicBezTo>
                        <a:cubicBezTo>
                          <a:pt x="4798221" y="592461"/>
                          <a:pt x="4701974" y="515461"/>
                          <a:pt x="4740477" y="515461"/>
                        </a:cubicBezTo>
                        <a:cubicBezTo>
                          <a:pt x="4759726" y="515461"/>
                          <a:pt x="4740477" y="573210"/>
                          <a:pt x="4778976" y="553961"/>
                        </a:cubicBezTo>
                        <a:cubicBezTo>
                          <a:pt x="4817476" y="553961"/>
                          <a:pt x="4855976" y="573210"/>
                          <a:pt x="4894475" y="573210"/>
                        </a:cubicBezTo>
                        <a:cubicBezTo>
                          <a:pt x="4913725" y="573210"/>
                          <a:pt x="4932975" y="553961"/>
                          <a:pt x="4952224" y="553961"/>
                        </a:cubicBezTo>
                        <a:cubicBezTo>
                          <a:pt x="4971474" y="553961"/>
                          <a:pt x="4913725" y="573210"/>
                          <a:pt x="4990724" y="611710"/>
                        </a:cubicBezTo>
                        <a:lnTo>
                          <a:pt x="5048473" y="611710"/>
                        </a:lnTo>
                        <a:cubicBezTo>
                          <a:pt x="5106223" y="573210"/>
                          <a:pt x="5067723" y="630960"/>
                          <a:pt x="5106223" y="650210"/>
                        </a:cubicBezTo>
                        <a:cubicBezTo>
                          <a:pt x="5240972" y="707959"/>
                          <a:pt x="5202472" y="650210"/>
                          <a:pt x="5240972" y="650210"/>
                        </a:cubicBezTo>
                        <a:cubicBezTo>
                          <a:pt x="5240972" y="650210"/>
                          <a:pt x="5240972" y="688710"/>
                          <a:pt x="5260222" y="688710"/>
                        </a:cubicBezTo>
                        <a:cubicBezTo>
                          <a:pt x="5356471" y="727210"/>
                          <a:pt x="5356471" y="650210"/>
                          <a:pt x="5356471" y="650210"/>
                        </a:cubicBezTo>
                        <a:cubicBezTo>
                          <a:pt x="5375721" y="669459"/>
                          <a:pt x="5337222" y="707959"/>
                          <a:pt x="5394971" y="707959"/>
                        </a:cubicBezTo>
                        <a:cubicBezTo>
                          <a:pt x="5452720" y="707959"/>
                          <a:pt x="5664471" y="784959"/>
                          <a:pt x="5548972" y="784959"/>
                        </a:cubicBezTo>
                        <a:cubicBezTo>
                          <a:pt x="5471972" y="765710"/>
                          <a:pt x="5414222" y="765710"/>
                          <a:pt x="5394971" y="784959"/>
                        </a:cubicBezTo>
                        <a:cubicBezTo>
                          <a:pt x="5375721" y="823459"/>
                          <a:pt x="5394971" y="765710"/>
                          <a:pt x="5337222" y="746459"/>
                        </a:cubicBezTo>
                        <a:lnTo>
                          <a:pt x="5106224" y="746459"/>
                        </a:lnTo>
                        <a:cubicBezTo>
                          <a:pt x="5029225" y="823459"/>
                          <a:pt x="5125474" y="746459"/>
                          <a:pt x="5048475" y="707959"/>
                        </a:cubicBezTo>
                        <a:cubicBezTo>
                          <a:pt x="5009975" y="707959"/>
                          <a:pt x="4990726" y="688710"/>
                          <a:pt x="4971475" y="707959"/>
                        </a:cubicBezTo>
                        <a:cubicBezTo>
                          <a:pt x="4913727" y="746459"/>
                          <a:pt x="4971475" y="669459"/>
                          <a:pt x="4932976" y="650210"/>
                        </a:cubicBezTo>
                        <a:cubicBezTo>
                          <a:pt x="4817477" y="573210"/>
                          <a:pt x="4836726" y="669459"/>
                          <a:pt x="4817477" y="650210"/>
                        </a:cubicBezTo>
                        <a:cubicBezTo>
                          <a:pt x="4778978" y="650210"/>
                          <a:pt x="4875227" y="611710"/>
                          <a:pt x="4721228" y="592461"/>
                        </a:cubicBezTo>
                        <a:cubicBezTo>
                          <a:pt x="4682728" y="592461"/>
                          <a:pt x="4682728" y="630961"/>
                          <a:pt x="4663479" y="630961"/>
                        </a:cubicBezTo>
                        <a:cubicBezTo>
                          <a:pt x="4644230" y="630961"/>
                          <a:pt x="4701979" y="573211"/>
                          <a:pt x="4624979" y="553961"/>
                        </a:cubicBezTo>
                        <a:cubicBezTo>
                          <a:pt x="4605729" y="553961"/>
                          <a:pt x="4586480" y="534712"/>
                          <a:pt x="4567230" y="534712"/>
                        </a:cubicBezTo>
                        <a:cubicBezTo>
                          <a:pt x="4432480" y="1035208"/>
                          <a:pt x="5529760" y="1266245"/>
                          <a:pt x="5606804" y="784960"/>
                        </a:cubicBezTo>
                        <a:close/>
                        <a:moveTo>
                          <a:pt x="5549011" y="611708"/>
                        </a:moveTo>
                        <a:cubicBezTo>
                          <a:pt x="5375758" y="380711"/>
                          <a:pt x="4855980" y="168966"/>
                          <a:pt x="4663476" y="457707"/>
                        </a:cubicBezTo>
                        <a:cubicBezTo>
                          <a:pt x="4932976" y="188207"/>
                          <a:pt x="5298762" y="438458"/>
                          <a:pt x="5549011" y="611708"/>
                        </a:cubicBezTo>
                        <a:close/>
                        <a:moveTo>
                          <a:pt x="3392953" y="130463"/>
                        </a:moveTo>
                        <a:cubicBezTo>
                          <a:pt x="3296704" y="-4287"/>
                          <a:pt x="3065709" y="-62031"/>
                          <a:pt x="2776918" y="91963"/>
                        </a:cubicBezTo>
                        <a:cubicBezTo>
                          <a:pt x="2449674" y="265216"/>
                          <a:pt x="2391920" y="515464"/>
                          <a:pt x="2468916" y="669495"/>
                        </a:cubicBezTo>
                        <a:cubicBezTo>
                          <a:pt x="2680662" y="573246"/>
                          <a:pt x="2584414" y="573246"/>
                          <a:pt x="2603666" y="534745"/>
                        </a:cubicBezTo>
                        <a:cubicBezTo>
                          <a:pt x="2622915" y="534745"/>
                          <a:pt x="2642165" y="573245"/>
                          <a:pt x="2661415" y="553994"/>
                        </a:cubicBezTo>
                        <a:cubicBezTo>
                          <a:pt x="2680665" y="515494"/>
                          <a:pt x="2719164" y="496245"/>
                          <a:pt x="2738415" y="476995"/>
                        </a:cubicBezTo>
                        <a:cubicBezTo>
                          <a:pt x="2776914" y="457745"/>
                          <a:pt x="2757664" y="438495"/>
                          <a:pt x="2757664" y="419245"/>
                        </a:cubicBezTo>
                        <a:cubicBezTo>
                          <a:pt x="2796164" y="399996"/>
                          <a:pt x="2776914" y="457745"/>
                          <a:pt x="2834664" y="438495"/>
                        </a:cubicBezTo>
                        <a:lnTo>
                          <a:pt x="2892413" y="399995"/>
                        </a:lnTo>
                        <a:cubicBezTo>
                          <a:pt x="2892413" y="342246"/>
                          <a:pt x="2930913" y="399995"/>
                          <a:pt x="2950162" y="380746"/>
                        </a:cubicBezTo>
                        <a:cubicBezTo>
                          <a:pt x="3084912" y="322996"/>
                          <a:pt x="3027162" y="322996"/>
                          <a:pt x="3046412" y="303746"/>
                        </a:cubicBezTo>
                        <a:cubicBezTo>
                          <a:pt x="3046412" y="284496"/>
                          <a:pt x="3084911" y="303746"/>
                          <a:pt x="3084911" y="303746"/>
                        </a:cubicBezTo>
                        <a:cubicBezTo>
                          <a:pt x="3181160" y="265246"/>
                          <a:pt x="3123411" y="207497"/>
                          <a:pt x="3142660" y="207497"/>
                        </a:cubicBezTo>
                        <a:cubicBezTo>
                          <a:pt x="3161910" y="188247"/>
                          <a:pt x="3161910" y="245997"/>
                          <a:pt x="3200410" y="226746"/>
                        </a:cubicBezTo>
                        <a:cubicBezTo>
                          <a:pt x="3238909" y="168997"/>
                          <a:pt x="3431407" y="91996"/>
                          <a:pt x="3354411" y="168997"/>
                        </a:cubicBezTo>
                        <a:cubicBezTo>
                          <a:pt x="3296662" y="207497"/>
                          <a:pt x="3238912" y="226746"/>
                          <a:pt x="3258162" y="265246"/>
                        </a:cubicBezTo>
                        <a:cubicBezTo>
                          <a:pt x="3258162" y="322995"/>
                          <a:pt x="3238912" y="245997"/>
                          <a:pt x="3200413" y="284495"/>
                        </a:cubicBezTo>
                        <a:lnTo>
                          <a:pt x="3027160" y="438497"/>
                        </a:lnTo>
                        <a:cubicBezTo>
                          <a:pt x="3027160" y="553995"/>
                          <a:pt x="3027160" y="438497"/>
                          <a:pt x="2969411" y="457746"/>
                        </a:cubicBezTo>
                        <a:cubicBezTo>
                          <a:pt x="2911662" y="496246"/>
                          <a:pt x="2892411" y="476996"/>
                          <a:pt x="2892411" y="515495"/>
                        </a:cubicBezTo>
                        <a:cubicBezTo>
                          <a:pt x="2873162" y="592495"/>
                          <a:pt x="2873162" y="496246"/>
                          <a:pt x="2834662" y="515495"/>
                        </a:cubicBezTo>
                        <a:cubicBezTo>
                          <a:pt x="2699912" y="534745"/>
                          <a:pt x="2757662" y="592495"/>
                          <a:pt x="2738413" y="592495"/>
                        </a:cubicBezTo>
                        <a:cubicBezTo>
                          <a:pt x="2699913" y="611745"/>
                          <a:pt x="2757662" y="515495"/>
                          <a:pt x="2622914" y="611745"/>
                        </a:cubicBezTo>
                        <a:cubicBezTo>
                          <a:pt x="2603665" y="630994"/>
                          <a:pt x="2622914" y="669494"/>
                          <a:pt x="2622914" y="669494"/>
                        </a:cubicBezTo>
                        <a:cubicBezTo>
                          <a:pt x="2603665" y="688743"/>
                          <a:pt x="2603665" y="592494"/>
                          <a:pt x="2545915" y="650244"/>
                        </a:cubicBezTo>
                        <a:cubicBezTo>
                          <a:pt x="2526665" y="669494"/>
                          <a:pt x="2507415" y="669494"/>
                          <a:pt x="2488165" y="688744"/>
                        </a:cubicBezTo>
                        <a:cubicBezTo>
                          <a:pt x="2738414" y="1131487"/>
                          <a:pt x="3681653" y="515492"/>
                          <a:pt x="3392951" y="130464"/>
                        </a:cubicBezTo>
                        <a:close/>
                        <a:moveTo>
                          <a:pt x="3238952" y="34214"/>
                        </a:moveTo>
                        <a:cubicBezTo>
                          <a:pt x="2950201" y="-4286"/>
                          <a:pt x="2430423" y="207466"/>
                          <a:pt x="2507419" y="553962"/>
                        </a:cubicBezTo>
                        <a:cubicBezTo>
                          <a:pt x="2507419" y="168964"/>
                          <a:pt x="2930920" y="91968"/>
                          <a:pt x="3238952" y="34214"/>
                        </a:cubicBezTo>
                        <a:close/>
                        <a:moveTo>
                          <a:pt x="4240024" y="3268349"/>
                        </a:moveTo>
                        <a:lnTo>
                          <a:pt x="4240024" y="3191349"/>
                        </a:lnTo>
                        <a:lnTo>
                          <a:pt x="4259273" y="3191349"/>
                        </a:lnTo>
                        <a:cubicBezTo>
                          <a:pt x="4259273" y="3191349"/>
                          <a:pt x="4259273" y="3229849"/>
                          <a:pt x="4297773" y="3229849"/>
                        </a:cubicBezTo>
                        <a:lnTo>
                          <a:pt x="4394022" y="3229849"/>
                        </a:lnTo>
                        <a:cubicBezTo>
                          <a:pt x="4413272" y="3229849"/>
                          <a:pt x="4413272" y="3210599"/>
                          <a:pt x="4432522" y="3210599"/>
                        </a:cubicBezTo>
                        <a:cubicBezTo>
                          <a:pt x="4451772" y="3210599"/>
                          <a:pt x="4413273" y="3229849"/>
                          <a:pt x="4471022" y="3249099"/>
                        </a:cubicBezTo>
                        <a:lnTo>
                          <a:pt x="4528771" y="3268349"/>
                        </a:lnTo>
                        <a:cubicBezTo>
                          <a:pt x="4567271" y="3229849"/>
                          <a:pt x="4548021" y="3287598"/>
                          <a:pt x="4586520" y="3287598"/>
                        </a:cubicBezTo>
                        <a:cubicBezTo>
                          <a:pt x="4721270" y="3326098"/>
                          <a:pt x="4663520" y="3287598"/>
                          <a:pt x="4702019" y="3287598"/>
                        </a:cubicBezTo>
                        <a:cubicBezTo>
                          <a:pt x="4702019" y="3287598"/>
                          <a:pt x="4702019" y="3306848"/>
                          <a:pt x="4721269" y="3326098"/>
                        </a:cubicBezTo>
                        <a:cubicBezTo>
                          <a:pt x="4798268" y="3345347"/>
                          <a:pt x="4798268" y="3268349"/>
                          <a:pt x="4817517" y="3268349"/>
                        </a:cubicBezTo>
                        <a:cubicBezTo>
                          <a:pt x="4836767" y="3287598"/>
                          <a:pt x="4798268" y="3326098"/>
                          <a:pt x="4856017" y="3326098"/>
                        </a:cubicBezTo>
                        <a:cubicBezTo>
                          <a:pt x="4894517" y="3326098"/>
                          <a:pt x="5087014" y="3364598"/>
                          <a:pt x="4990767" y="3364598"/>
                        </a:cubicBezTo>
                        <a:cubicBezTo>
                          <a:pt x="4913768" y="3364598"/>
                          <a:pt x="4875269" y="3364598"/>
                          <a:pt x="4856017" y="3383847"/>
                        </a:cubicBezTo>
                        <a:cubicBezTo>
                          <a:pt x="4836768" y="3422347"/>
                          <a:pt x="4856017" y="3364598"/>
                          <a:pt x="4798268" y="3364598"/>
                        </a:cubicBezTo>
                        <a:lnTo>
                          <a:pt x="4605774" y="3364598"/>
                        </a:lnTo>
                        <a:cubicBezTo>
                          <a:pt x="4528774" y="3441597"/>
                          <a:pt x="4605774" y="3364598"/>
                          <a:pt x="4548025" y="3345348"/>
                        </a:cubicBezTo>
                        <a:cubicBezTo>
                          <a:pt x="4490275" y="3345348"/>
                          <a:pt x="4490275" y="3326099"/>
                          <a:pt x="4471025" y="3345348"/>
                        </a:cubicBezTo>
                        <a:cubicBezTo>
                          <a:pt x="4413276" y="3383848"/>
                          <a:pt x="4451775" y="3326099"/>
                          <a:pt x="4432525" y="3306848"/>
                        </a:cubicBezTo>
                        <a:cubicBezTo>
                          <a:pt x="4317026" y="3249099"/>
                          <a:pt x="4336276" y="3326098"/>
                          <a:pt x="4317026" y="3306848"/>
                        </a:cubicBezTo>
                        <a:cubicBezTo>
                          <a:pt x="4278527" y="3306848"/>
                          <a:pt x="4374776" y="3268349"/>
                          <a:pt x="4240027" y="3268349"/>
                        </a:cubicBezTo>
                        <a:close/>
                        <a:moveTo>
                          <a:pt x="4240024" y="3095096"/>
                        </a:moveTo>
                        <a:lnTo>
                          <a:pt x="4240024" y="3075847"/>
                        </a:lnTo>
                        <a:cubicBezTo>
                          <a:pt x="4432518" y="2902594"/>
                          <a:pt x="4817556" y="3037347"/>
                          <a:pt x="4971557" y="3229848"/>
                        </a:cubicBezTo>
                        <a:cubicBezTo>
                          <a:pt x="4759811" y="3095098"/>
                          <a:pt x="4471060" y="2921845"/>
                          <a:pt x="4240024" y="3095098"/>
                        </a:cubicBezTo>
                        <a:close/>
                        <a:moveTo>
                          <a:pt x="3181247" y="1612788"/>
                        </a:moveTo>
                        <a:cubicBezTo>
                          <a:pt x="3392992" y="1516539"/>
                          <a:pt x="3277496" y="1535789"/>
                          <a:pt x="3296745" y="1497290"/>
                        </a:cubicBezTo>
                        <a:cubicBezTo>
                          <a:pt x="3315994" y="1497290"/>
                          <a:pt x="3335245" y="1535790"/>
                          <a:pt x="3354494" y="1497290"/>
                        </a:cubicBezTo>
                        <a:cubicBezTo>
                          <a:pt x="3392994" y="1478040"/>
                          <a:pt x="3412244" y="1458790"/>
                          <a:pt x="3450743" y="1439540"/>
                        </a:cubicBezTo>
                        <a:cubicBezTo>
                          <a:pt x="3469993" y="1420291"/>
                          <a:pt x="3450743" y="1381791"/>
                          <a:pt x="3469993" y="1381791"/>
                        </a:cubicBezTo>
                        <a:cubicBezTo>
                          <a:pt x="3489242" y="1362542"/>
                          <a:pt x="3469993" y="1420291"/>
                          <a:pt x="3527742" y="1401041"/>
                        </a:cubicBezTo>
                        <a:lnTo>
                          <a:pt x="3585491" y="1362541"/>
                        </a:lnTo>
                        <a:cubicBezTo>
                          <a:pt x="3585491" y="1285541"/>
                          <a:pt x="3623991" y="1362541"/>
                          <a:pt x="3643241" y="1343291"/>
                        </a:cubicBezTo>
                        <a:cubicBezTo>
                          <a:pt x="3797242" y="1285542"/>
                          <a:pt x="3720240" y="1285542"/>
                          <a:pt x="3739490" y="1247042"/>
                        </a:cubicBezTo>
                        <a:cubicBezTo>
                          <a:pt x="3758739" y="1247042"/>
                          <a:pt x="3777989" y="1266292"/>
                          <a:pt x="3797239" y="1266292"/>
                        </a:cubicBezTo>
                        <a:cubicBezTo>
                          <a:pt x="3874239" y="1227792"/>
                          <a:pt x="3816488" y="1170043"/>
                          <a:pt x="3835739" y="1150793"/>
                        </a:cubicBezTo>
                        <a:cubicBezTo>
                          <a:pt x="3854988" y="1150793"/>
                          <a:pt x="3854988" y="1208542"/>
                          <a:pt x="3893488" y="1170043"/>
                        </a:cubicBezTo>
                        <a:cubicBezTo>
                          <a:pt x="3931988" y="1131543"/>
                          <a:pt x="4124485" y="1054544"/>
                          <a:pt x="4047489" y="1131543"/>
                        </a:cubicBezTo>
                        <a:cubicBezTo>
                          <a:pt x="3989740" y="1170043"/>
                          <a:pt x="3951240" y="1189292"/>
                          <a:pt x="3951240" y="1227792"/>
                        </a:cubicBezTo>
                        <a:cubicBezTo>
                          <a:pt x="3951240" y="1266292"/>
                          <a:pt x="3931991" y="1208542"/>
                          <a:pt x="3893491" y="1247041"/>
                        </a:cubicBezTo>
                        <a:lnTo>
                          <a:pt x="3720238" y="1401043"/>
                        </a:lnTo>
                        <a:cubicBezTo>
                          <a:pt x="3720238" y="1516541"/>
                          <a:pt x="3720238" y="1381793"/>
                          <a:pt x="3662489" y="1420292"/>
                        </a:cubicBezTo>
                        <a:cubicBezTo>
                          <a:pt x="3604740" y="1439541"/>
                          <a:pt x="3585489" y="1439541"/>
                          <a:pt x="3585489" y="1458792"/>
                        </a:cubicBezTo>
                        <a:cubicBezTo>
                          <a:pt x="3585489" y="1555041"/>
                          <a:pt x="3566240" y="1458792"/>
                          <a:pt x="3527740" y="1458792"/>
                        </a:cubicBezTo>
                        <a:cubicBezTo>
                          <a:pt x="3392990" y="1497292"/>
                          <a:pt x="3469991" y="1555041"/>
                          <a:pt x="3450740" y="1555041"/>
                        </a:cubicBezTo>
                        <a:cubicBezTo>
                          <a:pt x="3412241" y="1574290"/>
                          <a:pt x="3450740" y="1478041"/>
                          <a:pt x="3335242" y="1574290"/>
                        </a:cubicBezTo>
                        <a:cubicBezTo>
                          <a:pt x="3315993" y="1593540"/>
                          <a:pt x="3335242" y="1632040"/>
                          <a:pt x="3315993" y="1632040"/>
                        </a:cubicBezTo>
                        <a:cubicBezTo>
                          <a:pt x="3296743" y="1651289"/>
                          <a:pt x="3296743" y="1555040"/>
                          <a:pt x="3238993" y="1612790"/>
                        </a:cubicBezTo>
                        <a:cubicBezTo>
                          <a:pt x="3219743" y="1632040"/>
                          <a:pt x="3200493" y="1632040"/>
                          <a:pt x="3181244" y="1632040"/>
                        </a:cubicBezTo>
                        <a:cubicBezTo>
                          <a:pt x="3238993" y="1747538"/>
                          <a:pt x="3354496" y="1786041"/>
                          <a:pt x="3469995" y="1805292"/>
                        </a:cubicBezTo>
                        <a:cubicBezTo>
                          <a:pt x="3354496" y="1882292"/>
                          <a:pt x="3296742" y="1997787"/>
                          <a:pt x="3315994" y="2094043"/>
                        </a:cubicBezTo>
                        <a:cubicBezTo>
                          <a:pt x="3315994" y="2190293"/>
                          <a:pt x="3354493" y="2248045"/>
                          <a:pt x="3412242" y="2286538"/>
                        </a:cubicBezTo>
                        <a:cubicBezTo>
                          <a:pt x="3373743" y="2305787"/>
                          <a:pt x="3335243" y="2325038"/>
                          <a:pt x="3296744" y="2363537"/>
                        </a:cubicBezTo>
                        <a:cubicBezTo>
                          <a:pt x="3296744" y="2305788"/>
                          <a:pt x="3277495" y="2248039"/>
                          <a:pt x="3238995" y="2190285"/>
                        </a:cubicBezTo>
                        <a:cubicBezTo>
                          <a:pt x="3181245" y="2132536"/>
                          <a:pt x="3104245" y="2074786"/>
                          <a:pt x="2988746" y="2074786"/>
                        </a:cubicBezTo>
                        <a:cubicBezTo>
                          <a:pt x="3084996" y="1940036"/>
                          <a:pt x="3161999" y="1786035"/>
                          <a:pt x="3181241" y="1612792"/>
                        </a:cubicBezTo>
                        <a:close/>
                        <a:moveTo>
                          <a:pt x="2584463" y="2151788"/>
                        </a:moveTo>
                        <a:lnTo>
                          <a:pt x="2584463" y="2132538"/>
                        </a:lnTo>
                        <a:cubicBezTo>
                          <a:pt x="2622963" y="2017040"/>
                          <a:pt x="2565214" y="2074789"/>
                          <a:pt x="2565214" y="2036289"/>
                        </a:cubicBezTo>
                        <a:cubicBezTo>
                          <a:pt x="2584463" y="2017040"/>
                          <a:pt x="2622963" y="2036289"/>
                          <a:pt x="2622963" y="1997790"/>
                        </a:cubicBezTo>
                        <a:cubicBezTo>
                          <a:pt x="2622963" y="1959290"/>
                          <a:pt x="2642213" y="1940040"/>
                          <a:pt x="2642213" y="1901540"/>
                        </a:cubicBezTo>
                        <a:cubicBezTo>
                          <a:pt x="2661462" y="1863041"/>
                          <a:pt x="2622963" y="1863041"/>
                          <a:pt x="2642213" y="1843791"/>
                        </a:cubicBezTo>
                        <a:cubicBezTo>
                          <a:pt x="2642213" y="1805291"/>
                          <a:pt x="2661462" y="1863041"/>
                          <a:pt x="2699962" y="1805291"/>
                        </a:cubicBezTo>
                        <a:lnTo>
                          <a:pt x="2719211" y="1747542"/>
                        </a:lnTo>
                        <a:cubicBezTo>
                          <a:pt x="2680712" y="1689793"/>
                          <a:pt x="2738461" y="1728293"/>
                          <a:pt x="2757711" y="1709042"/>
                        </a:cubicBezTo>
                        <a:cubicBezTo>
                          <a:pt x="2853960" y="1574292"/>
                          <a:pt x="2796211" y="1612793"/>
                          <a:pt x="2796211" y="1574292"/>
                        </a:cubicBezTo>
                        <a:cubicBezTo>
                          <a:pt x="2796211" y="1555043"/>
                          <a:pt x="2815461" y="1574292"/>
                          <a:pt x="2834711" y="1555043"/>
                        </a:cubicBezTo>
                        <a:cubicBezTo>
                          <a:pt x="2892460" y="1478043"/>
                          <a:pt x="2796211" y="1458794"/>
                          <a:pt x="2815461" y="1439544"/>
                        </a:cubicBezTo>
                        <a:cubicBezTo>
                          <a:pt x="2834711" y="1439544"/>
                          <a:pt x="2873211" y="1478044"/>
                          <a:pt x="2873211" y="1420295"/>
                        </a:cubicBezTo>
                        <a:cubicBezTo>
                          <a:pt x="2873211" y="1362546"/>
                          <a:pt x="2988709" y="1189298"/>
                          <a:pt x="2969460" y="1285545"/>
                        </a:cubicBezTo>
                        <a:cubicBezTo>
                          <a:pt x="2950210" y="1362545"/>
                          <a:pt x="2911710" y="1420295"/>
                          <a:pt x="2930960" y="1439546"/>
                        </a:cubicBezTo>
                        <a:cubicBezTo>
                          <a:pt x="2969460" y="1478046"/>
                          <a:pt x="2911710" y="1439546"/>
                          <a:pt x="2911710" y="1478046"/>
                        </a:cubicBezTo>
                        <a:lnTo>
                          <a:pt x="2853961" y="1709043"/>
                        </a:lnTo>
                        <a:cubicBezTo>
                          <a:pt x="2911710" y="1805292"/>
                          <a:pt x="2853961" y="1689794"/>
                          <a:pt x="2815461" y="1766792"/>
                        </a:cubicBezTo>
                        <a:cubicBezTo>
                          <a:pt x="2796212" y="1805292"/>
                          <a:pt x="2776962" y="1824542"/>
                          <a:pt x="2796212" y="1843792"/>
                        </a:cubicBezTo>
                        <a:cubicBezTo>
                          <a:pt x="2834712" y="1920792"/>
                          <a:pt x="2757712" y="1843792"/>
                          <a:pt x="2738463" y="1863042"/>
                        </a:cubicBezTo>
                        <a:cubicBezTo>
                          <a:pt x="2642214" y="1978540"/>
                          <a:pt x="2738463" y="1978540"/>
                          <a:pt x="2719213" y="1997791"/>
                        </a:cubicBezTo>
                        <a:cubicBezTo>
                          <a:pt x="2699964" y="2017041"/>
                          <a:pt x="2680713" y="1920792"/>
                          <a:pt x="2642214" y="2074791"/>
                        </a:cubicBezTo>
                        <a:cubicBezTo>
                          <a:pt x="2622964" y="2094041"/>
                          <a:pt x="2661463" y="2113291"/>
                          <a:pt x="2661463" y="2132541"/>
                        </a:cubicBezTo>
                        <a:cubicBezTo>
                          <a:pt x="2661463" y="2151790"/>
                          <a:pt x="2603714" y="2094041"/>
                          <a:pt x="2584463" y="2151790"/>
                        </a:cubicBezTo>
                        <a:close/>
                        <a:moveTo>
                          <a:pt x="2430462" y="1978535"/>
                        </a:moveTo>
                        <a:cubicBezTo>
                          <a:pt x="2430462" y="1959286"/>
                          <a:pt x="2430462" y="1959286"/>
                          <a:pt x="2411213" y="1959286"/>
                        </a:cubicBezTo>
                        <a:cubicBezTo>
                          <a:pt x="2391963" y="1901536"/>
                          <a:pt x="2391963" y="1824536"/>
                          <a:pt x="2411213" y="1747540"/>
                        </a:cubicBezTo>
                        <a:cubicBezTo>
                          <a:pt x="2449712" y="1709040"/>
                          <a:pt x="2488212" y="1651291"/>
                          <a:pt x="2488212" y="1593539"/>
                        </a:cubicBezTo>
                        <a:lnTo>
                          <a:pt x="2488212" y="1574289"/>
                        </a:lnTo>
                        <a:cubicBezTo>
                          <a:pt x="2565212" y="1439540"/>
                          <a:pt x="2680707" y="1324041"/>
                          <a:pt x="2796215" y="1266287"/>
                        </a:cubicBezTo>
                        <a:cubicBezTo>
                          <a:pt x="2622962" y="1439540"/>
                          <a:pt x="2353472" y="1689788"/>
                          <a:pt x="2430468" y="1978569"/>
                        </a:cubicBezTo>
                        <a:close/>
                        <a:moveTo>
                          <a:pt x="2372713" y="1940035"/>
                        </a:moveTo>
                        <a:cubicBezTo>
                          <a:pt x="2276464" y="1901535"/>
                          <a:pt x="2141716" y="1901535"/>
                          <a:pt x="1987715" y="1920786"/>
                        </a:cubicBezTo>
                        <a:cubicBezTo>
                          <a:pt x="1891465" y="1940035"/>
                          <a:pt x="1795220" y="1978535"/>
                          <a:pt x="1737466" y="2017035"/>
                        </a:cubicBezTo>
                        <a:cubicBezTo>
                          <a:pt x="1737466" y="1940035"/>
                          <a:pt x="1737466" y="1882285"/>
                          <a:pt x="1698966" y="1805289"/>
                        </a:cubicBezTo>
                        <a:cubicBezTo>
                          <a:pt x="1910712" y="1901538"/>
                          <a:pt x="2218714" y="1901538"/>
                          <a:pt x="2372745" y="1786040"/>
                        </a:cubicBezTo>
                        <a:lnTo>
                          <a:pt x="2372745" y="1940041"/>
                        </a:lnTo>
                        <a:close/>
                        <a:moveTo>
                          <a:pt x="2372713" y="1978535"/>
                        </a:moveTo>
                        <a:lnTo>
                          <a:pt x="2391962" y="1997785"/>
                        </a:lnTo>
                        <a:cubicBezTo>
                          <a:pt x="2160965" y="1978535"/>
                          <a:pt x="1872214" y="1959285"/>
                          <a:pt x="1698932" y="2113283"/>
                        </a:cubicBezTo>
                        <a:cubicBezTo>
                          <a:pt x="1718181" y="2094034"/>
                          <a:pt x="1718181" y="2074783"/>
                          <a:pt x="1718181" y="2074783"/>
                        </a:cubicBezTo>
                        <a:cubicBezTo>
                          <a:pt x="1891434" y="1940033"/>
                          <a:pt x="2180176" y="1920782"/>
                          <a:pt x="2372719" y="1978534"/>
                        </a:cubicBezTo>
                        <a:close/>
                        <a:moveTo>
                          <a:pt x="2603710" y="2228784"/>
                        </a:moveTo>
                        <a:lnTo>
                          <a:pt x="2622959" y="2228784"/>
                        </a:lnTo>
                        <a:lnTo>
                          <a:pt x="2603710" y="2248033"/>
                        </a:lnTo>
                        <a:close/>
                        <a:moveTo>
                          <a:pt x="2930954" y="2132535"/>
                        </a:moveTo>
                        <a:lnTo>
                          <a:pt x="2950204" y="2113285"/>
                        </a:lnTo>
                        <a:lnTo>
                          <a:pt x="3065702" y="2113285"/>
                        </a:lnTo>
                        <a:cubicBezTo>
                          <a:pt x="3027202" y="2113285"/>
                          <a:pt x="2969453" y="2132535"/>
                          <a:pt x="2930952" y="2132535"/>
                        </a:cubicBezTo>
                        <a:close/>
                        <a:moveTo>
                          <a:pt x="2430457" y="1997785"/>
                        </a:moveTo>
                        <a:lnTo>
                          <a:pt x="2430457" y="2017034"/>
                        </a:lnTo>
                        <a:lnTo>
                          <a:pt x="2449707" y="2017034"/>
                        </a:lnTo>
                        <a:close/>
                        <a:moveTo>
                          <a:pt x="2276456" y="2594568"/>
                        </a:moveTo>
                        <a:cubicBezTo>
                          <a:pt x="2276456" y="2652317"/>
                          <a:pt x="2295705" y="2690817"/>
                          <a:pt x="2314956" y="2729318"/>
                        </a:cubicBezTo>
                        <a:cubicBezTo>
                          <a:pt x="2526701" y="2633069"/>
                          <a:pt x="2411205" y="2652318"/>
                          <a:pt x="2430454" y="2613819"/>
                        </a:cubicBezTo>
                        <a:cubicBezTo>
                          <a:pt x="2449704" y="2613819"/>
                          <a:pt x="2468954" y="2652319"/>
                          <a:pt x="2488203" y="2613819"/>
                        </a:cubicBezTo>
                        <a:cubicBezTo>
                          <a:pt x="2526703" y="2594570"/>
                          <a:pt x="2545953" y="2575319"/>
                          <a:pt x="2584453" y="2556070"/>
                        </a:cubicBezTo>
                        <a:cubicBezTo>
                          <a:pt x="2603702" y="2536820"/>
                          <a:pt x="2584453" y="2498321"/>
                          <a:pt x="2603702" y="2498321"/>
                        </a:cubicBezTo>
                        <a:cubicBezTo>
                          <a:pt x="2622951" y="2479071"/>
                          <a:pt x="2603702" y="2536820"/>
                          <a:pt x="2661451" y="2517570"/>
                        </a:cubicBezTo>
                        <a:lnTo>
                          <a:pt x="2719200" y="2459821"/>
                        </a:lnTo>
                        <a:cubicBezTo>
                          <a:pt x="2719200" y="2402072"/>
                          <a:pt x="2757700" y="2459821"/>
                          <a:pt x="2776950" y="2459821"/>
                        </a:cubicBezTo>
                        <a:cubicBezTo>
                          <a:pt x="2930951" y="2402072"/>
                          <a:pt x="2853949" y="2402072"/>
                          <a:pt x="2873199" y="2363572"/>
                        </a:cubicBezTo>
                        <a:cubicBezTo>
                          <a:pt x="2892448" y="2363572"/>
                          <a:pt x="2911699" y="2382821"/>
                          <a:pt x="2930948" y="2382821"/>
                        </a:cubicBezTo>
                        <a:cubicBezTo>
                          <a:pt x="3007948" y="2344321"/>
                          <a:pt x="2950198" y="2286572"/>
                          <a:pt x="2969448" y="2267323"/>
                        </a:cubicBezTo>
                        <a:cubicBezTo>
                          <a:pt x="2988698" y="2267323"/>
                          <a:pt x="3007948" y="2325072"/>
                          <a:pt x="3027197" y="2286572"/>
                        </a:cubicBezTo>
                        <a:cubicBezTo>
                          <a:pt x="3084947" y="2248072"/>
                          <a:pt x="3277446" y="2171074"/>
                          <a:pt x="3181198" y="2248072"/>
                        </a:cubicBezTo>
                        <a:cubicBezTo>
                          <a:pt x="3123449" y="2286572"/>
                          <a:pt x="3084950" y="2305821"/>
                          <a:pt x="3084950" y="2344321"/>
                        </a:cubicBezTo>
                        <a:cubicBezTo>
                          <a:pt x="3084950" y="2382821"/>
                          <a:pt x="3065700" y="2325072"/>
                          <a:pt x="3027200" y="2363571"/>
                        </a:cubicBezTo>
                        <a:lnTo>
                          <a:pt x="2853948" y="2517572"/>
                        </a:lnTo>
                        <a:cubicBezTo>
                          <a:pt x="2853948" y="2613821"/>
                          <a:pt x="2853948" y="2498323"/>
                          <a:pt x="2796198" y="2536821"/>
                        </a:cubicBezTo>
                        <a:cubicBezTo>
                          <a:pt x="2738449" y="2556071"/>
                          <a:pt x="2738449" y="2556071"/>
                          <a:pt x="2719199" y="2575321"/>
                        </a:cubicBezTo>
                        <a:cubicBezTo>
                          <a:pt x="2719199" y="2671570"/>
                          <a:pt x="2699949" y="2575321"/>
                          <a:pt x="2680699" y="2575321"/>
                        </a:cubicBezTo>
                        <a:cubicBezTo>
                          <a:pt x="2526697" y="2613821"/>
                          <a:pt x="2603699" y="2671570"/>
                          <a:pt x="2584450" y="2671570"/>
                        </a:cubicBezTo>
                        <a:cubicBezTo>
                          <a:pt x="2545950" y="2690820"/>
                          <a:pt x="2584450" y="2594571"/>
                          <a:pt x="2468951" y="2690820"/>
                        </a:cubicBezTo>
                        <a:cubicBezTo>
                          <a:pt x="2449702" y="2710069"/>
                          <a:pt x="2468951" y="2748569"/>
                          <a:pt x="2449702" y="2748569"/>
                        </a:cubicBezTo>
                        <a:cubicBezTo>
                          <a:pt x="2430452" y="2767818"/>
                          <a:pt x="2449702" y="2671569"/>
                          <a:pt x="2372702" y="2729320"/>
                        </a:cubicBezTo>
                        <a:cubicBezTo>
                          <a:pt x="2353453" y="2748569"/>
                          <a:pt x="2334202" y="2748569"/>
                          <a:pt x="2314953" y="2748569"/>
                        </a:cubicBezTo>
                        <a:cubicBezTo>
                          <a:pt x="2334202" y="2787069"/>
                          <a:pt x="2353453" y="2806318"/>
                          <a:pt x="2372702" y="2825569"/>
                        </a:cubicBezTo>
                        <a:cubicBezTo>
                          <a:pt x="2314953" y="2825569"/>
                          <a:pt x="2276453" y="2864069"/>
                          <a:pt x="2237952" y="2883318"/>
                        </a:cubicBezTo>
                        <a:cubicBezTo>
                          <a:pt x="2257202" y="2844818"/>
                          <a:pt x="2257202" y="2806318"/>
                          <a:pt x="2237952" y="2748568"/>
                        </a:cubicBezTo>
                        <a:cubicBezTo>
                          <a:pt x="2218703" y="2748568"/>
                          <a:pt x="2199452" y="2767818"/>
                          <a:pt x="2180203" y="2767818"/>
                        </a:cubicBezTo>
                        <a:cubicBezTo>
                          <a:pt x="2103203" y="2767818"/>
                          <a:pt x="2160953" y="2844817"/>
                          <a:pt x="2141703" y="2844817"/>
                        </a:cubicBezTo>
                        <a:cubicBezTo>
                          <a:pt x="2122454" y="2844817"/>
                          <a:pt x="2122454" y="2787068"/>
                          <a:pt x="2083954" y="2806317"/>
                        </a:cubicBezTo>
                        <a:cubicBezTo>
                          <a:pt x="1929952" y="2806317"/>
                          <a:pt x="2026204" y="2844817"/>
                          <a:pt x="1987705" y="2864067"/>
                        </a:cubicBezTo>
                        <a:cubicBezTo>
                          <a:pt x="1968455" y="2864067"/>
                          <a:pt x="1987705" y="2787067"/>
                          <a:pt x="1852955" y="2844817"/>
                        </a:cubicBezTo>
                        <a:cubicBezTo>
                          <a:pt x="1833705" y="2864067"/>
                          <a:pt x="1891455" y="2941066"/>
                          <a:pt x="1814455" y="2883317"/>
                        </a:cubicBezTo>
                        <a:cubicBezTo>
                          <a:pt x="1795205" y="2864068"/>
                          <a:pt x="1795205" y="2883317"/>
                          <a:pt x="1737455" y="2902567"/>
                        </a:cubicBezTo>
                        <a:cubicBezTo>
                          <a:pt x="1660456" y="2921816"/>
                          <a:pt x="1756705" y="2998816"/>
                          <a:pt x="1679706" y="2921816"/>
                        </a:cubicBezTo>
                        <a:lnTo>
                          <a:pt x="1448709" y="2921816"/>
                        </a:lnTo>
                        <a:cubicBezTo>
                          <a:pt x="1390960" y="2921816"/>
                          <a:pt x="1429460" y="2979565"/>
                          <a:pt x="1390960" y="2921816"/>
                        </a:cubicBezTo>
                        <a:cubicBezTo>
                          <a:pt x="1371710" y="2902567"/>
                          <a:pt x="1313960" y="2921816"/>
                          <a:pt x="1256210" y="2921816"/>
                        </a:cubicBezTo>
                        <a:cubicBezTo>
                          <a:pt x="1140711" y="2921816"/>
                          <a:pt x="1333210" y="2864067"/>
                          <a:pt x="1390960" y="2864067"/>
                        </a:cubicBezTo>
                        <a:cubicBezTo>
                          <a:pt x="1448710" y="2864067"/>
                          <a:pt x="1410209" y="2825567"/>
                          <a:pt x="1429460" y="2806317"/>
                        </a:cubicBezTo>
                        <a:cubicBezTo>
                          <a:pt x="1448709" y="2806317"/>
                          <a:pt x="1448709" y="2883317"/>
                          <a:pt x="1544958" y="2864067"/>
                        </a:cubicBezTo>
                        <a:cubicBezTo>
                          <a:pt x="1564207" y="2864067"/>
                          <a:pt x="1564207" y="2825567"/>
                          <a:pt x="1564207" y="2825567"/>
                        </a:cubicBezTo>
                        <a:cubicBezTo>
                          <a:pt x="1602707" y="2825567"/>
                          <a:pt x="1544958" y="2883316"/>
                          <a:pt x="1698957" y="2825567"/>
                        </a:cubicBezTo>
                        <a:cubicBezTo>
                          <a:pt x="1718207" y="2825567"/>
                          <a:pt x="1718207" y="2748567"/>
                          <a:pt x="1756707" y="2806317"/>
                        </a:cubicBezTo>
                        <a:lnTo>
                          <a:pt x="1814456" y="2787068"/>
                        </a:lnTo>
                        <a:cubicBezTo>
                          <a:pt x="1891455" y="2767818"/>
                          <a:pt x="1833705" y="2729319"/>
                          <a:pt x="1872205" y="2729319"/>
                        </a:cubicBezTo>
                        <a:cubicBezTo>
                          <a:pt x="1872205" y="2729319"/>
                          <a:pt x="1891455" y="2767818"/>
                          <a:pt x="1910705" y="2767818"/>
                        </a:cubicBezTo>
                        <a:lnTo>
                          <a:pt x="2026204" y="2767818"/>
                        </a:lnTo>
                        <a:cubicBezTo>
                          <a:pt x="2064703" y="2767818"/>
                          <a:pt x="2045453" y="2729319"/>
                          <a:pt x="2064703" y="2729319"/>
                        </a:cubicBezTo>
                        <a:cubicBezTo>
                          <a:pt x="2103203" y="2729319"/>
                          <a:pt x="2006954" y="2806318"/>
                          <a:pt x="2237956" y="2729319"/>
                        </a:cubicBezTo>
                        <a:cubicBezTo>
                          <a:pt x="2237956" y="2690819"/>
                          <a:pt x="2218707" y="2652319"/>
                          <a:pt x="2180207" y="2613820"/>
                        </a:cubicBezTo>
                        <a:cubicBezTo>
                          <a:pt x="2218707" y="2613820"/>
                          <a:pt x="2257206" y="2594571"/>
                          <a:pt x="2276456" y="2594571"/>
                        </a:cubicBezTo>
                        <a:close/>
                        <a:moveTo>
                          <a:pt x="1621918" y="2536819"/>
                        </a:moveTo>
                        <a:lnTo>
                          <a:pt x="1641168" y="2556068"/>
                        </a:lnTo>
                        <a:cubicBezTo>
                          <a:pt x="1506418" y="2613817"/>
                          <a:pt x="1371668" y="2690818"/>
                          <a:pt x="1256170" y="2748562"/>
                        </a:cubicBezTo>
                        <a:cubicBezTo>
                          <a:pt x="1333169" y="2652313"/>
                          <a:pt x="1467915" y="2575309"/>
                          <a:pt x="1621917" y="2536817"/>
                        </a:cubicBezTo>
                        <a:close/>
                        <a:moveTo>
                          <a:pt x="2122415" y="2633068"/>
                        </a:moveTo>
                        <a:cubicBezTo>
                          <a:pt x="2141665" y="2652317"/>
                          <a:pt x="2141665" y="2652317"/>
                          <a:pt x="2141665" y="2671567"/>
                        </a:cubicBezTo>
                        <a:cubicBezTo>
                          <a:pt x="2141665" y="2671567"/>
                          <a:pt x="2122415" y="2652318"/>
                          <a:pt x="2122415" y="2633068"/>
                        </a:cubicBezTo>
                        <a:close/>
                        <a:moveTo>
                          <a:pt x="2334161" y="2575318"/>
                        </a:moveTo>
                        <a:lnTo>
                          <a:pt x="2353410" y="2556069"/>
                        </a:lnTo>
                        <a:cubicBezTo>
                          <a:pt x="2334161" y="2575318"/>
                          <a:pt x="2334161" y="2613818"/>
                          <a:pt x="2334161" y="2633069"/>
                        </a:cubicBezTo>
                        <a:lnTo>
                          <a:pt x="2334161" y="2575319"/>
                        </a:lnTo>
                        <a:close/>
                        <a:moveTo>
                          <a:pt x="1583377" y="1747538"/>
                        </a:moveTo>
                        <a:lnTo>
                          <a:pt x="1602626" y="1766788"/>
                        </a:lnTo>
                        <a:cubicBezTo>
                          <a:pt x="1525626" y="1824537"/>
                          <a:pt x="1621875" y="1843787"/>
                          <a:pt x="1602626" y="1863037"/>
                        </a:cubicBezTo>
                        <a:cubicBezTo>
                          <a:pt x="1583377" y="1863037"/>
                          <a:pt x="1564126" y="1843787"/>
                          <a:pt x="1544877" y="1863037"/>
                        </a:cubicBezTo>
                        <a:cubicBezTo>
                          <a:pt x="1410127" y="1959286"/>
                          <a:pt x="1506377" y="1940036"/>
                          <a:pt x="1487127" y="1959286"/>
                        </a:cubicBezTo>
                        <a:cubicBezTo>
                          <a:pt x="1487127" y="1978535"/>
                          <a:pt x="1448628" y="1901536"/>
                          <a:pt x="1390878" y="2036285"/>
                        </a:cubicBezTo>
                        <a:cubicBezTo>
                          <a:pt x="1371629" y="2074785"/>
                          <a:pt x="1467878" y="2094035"/>
                          <a:pt x="1371629" y="2094035"/>
                        </a:cubicBezTo>
                        <a:cubicBezTo>
                          <a:pt x="1352380" y="2094035"/>
                          <a:pt x="1352380" y="2113284"/>
                          <a:pt x="1333129" y="2151784"/>
                        </a:cubicBezTo>
                        <a:cubicBezTo>
                          <a:pt x="1275380" y="2209533"/>
                          <a:pt x="1390878" y="2228784"/>
                          <a:pt x="1294629" y="2209533"/>
                        </a:cubicBezTo>
                        <a:lnTo>
                          <a:pt x="1102135" y="2344283"/>
                        </a:lnTo>
                        <a:cubicBezTo>
                          <a:pt x="1063635" y="2382783"/>
                          <a:pt x="1121384" y="2402032"/>
                          <a:pt x="1063635" y="2402032"/>
                        </a:cubicBezTo>
                        <a:cubicBezTo>
                          <a:pt x="1044386" y="2382783"/>
                          <a:pt x="1005886" y="2421282"/>
                          <a:pt x="948137" y="2479032"/>
                        </a:cubicBezTo>
                        <a:cubicBezTo>
                          <a:pt x="871137" y="2536781"/>
                          <a:pt x="986636" y="2363534"/>
                          <a:pt x="1025136" y="2344282"/>
                        </a:cubicBezTo>
                        <a:cubicBezTo>
                          <a:pt x="1082886" y="2305782"/>
                          <a:pt x="1025136" y="2286533"/>
                          <a:pt x="1025136" y="2267282"/>
                        </a:cubicBezTo>
                        <a:cubicBezTo>
                          <a:pt x="1044386" y="2248033"/>
                          <a:pt x="1082886" y="2325032"/>
                          <a:pt x="1140635" y="2248033"/>
                        </a:cubicBezTo>
                        <a:cubicBezTo>
                          <a:pt x="1159884" y="2228784"/>
                          <a:pt x="1121385" y="2209533"/>
                          <a:pt x="1140635" y="2190284"/>
                        </a:cubicBezTo>
                        <a:cubicBezTo>
                          <a:pt x="1179135" y="2190284"/>
                          <a:pt x="1159884" y="2248033"/>
                          <a:pt x="1256133" y="2113284"/>
                        </a:cubicBezTo>
                        <a:cubicBezTo>
                          <a:pt x="1256133" y="2094035"/>
                          <a:pt x="1217634" y="2055535"/>
                          <a:pt x="1275383" y="2074784"/>
                        </a:cubicBezTo>
                        <a:lnTo>
                          <a:pt x="1313883" y="2017035"/>
                        </a:lnTo>
                        <a:cubicBezTo>
                          <a:pt x="1352383" y="1959286"/>
                          <a:pt x="1294633" y="1959286"/>
                          <a:pt x="1313883" y="1940035"/>
                        </a:cubicBezTo>
                        <a:cubicBezTo>
                          <a:pt x="1333132" y="1940035"/>
                          <a:pt x="1352383" y="1959285"/>
                          <a:pt x="1371632" y="1940035"/>
                        </a:cubicBezTo>
                        <a:cubicBezTo>
                          <a:pt x="1410132" y="1920786"/>
                          <a:pt x="1429381" y="1882286"/>
                          <a:pt x="1467881" y="1863036"/>
                        </a:cubicBezTo>
                        <a:cubicBezTo>
                          <a:pt x="1487130" y="1843786"/>
                          <a:pt x="1448631" y="1824536"/>
                          <a:pt x="1467881" y="1824536"/>
                        </a:cubicBezTo>
                        <a:cubicBezTo>
                          <a:pt x="1506381" y="1805286"/>
                          <a:pt x="1487130" y="1882285"/>
                          <a:pt x="1583379" y="1747536"/>
                        </a:cubicBezTo>
                        <a:close/>
                        <a:moveTo>
                          <a:pt x="2411157" y="1420294"/>
                        </a:moveTo>
                        <a:cubicBezTo>
                          <a:pt x="2218663" y="1189297"/>
                          <a:pt x="1698875" y="1035296"/>
                          <a:pt x="1525622" y="1343294"/>
                        </a:cubicBezTo>
                        <a:cubicBezTo>
                          <a:pt x="1775871" y="1035292"/>
                          <a:pt x="2160908" y="1266295"/>
                          <a:pt x="2411157" y="1420294"/>
                        </a:cubicBezTo>
                        <a:close/>
                        <a:moveTo>
                          <a:pt x="851844" y="2344321"/>
                        </a:moveTo>
                        <a:cubicBezTo>
                          <a:pt x="871093" y="2036319"/>
                          <a:pt x="1179088" y="1593537"/>
                          <a:pt x="1506381" y="1728287"/>
                        </a:cubicBezTo>
                        <a:cubicBezTo>
                          <a:pt x="1121382" y="1651287"/>
                          <a:pt x="967381" y="2055531"/>
                          <a:pt x="851844" y="2344321"/>
                        </a:cubicBezTo>
                        <a:close/>
                        <a:moveTo>
                          <a:pt x="3527639" y="3037352"/>
                        </a:moveTo>
                        <a:cubicBezTo>
                          <a:pt x="3604639" y="3018102"/>
                          <a:pt x="3681641" y="2979602"/>
                          <a:pt x="3758636" y="2921853"/>
                        </a:cubicBezTo>
                        <a:cubicBezTo>
                          <a:pt x="3777886" y="2902604"/>
                          <a:pt x="3797136" y="2902604"/>
                          <a:pt x="3816385" y="2902604"/>
                        </a:cubicBezTo>
                        <a:cubicBezTo>
                          <a:pt x="3835635" y="2902604"/>
                          <a:pt x="3835635" y="2921853"/>
                          <a:pt x="3835635" y="2921853"/>
                        </a:cubicBezTo>
                        <a:cubicBezTo>
                          <a:pt x="3604638" y="2960353"/>
                          <a:pt x="3431385" y="3191353"/>
                          <a:pt x="3277354" y="3364596"/>
                        </a:cubicBezTo>
                        <a:cubicBezTo>
                          <a:pt x="3315854" y="3249097"/>
                          <a:pt x="3412104" y="3133599"/>
                          <a:pt x="3527603" y="3037352"/>
                        </a:cubicBezTo>
                        <a:close/>
                        <a:moveTo>
                          <a:pt x="3546889" y="1786061"/>
                        </a:moveTo>
                        <a:cubicBezTo>
                          <a:pt x="3643138" y="1766811"/>
                          <a:pt x="3739383" y="1747561"/>
                          <a:pt x="3816388" y="1689811"/>
                        </a:cubicBezTo>
                        <a:cubicBezTo>
                          <a:pt x="4008883" y="1651312"/>
                          <a:pt x="4182135" y="1689811"/>
                          <a:pt x="4278383" y="1843813"/>
                        </a:cubicBezTo>
                        <a:cubicBezTo>
                          <a:pt x="4028134" y="1555062"/>
                          <a:pt x="3643097" y="1766813"/>
                          <a:pt x="3373597" y="1920812"/>
                        </a:cubicBezTo>
                        <a:cubicBezTo>
                          <a:pt x="3431346" y="1882313"/>
                          <a:pt x="3489095" y="1824563"/>
                          <a:pt x="3546849" y="1786062"/>
                        </a:cubicBezTo>
                        <a:close/>
                        <a:moveTo>
                          <a:pt x="3931887" y="996783"/>
                        </a:moveTo>
                        <a:cubicBezTo>
                          <a:pt x="3643136" y="958283"/>
                          <a:pt x="3142610" y="1170036"/>
                          <a:pt x="3200354" y="1516531"/>
                        </a:cubicBezTo>
                        <a:cubicBezTo>
                          <a:pt x="3200354" y="1131533"/>
                          <a:pt x="3643097" y="1054537"/>
                          <a:pt x="3931887" y="996783"/>
                        </a:cubicBezTo>
                        <a:close/>
                        <a:moveTo>
                          <a:pt x="3951136" y="2690807"/>
                        </a:moveTo>
                        <a:cubicBezTo>
                          <a:pt x="3970386" y="2671558"/>
                          <a:pt x="3970386" y="2652307"/>
                          <a:pt x="3970386" y="2633058"/>
                        </a:cubicBezTo>
                        <a:cubicBezTo>
                          <a:pt x="3989635" y="2633058"/>
                          <a:pt x="4008886" y="2613809"/>
                          <a:pt x="4028135" y="2613809"/>
                        </a:cubicBezTo>
                        <a:cubicBezTo>
                          <a:pt x="4047385" y="2613809"/>
                          <a:pt x="4047385" y="2575309"/>
                          <a:pt x="4066635" y="2575309"/>
                        </a:cubicBezTo>
                        <a:cubicBezTo>
                          <a:pt x="4085884" y="2556059"/>
                          <a:pt x="4047385" y="2613809"/>
                          <a:pt x="4124384" y="2594558"/>
                        </a:cubicBezTo>
                        <a:lnTo>
                          <a:pt x="4182134" y="2575309"/>
                        </a:lnTo>
                        <a:cubicBezTo>
                          <a:pt x="4220633" y="2536809"/>
                          <a:pt x="4220633" y="2594558"/>
                          <a:pt x="4239883" y="2594558"/>
                        </a:cubicBezTo>
                        <a:cubicBezTo>
                          <a:pt x="4413135" y="2575309"/>
                          <a:pt x="4336132" y="2556058"/>
                          <a:pt x="4374633" y="2536809"/>
                        </a:cubicBezTo>
                        <a:cubicBezTo>
                          <a:pt x="4374633" y="2536809"/>
                          <a:pt x="4393882" y="2556058"/>
                          <a:pt x="4413133" y="2556058"/>
                        </a:cubicBezTo>
                        <a:cubicBezTo>
                          <a:pt x="4432383" y="2556058"/>
                          <a:pt x="4451633" y="2556058"/>
                          <a:pt x="4451633" y="2536809"/>
                        </a:cubicBezTo>
                        <a:cubicBezTo>
                          <a:pt x="4490132" y="2556058"/>
                          <a:pt x="4509381" y="2556058"/>
                          <a:pt x="4528632" y="2575309"/>
                        </a:cubicBezTo>
                        <a:lnTo>
                          <a:pt x="4509383" y="2575309"/>
                        </a:lnTo>
                        <a:lnTo>
                          <a:pt x="4297637" y="2671558"/>
                        </a:lnTo>
                        <a:cubicBezTo>
                          <a:pt x="4259137" y="2767807"/>
                          <a:pt x="4316887" y="2652308"/>
                          <a:pt x="4239888" y="2671558"/>
                        </a:cubicBezTo>
                        <a:cubicBezTo>
                          <a:pt x="4182138" y="2690807"/>
                          <a:pt x="4162888" y="2671558"/>
                          <a:pt x="4162888" y="2690807"/>
                        </a:cubicBezTo>
                        <a:cubicBezTo>
                          <a:pt x="4124388" y="2767807"/>
                          <a:pt x="4143639" y="2671558"/>
                          <a:pt x="4105139" y="2671558"/>
                        </a:cubicBezTo>
                        <a:cubicBezTo>
                          <a:pt x="3951137" y="2652308"/>
                          <a:pt x="4008890" y="2729307"/>
                          <a:pt x="3989640" y="2729307"/>
                        </a:cubicBezTo>
                        <a:cubicBezTo>
                          <a:pt x="3970391" y="2729307"/>
                          <a:pt x="3989640" y="2690807"/>
                          <a:pt x="3951140" y="2690807"/>
                        </a:cubicBezTo>
                        <a:close/>
                        <a:moveTo>
                          <a:pt x="3951136" y="2402056"/>
                        </a:moveTo>
                        <a:lnTo>
                          <a:pt x="3931887" y="2382807"/>
                        </a:lnTo>
                        <a:cubicBezTo>
                          <a:pt x="3912638" y="2402056"/>
                          <a:pt x="3912638" y="2421306"/>
                          <a:pt x="3893387" y="2421306"/>
                        </a:cubicBezTo>
                        <a:cubicBezTo>
                          <a:pt x="3854887" y="2440556"/>
                          <a:pt x="3854887" y="2459806"/>
                          <a:pt x="3854887" y="2459806"/>
                        </a:cubicBezTo>
                        <a:cubicBezTo>
                          <a:pt x="3854887" y="2479056"/>
                          <a:pt x="3854887" y="2479056"/>
                          <a:pt x="3835638" y="2498306"/>
                        </a:cubicBezTo>
                        <a:cubicBezTo>
                          <a:pt x="3835638" y="2479057"/>
                          <a:pt x="3835638" y="2479057"/>
                          <a:pt x="3816388" y="2479057"/>
                        </a:cubicBezTo>
                        <a:cubicBezTo>
                          <a:pt x="3854888" y="2440557"/>
                          <a:pt x="3893388" y="2402057"/>
                          <a:pt x="3951138" y="2363558"/>
                        </a:cubicBezTo>
                        <a:cubicBezTo>
                          <a:pt x="4028138" y="2363558"/>
                          <a:pt x="4085888" y="2325058"/>
                          <a:pt x="4143633" y="2305809"/>
                        </a:cubicBezTo>
                        <a:lnTo>
                          <a:pt x="4182132" y="2286559"/>
                        </a:lnTo>
                        <a:lnTo>
                          <a:pt x="4182132" y="2325059"/>
                        </a:lnTo>
                        <a:cubicBezTo>
                          <a:pt x="4105133" y="2325059"/>
                          <a:pt x="4008880" y="2363559"/>
                          <a:pt x="3951136" y="2402059"/>
                        </a:cubicBezTo>
                        <a:close/>
                        <a:moveTo>
                          <a:pt x="3758642" y="2517554"/>
                        </a:moveTo>
                        <a:cubicBezTo>
                          <a:pt x="3739393" y="2536804"/>
                          <a:pt x="3739393" y="2536804"/>
                          <a:pt x="3739393" y="2556054"/>
                        </a:cubicBezTo>
                        <a:lnTo>
                          <a:pt x="3720143" y="2575304"/>
                        </a:lnTo>
                        <a:cubicBezTo>
                          <a:pt x="3720143" y="2556054"/>
                          <a:pt x="3681644" y="2536804"/>
                          <a:pt x="3623894" y="2613803"/>
                        </a:cubicBezTo>
                        <a:cubicBezTo>
                          <a:pt x="3604645" y="2633053"/>
                          <a:pt x="3681644" y="2690803"/>
                          <a:pt x="3604645" y="2671553"/>
                        </a:cubicBezTo>
                        <a:cubicBezTo>
                          <a:pt x="3566145" y="2652303"/>
                          <a:pt x="3566145" y="2671553"/>
                          <a:pt x="3527645" y="2710053"/>
                        </a:cubicBezTo>
                        <a:cubicBezTo>
                          <a:pt x="3469896" y="2748552"/>
                          <a:pt x="3566145" y="2787052"/>
                          <a:pt x="3469896" y="2748552"/>
                        </a:cubicBezTo>
                        <a:lnTo>
                          <a:pt x="3258150" y="2825552"/>
                        </a:lnTo>
                        <a:cubicBezTo>
                          <a:pt x="3200401" y="2844801"/>
                          <a:pt x="3258150" y="2883301"/>
                          <a:pt x="3200401" y="2864052"/>
                        </a:cubicBezTo>
                        <a:cubicBezTo>
                          <a:pt x="3181152" y="2844803"/>
                          <a:pt x="3142652" y="2883301"/>
                          <a:pt x="3065651" y="2902552"/>
                        </a:cubicBezTo>
                        <a:cubicBezTo>
                          <a:pt x="2969402" y="2941052"/>
                          <a:pt x="3142651" y="2806303"/>
                          <a:pt x="3200401" y="2806303"/>
                        </a:cubicBezTo>
                        <a:cubicBezTo>
                          <a:pt x="3238901" y="2787053"/>
                          <a:pt x="3200401" y="2748553"/>
                          <a:pt x="3200401" y="2729303"/>
                        </a:cubicBezTo>
                        <a:cubicBezTo>
                          <a:pt x="3219650" y="2710054"/>
                          <a:pt x="3238901" y="2806303"/>
                          <a:pt x="3315899" y="2748552"/>
                        </a:cubicBezTo>
                        <a:cubicBezTo>
                          <a:pt x="3335149" y="2729303"/>
                          <a:pt x="3315899" y="2690803"/>
                          <a:pt x="3335149" y="2690803"/>
                        </a:cubicBezTo>
                        <a:cubicBezTo>
                          <a:pt x="3373649" y="2690803"/>
                          <a:pt x="3335149" y="2748552"/>
                          <a:pt x="3469899" y="2652303"/>
                        </a:cubicBezTo>
                        <a:cubicBezTo>
                          <a:pt x="3489148" y="2633054"/>
                          <a:pt x="3450650" y="2575304"/>
                          <a:pt x="3489148" y="2613803"/>
                        </a:cubicBezTo>
                        <a:lnTo>
                          <a:pt x="3566148" y="2575304"/>
                        </a:lnTo>
                        <a:cubicBezTo>
                          <a:pt x="3604648" y="2536804"/>
                          <a:pt x="3546898" y="2517554"/>
                          <a:pt x="3585397" y="2517554"/>
                        </a:cubicBezTo>
                        <a:cubicBezTo>
                          <a:pt x="3604647" y="2498305"/>
                          <a:pt x="3623897" y="2536804"/>
                          <a:pt x="3643147" y="2517554"/>
                        </a:cubicBezTo>
                        <a:cubicBezTo>
                          <a:pt x="3681646" y="2498305"/>
                          <a:pt x="3700896" y="2479055"/>
                          <a:pt x="3739396" y="2479055"/>
                        </a:cubicBezTo>
                        <a:cubicBezTo>
                          <a:pt x="3777896" y="2459805"/>
                          <a:pt x="3739396" y="2440555"/>
                          <a:pt x="3758645" y="2421305"/>
                        </a:cubicBezTo>
                        <a:cubicBezTo>
                          <a:pt x="3777895" y="2421305"/>
                          <a:pt x="3777895" y="2459805"/>
                          <a:pt x="3797145" y="2440555"/>
                        </a:cubicBezTo>
                        <a:cubicBezTo>
                          <a:pt x="3777896" y="2479055"/>
                          <a:pt x="3758645" y="2498304"/>
                          <a:pt x="3758645" y="2517554"/>
                        </a:cubicBezTo>
                        <a:close/>
                        <a:moveTo>
                          <a:pt x="4547919" y="2575304"/>
                        </a:moveTo>
                        <a:lnTo>
                          <a:pt x="4567169" y="2575304"/>
                        </a:lnTo>
                        <a:cubicBezTo>
                          <a:pt x="4567169" y="2594553"/>
                          <a:pt x="4567169" y="2575304"/>
                          <a:pt x="4547919" y="2575304"/>
                        </a:cubicBezTo>
                        <a:close/>
                        <a:moveTo>
                          <a:pt x="4567169" y="2286552"/>
                        </a:moveTo>
                        <a:lnTo>
                          <a:pt x="4547919" y="2286552"/>
                        </a:lnTo>
                        <a:cubicBezTo>
                          <a:pt x="4547919" y="2267303"/>
                          <a:pt x="4567169" y="2248053"/>
                          <a:pt x="4547919" y="2228803"/>
                        </a:cubicBezTo>
                        <a:cubicBezTo>
                          <a:pt x="4413170" y="2171054"/>
                          <a:pt x="4432421" y="2248053"/>
                          <a:pt x="4413170" y="2248053"/>
                        </a:cubicBezTo>
                        <a:cubicBezTo>
                          <a:pt x="4374670" y="2228803"/>
                          <a:pt x="4470919" y="2190303"/>
                          <a:pt x="4316921" y="2190303"/>
                        </a:cubicBezTo>
                        <a:cubicBezTo>
                          <a:pt x="4297671" y="2171054"/>
                          <a:pt x="4278421" y="2228803"/>
                          <a:pt x="4278421" y="2228803"/>
                        </a:cubicBezTo>
                        <a:cubicBezTo>
                          <a:pt x="4278421" y="2228803"/>
                          <a:pt x="4259171" y="2228803"/>
                          <a:pt x="4259171" y="2209554"/>
                        </a:cubicBezTo>
                        <a:cubicBezTo>
                          <a:pt x="4297671" y="2190304"/>
                          <a:pt x="4336171" y="2151805"/>
                          <a:pt x="4355421" y="2113305"/>
                        </a:cubicBezTo>
                        <a:cubicBezTo>
                          <a:pt x="4355421" y="2113305"/>
                          <a:pt x="4355421" y="2151805"/>
                          <a:pt x="4393921" y="2151805"/>
                        </a:cubicBezTo>
                        <a:lnTo>
                          <a:pt x="4490169" y="2151805"/>
                        </a:lnTo>
                        <a:cubicBezTo>
                          <a:pt x="4528669" y="2151805"/>
                          <a:pt x="4528669" y="2113305"/>
                          <a:pt x="4547919" y="2113305"/>
                        </a:cubicBezTo>
                        <a:cubicBezTo>
                          <a:pt x="4567168" y="2113305"/>
                          <a:pt x="4528669" y="2151805"/>
                          <a:pt x="4586419" y="2171054"/>
                        </a:cubicBezTo>
                        <a:lnTo>
                          <a:pt x="4663418" y="2190303"/>
                        </a:lnTo>
                        <a:cubicBezTo>
                          <a:pt x="4701918" y="2132554"/>
                          <a:pt x="4682668" y="2209553"/>
                          <a:pt x="4701918" y="2209553"/>
                        </a:cubicBezTo>
                        <a:cubicBezTo>
                          <a:pt x="4855920" y="2267302"/>
                          <a:pt x="4817417" y="2209553"/>
                          <a:pt x="4836668" y="2209553"/>
                        </a:cubicBezTo>
                        <a:cubicBezTo>
                          <a:pt x="4855917" y="2209553"/>
                          <a:pt x="4855917" y="2248053"/>
                          <a:pt x="4875168" y="2248053"/>
                        </a:cubicBezTo>
                        <a:cubicBezTo>
                          <a:pt x="4971417" y="2267302"/>
                          <a:pt x="4952168" y="2190303"/>
                          <a:pt x="4971417" y="2190303"/>
                        </a:cubicBezTo>
                        <a:cubicBezTo>
                          <a:pt x="4990666" y="2209553"/>
                          <a:pt x="4952168" y="2248053"/>
                          <a:pt x="5009917" y="2248053"/>
                        </a:cubicBezTo>
                        <a:cubicBezTo>
                          <a:pt x="5067666" y="2248053"/>
                          <a:pt x="5279416" y="2305802"/>
                          <a:pt x="5163918" y="2305802"/>
                        </a:cubicBezTo>
                        <a:cubicBezTo>
                          <a:pt x="5086918" y="2305802"/>
                          <a:pt x="5029168" y="2286552"/>
                          <a:pt x="5009917" y="2305802"/>
                        </a:cubicBezTo>
                        <a:cubicBezTo>
                          <a:pt x="4990667" y="2363551"/>
                          <a:pt x="5009917" y="2305802"/>
                          <a:pt x="4952168" y="2305802"/>
                        </a:cubicBezTo>
                        <a:lnTo>
                          <a:pt x="4721171" y="2305802"/>
                        </a:lnTo>
                        <a:cubicBezTo>
                          <a:pt x="4663421" y="2382802"/>
                          <a:pt x="4740420" y="2305802"/>
                          <a:pt x="4663421" y="2286552"/>
                        </a:cubicBezTo>
                        <a:cubicBezTo>
                          <a:pt x="4605672" y="2267303"/>
                          <a:pt x="4605672" y="2248053"/>
                          <a:pt x="4586422" y="2267303"/>
                        </a:cubicBezTo>
                        <a:cubicBezTo>
                          <a:pt x="4586422" y="2286552"/>
                          <a:pt x="4567172" y="2286552"/>
                          <a:pt x="4567172" y="2286552"/>
                        </a:cubicBezTo>
                        <a:close/>
                        <a:moveTo>
                          <a:pt x="4336172" y="1920805"/>
                        </a:moveTo>
                        <a:cubicBezTo>
                          <a:pt x="4316923" y="1920805"/>
                          <a:pt x="4297672" y="1940055"/>
                          <a:pt x="4278423" y="1940055"/>
                        </a:cubicBezTo>
                        <a:lnTo>
                          <a:pt x="4259173" y="1959304"/>
                        </a:lnTo>
                        <a:cubicBezTo>
                          <a:pt x="4259173" y="1978554"/>
                          <a:pt x="4239924" y="1978554"/>
                          <a:pt x="4239924" y="1978554"/>
                        </a:cubicBezTo>
                        <a:lnTo>
                          <a:pt x="4220675" y="1978554"/>
                        </a:lnTo>
                        <a:cubicBezTo>
                          <a:pt x="4047422" y="1978554"/>
                          <a:pt x="4143675" y="2017054"/>
                          <a:pt x="4124425" y="2036303"/>
                        </a:cubicBezTo>
                        <a:cubicBezTo>
                          <a:pt x="4105176" y="2036303"/>
                          <a:pt x="4124425" y="1959303"/>
                          <a:pt x="3989675" y="2017054"/>
                        </a:cubicBezTo>
                        <a:cubicBezTo>
                          <a:pt x="3951176" y="2036303"/>
                          <a:pt x="4008925" y="2113303"/>
                          <a:pt x="3951176" y="2055553"/>
                        </a:cubicBezTo>
                        <a:cubicBezTo>
                          <a:pt x="3931926" y="2036304"/>
                          <a:pt x="3912676" y="2055553"/>
                          <a:pt x="3874176" y="2074803"/>
                        </a:cubicBezTo>
                        <a:cubicBezTo>
                          <a:pt x="3797176" y="2094052"/>
                          <a:pt x="3874176" y="2171052"/>
                          <a:pt x="3797176" y="2094052"/>
                        </a:cubicBezTo>
                        <a:lnTo>
                          <a:pt x="3585430" y="2094052"/>
                        </a:lnTo>
                        <a:cubicBezTo>
                          <a:pt x="3527681" y="2094052"/>
                          <a:pt x="3546931" y="2151802"/>
                          <a:pt x="3508431" y="2113302"/>
                        </a:cubicBezTo>
                        <a:cubicBezTo>
                          <a:pt x="3508431" y="2074802"/>
                          <a:pt x="3450682" y="2094052"/>
                          <a:pt x="3373681" y="2094052"/>
                        </a:cubicBezTo>
                        <a:cubicBezTo>
                          <a:pt x="3258183" y="2094052"/>
                          <a:pt x="3469930" y="2036303"/>
                          <a:pt x="3527682" y="2036303"/>
                        </a:cubicBezTo>
                        <a:cubicBezTo>
                          <a:pt x="3585432" y="2036303"/>
                          <a:pt x="3546932" y="1997803"/>
                          <a:pt x="3566182" y="1978554"/>
                        </a:cubicBezTo>
                        <a:cubicBezTo>
                          <a:pt x="3585432" y="1978554"/>
                          <a:pt x="3566182" y="2074803"/>
                          <a:pt x="3662431" y="2036303"/>
                        </a:cubicBezTo>
                        <a:cubicBezTo>
                          <a:pt x="3681681" y="2036303"/>
                          <a:pt x="3681681" y="1997803"/>
                          <a:pt x="3700931" y="1997803"/>
                        </a:cubicBezTo>
                        <a:cubicBezTo>
                          <a:pt x="3720181" y="1997803"/>
                          <a:pt x="3681682" y="2055553"/>
                          <a:pt x="3816430" y="1997803"/>
                        </a:cubicBezTo>
                        <a:cubicBezTo>
                          <a:pt x="3854929" y="1997803"/>
                          <a:pt x="3835679" y="1920804"/>
                          <a:pt x="3874179" y="1978554"/>
                        </a:cubicBezTo>
                        <a:lnTo>
                          <a:pt x="3951179" y="1959304"/>
                        </a:lnTo>
                        <a:cubicBezTo>
                          <a:pt x="4008928" y="1940055"/>
                          <a:pt x="3951179" y="1901555"/>
                          <a:pt x="3989678" y="1901555"/>
                        </a:cubicBezTo>
                        <a:cubicBezTo>
                          <a:pt x="4008928" y="1901555"/>
                          <a:pt x="4008928" y="1940055"/>
                          <a:pt x="4047428" y="1940055"/>
                        </a:cubicBezTo>
                        <a:lnTo>
                          <a:pt x="4143677" y="1940055"/>
                        </a:lnTo>
                        <a:cubicBezTo>
                          <a:pt x="4182177" y="1940055"/>
                          <a:pt x="4162926" y="1901555"/>
                          <a:pt x="4182177" y="1901555"/>
                        </a:cubicBezTo>
                        <a:cubicBezTo>
                          <a:pt x="4220676" y="1901555"/>
                          <a:pt x="4143677" y="1959304"/>
                          <a:pt x="4336178" y="1920804"/>
                        </a:cubicBezTo>
                        <a:close/>
                        <a:moveTo>
                          <a:pt x="4374672" y="1940055"/>
                        </a:moveTo>
                        <a:lnTo>
                          <a:pt x="4374672" y="1959304"/>
                        </a:lnTo>
                        <a:cubicBezTo>
                          <a:pt x="4624920" y="1824554"/>
                          <a:pt x="4932952" y="1997804"/>
                          <a:pt x="5144708" y="2132557"/>
                        </a:cubicBezTo>
                        <a:cubicBezTo>
                          <a:pt x="4990706" y="1959304"/>
                          <a:pt x="4605708" y="1805313"/>
                          <a:pt x="4374672" y="1940063"/>
                        </a:cubicBezTo>
                        <a:close/>
                        <a:moveTo>
                          <a:pt x="3469886" y="2325053"/>
                        </a:moveTo>
                        <a:cubicBezTo>
                          <a:pt x="3469886" y="2325053"/>
                          <a:pt x="3450637" y="2325053"/>
                          <a:pt x="3450637" y="2305804"/>
                        </a:cubicBezTo>
                        <a:cubicBezTo>
                          <a:pt x="3392887" y="2344304"/>
                          <a:pt x="3335138" y="2363553"/>
                          <a:pt x="3277384" y="2402053"/>
                        </a:cubicBezTo>
                        <a:lnTo>
                          <a:pt x="3277384" y="2459802"/>
                        </a:lnTo>
                        <a:cubicBezTo>
                          <a:pt x="3335133" y="2402053"/>
                          <a:pt x="3392883" y="2363553"/>
                          <a:pt x="3469878" y="2325052"/>
                        </a:cubicBezTo>
                        <a:close/>
                        <a:moveTo>
                          <a:pt x="3007892" y="2921836"/>
                        </a:moveTo>
                        <a:cubicBezTo>
                          <a:pt x="2988643" y="2883337"/>
                          <a:pt x="2988643" y="2844837"/>
                          <a:pt x="2988643" y="2787087"/>
                        </a:cubicBezTo>
                        <a:cubicBezTo>
                          <a:pt x="2950143" y="2806336"/>
                          <a:pt x="2911643" y="2825586"/>
                          <a:pt x="2853893" y="2844836"/>
                        </a:cubicBezTo>
                        <a:cubicBezTo>
                          <a:pt x="2930892" y="2883336"/>
                          <a:pt x="2969391" y="2902585"/>
                          <a:pt x="3027145" y="2941085"/>
                        </a:cubicBezTo>
                        <a:close/>
                        <a:moveTo>
                          <a:pt x="2391858" y="2844837"/>
                        </a:moveTo>
                        <a:cubicBezTo>
                          <a:pt x="2411107" y="2844837"/>
                          <a:pt x="2411107" y="2864086"/>
                          <a:pt x="2430357" y="2864086"/>
                        </a:cubicBezTo>
                        <a:cubicBezTo>
                          <a:pt x="2353358" y="2883336"/>
                          <a:pt x="2276356" y="2921836"/>
                          <a:pt x="2218612" y="2998836"/>
                        </a:cubicBezTo>
                        <a:cubicBezTo>
                          <a:pt x="2257112" y="2921836"/>
                          <a:pt x="2314861" y="2864086"/>
                          <a:pt x="2391864" y="2844835"/>
                        </a:cubicBezTo>
                        <a:close/>
                        <a:moveTo>
                          <a:pt x="2757604" y="2883337"/>
                        </a:moveTo>
                        <a:lnTo>
                          <a:pt x="2815354" y="2883337"/>
                        </a:lnTo>
                        <a:cubicBezTo>
                          <a:pt x="2930852" y="2921836"/>
                          <a:pt x="3046351" y="2998835"/>
                          <a:pt x="3104105" y="3075831"/>
                        </a:cubicBezTo>
                        <a:cubicBezTo>
                          <a:pt x="3007856" y="3018082"/>
                          <a:pt x="2873108" y="2941081"/>
                          <a:pt x="2757609" y="2883337"/>
                        </a:cubicBezTo>
                        <a:close/>
                        <a:moveTo>
                          <a:pt x="3681632" y="3942114"/>
                        </a:moveTo>
                        <a:cubicBezTo>
                          <a:pt x="3623882" y="3788112"/>
                          <a:pt x="3412132" y="3653363"/>
                          <a:pt x="3084848" y="3730368"/>
                        </a:cubicBezTo>
                        <a:cubicBezTo>
                          <a:pt x="2738353" y="3788118"/>
                          <a:pt x="2603603" y="3999868"/>
                          <a:pt x="2642106" y="4173111"/>
                        </a:cubicBezTo>
                        <a:cubicBezTo>
                          <a:pt x="2873103" y="4153862"/>
                          <a:pt x="2757604" y="4115362"/>
                          <a:pt x="2796107" y="4096111"/>
                        </a:cubicBezTo>
                        <a:cubicBezTo>
                          <a:pt x="2815356" y="4096111"/>
                          <a:pt x="2815356" y="4134611"/>
                          <a:pt x="2853856" y="4115361"/>
                        </a:cubicBezTo>
                        <a:cubicBezTo>
                          <a:pt x="2873106" y="4096111"/>
                          <a:pt x="2911606" y="4096111"/>
                          <a:pt x="2950105" y="4076861"/>
                        </a:cubicBezTo>
                        <a:cubicBezTo>
                          <a:pt x="2969355" y="4076861"/>
                          <a:pt x="2969355" y="4038361"/>
                          <a:pt x="2988605" y="4038361"/>
                        </a:cubicBezTo>
                        <a:cubicBezTo>
                          <a:pt x="3007855" y="4019112"/>
                          <a:pt x="2969356" y="4076861"/>
                          <a:pt x="3046355" y="4057610"/>
                        </a:cubicBezTo>
                        <a:lnTo>
                          <a:pt x="3123354" y="4038361"/>
                        </a:lnTo>
                        <a:cubicBezTo>
                          <a:pt x="3142604" y="3999861"/>
                          <a:pt x="3142604" y="4057610"/>
                          <a:pt x="3161854" y="4057610"/>
                        </a:cubicBezTo>
                        <a:cubicBezTo>
                          <a:pt x="3335107" y="4038361"/>
                          <a:pt x="3258103" y="4019110"/>
                          <a:pt x="3296604" y="3999861"/>
                        </a:cubicBezTo>
                        <a:cubicBezTo>
                          <a:pt x="3296604" y="3980612"/>
                          <a:pt x="3315853" y="4019110"/>
                          <a:pt x="3335104" y="4019110"/>
                        </a:cubicBezTo>
                        <a:cubicBezTo>
                          <a:pt x="3431353" y="4019110"/>
                          <a:pt x="3392853" y="3942111"/>
                          <a:pt x="3412103" y="3942111"/>
                        </a:cubicBezTo>
                        <a:cubicBezTo>
                          <a:pt x="3431353" y="3942111"/>
                          <a:pt x="3412103" y="3999860"/>
                          <a:pt x="3469853" y="3980611"/>
                        </a:cubicBezTo>
                        <a:cubicBezTo>
                          <a:pt x="3508352" y="3942111"/>
                          <a:pt x="3720101" y="3922861"/>
                          <a:pt x="3623854" y="3961361"/>
                        </a:cubicBezTo>
                        <a:cubicBezTo>
                          <a:pt x="3566105" y="3999861"/>
                          <a:pt x="3508355" y="3999861"/>
                          <a:pt x="3489104" y="4019110"/>
                        </a:cubicBezTo>
                        <a:cubicBezTo>
                          <a:pt x="3489104" y="4076860"/>
                          <a:pt x="3489104" y="4019110"/>
                          <a:pt x="3431355" y="4038360"/>
                        </a:cubicBezTo>
                        <a:lnTo>
                          <a:pt x="3219609" y="4134609"/>
                        </a:lnTo>
                        <a:cubicBezTo>
                          <a:pt x="3200360" y="4230858"/>
                          <a:pt x="3238859" y="4115360"/>
                          <a:pt x="3161860" y="4134609"/>
                        </a:cubicBezTo>
                        <a:cubicBezTo>
                          <a:pt x="3104111" y="4134609"/>
                          <a:pt x="3084860" y="4134609"/>
                          <a:pt x="3084860" y="4153859"/>
                        </a:cubicBezTo>
                        <a:cubicBezTo>
                          <a:pt x="3046360" y="4230858"/>
                          <a:pt x="3065611" y="4134609"/>
                          <a:pt x="3027111" y="4134609"/>
                        </a:cubicBezTo>
                        <a:cubicBezTo>
                          <a:pt x="2873110" y="4115360"/>
                          <a:pt x="2930862" y="4192358"/>
                          <a:pt x="2911613" y="4192358"/>
                        </a:cubicBezTo>
                        <a:cubicBezTo>
                          <a:pt x="2873113" y="4192358"/>
                          <a:pt x="2950112" y="4115359"/>
                          <a:pt x="2796114" y="4173109"/>
                        </a:cubicBezTo>
                        <a:cubicBezTo>
                          <a:pt x="2776865" y="4192358"/>
                          <a:pt x="2776865" y="4230858"/>
                          <a:pt x="2776865" y="4230858"/>
                        </a:cubicBezTo>
                        <a:cubicBezTo>
                          <a:pt x="2757615" y="4250108"/>
                          <a:pt x="2776865" y="4153859"/>
                          <a:pt x="2699865" y="4192358"/>
                        </a:cubicBezTo>
                        <a:lnTo>
                          <a:pt x="2642116" y="4192358"/>
                        </a:lnTo>
                        <a:cubicBezTo>
                          <a:pt x="2738365" y="4692855"/>
                          <a:pt x="3835604" y="4404104"/>
                          <a:pt x="3681691" y="3942110"/>
                        </a:cubicBezTo>
                        <a:close/>
                        <a:moveTo>
                          <a:pt x="3546882" y="3807364"/>
                        </a:moveTo>
                        <a:cubicBezTo>
                          <a:pt x="3277382" y="3691865"/>
                          <a:pt x="2738353" y="3730364"/>
                          <a:pt x="2699850" y="4096115"/>
                        </a:cubicBezTo>
                        <a:cubicBezTo>
                          <a:pt x="2815349" y="3711117"/>
                          <a:pt x="3258131" y="3768871"/>
                          <a:pt x="3546882" y="3807364"/>
                        </a:cubicBezTo>
                        <a:close/>
                        <a:moveTo>
                          <a:pt x="1082802" y="4019110"/>
                        </a:moveTo>
                        <a:cubicBezTo>
                          <a:pt x="1005803" y="3865108"/>
                          <a:pt x="1063553" y="3634111"/>
                          <a:pt x="1352302" y="3460829"/>
                        </a:cubicBezTo>
                        <a:cubicBezTo>
                          <a:pt x="1641053" y="3268335"/>
                          <a:pt x="1891302" y="3326079"/>
                          <a:pt x="1987588" y="3460829"/>
                        </a:cubicBezTo>
                        <a:cubicBezTo>
                          <a:pt x="1795094" y="3614831"/>
                          <a:pt x="1852838" y="3518578"/>
                          <a:pt x="1814335" y="3518578"/>
                        </a:cubicBezTo>
                        <a:cubicBezTo>
                          <a:pt x="1814335" y="3537828"/>
                          <a:pt x="1833585" y="3557078"/>
                          <a:pt x="1795086" y="3576328"/>
                        </a:cubicBezTo>
                        <a:cubicBezTo>
                          <a:pt x="1756586" y="3576328"/>
                          <a:pt x="1737337" y="3595577"/>
                          <a:pt x="1698837" y="3614828"/>
                        </a:cubicBezTo>
                        <a:cubicBezTo>
                          <a:pt x="1679587" y="3634077"/>
                          <a:pt x="1660337" y="3595578"/>
                          <a:pt x="1641088" y="3614828"/>
                        </a:cubicBezTo>
                        <a:cubicBezTo>
                          <a:pt x="1602588" y="3614828"/>
                          <a:pt x="1679587" y="3634077"/>
                          <a:pt x="1621838" y="3672577"/>
                        </a:cubicBezTo>
                        <a:lnTo>
                          <a:pt x="1544838" y="3711077"/>
                        </a:lnTo>
                        <a:cubicBezTo>
                          <a:pt x="1506339" y="3672577"/>
                          <a:pt x="1544838" y="3730326"/>
                          <a:pt x="1525589" y="3749577"/>
                        </a:cubicBezTo>
                        <a:cubicBezTo>
                          <a:pt x="1390839" y="3845826"/>
                          <a:pt x="1429340" y="3788076"/>
                          <a:pt x="1390839" y="3788076"/>
                        </a:cubicBezTo>
                        <a:cubicBezTo>
                          <a:pt x="1371590" y="3788076"/>
                          <a:pt x="1390839" y="3826576"/>
                          <a:pt x="1390839" y="3845826"/>
                        </a:cubicBezTo>
                        <a:cubicBezTo>
                          <a:pt x="1294590" y="3903575"/>
                          <a:pt x="1275341" y="3807326"/>
                          <a:pt x="1275341" y="3826576"/>
                        </a:cubicBezTo>
                        <a:cubicBezTo>
                          <a:pt x="1256091" y="3845826"/>
                          <a:pt x="1294590" y="3884325"/>
                          <a:pt x="1256091" y="3903576"/>
                        </a:cubicBezTo>
                        <a:cubicBezTo>
                          <a:pt x="1198342" y="3903576"/>
                          <a:pt x="1025094" y="4038326"/>
                          <a:pt x="1140593" y="3999825"/>
                        </a:cubicBezTo>
                        <a:cubicBezTo>
                          <a:pt x="1198342" y="3980575"/>
                          <a:pt x="1236842" y="3942076"/>
                          <a:pt x="1275343" y="3961325"/>
                        </a:cubicBezTo>
                        <a:cubicBezTo>
                          <a:pt x="1313842" y="3980575"/>
                          <a:pt x="1256093" y="3942076"/>
                          <a:pt x="1313842" y="3922825"/>
                        </a:cubicBezTo>
                        <a:lnTo>
                          <a:pt x="1525588" y="3845826"/>
                        </a:lnTo>
                        <a:cubicBezTo>
                          <a:pt x="1621837" y="3884325"/>
                          <a:pt x="1525588" y="3845826"/>
                          <a:pt x="1583337" y="3807326"/>
                        </a:cubicBezTo>
                        <a:cubicBezTo>
                          <a:pt x="1621837" y="3768826"/>
                          <a:pt x="1621837" y="3749577"/>
                          <a:pt x="1660337" y="3768826"/>
                        </a:cubicBezTo>
                        <a:cubicBezTo>
                          <a:pt x="1737337" y="3788075"/>
                          <a:pt x="1660337" y="3730326"/>
                          <a:pt x="1679586" y="3711077"/>
                        </a:cubicBezTo>
                        <a:cubicBezTo>
                          <a:pt x="1775836" y="3595578"/>
                          <a:pt x="1775836" y="3691827"/>
                          <a:pt x="1795085" y="3672577"/>
                        </a:cubicBezTo>
                        <a:cubicBezTo>
                          <a:pt x="1833585" y="3653327"/>
                          <a:pt x="1718085" y="3653327"/>
                          <a:pt x="1872085" y="3576328"/>
                        </a:cubicBezTo>
                        <a:cubicBezTo>
                          <a:pt x="1891334" y="3576328"/>
                          <a:pt x="1910585" y="3614828"/>
                          <a:pt x="1929834" y="3614828"/>
                        </a:cubicBezTo>
                        <a:cubicBezTo>
                          <a:pt x="1949083" y="3595578"/>
                          <a:pt x="1872085" y="3557078"/>
                          <a:pt x="1949083" y="3518578"/>
                        </a:cubicBezTo>
                        <a:cubicBezTo>
                          <a:pt x="1968333" y="3518578"/>
                          <a:pt x="1987583" y="3499329"/>
                          <a:pt x="2006833" y="3480079"/>
                        </a:cubicBezTo>
                        <a:cubicBezTo>
                          <a:pt x="2276332" y="3922821"/>
                          <a:pt x="1275300" y="4461850"/>
                          <a:pt x="1082805" y="4019078"/>
                        </a:cubicBezTo>
                        <a:close/>
                        <a:moveTo>
                          <a:pt x="1082802" y="3845857"/>
                        </a:moveTo>
                        <a:cubicBezTo>
                          <a:pt x="1179051" y="3557106"/>
                          <a:pt x="1602551" y="3229822"/>
                          <a:pt x="1891331" y="3441607"/>
                        </a:cubicBezTo>
                        <a:cubicBezTo>
                          <a:pt x="1544836" y="3268354"/>
                          <a:pt x="1256045" y="3595609"/>
                          <a:pt x="1082802" y="3845857"/>
                        </a:cubicBezTo>
                        <a:close/>
                      </a:path>
                    </a:pathLst>
                  </a:custGeom>
                  <a:solidFill>
                    <a:srgbClr val="513C2C"/>
                  </a:solidFill>
                  <a:ln w="979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sz="1803"/>
                  </a:p>
                </p:txBody>
              </p:sp>
              <p:sp>
                <p:nvSpPr>
                  <p:cNvPr id="337" name="Freeform: Shape 336">
                    <a:extLst>
                      <a:ext uri="{FF2B5EF4-FFF2-40B4-BE49-F238E27FC236}">
                        <a16:creationId xmlns:a16="http://schemas.microsoft.com/office/drawing/2014/main" id="{F53384DD-9849-7DC5-3DD6-847303A6D3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448231" y="2266643"/>
                    <a:ext cx="920976" cy="900000"/>
                  </a:xfrm>
                  <a:custGeom>
                    <a:avLst/>
                    <a:gdLst>
                      <a:gd name="connsiteX0" fmla="*/ 5221795 w 5608794"/>
                      <a:gd name="connsiteY0" fmla="*/ 2305762 h 5481041"/>
                      <a:gd name="connsiteX1" fmla="*/ 4759801 w 5608794"/>
                      <a:gd name="connsiteY1" fmla="*/ 1882261 h 5481041"/>
                      <a:gd name="connsiteX2" fmla="*/ 4355552 w 5608794"/>
                      <a:gd name="connsiteY2" fmla="*/ 1901510 h 5481041"/>
                      <a:gd name="connsiteX3" fmla="*/ 3874306 w 5608794"/>
                      <a:gd name="connsiteY3" fmla="*/ 1651262 h 5481041"/>
                      <a:gd name="connsiteX4" fmla="*/ 4105303 w 5608794"/>
                      <a:gd name="connsiteY4" fmla="*/ 1092981 h 5481041"/>
                      <a:gd name="connsiteX5" fmla="*/ 3470017 w 5608794"/>
                      <a:gd name="connsiteY5" fmla="*/ 1054481 h 5481041"/>
                      <a:gd name="connsiteX6" fmla="*/ 3162015 w 5608794"/>
                      <a:gd name="connsiteY6" fmla="*/ 1400977 h 5481041"/>
                      <a:gd name="connsiteX7" fmla="*/ 2988762 w 5608794"/>
                      <a:gd name="connsiteY7" fmla="*/ 1227724 h 5481041"/>
                      <a:gd name="connsiteX8" fmla="*/ 2488265 w 5608794"/>
                      <a:gd name="connsiteY8" fmla="*/ 1516475 h 5481041"/>
                      <a:gd name="connsiteX9" fmla="*/ 2026271 w 5608794"/>
                      <a:gd name="connsiteY9" fmla="*/ 1150729 h 5481041"/>
                      <a:gd name="connsiteX10" fmla="*/ 1429488 w 5608794"/>
                      <a:gd name="connsiteY10" fmla="*/ 1400977 h 5481041"/>
                      <a:gd name="connsiteX11" fmla="*/ 1602741 w 5608794"/>
                      <a:gd name="connsiteY11" fmla="*/ 1381727 h 5481041"/>
                      <a:gd name="connsiteX12" fmla="*/ 1641241 w 5608794"/>
                      <a:gd name="connsiteY12" fmla="*/ 1420227 h 5481041"/>
                      <a:gd name="connsiteX13" fmla="*/ 1756739 w 5608794"/>
                      <a:gd name="connsiteY13" fmla="*/ 1420227 h 5481041"/>
                      <a:gd name="connsiteX14" fmla="*/ 1814488 w 5608794"/>
                      <a:gd name="connsiteY14" fmla="*/ 1400978 h 5481041"/>
                      <a:gd name="connsiteX15" fmla="*/ 1852988 w 5608794"/>
                      <a:gd name="connsiteY15" fmla="*/ 1458727 h 5481041"/>
                      <a:gd name="connsiteX16" fmla="*/ 1929988 w 5608794"/>
                      <a:gd name="connsiteY16" fmla="*/ 1458727 h 5481041"/>
                      <a:gd name="connsiteX17" fmla="*/ 1968487 w 5608794"/>
                      <a:gd name="connsiteY17" fmla="*/ 1497227 h 5481041"/>
                      <a:gd name="connsiteX18" fmla="*/ 2103237 w 5608794"/>
                      <a:gd name="connsiteY18" fmla="*/ 1477978 h 5481041"/>
                      <a:gd name="connsiteX19" fmla="*/ 2141737 w 5608794"/>
                      <a:gd name="connsiteY19" fmla="*/ 1516477 h 5481041"/>
                      <a:gd name="connsiteX20" fmla="*/ 2237986 w 5608794"/>
                      <a:gd name="connsiteY20" fmla="*/ 1477978 h 5481041"/>
                      <a:gd name="connsiteX21" fmla="*/ 2276486 w 5608794"/>
                      <a:gd name="connsiteY21" fmla="*/ 1535727 h 5481041"/>
                      <a:gd name="connsiteX22" fmla="*/ 2449739 w 5608794"/>
                      <a:gd name="connsiteY22" fmla="*/ 1574227 h 5481041"/>
                      <a:gd name="connsiteX23" fmla="*/ 2430489 w 5608794"/>
                      <a:gd name="connsiteY23" fmla="*/ 1593476 h 5481041"/>
                      <a:gd name="connsiteX24" fmla="*/ 2276488 w 5608794"/>
                      <a:gd name="connsiteY24" fmla="*/ 1593476 h 5481041"/>
                      <a:gd name="connsiteX25" fmla="*/ 2218739 w 5608794"/>
                      <a:gd name="connsiteY25" fmla="*/ 1574227 h 5481041"/>
                      <a:gd name="connsiteX26" fmla="*/ 1987742 w 5608794"/>
                      <a:gd name="connsiteY26" fmla="*/ 1593476 h 5481041"/>
                      <a:gd name="connsiteX27" fmla="*/ 1929993 w 5608794"/>
                      <a:gd name="connsiteY27" fmla="*/ 1554976 h 5481041"/>
                      <a:gd name="connsiteX28" fmla="*/ 1852993 w 5608794"/>
                      <a:gd name="connsiteY28" fmla="*/ 1554976 h 5481041"/>
                      <a:gd name="connsiteX29" fmla="*/ 1814493 w 5608794"/>
                      <a:gd name="connsiteY29" fmla="*/ 1516476 h 5481041"/>
                      <a:gd name="connsiteX30" fmla="*/ 1679743 w 5608794"/>
                      <a:gd name="connsiteY30" fmla="*/ 1516476 h 5481041"/>
                      <a:gd name="connsiteX31" fmla="*/ 1583494 w 5608794"/>
                      <a:gd name="connsiteY31" fmla="*/ 1458727 h 5481041"/>
                      <a:gd name="connsiteX32" fmla="*/ 1544994 w 5608794"/>
                      <a:gd name="connsiteY32" fmla="*/ 1497227 h 5481041"/>
                      <a:gd name="connsiteX33" fmla="*/ 1487245 w 5608794"/>
                      <a:gd name="connsiteY33" fmla="*/ 1439478 h 5481041"/>
                      <a:gd name="connsiteX34" fmla="*/ 1429496 w 5608794"/>
                      <a:gd name="connsiteY34" fmla="*/ 1420228 h 5481041"/>
                      <a:gd name="connsiteX35" fmla="*/ 1487245 w 5608794"/>
                      <a:gd name="connsiteY35" fmla="*/ 1651225 h 5481041"/>
                      <a:gd name="connsiteX36" fmla="*/ 1006000 w 5608794"/>
                      <a:gd name="connsiteY36" fmla="*/ 1882222 h 5481041"/>
                      <a:gd name="connsiteX37" fmla="*/ 909750 w 5608794"/>
                      <a:gd name="connsiteY37" fmla="*/ 2517508 h 5481041"/>
                      <a:gd name="connsiteX38" fmla="*/ 1545036 w 5608794"/>
                      <a:gd name="connsiteY38" fmla="*/ 2382758 h 5481041"/>
                      <a:gd name="connsiteX39" fmla="*/ 1699038 w 5608794"/>
                      <a:gd name="connsiteY39" fmla="*/ 2305759 h 5481041"/>
                      <a:gd name="connsiteX40" fmla="*/ 1756787 w 5608794"/>
                      <a:gd name="connsiteY40" fmla="*/ 2325008 h 5481041"/>
                      <a:gd name="connsiteX41" fmla="*/ 1853036 w 5608794"/>
                      <a:gd name="connsiteY41" fmla="*/ 2286508 h 5481041"/>
                      <a:gd name="connsiteX42" fmla="*/ 1891536 w 5608794"/>
                      <a:gd name="connsiteY42" fmla="*/ 2228759 h 5481041"/>
                      <a:gd name="connsiteX43" fmla="*/ 1949285 w 5608794"/>
                      <a:gd name="connsiteY43" fmla="*/ 2267259 h 5481041"/>
                      <a:gd name="connsiteX44" fmla="*/ 2007034 w 5608794"/>
                      <a:gd name="connsiteY44" fmla="*/ 2248010 h 5481041"/>
                      <a:gd name="connsiteX45" fmla="*/ 2064784 w 5608794"/>
                      <a:gd name="connsiteY45" fmla="*/ 2248010 h 5481041"/>
                      <a:gd name="connsiteX46" fmla="*/ 2199534 w 5608794"/>
                      <a:gd name="connsiteY46" fmla="*/ 2190260 h 5481041"/>
                      <a:gd name="connsiteX47" fmla="*/ 2238033 w 5608794"/>
                      <a:gd name="connsiteY47" fmla="*/ 2228760 h 5481041"/>
                      <a:gd name="connsiteX48" fmla="*/ 2315033 w 5608794"/>
                      <a:gd name="connsiteY48" fmla="*/ 2132511 h 5481041"/>
                      <a:gd name="connsiteX49" fmla="*/ 2372782 w 5608794"/>
                      <a:gd name="connsiteY49" fmla="*/ 2171011 h 5481041"/>
                      <a:gd name="connsiteX50" fmla="*/ 2469032 w 5608794"/>
                      <a:gd name="connsiteY50" fmla="*/ 2151762 h 5481041"/>
                      <a:gd name="connsiteX51" fmla="*/ 2488281 w 5608794"/>
                      <a:gd name="connsiteY51" fmla="*/ 2171011 h 5481041"/>
                      <a:gd name="connsiteX52" fmla="*/ 2392032 w 5608794"/>
                      <a:gd name="connsiteY52" fmla="*/ 2228760 h 5481041"/>
                      <a:gd name="connsiteX53" fmla="*/ 2334283 w 5608794"/>
                      <a:gd name="connsiteY53" fmla="*/ 2228760 h 5481041"/>
                      <a:gd name="connsiteX54" fmla="*/ 2122537 w 5608794"/>
                      <a:gd name="connsiteY54" fmla="*/ 2325009 h 5481041"/>
                      <a:gd name="connsiteX55" fmla="*/ 2064788 w 5608794"/>
                      <a:gd name="connsiteY55" fmla="*/ 2325009 h 5481041"/>
                      <a:gd name="connsiteX56" fmla="*/ 1987788 w 5608794"/>
                      <a:gd name="connsiteY56" fmla="*/ 2363509 h 5481041"/>
                      <a:gd name="connsiteX57" fmla="*/ 1930039 w 5608794"/>
                      <a:gd name="connsiteY57" fmla="*/ 2344260 h 5481041"/>
                      <a:gd name="connsiteX58" fmla="*/ 1814540 w 5608794"/>
                      <a:gd name="connsiteY58" fmla="*/ 2382759 h 5481041"/>
                      <a:gd name="connsiteX59" fmla="*/ 1699042 w 5608794"/>
                      <a:gd name="connsiteY59" fmla="*/ 2382759 h 5481041"/>
                      <a:gd name="connsiteX60" fmla="*/ 1679792 w 5608794"/>
                      <a:gd name="connsiteY60" fmla="*/ 2440509 h 5481041"/>
                      <a:gd name="connsiteX61" fmla="*/ 1602793 w 5608794"/>
                      <a:gd name="connsiteY61" fmla="*/ 2382759 h 5481041"/>
                      <a:gd name="connsiteX62" fmla="*/ 1545043 w 5608794"/>
                      <a:gd name="connsiteY62" fmla="*/ 2402009 h 5481041"/>
                      <a:gd name="connsiteX63" fmla="*/ 1583543 w 5608794"/>
                      <a:gd name="connsiteY63" fmla="*/ 2517508 h 5481041"/>
                      <a:gd name="connsiteX64" fmla="*/ 1179293 w 5608794"/>
                      <a:gd name="connsiteY64" fmla="*/ 2921757 h 5481041"/>
                      <a:gd name="connsiteX65" fmla="*/ 2122572 w 5608794"/>
                      <a:gd name="connsiteY65" fmla="*/ 3056507 h 5481041"/>
                      <a:gd name="connsiteX66" fmla="*/ 2315067 w 5608794"/>
                      <a:gd name="connsiteY66" fmla="*/ 3037258 h 5481041"/>
                      <a:gd name="connsiteX67" fmla="*/ 2353566 w 5608794"/>
                      <a:gd name="connsiteY67" fmla="*/ 3075758 h 5481041"/>
                      <a:gd name="connsiteX68" fmla="*/ 2449816 w 5608794"/>
                      <a:gd name="connsiteY68" fmla="*/ 3095007 h 5481041"/>
                      <a:gd name="connsiteX69" fmla="*/ 2507564 w 5608794"/>
                      <a:gd name="connsiteY69" fmla="*/ 3056507 h 5481041"/>
                      <a:gd name="connsiteX70" fmla="*/ 2546064 w 5608794"/>
                      <a:gd name="connsiteY70" fmla="*/ 3114256 h 5481041"/>
                      <a:gd name="connsiteX71" fmla="*/ 2623064 w 5608794"/>
                      <a:gd name="connsiteY71" fmla="*/ 3114256 h 5481041"/>
                      <a:gd name="connsiteX72" fmla="*/ 2661564 w 5608794"/>
                      <a:gd name="connsiteY72" fmla="*/ 3152756 h 5481041"/>
                      <a:gd name="connsiteX73" fmla="*/ 2796314 w 5608794"/>
                      <a:gd name="connsiteY73" fmla="*/ 3133507 h 5481041"/>
                      <a:gd name="connsiteX74" fmla="*/ 2834814 w 5608794"/>
                      <a:gd name="connsiteY74" fmla="*/ 3172007 h 5481041"/>
                      <a:gd name="connsiteX75" fmla="*/ 2931063 w 5608794"/>
                      <a:gd name="connsiteY75" fmla="*/ 3133507 h 5481041"/>
                      <a:gd name="connsiteX76" fmla="*/ 2969562 w 5608794"/>
                      <a:gd name="connsiteY76" fmla="*/ 3191256 h 5481041"/>
                      <a:gd name="connsiteX77" fmla="*/ 3123564 w 5608794"/>
                      <a:gd name="connsiteY77" fmla="*/ 3249005 h 5481041"/>
                      <a:gd name="connsiteX78" fmla="*/ 2969562 w 5608794"/>
                      <a:gd name="connsiteY78" fmla="*/ 3249005 h 5481041"/>
                      <a:gd name="connsiteX79" fmla="*/ 2911813 w 5608794"/>
                      <a:gd name="connsiteY79" fmla="*/ 3229756 h 5481041"/>
                      <a:gd name="connsiteX80" fmla="*/ 2680816 w 5608794"/>
                      <a:gd name="connsiteY80" fmla="*/ 3249005 h 5481041"/>
                      <a:gd name="connsiteX81" fmla="*/ 2623067 w 5608794"/>
                      <a:gd name="connsiteY81" fmla="*/ 3210505 h 5481041"/>
                      <a:gd name="connsiteX82" fmla="*/ 2546067 w 5608794"/>
                      <a:gd name="connsiteY82" fmla="*/ 3210505 h 5481041"/>
                      <a:gd name="connsiteX83" fmla="*/ 2507567 w 5608794"/>
                      <a:gd name="connsiteY83" fmla="*/ 3172006 h 5481041"/>
                      <a:gd name="connsiteX84" fmla="*/ 2372818 w 5608794"/>
                      <a:gd name="connsiteY84" fmla="*/ 3172006 h 5481041"/>
                      <a:gd name="connsiteX85" fmla="*/ 2276569 w 5608794"/>
                      <a:gd name="connsiteY85" fmla="*/ 3114256 h 5481041"/>
                      <a:gd name="connsiteX86" fmla="*/ 2238069 w 5608794"/>
                      <a:gd name="connsiteY86" fmla="*/ 3152756 h 5481041"/>
                      <a:gd name="connsiteX87" fmla="*/ 2180319 w 5608794"/>
                      <a:gd name="connsiteY87" fmla="*/ 3095007 h 5481041"/>
                      <a:gd name="connsiteX88" fmla="*/ 2122570 w 5608794"/>
                      <a:gd name="connsiteY88" fmla="*/ 3075758 h 5481041"/>
                      <a:gd name="connsiteX89" fmla="*/ 3181347 w 5608794"/>
                      <a:gd name="connsiteY89" fmla="*/ 3249010 h 5481041"/>
                      <a:gd name="connsiteX90" fmla="*/ 3123598 w 5608794"/>
                      <a:gd name="connsiteY90" fmla="*/ 3056516 h 5481041"/>
                      <a:gd name="connsiteX91" fmla="*/ 3431601 w 5608794"/>
                      <a:gd name="connsiteY91" fmla="*/ 3075765 h 5481041"/>
                      <a:gd name="connsiteX92" fmla="*/ 3277599 w 5608794"/>
                      <a:gd name="connsiteY92" fmla="*/ 3557011 h 5481041"/>
                      <a:gd name="connsiteX93" fmla="*/ 4143883 w 5608794"/>
                      <a:gd name="connsiteY93" fmla="*/ 3441512 h 5481041"/>
                      <a:gd name="connsiteX94" fmla="*/ 5048668 w 5608794"/>
                      <a:gd name="connsiteY94" fmla="*/ 3383763 h 5481041"/>
                      <a:gd name="connsiteX95" fmla="*/ 4625167 w 5608794"/>
                      <a:gd name="connsiteY95" fmla="*/ 2998765 h 5481041"/>
                      <a:gd name="connsiteX96" fmla="*/ 4220917 w 5608794"/>
                      <a:gd name="connsiteY96" fmla="*/ 3037264 h 5481041"/>
                      <a:gd name="connsiteX97" fmla="*/ 4201668 w 5608794"/>
                      <a:gd name="connsiteY97" fmla="*/ 3018015 h 5481041"/>
                      <a:gd name="connsiteX98" fmla="*/ 4163168 w 5608794"/>
                      <a:gd name="connsiteY98" fmla="*/ 3037264 h 5481041"/>
                      <a:gd name="connsiteX99" fmla="*/ 4143919 w 5608794"/>
                      <a:gd name="connsiteY99" fmla="*/ 3114264 h 5481041"/>
                      <a:gd name="connsiteX100" fmla="*/ 4124669 w 5608794"/>
                      <a:gd name="connsiteY100" fmla="*/ 3133514 h 5481041"/>
                      <a:gd name="connsiteX101" fmla="*/ 4066920 w 5608794"/>
                      <a:gd name="connsiteY101" fmla="*/ 3114264 h 5481041"/>
                      <a:gd name="connsiteX102" fmla="*/ 4009171 w 5608794"/>
                      <a:gd name="connsiteY102" fmla="*/ 3191264 h 5481041"/>
                      <a:gd name="connsiteX103" fmla="*/ 3874421 w 5608794"/>
                      <a:gd name="connsiteY103" fmla="*/ 3229764 h 5481041"/>
                      <a:gd name="connsiteX104" fmla="*/ 3855172 w 5608794"/>
                      <a:gd name="connsiteY104" fmla="*/ 3287513 h 5481041"/>
                      <a:gd name="connsiteX105" fmla="*/ 3797422 w 5608794"/>
                      <a:gd name="connsiteY105" fmla="*/ 3326013 h 5481041"/>
                      <a:gd name="connsiteX106" fmla="*/ 3739673 w 5608794"/>
                      <a:gd name="connsiteY106" fmla="*/ 3364513 h 5481041"/>
                      <a:gd name="connsiteX107" fmla="*/ 3527927 w 5608794"/>
                      <a:gd name="connsiteY107" fmla="*/ 3441512 h 5481041"/>
                      <a:gd name="connsiteX108" fmla="*/ 3470178 w 5608794"/>
                      <a:gd name="connsiteY108" fmla="*/ 3480012 h 5481041"/>
                      <a:gd name="connsiteX109" fmla="*/ 3335428 w 5608794"/>
                      <a:gd name="connsiteY109" fmla="*/ 3518512 h 5481041"/>
                      <a:gd name="connsiteX110" fmla="*/ 3450927 w 5608794"/>
                      <a:gd name="connsiteY110" fmla="*/ 3422263 h 5481041"/>
                      <a:gd name="connsiteX111" fmla="*/ 3470176 w 5608794"/>
                      <a:gd name="connsiteY111" fmla="*/ 3345263 h 5481041"/>
                      <a:gd name="connsiteX112" fmla="*/ 3585674 w 5608794"/>
                      <a:gd name="connsiteY112" fmla="*/ 3364513 h 5481041"/>
                      <a:gd name="connsiteX113" fmla="*/ 3604924 w 5608794"/>
                      <a:gd name="connsiteY113" fmla="*/ 3326013 h 5481041"/>
                      <a:gd name="connsiteX114" fmla="*/ 3720423 w 5608794"/>
                      <a:gd name="connsiteY114" fmla="*/ 3268264 h 5481041"/>
                      <a:gd name="connsiteX115" fmla="*/ 3758922 w 5608794"/>
                      <a:gd name="connsiteY115" fmla="*/ 3229764 h 5481041"/>
                      <a:gd name="connsiteX116" fmla="*/ 3816672 w 5608794"/>
                      <a:gd name="connsiteY116" fmla="*/ 3191264 h 5481041"/>
                      <a:gd name="connsiteX117" fmla="*/ 3835921 w 5608794"/>
                      <a:gd name="connsiteY117" fmla="*/ 3133515 h 5481041"/>
                      <a:gd name="connsiteX118" fmla="*/ 3893670 w 5608794"/>
                      <a:gd name="connsiteY118" fmla="*/ 3133515 h 5481041"/>
                      <a:gd name="connsiteX119" fmla="*/ 4009169 w 5608794"/>
                      <a:gd name="connsiteY119" fmla="*/ 3095015 h 5481041"/>
                      <a:gd name="connsiteX120" fmla="*/ 4028418 w 5608794"/>
                      <a:gd name="connsiteY120" fmla="*/ 3056515 h 5481041"/>
                      <a:gd name="connsiteX121" fmla="*/ 4201671 w 5608794"/>
                      <a:gd name="connsiteY121" fmla="*/ 2998766 h 5481041"/>
                      <a:gd name="connsiteX122" fmla="*/ 4182421 w 5608794"/>
                      <a:gd name="connsiteY122" fmla="*/ 2998766 h 5481041"/>
                      <a:gd name="connsiteX123" fmla="*/ 4779205 w 5608794"/>
                      <a:gd name="connsiteY123" fmla="*/ 2594516 h 5481041"/>
                      <a:gd name="connsiteX124" fmla="*/ 5221947 w 5608794"/>
                      <a:gd name="connsiteY124" fmla="*/ 2305765 h 5481041"/>
                      <a:gd name="connsiteX125" fmla="*/ 101123 w 5608794"/>
                      <a:gd name="connsiteY125" fmla="*/ 4654333 h 5481041"/>
                      <a:gd name="connsiteX126" fmla="*/ 736409 w 5608794"/>
                      <a:gd name="connsiteY126" fmla="*/ 4750582 h 5481041"/>
                      <a:gd name="connsiteX127" fmla="*/ 928903 w 5608794"/>
                      <a:gd name="connsiteY127" fmla="*/ 5366617 h 5481041"/>
                      <a:gd name="connsiteX128" fmla="*/ 813404 w 5608794"/>
                      <a:gd name="connsiteY128" fmla="*/ 5212615 h 5481041"/>
                      <a:gd name="connsiteX129" fmla="*/ 755655 w 5608794"/>
                      <a:gd name="connsiteY129" fmla="*/ 5212615 h 5481041"/>
                      <a:gd name="connsiteX130" fmla="*/ 697906 w 5608794"/>
                      <a:gd name="connsiteY130" fmla="*/ 5135616 h 5481041"/>
                      <a:gd name="connsiteX131" fmla="*/ 678656 w 5608794"/>
                      <a:gd name="connsiteY131" fmla="*/ 5077866 h 5481041"/>
                      <a:gd name="connsiteX132" fmla="*/ 620907 w 5608794"/>
                      <a:gd name="connsiteY132" fmla="*/ 5077866 h 5481041"/>
                      <a:gd name="connsiteX133" fmla="*/ 563158 w 5608794"/>
                      <a:gd name="connsiteY133" fmla="*/ 5020117 h 5481041"/>
                      <a:gd name="connsiteX134" fmla="*/ 505409 w 5608794"/>
                      <a:gd name="connsiteY134" fmla="*/ 5000868 h 5481041"/>
                      <a:gd name="connsiteX135" fmla="*/ 428409 w 5608794"/>
                      <a:gd name="connsiteY135" fmla="*/ 4885369 h 5481041"/>
                      <a:gd name="connsiteX136" fmla="*/ 389909 w 5608794"/>
                      <a:gd name="connsiteY136" fmla="*/ 4904619 h 5481041"/>
                      <a:gd name="connsiteX137" fmla="*/ 351409 w 5608794"/>
                      <a:gd name="connsiteY137" fmla="*/ 4789120 h 5481041"/>
                      <a:gd name="connsiteX138" fmla="*/ 293660 w 5608794"/>
                      <a:gd name="connsiteY138" fmla="*/ 4789120 h 5481041"/>
                      <a:gd name="connsiteX139" fmla="*/ 158910 w 5608794"/>
                      <a:gd name="connsiteY139" fmla="*/ 4712120 h 5481041"/>
                      <a:gd name="connsiteX140" fmla="*/ 235910 w 5608794"/>
                      <a:gd name="connsiteY140" fmla="*/ 4827619 h 5481041"/>
                      <a:gd name="connsiteX141" fmla="*/ 293659 w 5608794"/>
                      <a:gd name="connsiteY141" fmla="*/ 4866119 h 5481041"/>
                      <a:gd name="connsiteX142" fmla="*/ 428409 w 5608794"/>
                      <a:gd name="connsiteY142" fmla="*/ 5039371 h 5481041"/>
                      <a:gd name="connsiteX143" fmla="*/ 486158 w 5608794"/>
                      <a:gd name="connsiteY143" fmla="*/ 5077871 h 5481041"/>
                      <a:gd name="connsiteX144" fmla="*/ 543907 w 5608794"/>
                      <a:gd name="connsiteY144" fmla="*/ 5135621 h 5481041"/>
                      <a:gd name="connsiteX145" fmla="*/ 601657 w 5608794"/>
                      <a:gd name="connsiteY145" fmla="*/ 5135621 h 5481041"/>
                      <a:gd name="connsiteX146" fmla="*/ 678656 w 5608794"/>
                      <a:gd name="connsiteY146" fmla="*/ 5251119 h 5481041"/>
                      <a:gd name="connsiteX147" fmla="*/ 774906 w 5608794"/>
                      <a:gd name="connsiteY147" fmla="*/ 5289619 h 5481041"/>
                      <a:gd name="connsiteX148" fmla="*/ 774906 w 5608794"/>
                      <a:gd name="connsiteY148" fmla="*/ 5347368 h 5481041"/>
                      <a:gd name="connsiteX149" fmla="*/ 851905 w 5608794"/>
                      <a:gd name="connsiteY149" fmla="*/ 5347368 h 5481041"/>
                      <a:gd name="connsiteX150" fmla="*/ 909655 w 5608794"/>
                      <a:gd name="connsiteY150" fmla="*/ 5366618 h 5481041"/>
                      <a:gd name="connsiteX151" fmla="*/ 101126 w 5608794"/>
                      <a:gd name="connsiteY151" fmla="*/ 4654336 h 5481041"/>
                      <a:gd name="connsiteX152" fmla="*/ 293617 w 5608794"/>
                      <a:gd name="connsiteY152" fmla="*/ 4615833 h 5481041"/>
                      <a:gd name="connsiteX153" fmla="*/ 909652 w 5608794"/>
                      <a:gd name="connsiteY153" fmla="*/ 5251119 h 5481041"/>
                      <a:gd name="connsiteX154" fmla="*/ 293617 w 5608794"/>
                      <a:gd name="connsiteY154" fmla="*/ 4615833 h 5481041"/>
                      <a:gd name="connsiteX155" fmla="*/ 813365 w 5608794"/>
                      <a:gd name="connsiteY155" fmla="*/ 1227785 h 5481041"/>
                      <a:gd name="connsiteX156" fmla="*/ 197331 w 5608794"/>
                      <a:gd name="connsiteY156" fmla="*/ 1073784 h 5481041"/>
                      <a:gd name="connsiteX157" fmla="*/ 81832 w 5608794"/>
                      <a:gd name="connsiteY157" fmla="*/ 438498 h 5481041"/>
                      <a:gd name="connsiteX158" fmla="*/ 178081 w 5608794"/>
                      <a:gd name="connsiteY158" fmla="*/ 592499 h 5481041"/>
                      <a:gd name="connsiteX159" fmla="*/ 235830 w 5608794"/>
                      <a:gd name="connsiteY159" fmla="*/ 611748 h 5481041"/>
                      <a:gd name="connsiteX160" fmla="*/ 293580 w 5608794"/>
                      <a:gd name="connsiteY160" fmla="*/ 688748 h 5481041"/>
                      <a:gd name="connsiteX161" fmla="*/ 293580 w 5608794"/>
                      <a:gd name="connsiteY161" fmla="*/ 765748 h 5481041"/>
                      <a:gd name="connsiteX162" fmla="*/ 351329 w 5608794"/>
                      <a:gd name="connsiteY162" fmla="*/ 765748 h 5481041"/>
                      <a:gd name="connsiteX163" fmla="*/ 409078 w 5608794"/>
                      <a:gd name="connsiteY163" fmla="*/ 823497 h 5481041"/>
                      <a:gd name="connsiteX164" fmla="*/ 447578 w 5608794"/>
                      <a:gd name="connsiteY164" fmla="*/ 842746 h 5481041"/>
                      <a:gd name="connsiteX165" fmla="*/ 524578 w 5608794"/>
                      <a:gd name="connsiteY165" fmla="*/ 958245 h 5481041"/>
                      <a:gd name="connsiteX166" fmla="*/ 563078 w 5608794"/>
                      <a:gd name="connsiteY166" fmla="*/ 958245 h 5481041"/>
                      <a:gd name="connsiteX167" fmla="*/ 582327 w 5608794"/>
                      <a:gd name="connsiteY167" fmla="*/ 1073744 h 5481041"/>
                      <a:gd name="connsiteX168" fmla="*/ 659327 w 5608794"/>
                      <a:gd name="connsiteY168" fmla="*/ 1073744 h 5481041"/>
                      <a:gd name="connsiteX169" fmla="*/ 774825 w 5608794"/>
                      <a:gd name="connsiteY169" fmla="*/ 1169993 h 5481041"/>
                      <a:gd name="connsiteX170" fmla="*/ 717076 w 5608794"/>
                      <a:gd name="connsiteY170" fmla="*/ 1054494 h 5481041"/>
                      <a:gd name="connsiteX171" fmla="*/ 659327 w 5608794"/>
                      <a:gd name="connsiteY171" fmla="*/ 1015994 h 5481041"/>
                      <a:gd name="connsiteX172" fmla="*/ 543828 w 5608794"/>
                      <a:gd name="connsiteY172" fmla="*/ 823500 h 5481041"/>
                      <a:gd name="connsiteX173" fmla="*/ 486079 w 5608794"/>
                      <a:gd name="connsiteY173" fmla="*/ 765751 h 5481041"/>
                      <a:gd name="connsiteX174" fmla="*/ 447579 w 5608794"/>
                      <a:gd name="connsiteY174" fmla="*/ 708002 h 5481041"/>
                      <a:gd name="connsiteX175" fmla="*/ 389830 w 5608794"/>
                      <a:gd name="connsiteY175" fmla="*/ 688752 h 5481041"/>
                      <a:gd name="connsiteX176" fmla="*/ 332081 w 5608794"/>
                      <a:gd name="connsiteY176" fmla="*/ 592503 h 5481041"/>
                      <a:gd name="connsiteX177" fmla="*/ 216582 w 5608794"/>
                      <a:gd name="connsiteY177" fmla="*/ 534754 h 5481041"/>
                      <a:gd name="connsiteX178" fmla="*/ 235831 w 5608794"/>
                      <a:gd name="connsiteY178" fmla="*/ 477004 h 5481041"/>
                      <a:gd name="connsiteX179" fmla="*/ 139582 w 5608794"/>
                      <a:gd name="connsiteY179" fmla="*/ 477004 h 5481041"/>
                      <a:gd name="connsiteX180" fmla="*/ 101083 w 5608794"/>
                      <a:gd name="connsiteY180" fmla="*/ 438505 h 5481041"/>
                      <a:gd name="connsiteX181" fmla="*/ 813364 w 5608794"/>
                      <a:gd name="connsiteY181" fmla="*/ 1227782 h 5481041"/>
                      <a:gd name="connsiteX182" fmla="*/ 640113 w 5608794"/>
                      <a:gd name="connsiteY182" fmla="*/ 1266285 h 5481041"/>
                      <a:gd name="connsiteX183" fmla="*/ 81832 w 5608794"/>
                      <a:gd name="connsiteY183" fmla="*/ 554003 h 5481041"/>
                      <a:gd name="connsiteX184" fmla="*/ 640113 w 5608794"/>
                      <a:gd name="connsiteY184" fmla="*/ 1266285 h 5481041"/>
                      <a:gd name="connsiteX185" fmla="*/ 5375758 w 5608794"/>
                      <a:gd name="connsiteY185" fmla="*/ 5116366 h 5481041"/>
                      <a:gd name="connsiteX186" fmla="*/ 4971508 w 5608794"/>
                      <a:gd name="connsiteY186" fmla="*/ 4731368 h 5481041"/>
                      <a:gd name="connsiteX187" fmla="*/ 4451760 w 5608794"/>
                      <a:gd name="connsiteY187" fmla="*/ 4943113 h 5481041"/>
                      <a:gd name="connsiteX188" fmla="*/ 4605761 w 5608794"/>
                      <a:gd name="connsiteY188" fmla="*/ 4943113 h 5481041"/>
                      <a:gd name="connsiteX189" fmla="*/ 4644261 w 5608794"/>
                      <a:gd name="connsiteY189" fmla="*/ 4962363 h 5481041"/>
                      <a:gd name="connsiteX190" fmla="*/ 4740510 w 5608794"/>
                      <a:gd name="connsiteY190" fmla="*/ 4981612 h 5481041"/>
                      <a:gd name="connsiteX191" fmla="*/ 4779010 w 5608794"/>
                      <a:gd name="connsiteY191" fmla="*/ 4943113 h 5481041"/>
                      <a:gd name="connsiteX192" fmla="*/ 4817510 w 5608794"/>
                      <a:gd name="connsiteY192" fmla="*/ 5000862 h 5481041"/>
                      <a:gd name="connsiteX193" fmla="*/ 4875259 w 5608794"/>
                      <a:gd name="connsiteY193" fmla="*/ 5000862 h 5481041"/>
                      <a:gd name="connsiteX194" fmla="*/ 4933008 w 5608794"/>
                      <a:gd name="connsiteY194" fmla="*/ 5020111 h 5481041"/>
                      <a:gd name="connsiteX195" fmla="*/ 5048507 w 5608794"/>
                      <a:gd name="connsiteY195" fmla="*/ 5020111 h 5481041"/>
                      <a:gd name="connsiteX196" fmla="*/ 5067756 w 5608794"/>
                      <a:gd name="connsiteY196" fmla="*/ 5058611 h 5481041"/>
                      <a:gd name="connsiteX197" fmla="*/ 5164005 w 5608794"/>
                      <a:gd name="connsiteY197" fmla="*/ 5020111 h 5481041"/>
                      <a:gd name="connsiteX198" fmla="*/ 5183254 w 5608794"/>
                      <a:gd name="connsiteY198" fmla="*/ 5058611 h 5481041"/>
                      <a:gd name="connsiteX199" fmla="*/ 5318005 w 5608794"/>
                      <a:gd name="connsiteY199" fmla="*/ 5116360 h 5481041"/>
                      <a:gd name="connsiteX200" fmla="*/ 5202506 w 5608794"/>
                      <a:gd name="connsiteY200" fmla="*/ 5116360 h 5481041"/>
                      <a:gd name="connsiteX201" fmla="*/ 5144756 w 5608794"/>
                      <a:gd name="connsiteY201" fmla="*/ 5097111 h 5481041"/>
                      <a:gd name="connsiteX202" fmla="*/ 4952263 w 5608794"/>
                      <a:gd name="connsiteY202" fmla="*/ 5116360 h 5481041"/>
                      <a:gd name="connsiteX203" fmla="*/ 4894513 w 5608794"/>
                      <a:gd name="connsiteY203" fmla="*/ 5077860 h 5481041"/>
                      <a:gd name="connsiteX204" fmla="*/ 4817514 w 5608794"/>
                      <a:gd name="connsiteY204" fmla="*/ 5077860 h 5481041"/>
                      <a:gd name="connsiteX205" fmla="*/ 4779014 w 5608794"/>
                      <a:gd name="connsiteY205" fmla="*/ 5039361 h 5481041"/>
                      <a:gd name="connsiteX206" fmla="*/ 4682765 w 5608794"/>
                      <a:gd name="connsiteY206" fmla="*/ 5058610 h 5481041"/>
                      <a:gd name="connsiteX207" fmla="*/ 4586515 w 5608794"/>
                      <a:gd name="connsiteY207" fmla="*/ 5000861 h 5481041"/>
                      <a:gd name="connsiteX208" fmla="*/ 4548016 w 5608794"/>
                      <a:gd name="connsiteY208" fmla="*/ 5039361 h 5481041"/>
                      <a:gd name="connsiteX209" fmla="*/ 4509516 w 5608794"/>
                      <a:gd name="connsiteY209" fmla="*/ 4981611 h 5481041"/>
                      <a:gd name="connsiteX210" fmla="*/ 4451766 w 5608794"/>
                      <a:gd name="connsiteY210" fmla="*/ 4962362 h 5481041"/>
                      <a:gd name="connsiteX211" fmla="*/ 5375794 w 5608794"/>
                      <a:gd name="connsiteY211" fmla="*/ 5116363 h 5481041"/>
                      <a:gd name="connsiteX212" fmla="*/ 5318008 w 5608794"/>
                      <a:gd name="connsiteY212" fmla="*/ 4962365 h 5481041"/>
                      <a:gd name="connsiteX213" fmla="*/ 4528731 w 5608794"/>
                      <a:gd name="connsiteY213" fmla="*/ 4885365 h 5481041"/>
                      <a:gd name="connsiteX214" fmla="*/ 5318008 w 5608794"/>
                      <a:gd name="connsiteY214" fmla="*/ 4962365 h 5481041"/>
                      <a:gd name="connsiteX215" fmla="*/ 5606760 w 5608794"/>
                      <a:gd name="connsiteY215" fmla="*/ 784961 h 5481041"/>
                      <a:gd name="connsiteX216" fmla="*/ 5183259 w 5608794"/>
                      <a:gd name="connsiteY216" fmla="*/ 322967 h 5481041"/>
                      <a:gd name="connsiteX217" fmla="*/ 4567224 w 5608794"/>
                      <a:gd name="connsiteY217" fmla="*/ 515461 h 5481041"/>
                      <a:gd name="connsiteX218" fmla="*/ 4740477 w 5608794"/>
                      <a:gd name="connsiteY218" fmla="*/ 515461 h 5481041"/>
                      <a:gd name="connsiteX219" fmla="*/ 4778976 w 5608794"/>
                      <a:gd name="connsiteY219" fmla="*/ 553961 h 5481041"/>
                      <a:gd name="connsiteX220" fmla="*/ 4894475 w 5608794"/>
                      <a:gd name="connsiteY220" fmla="*/ 573210 h 5481041"/>
                      <a:gd name="connsiteX221" fmla="*/ 4952224 w 5608794"/>
                      <a:gd name="connsiteY221" fmla="*/ 553961 h 5481041"/>
                      <a:gd name="connsiteX222" fmla="*/ 4990724 w 5608794"/>
                      <a:gd name="connsiteY222" fmla="*/ 611710 h 5481041"/>
                      <a:gd name="connsiteX223" fmla="*/ 5048473 w 5608794"/>
                      <a:gd name="connsiteY223" fmla="*/ 611710 h 5481041"/>
                      <a:gd name="connsiteX224" fmla="*/ 5106223 w 5608794"/>
                      <a:gd name="connsiteY224" fmla="*/ 650210 h 5481041"/>
                      <a:gd name="connsiteX225" fmla="*/ 5240972 w 5608794"/>
                      <a:gd name="connsiteY225" fmla="*/ 650210 h 5481041"/>
                      <a:gd name="connsiteX226" fmla="*/ 5260222 w 5608794"/>
                      <a:gd name="connsiteY226" fmla="*/ 688710 h 5481041"/>
                      <a:gd name="connsiteX227" fmla="*/ 5356471 w 5608794"/>
                      <a:gd name="connsiteY227" fmla="*/ 650210 h 5481041"/>
                      <a:gd name="connsiteX228" fmla="*/ 5394971 w 5608794"/>
                      <a:gd name="connsiteY228" fmla="*/ 707959 h 5481041"/>
                      <a:gd name="connsiteX229" fmla="*/ 5548972 w 5608794"/>
                      <a:gd name="connsiteY229" fmla="*/ 784959 h 5481041"/>
                      <a:gd name="connsiteX230" fmla="*/ 5394971 w 5608794"/>
                      <a:gd name="connsiteY230" fmla="*/ 784959 h 5481041"/>
                      <a:gd name="connsiteX231" fmla="*/ 5337222 w 5608794"/>
                      <a:gd name="connsiteY231" fmla="*/ 746459 h 5481041"/>
                      <a:gd name="connsiteX232" fmla="*/ 5106224 w 5608794"/>
                      <a:gd name="connsiteY232" fmla="*/ 746459 h 5481041"/>
                      <a:gd name="connsiteX233" fmla="*/ 5048475 w 5608794"/>
                      <a:gd name="connsiteY233" fmla="*/ 707959 h 5481041"/>
                      <a:gd name="connsiteX234" fmla="*/ 4971475 w 5608794"/>
                      <a:gd name="connsiteY234" fmla="*/ 707959 h 5481041"/>
                      <a:gd name="connsiteX235" fmla="*/ 4932976 w 5608794"/>
                      <a:gd name="connsiteY235" fmla="*/ 650210 h 5481041"/>
                      <a:gd name="connsiteX236" fmla="*/ 4817477 w 5608794"/>
                      <a:gd name="connsiteY236" fmla="*/ 650210 h 5481041"/>
                      <a:gd name="connsiteX237" fmla="*/ 4721228 w 5608794"/>
                      <a:gd name="connsiteY237" fmla="*/ 592461 h 5481041"/>
                      <a:gd name="connsiteX238" fmla="*/ 4663479 w 5608794"/>
                      <a:gd name="connsiteY238" fmla="*/ 630961 h 5481041"/>
                      <a:gd name="connsiteX239" fmla="*/ 4624979 w 5608794"/>
                      <a:gd name="connsiteY239" fmla="*/ 553961 h 5481041"/>
                      <a:gd name="connsiteX240" fmla="*/ 4567230 w 5608794"/>
                      <a:gd name="connsiteY240" fmla="*/ 534712 h 5481041"/>
                      <a:gd name="connsiteX241" fmla="*/ 5606804 w 5608794"/>
                      <a:gd name="connsiteY241" fmla="*/ 784960 h 5481041"/>
                      <a:gd name="connsiteX242" fmla="*/ 5549011 w 5608794"/>
                      <a:gd name="connsiteY242" fmla="*/ 611708 h 5481041"/>
                      <a:gd name="connsiteX243" fmla="*/ 4663476 w 5608794"/>
                      <a:gd name="connsiteY243" fmla="*/ 457707 h 5481041"/>
                      <a:gd name="connsiteX244" fmla="*/ 5549011 w 5608794"/>
                      <a:gd name="connsiteY244" fmla="*/ 611708 h 5481041"/>
                      <a:gd name="connsiteX245" fmla="*/ 3392953 w 5608794"/>
                      <a:gd name="connsiteY245" fmla="*/ 130463 h 5481041"/>
                      <a:gd name="connsiteX246" fmla="*/ 2776918 w 5608794"/>
                      <a:gd name="connsiteY246" fmla="*/ 91963 h 5481041"/>
                      <a:gd name="connsiteX247" fmla="*/ 2468916 w 5608794"/>
                      <a:gd name="connsiteY247" fmla="*/ 669495 h 5481041"/>
                      <a:gd name="connsiteX248" fmla="*/ 2603666 w 5608794"/>
                      <a:gd name="connsiteY248" fmla="*/ 534745 h 5481041"/>
                      <a:gd name="connsiteX249" fmla="*/ 2661415 w 5608794"/>
                      <a:gd name="connsiteY249" fmla="*/ 553994 h 5481041"/>
                      <a:gd name="connsiteX250" fmla="*/ 2738415 w 5608794"/>
                      <a:gd name="connsiteY250" fmla="*/ 476995 h 5481041"/>
                      <a:gd name="connsiteX251" fmla="*/ 2757664 w 5608794"/>
                      <a:gd name="connsiteY251" fmla="*/ 419245 h 5481041"/>
                      <a:gd name="connsiteX252" fmla="*/ 2834664 w 5608794"/>
                      <a:gd name="connsiteY252" fmla="*/ 438495 h 5481041"/>
                      <a:gd name="connsiteX253" fmla="*/ 2892413 w 5608794"/>
                      <a:gd name="connsiteY253" fmla="*/ 399995 h 5481041"/>
                      <a:gd name="connsiteX254" fmla="*/ 2950162 w 5608794"/>
                      <a:gd name="connsiteY254" fmla="*/ 380746 h 5481041"/>
                      <a:gd name="connsiteX255" fmla="*/ 3046412 w 5608794"/>
                      <a:gd name="connsiteY255" fmla="*/ 303746 h 5481041"/>
                      <a:gd name="connsiteX256" fmla="*/ 3084911 w 5608794"/>
                      <a:gd name="connsiteY256" fmla="*/ 303746 h 5481041"/>
                      <a:gd name="connsiteX257" fmla="*/ 3142660 w 5608794"/>
                      <a:gd name="connsiteY257" fmla="*/ 207497 h 5481041"/>
                      <a:gd name="connsiteX258" fmla="*/ 3200410 w 5608794"/>
                      <a:gd name="connsiteY258" fmla="*/ 226746 h 5481041"/>
                      <a:gd name="connsiteX259" fmla="*/ 3354411 w 5608794"/>
                      <a:gd name="connsiteY259" fmla="*/ 168997 h 5481041"/>
                      <a:gd name="connsiteX260" fmla="*/ 3258162 w 5608794"/>
                      <a:gd name="connsiteY260" fmla="*/ 265246 h 5481041"/>
                      <a:gd name="connsiteX261" fmla="*/ 3200413 w 5608794"/>
                      <a:gd name="connsiteY261" fmla="*/ 284495 h 5481041"/>
                      <a:gd name="connsiteX262" fmla="*/ 3027160 w 5608794"/>
                      <a:gd name="connsiteY262" fmla="*/ 438497 h 5481041"/>
                      <a:gd name="connsiteX263" fmla="*/ 2969411 w 5608794"/>
                      <a:gd name="connsiteY263" fmla="*/ 457746 h 5481041"/>
                      <a:gd name="connsiteX264" fmla="*/ 2892411 w 5608794"/>
                      <a:gd name="connsiteY264" fmla="*/ 515495 h 5481041"/>
                      <a:gd name="connsiteX265" fmla="*/ 2834662 w 5608794"/>
                      <a:gd name="connsiteY265" fmla="*/ 515495 h 5481041"/>
                      <a:gd name="connsiteX266" fmla="*/ 2738413 w 5608794"/>
                      <a:gd name="connsiteY266" fmla="*/ 592495 h 5481041"/>
                      <a:gd name="connsiteX267" fmla="*/ 2622914 w 5608794"/>
                      <a:gd name="connsiteY267" fmla="*/ 611745 h 5481041"/>
                      <a:gd name="connsiteX268" fmla="*/ 2622914 w 5608794"/>
                      <a:gd name="connsiteY268" fmla="*/ 669494 h 5481041"/>
                      <a:gd name="connsiteX269" fmla="*/ 2545915 w 5608794"/>
                      <a:gd name="connsiteY269" fmla="*/ 650244 h 5481041"/>
                      <a:gd name="connsiteX270" fmla="*/ 2488165 w 5608794"/>
                      <a:gd name="connsiteY270" fmla="*/ 688744 h 5481041"/>
                      <a:gd name="connsiteX271" fmla="*/ 3392951 w 5608794"/>
                      <a:gd name="connsiteY271" fmla="*/ 130464 h 5481041"/>
                      <a:gd name="connsiteX272" fmla="*/ 3238952 w 5608794"/>
                      <a:gd name="connsiteY272" fmla="*/ 34214 h 5481041"/>
                      <a:gd name="connsiteX273" fmla="*/ 2507419 w 5608794"/>
                      <a:gd name="connsiteY273" fmla="*/ 553962 h 5481041"/>
                      <a:gd name="connsiteX274" fmla="*/ 3238952 w 5608794"/>
                      <a:gd name="connsiteY274" fmla="*/ 34214 h 5481041"/>
                      <a:gd name="connsiteX275" fmla="*/ 4240024 w 5608794"/>
                      <a:gd name="connsiteY275" fmla="*/ 3268349 h 5481041"/>
                      <a:gd name="connsiteX276" fmla="*/ 4240024 w 5608794"/>
                      <a:gd name="connsiteY276" fmla="*/ 3191349 h 5481041"/>
                      <a:gd name="connsiteX277" fmla="*/ 4259273 w 5608794"/>
                      <a:gd name="connsiteY277" fmla="*/ 3191349 h 5481041"/>
                      <a:gd name="connsiteX278" fmla="*/ 4297773 w 5608794"/>
                      <a:gd name="connsiteY278" fmla="*/ 3229849 h 5481041"/>
                      <a:gd name="connsiteX279" fmla="*/ 4394022 w 5608794"/>
                      <a:gd name="connsiteY279" fmla="*/ 3229849 h 5481041"/>
                      <a:gd name="connsiteX280" fmla="*/ 4432522 w 5608794"/>
                      <a:gd name="connsiteY280" fmla="*/ 3210599 h 5481041"/>
                      <a:gd name="connsiteX281" fmla="*/ 4471022 w 5608794"/>
                      <a:gd name="connsiteY281" fmla="*/ 3249099 h 5481041"/>
                      <a:gd name="connsiteX282" fmla="*/ 4528771 w 5608794"/>
                      <a:gd name="connsiteY282" fmla="*/ 3268349 h 5481041"/>
                      <a:gd name="connsiteX283" fmla="*/ 4586520 w 5608794"/>
                      <a:gd name="connsiteY283" fmla="*/ 3287598 h 5481041"/>
                      <a:gd name="connsiteX284" fmla="*/ 4702019 w 5608794"/>
                      <a:gd name="connsiteY284" fmla="*/ 3287598 h 5481041"/>
                      <a:gd name="connsiteX285" fmla="*/ 4721269 w 5608794"/>
                      <a:gd name="connsiteY285" fmla="*/ 3326098 h 5481041"/>
                      <a:gd name="connsiteX286" fmla="*/ 4817517 w 5608794"/>
                      <a:gd name="connsiteY286" fmla="*/ 3268349 h 5481041"/>
                      <a:gd name="connsiteX287" fmla="*/ 4856017 w 5608794"/>
                      <a:gd name="connsiteY287" fmla="*/ 3326098 h 5481041"/>
                      <a:gd name="connsiteX288" fmla="*/ 4990767 w 5608794"/>
                      <a:gd name="connsiteY288" fmla="*/ 3364598 h 5481041"/>
                      <a:gd name="connsiteX289" fmla="*/ 4856017 w 5608794"/>
                      <a:gd name="connsiteY289" fmla="*/ 3383847 h 5481041"/>
                      <a:gd name="connsiteX290" fmla="*/ 4798268 w 5608794"/>
                      <a:gd name="connsiteY290" fmla="*/ 3364598 h 5481041"/>
                      <a:gd name="connsiteX291" fmla="*/ 4605774 w 5608794"/>
                      <a:gd name="connsiteY291" fmla="*/ 3364598 h 5481041"/>
                      <a:gd name="connsiteX292" fmla="*/ 4548025 w 5608794"/>
                      <a:gd name="connsiteY292" fmla="*/ 3345348 h 5481041"/>
                      <a:gd name="connsiteX293" fmla="*/ 4471025 w 5608794"/>
                      <a:gd name="connsiteY293" fmla="*/ 3345348 h 5481041"/>
                      <a:gd name="connsiteX294" fmla="*/ 4432525 w 5608794"/>
                      <a:gd name="connsiteY294" fmla="*/ 3306848 h 5481041"/>
                      <a:gd name="connsiteX295" fmla="*/ 4317026 w 5608794"/>
                      <a:gd name="connsiteY295" fmla="*/ 3306848 h 5481041"/>
                      <a:gd name="connsiteX296" fmla="*/ 4240027 w 5608794"/>
                      <a:gd name="connsiteY296" fmla="*/ 3268349 h 5481041"/>
                      <a:gd name="connsiteX297" fmla="*/ 4240024 w 5608794"/>
                      <a:gd name="connsiteY297" fmla="*/ 3095096 h 5481041"/>
                      <a:gd name="connsiteX298" fmla="*/ 4240024 w 5608794"/>
                      <a:gd name="connsiteY298" fmla="*/ 3075847 h 5481041"/>
                      <a:gd name="connsiteX299" fmla="*/ 4971557 w 5608794"/>
                      <a:gd name="connsiteY299" fmla="*/ 3229848 h 5481041"/>
                      <a:gd name="connsiteX300" fmla="*/ 4240024 w 5608794"/>
                      <a:gd name="connsiteY300" fmla="*/ 3095098 h 5481041"/>
                      <a:gd name="connsiteX301" fmla="*/ 3181247 w 5608794"/>
                      <a:gd name="connsiteY301" fmla="*/ 1612788 h 5481041"/>
                      <a:gd name="connsiteX302" fmla="*/ 3296745 w 5608794"/>
                      <a:gd name="connsiteY302" fmla="*/ 1497290 h 5481041"/>
                      <a:gd name="connsiteX303" fmla="*/ 3354494 w 5608794"/>
                      <a:gd name="connsiteY303" fmla="*/ 1497290 h 5481041"/>
                      <a:gd name="connsiteX304" fmla="*/ 3450743 w 5608794"/>
                      <a:gd name="connsiteY304" fmla="*/ 1439540 h 5481041"/>
                      <a:gd name="connsiteX305" fmla="*/ 3469993 w 5608794"/>
                      <a:gd name="connsiteY305" fmla="*/ 1381791 h 5481041"/>
                      <a:gd name="connsiteX306" fmla="*/ 3527742 w 5608794"/>
                      <a:gd name="connsiteY306" fmla="*/ 1401041 h 5481041"/>
                      <a:gd name="connsiteX307" fmla="*/ 3585491 w 5608794"/>
                      <a:gd name="connsiteY307" fmla="*/ 1362541 h 5481041"/>
                      <a:gd name="connsiteX308" fmla="*/ 3643241 w 5608794"/>
                      <a:gd name="connsiteY308" fmla="*/ 1343291 h 5481041"/>
                      <a:gd name="connsiteX309" fmla="*/ 3739490 w 5608794"/>
                      <a:gd name="connsiteY309" fmla="*/ 1247042 h 5481041"/>
                      <a:gd name="connsiteX310" fmla="*/ 3797239 w 5608794"/>
                      <a:gd name="connsiteY310" fmla="*/ 1266292 h 5481041"/>
                      <a:gd name="connsiteX311" fmla="*/ 3835739 w 5608794"/>
                      <a:gd name="connsiteY311" fmla="*/ 1150793 h 5481041"/>
                      <a:gd name="connsiteX312" fmla="*/ 3893488 w 5608794"/>
                      <a:gd name="connsiteY312" fmla="*/ 1170043 h 5481041"/>
                      <a:gd name="connsiteX313" fmla="*/ 4047489 w 5608794"/>
                      <a:gd name="connsiteY313" fmla="*/ 1131543 h 5481041"/>
                      <a:gd name="connsiteX314" fmla="*/ 3951240 w 5608794"/>
                      <a:gd name="connsiteY314" fmla="*/ 1227792 h 5481041"/>
                      <a:gd name="connsiteX315" fmla="*/ 3893491 w 5608794"/>
                      <a:gd name="connsiteY315" fmla="*/ 1247041 h 5481041"/>
                      <a:gd name="connsiteX316" fmla="*/ 3720238 w 5608794"/>
                      <a:gd name="connsiteY316" fmla="*/ 1401043 h 5481041"/>
                      <a:gd name="connsiteX317" fmla="*/ 3662489 w 5608794"/>
                      <a:gd name="connsiteY317" fmla="*/ 1420292 h 5481041"/>
                      <a:gd name="connsiteX318" fmla="*/ 3585489 w 5608794"/>
                      <a:gd name="connsiteY318" fmla="*/ 1458792 h 5481041"/>
                      <a:gd name="connsiteX319" fmla="*/ 3527740 w 5608794"/>
                      <a:gd name="connsiteY319" fmla="*/ 1458792 h 5481041"/>
                      <a:gd name="connsiteX320" fmla="*/ 3450740 w 5608794"/>
                      <a:gd name="connsiteY320" fmla="*/ 1555041 h 5481041"/>
                      <a:gd name="connsiteX321" fmla="*/ 3335242 w 5608794"/>
                      <a:gd name="connsiteY321" fmla="*/ 1574290 h 5481041"/>
                      <a:gd name="connsiteX322" fmla="*/ 3315993 w 5608794"/>
                      <a:gd name="connsiteY322" fmla="*/ 1632040 h 5481041"/>
                      <a:gd name="connsiteX323" fmla="*/ 3238993 w 5608794"/>
                      <a:gd name="connsiteY323" fmla="*/ 1612790 h 5481041"/>
                      <a:gd name="connsiteX324" fmla="*/ 3181244 w 5608794"/>
                      <a:gd name="connsiteY324" fmla="*/ 1632040 h 5481041"/>
                      <a:gd name="connsiteX325" fmla="*/ 3469995 w 5608794"/>
                      <a:gd name="connsiteY325" fmla="*/ 1805292 h 5481041"/>
                      <a:gd name="connsiteX326" fmla="*/ 3315994 w 5608794"/>
                      <a:gd name="connsiteY326" fmla="*/ 2094043 h 5481041"/>
                      <a:gd name="connsiteX327" fmla="*/ 3412242 w 5608794"/>
                      <a:gd name="connsiteY327" fmla="*/ 2286538 h 5481041"/>
                      <a:gd name="connsiteX328" fmla="*/ 3296744 w 5608794"/>
                      <a:gd name="connsiteY328" fmla="*/ 2363537 h 5481041"/>
                      <a:gd name="connsiteX329" fmla="*/ 3238995 w 5608794"/>
                      <a:gd name="connsiteY329" fmla="*/ 2190285 h 5481041"/>
                      <a:gd name="connsiteX330" fmla="*/ 2988746 w 5608794"/>
                      <a:gd name="connsiteY330" fmla="*/ 2074786 h 5481041"/>
                      <a:gd name="connsiteX331" fmla="*/ 3181241 w 5608794"/>
                      <a:gd name="connsiteY331" fmla="*/ 1612792 h 5481041"/>
                      <a:gd name="connsiteX332" fmla="*/ 2584463 w 5608794"/>
                      <a:gd name="connsiteY332" fmla="*/ 2151788 h 5481041"/>
                      <a:gd name="connsiteX333" fmla="*/ 2584463 w 5608794"/>
                      <a:gd name="connsiteY333" fmla="*/ 2132538 h 5481041"/>
                      <a:gd name="connsiteX334" fmla="*/ 2565214 w 5608794"/>
                      <a:gd name="connsiteY334" fmla="*/ 2036289 h 5481041"/>
                      <a:gd name="connsiteX335" fmla="*/ 2622963 w 5608794"/>
                      <a:gd name="connsiteY335" fmla="*/ 1997790 h 5481041"/>
                      <a:gd name="connsiteX336" fmla="*/ 2642213 w 5608794"/>
                      <a:gd name="connsiteY336" fmla="*/ 1901540 h 5481041"/>
                      <a:gd name="connsiteX337" fmla="*/ 2642213 w 5608794"/>
                      <a:gd name="connsiteY337" fmla="*/ 1843791 h 5481041"/>
                      <a:gd name="connsiteX338" fmla="*/ 2699962 w 5608794"/>
                      <a:gd name="connsiteY338" fmla="*/ 1805291 h 5481041"/>
                      <a:gd name="connsiteX339" fmla="*/ 2719211 w 5608794"/>
                      <a:gd name="connsiteY339" fmla="*/ 1747542 h 5481041"/>
                      <a:gd name="connsiteX340" fmla="*/ 2757711 w 5608794"/>
                      <a:gd name="connsiteY340" fmla="*/ 1709042 h 5481041"/>
                      <a:gd name="connsiteX341" fmla="*/ 2796211 w 5608794"/>
                      <a:gd name="connsiteY341" fmla="*/ 1574292 h 5481041"/>
                      <a:gd name="connsiteX342" fmla="*/ 2834711 w 5608794"/>
                      <a:gd name="connsiteY342" fmla="*/ 1555043 h 5481041"/>
                      <a:gd name="connsiteX343" fmla="*/ 2815461 w 5608794"/>
                      <a:gd name="connsiteY343" fmla="*/ 1439544 h 5481041"/>
                      <a:gd name="connsiteX344" fmla="*/ 2873211 w 5608794"/>
                      <a:gd name="connsiteY344" fmla="*/ 1420295 h 5481041"/>
                      <a:gd name="connsiteX345" fmla="*/ 2969460 w 5608794"/>
                      <a:gd name="connsiteY345" fmla="*/ 1285545 h 5481041"/>
                      <a:gd name="connsiteX346" fmla="*/ 2930960 w 5608794"/>
                      <a:gd name="connsiteY346" fmla="*/ 1439546 h 5481041"/>
                      <a:gd name="connsiteX347" fmla="*/ 2911710 w 5608794"/>
                      <a:gd name="connsiteY347" fmla="*/ 1478046 h 5481041"/>
                      <a:gd name="connsiteX348" fmla="*/ 2853961 w 5608794"/>
                      <a:gd name="connsiteY348" fmla="*/ 1709043 h 5481041"/>
                      <a:gd name="connsiteX349" fmla="*/ 2815461 w 5608794"/>
                      <a:gd name="connsiteY349" fmla="*/ 1766792 h 5481041"/>
                      <a:gd name="connsiteX350" fmla="*/ 2796212 w 5608794"/>
                      <a:gd name="connsiteY350" fmla="*/ 1843792 h 5481041"/>
                      <a:gd name="connsiteX351" fmla="*/ 2738463 w 5608794"/>
                      <a:gd name="connsiteY351" fmla="*/ 1863042 h 5481041"/>
                      <a:gd name="connsiteX352" fmla="*/ 2719213 w 5608794"/>
                      <a:gd name="connsiteY352" fmla="*/ 1997791 h 5481041"/>
                      <a:gd name="connsiteX353" fmla="*/ 2642214 w 5608794"/>
                      <a:gd name="connsiteY353" fmla="*/ 2074791 h 5481041"/>
                      <a:gd name="connsiteX354" fmla="*/ 2661463 w 5608794"/>
                      <a:gd name="connsiteY354" fmla="*/ 2132541 h 5481041"/>
                      <a:gd name="connsiteX355" fmla="*/ 2584463 w 5608794"/>
                      <a:gd name="connsiteY355" fmla="*/ 2151790 h 5481041"/>
                      <a:gd name="connsiteX356" fmla="*/ 2430462 w 5608794"/>
                      <a:gd name="connsiteY356" fmla="*/ 1978535 h 5481041"/>
                      <a:gd name="connsiteX357" fmla="*/ 2411213 w 5608794"/>
                      <a:gd name="connsiteY357" fmla="*/ 1959286 h 5481041"/>
                      <a:gd name="connsiteX358" fmla="*/ 2411213 w 5608794"/>
                      <a:gd name="connsiteY358" fmla="*/ 1747540 h 5481041"/>
                      <a:gd name="connsiteX359" fmla="*/ 2488212 w 5608794"/>
                      <a:gd name="connsiteY359" fmla="*/ 1593539 h 5481041"/>
                      <a:gd name="connsiteX360" fmla="*/ 2488212 w 5608794"/>
                      <a:gd name="connsiteY360" fmla="*/ 1574289 h 5481041"/>
                      <a:gd name="connsiteX361" fmla="*/ 2796215 w 5608794"/>
                      <a:gd name="connsiteY361" fmla="*/ 1266287 h 5481041"/>
                      <a:gd name="connsiteX362" fmla="*/ 2430468 w 5608794"/>
                      <a:gd name="connsiteY362" fmla="*/ 1978569 h 5481041"/>
                      <a:gd name="connsiteX363" fmla="*/ 2372713 w 5608794"/>
                      <a:gd name="connsiteY363" fmla="*/ 1940035 h 5481041"/>
                      <a:gd name="connsiteX364" fmla="*/ 1987715 w 5608794"/>
                      <a:gd name="connsiteY364" fmla="*/ 1920786 h 5481041"/>
                      <a:gd name="connsiteX365" fmla="*/ 1737466 w 5608794"/>
                      <a:gd name="connsiteY365" fmla="*/ 2017035 h 5481041"/>
                      <a:gd name="connsiteX366" fmla="*/ 1698966 w 5608794"/>
                      <a:gd name="connsiteY366" fmla="*/ 1805289 h 5481041"/>
                      <a:gd name="connsiteX367" fmla="*/ 2372745 w 5608794"/>
                      <a:gd name="connsiteY367" fmla="*/ 1786040 h 5481041"/>
                      <a:gd name="connsiteX368" fmla="*/ 2372745 w 5608794"/>
                      <a:gd name="connsiteY368" fmla="*/ 1940041 h 5481041"/>
                      <a:gd name="connsiteX369" fmla="*/ 2372713 w 5608794"/>
                      <a:gd name="connsiteY369" fmla="*/ 1978535 h 5481041"/>
                      <a:gd name="connsiteX370" fmla="*/ 2391962 w 5608794"/>
                      <a:gd name="connsiteY370" fmla="*/ 1997785 h 5481041"/>
                      <a:gd name="connsiteX371" fmla="*/ 1698932 w 5608794"/>
                      <a:gd name="connsiteY371" fmla="*/ 2113283 h 5481041"/>
                      <a:gd name="connsiteX372" fmla="*/ 1718181 w 5608794"/>
                      <a:gd name="connsiteY372" fmla="*/ 2074783 h 5481041"/>
                      <a:gd name="connsiteX373" fmla="*/ 2372719 w 5608794"/>
                      <a:gd name="connsiteY373" fmla="*/ 1978534 h 5481041"/>
                      <a:gd name="connsiteX374" fmla="*/ 2603710 w 5608794"/>
                      <a:gd name="connsiteY374" fmla="*/ 2228784 h 5481041"/>
                      <a:gd name="connsiteX375" fmla="*/ 2622959 w 5608794"/>
                      <a:gd name="connsiteY375" fmla="*/ 2228784 h 5481041"/>
                      <a:gd name="connsiteX376" fmla="*/ 2603710 w 5608794"/>
                      <a:gd name="connsiteY376" fmla="*/ 2248033 h 5481041"/>
                      <a:gd name="connsiteX377" fmla="*/ 2930954 w 5608794"/>
                      <a:gd name="connsiteY377" fmla="*/ 2132535 h 5481041"/>
                      <a:gd name="connsiteX378" fmla="*/ 2950204 w 5608794"/>
                      <a:gd name="connsiteY378" fmla="*/ 2113285 h 5481041"/>
                      <a:gd name="connsiteX379" fmla="*/ 3065702 w 5608794"/>
                      <a:gd name="connsiteY379" fmla="*/ 2113285 h 5481041"/>
                      <a:gd name="connsiteX380" fmla="*/ 2930952 w 5608794"/>
                      <a:gd name="connsiteY380" fmla="*/ 2132535 h 5481041"/>
                      <a:gd name="connsiteX381" fmla="*/ 2430457 w 5608794"/>
                      <a:gd name="connsiteY381" fmla="*/ 1997785 h 5481041"/>
                      <a:gd name="connsiteX382" fmla="*/ 2430457 w 5608794"/>
                      <a:gd name="connsiteY382" fmla="*/ 2017034 h 5481041"/>
                      <a:gd name="connsiteX383" fmla="*/ 2449707 w 5608794"/>
                      <a:gd name="connsiteY383" fmla="*/ 2017034 h 5481041"/>
                      <a:gd name="connsiteX384" fmla="*/ 2276456 w 5608794"/>
                      <a:gd name="connsiteY384" fmla="*/ 2594568 h 5481041"/>
                      <a:gd name="connsiteX385" fmla="*/ 2314956 w 5608794"/>
                      <a:gd name="connsiteY385" fmla="*/ 2729318 h 5481041"/>
                      <a:gd name="connsiteX386" fmla="*/ 2430454 w 5608794"/>
                      <a:gd name="connsiteY386" fmla="*/ 2613819 h 5481041"/>
                      <a:gd name="connsiteX387" fmla="*/ 2488203 w 5608794"/>
                      <a:gd name="connsiteY387" fmla="*/ 2613819 h 5481041"/>
                      <a:gd name="connsiteX388" fmla="*/ 2584453 w 5608794"/>
                      <a:gd name="connsiteY388" fmla="*/ 2556070 h 5481041"/>
                      <a:gd name="connsiteX389" fmla="*/ 2603702 w 5608794"/>
                      <a:gd name="connsiteY389" fmla="*/ 2498321 h 5481041"/>
                      <a:gd name="connsiteX390" fmla="*/ 2661451 w 5608794"/>
                      <a:gd name="connsiteY390" fmla="*/ 2517570 h 5481041"/>
                      <a:gd name="connsiteX391" fmla="*/ 2719200 w 5608794"/>
                      <a:gd name="connsiteY391" fmla="*/ 2459821 h 5481041"/>
                      <a:gd name="connsiteX392" fmla="*/ 2776950 w 5608794"/>
                      <a:gd name="connsiteY392" fmla="*/ 2459821 h 5481041"/>
                      <a:gd name="connsiteX393" fmla="*/ 2873199 w 5608794"/>
                      <a:gd name="connsiteY393" fmla="*/ 2363572 h 5481041"/>
                      <a:gd name="connsiteX394" fmla="*/ 2930948 w 5608794"/>
                      <a:gd name="connsiteY394" fmla="*/ 2382821 h 5481041"/>
                      <a:gd name="connsiteX395" fmla="*/ 2969448 w 5608794"/>
                      <a:gd name="connsiteY395" fmla="*/ 2267323 h 5481041"/>
                      <a:gd name="connsiteX396" fmla="*/ 3027197 w 5608794"/>
                      <a:gd name="connsiteY396" fmla="*/ 2286572 h 5481041"/>
                      <a:gd name="connsiteX397" fmla="*/ 3181198 w 5608794"/>
                      <a:gd name="connsiteY397" fmla="*/ 2248072 h 5481041"/>
                      <a:gd name="connsiteX398" fmla="*/ 3084950 w 5608794"/>
                      <a:gd name="connsiteY398" fmla="*/ 2344321 h 5481041"/>
                      <a:gd name="connsiteX399" fmla="*/ 3027200 w 5608794"/>
                      <a:gd name="connsiteY399" fmla="*/ 2363571 h 5481041"/>
                      <a:gd name="connsiteX400" fmla="*/ 2853948 w 5608794"/>
                      <a:gd name="connsiteY400" fmla="*/ 2517572 h 5481041"/>
                      <a:gd name="connsiteX401" fmla="*/ 2796198 w 5608794"/>
                      <a:gd name="connsiteY401" fmla="*/ 2536821 h 5481041"/>
                      <a:gd name="connsiteX402" fmla="*/ 2719199 w 5608794"/>
                      <a:gd name="connsiteY402" fmla="*/ 2575321 h 5481041"/>
                      <a:gd name="connsiteX403" fmla="*/ 2680699 w 5608794"/>
                      <a:gd name="connsiteY403" fmla="*/ 2575321 h 5481041"/>
                      <a:gd name="connsiteX404" fmla="*/ 2584450 w 5608794"/>
                      <a:gd name="connsiteY404" fmla="*/ 2671570 h 5481041"/>
                      <a:gd name="connsiteX405" fmla="*/ 2468951 w 5608794"/>
                      <a:gd name="connsiteY405" fmla="*/ 2690820 h 5481041"/>
                      <a:gd name="connsiteX406" fmla="*/ 2449702 w 5608794"/>
                      <a:gd name="connsiteY406" fmla="*/ 2748569 h 5481041"/>
                      <a:gd name="connsiteX407" fmla="*/ 2372702 w 5608794"/>
                      <a:gd name="connsiteY407" fmla="*/ 2729320 h 5481041"/>
                      <a:gd name="connsiteX408" fmla="*/ 2314953 w 5608794"/>
                      <a:gd name="connsiteY408" fmla="*/ 2748569 h 5481041"/>
                      <a:gd name="connsiteX409" fmla="*/ 2372702 w 5608794"/>
                      <a:gd name="connsiteY409" fmla="*/ 2825569 h 5481041"/>
                      <a:gd name="connsiteX410" fmla="*/ 2237952 w 5608794"/>
                      <a:gd name="connsiteY410" fmla="*/ 2883318 h 5481041"/>
                      <a:gd name="connsiteX411" fmla="*/ 2237952 w 5608794"/>
                      <a:gd name="connsiteY411" fmla="*/ 2748568 h 5481041"/>
                      <a:gd name="connsiteX412" fmla="*/ 2180203 w 5608794"/>
                      <a:gd name="connsiteY412" fmla="*/ 2767818 h 5481041"/>
                      <a:gd name="connsiteX413" fmla="*/ 2141703 w 5608794"/>
                      <a:gd name="connsiteY413" fmla="*/ 2844817 h 5481041"/>
                      <a:gd name="connsiteX414" fmla="*/ 2083954 w 5608794"/>
                      <a:gd name="connsiteY414" fmla="*/ 2806317 h 5481041"/>
                      <a:gd name="connsiteX415" fmla="*/ 1987705 w 5608794"/>
                      <a:gd name="connsiteY415" fmla="*/ 2864067 h 5481041"/>
                      <a:gd name="connsiteX416" fmla="*/ 1852955 w 5608794"/>
                      <a:gd name="connsiteY416" fmla="*/ 2844817 h 5481041"/>
                      <a:gd name="connsiteX417" fmla="*/ 1814455 w 5608794"/>
                      <a:gd name="connsiteY417" fmla="*/ 2883317 h 5481041"/>
                      <a:gd name="connsiteX418" fmla="*/ 1737455 w 5608794"/>
                      <a:gd name="connsiteY418" fmla="*/ 2902567 h 5481041"/>
                      <a:gd name="connsiteX419" fmla="*/ 1679706 w 5608794"/>
                      <a:gd name="connsiteY419" fmla="*/ 2921816 h 5481041"/>
                      <a:gd name="connsiteX420" fmla="*/ 1448709 w 5608794"/>
                      <a:gd name="connsiteY420" fmla="*/ 2921816 h 5481041"/>
                      <a:gd name="connsiteX421" fmla="*/ 1390960 w 5608794"/>
                      <a:gd name="connsiteY421" fmla="*/ 2921816 h 5481041"/>
                      <a:gd name="connsiteX422" fmla="*/ 1256210 w 5608794"/>
                      <a:gd name="connsiteY422" fmla="*/ 2921816 h 5481041"/>
                      <a:gd name="connsiteX423" fmla="*/ 1390960 w 5608794"/>
                      <a:gd name="connsiteY423" fmla="*/ 2864067 h 5481041"/>
                      <a:gd name="connsiteX424" fmla="*/ 1429460 w 5608794"/>
                      <a:gd name="connsiteY424" fmla="*/ 2806317 h 5481041"/>
                      <a:gd name="connsiteX425" fmla="*/ 1544958 w 5608794"/>
                      <a:gd name="connsiteY425" fmla="*/ 2864067 h 5481041"/>
                      <a:gd name="connsiteX426" fmla="*/ 1564207 w 5608794"/>
                      <a:gd name="connsiteY426" fmla="*/ 2825567 h 5481041"/>
                      <a:gd name="connsiteX427" fmla="*/ 1698957 w 5608794"/>
                      <a:gd name="connsiteY427" fmla="*/ 2825567 h 5481041"/>
                      <a:gd name="connsiteX428" fmla="*/ 1756707 w 5608794"/>
                      <a:gd name="connsiteY428" fmla="*/ 2806317 h 5481041"/>
                      <a:gd name="connsiteX429" fmla="*/ 1814456 w 5608794"/>
                      <a:gd name="connsiteY429" fmla="*/ 2787068 h 5481041"/>
                      <a:gd name="connsiteX430" fmla="*/ 1872205 w 5608794"/>
                      <a:gd name="connsiteY430" fmla="*/ 2729319 h 5481041"/>
                      <a:gd name="connsiteX431" fmla="*/ 1910705 w 5608794"/>
                      <a:gd name="connsiteY431" fmla="*/ 2767818 h 5481041"/>
                      <a:gd name="connsiteX432" fmla="*/ 2026204 w 5608794"/>
                      <a:gd name="connsiteY432" fmla="*/ 2767818 h 5481041"/>
                      <a:gd name="connsiteX433" fmla="*/ 2064703 w 5608794"/>
                      <a:gd name="connsiteY433" fmla="*/ 2729319 h 5481041"/>
                      <a:gd name="connsiteX434" fmla="*/ 2237956 w 5608794"/>
                      <a:gd name="connsiteY434" fmla="*/ 2729319 h 5481041"/>
                      <a:gd name="connsiteX435" fmla="*/ 2180207 w 5608794"/>
                      <a:gd name="connsiteY435" fmla="*/ 2613820 h 5481041"/>
                      <a:gd name="connsiteX436" fmla="*/ 2276456 w 5608794"/>
                      <a:gd name="connsiteY436" fmla="*/ 2594571 h 5481041"/>
                      <a:gd name="connsiteX437" fmla="*/ 1621918 w 5608794"/>
                      <a:gd name="connsiteY437" fmla="*/ 2536819 h 5481041"/>
                      <a:gd name="connsiteX438" fmla="*/ 1641168 w 5608794"/>
                      <a:gd name="connsiteY438" fmla="*/ 2556068 h 5481041"/>
                      <a:gd name="connsiteX439" fmla="*/ 1256170 w 5608794"/>
                      <a:gd name="connsiteY439" fmla="*/ 2748562 h 5481041"/>
                      <a:gd name="connsiteX440" fmla="*/ 1621917 w 5608794"/>
                      <a:gd name="connsiteY440" fmla="*/ 2536817 h 5481041"/>
                      <a:gd name="connsiteX441" fmla="*/ 2122415 w 5608794"/>
                      <a:gd name="connsiteY441" fmla="*/ 2633068 h 5481041"/>
                      <a:gd name="connsiteX442" fmla="*/ 2141665 w 5608794"/>
                      <a:gd name="connsiteY442" fmla="*/ 2671567 h 5481041"/>
                      <a:gd name="connsiteX443" fmla="*/ 2122415 w 5608794"/>
                      <a:gd name="connsiteY443" fmla="*/ 2633068 h 5481041"/>
                      <a:gd name="connsiteX444" fmla="*/ 2334161 w 5608794"/>
                      <a:gd name="connsiteY444" fmla="*/ 2575318 h 5481041"/>
                      <a:gd name="connsiteX445" fmla="*/ 2353410 w 5608794"/>
                      <a:gd name="connsiteY445" fmla="*/ 2556069 h 5481041"/>
                      <a:gd name="connsiteX446" fmla="*/ 2334161 w 5608794"/>
                      <a:gd name="connsiteY446" fmla="*/ 2633069 h 5481041"/>
                      <a:gd name="connsiteX447" fmla="*/ 2334161 w 5608794"/>
                      <a:gd name="connsiteY447" fmla="*/ 2575319 h 5481041"/>
                      <a:gd name="connsiteX448" fmla="*/ 1583377 w 5608794"/>
                      <a:gd name="connsiteY448" fmla="*/ 1747538 h 5481041"/>
                      <a:gd name="connsiteX449" fmla="*/ 1602626 w 5608794"/>
                      <a:gd name="connsiteY449" fmla="*/ 1766788 h 5481041"/>
                      <a:gd name="connsiteX450" fmla="*/ 1602626 w 5608794"/>
                      <a:gd name="connsiteY450" fmla="*/ 1863037 h 5481041"/>
                      <a:gd name="connsiteX451" fmla="*/ 1544877 w 5608794"/>
                      <a:gd name="connsiteY451" fmla="*/ 1863037 h 5481041"/>
                      <a:gd name="connsiteX452" fmla="*/ 1487127 w 5608794"/>
                      <a:gd name="connsiteY452" fmla="*/ 1959286 h 5481041"/>
                      <a:gd name="connsiteX453" fmla="*/ 1390878 w 5608794"/>
                      <a:gd name="connsiteY453" fmla="*/ 2036285 h 5481041"/>
                      <a:gd name="connsiteX454" fmla="*/ 1371629 w 5608794"/>
                      <a:gd name="connsiteY454" fmla="*/ 2094035 h 5481041"/>
                      <a:gd name="connsiteX455" fmla="*/ 1333129 w 5608794"/>
                      <a:gd name="connsiteY455" fmla="*/ 2151784 h 5481041"/>
                      <a:gd name="connsiteX456" fmla="*/ 1294629 w 5608794"/>
                      <a:gd name="connsiteY456" fmla="*/ 2209533 h 5481041"/>
                      <a:gd name="connsiteX457" fmla="*/ 1102135 w 5608794"/>
                      <a:gd name="connsiteY457" fmla="*/ 2344283 h 5481041"/>
                      <a:gd name="connsiteX458" fmla="*/ 1063635 w 5608794"/>
                      <a:gd name="connsiteY458" fmla="*/ 2402032 h 5481041"/>
                      <a:gd name="connsiteX459" fmla="*/ 948137 w 5608794"/>
                      <a:gd name="connsiteY459" fmla="*/ 2479032 h 5481041"/>
                      <a:gd name="connsiteX460" fmla="*/ 1025136 w 5608794"/>
                      <a:gd name="connsiteY460" fmla="*/ 2344282 h 5481041"/>
                      <a:gd name="connsiteX461" fmla="*/ 1025136 w 5608794"/>
                      <a:gd name="connsiteY461" fmla="*/ 2267282 h 5481041"/>
                      <a:gd name="connsiteX462" fmla="*/ 1140635 w 5608794"/>
                      <a:gd name="connsiteY462" fmla="*/ 2248033 h 5481041"/>
                      <a:gd name="connsiteX463" fmla="*/ 1140635 w 5608794"/>
                      <a:gd name="connsiteY463" fmla="*/ 2190284 h 5481041"/>
                      <a:gd name="connsiteX464" fmla="*/ 1256133 w 5608794"/>
                      <a:gd name="connsiteY464" fmla="*/ 2113284 h 5481041"/>
                      <a:gd name="connsiteX465" fmla="*/ 1275383 w 5608794"/>
                      <a:gd name="connsiteY465" fmla="*/ 2074784 h 5481041"/>
                      <a:gd name="connsiteX466" fmla="*/ 1313883 w 5608794"/>
                      <a:gd name="connsiteY466" fmla="*/ 2017035 h 5481041"/>
                      <a:gd name="connsiteX467" fmla="*/ 1313883 w 5608794"/>
                      <a:gd name="connsiteY467" fmla="*/ 1940035 h 5481041"/>
                      <a:gd name="connsiteX468" fmla="*/ 1371632 w 5608794"/>
                      <a:gd name="connsiteY468" fmla="*/ 1940035 h 5481041"/>
                      <a:gd name="connsiteX469" fmla="*/ 1467881 w 5608794"/>
                      <a:gd name="connsiteY469" fmla="*/ 1863036 h 5481041"/>
                      <a:gd name="connsiteX470" fmla="*/ 1467881 w 5608794"/>
                      <a:gd name="connsiteY470" fmla="*/ 1824536 h 5481041"/>
                      <a:gd name="connsiteX471" fmla="*/ 1583379 w 5608794"/>
                      <a:gd name="connsiteY471" fmla="*/ 1747536 h 5481041"/>
                      <a:gd name="connsiteX472" fmla="*/ 2411157 w 5608794"/>
                      <a:gd name="connsiteY472" fmla="*/ 1420294 h 5481041"/>
                      <a:gd name="connsiteX473" fmla="*/ 1525622 w 5608794"/>
                      <a:gd name="connsiteY473" fmla="*/ 1343294 h 5481041"/>
                      <a:gd name="connsiteX474" fmla="*/ 2411157 w 5608794"/>
                      <a:gd name="connsiteY474" fmla="*/ 1420294 h 5481041"/>
                      <a:gd name="connsiteX475" fmla="*/ 851844 w 5608794"/>
                      <a:gd name="connsiteY475" fmla="*/ 2344321 h 5481041"/>
                      <a:gd name="connsiteX476" fmla="*/ 1506381 w 5608794"/>
                      <a:gd name="connsiteY476" fmla="*/ 1728287 h 5481041"/>
                      <a:gd name="connsiteX477" fmla="*/ 851844 w 5608794"/>
                      <a:gd name="connsiteY477" fmla="*/ 2344321 h 5481041"/>
                      <a:gd name="connsiteX478" fmla="*/ 3527639 w 5608794"/>
                      <a:gd name="connsiteY478" fmla="*/ 3037352 h 5481041"/>
                      <a:gd name="connsiteX479" fmla="*/ 3758636 w 5608794"/>
                      <a:gd name="connsiteY479" fmla="*/ 2921853 h 5481041"/>
                      <a:gd name="connsiteX480" fmla="*/ 3816385 w 5608794"/>
                      <a:gd name="connsiteY480" fmla="*/ 2902604 h 5481041"/>
                      <a:gd name="connsiteX481" fmla="*/ 3835635 w 5608794"/>
                      <a:gd name="connsiteY481" fmla="*/ 2921853 h 5481041"/>
                      <a:gd name="connsiteX482" fmla="*/ 3277354 w 5608794"/>
                      <a:gd name="connsiteY482" fmla="*/ 3364596 h 5481041"/>
                      <a:gd name="connsiteX483" fmla="*/ 3527603 w 5608794"/>
                      <a:gd name="connsiteY483" fmla="*/ 3037352 h 5481041"/>
                      <a:gd name="connsiteX484" fmla="*/ 3546889 w 5608794"/>
                      <a:gd name="connsiteY484" fmla="*/ 1786061 h 5481041"/>
                      <a:gd name="connsiteX485" fmla="*/ 3816388 w 5608794"/>
                      <a:gd name="connsiteY485" fmla="*/ 1689811 h 5481041"/>
                      <a:gd name="connsiteX486" fmla="*/ 4278383 w 5608794"/>
                      <a:gd name="connsiteY486" fmla="*/ 1843813 h 5481041"/>
                      <a:gd name="connsiteX487" fmla="*/ 3373597 w 5608794"/>
                      <a:gd name="connsiteY487" fmla="*/ 1920812 h 5481041"/>
                      <a:gd name="connsiteX488" fmla="*/ 3546849 w 5608794"/>
                      <a:gd name="connsiteY488" fmla="*/ 1786062 h 5481041"/>
                      <a:gd name="connsiteX489" fmla="*/ 3931887 w 5608794"/>
                      <a:gd name="connsiteY489" fmla="*/ 996783 h 5481041"/>
                      <a:gd name="connsiteX490" fmla="*/ 3200354 w 5608794"/>
                      <a:gd name="connsiteY490" fmla="*/ 1516531 h 5481041"/>
                      <a:gd name="connsiteX491" fmla="*/ 3931887 w 5608794"/>
                      <a:gd name="connsiteY491" fmla="*/ 996783 h 5481041"/>
                      <a:gd name="connsiteX492" fmla="*/ 3951136 w 5608794"/>
                      <a:gd name="connsiteY492" fmla="*/ 2690807 h 5481041"/>
                      <a:gd name="connsiteX493" fmla="*/ 3970386 w 5608794"/>
                      <a:gd name="connsiteY493" fmla="*/ 2633058 h 5481041"/>
                      <a:gd name="connsiteX494" fmla="*/ 4028135 w 5608794"/>
                      <a:gd name="connsiteY494" fmla="*/ 2613809 h 5481041"/>
                      <a:gd name="connsiteX495" fmla="*/ 4066635 w 5608794"/>
                      <a:gd name="connsiteY495" fmla="*/ 2575309 h 5481041"/>
                      <a:gd name="connsiteX496" fmla="*/ 4124384 w 5608794"/>
                      <a:gd name="connsiteY496" fmla="*/ 2594558 h 5481041"/>
                      <a:gd name="connsiteX497" fmla="*/ 4182134 w 5608794"/>
                      <a:gd name="connsiteY497" fmla="*/ 2575309 h 5481041"/>
                      <a:gd name="connsiteX498" fmla="*/ 4239883 w 5608794"/>
                      <a:gd name="connsiteY498" fmla="*/ 2594558 h 5481041"/>
                      <a:gd name="connsiteX499" fmla="*/ 4374633 w 5608794"/>
                      <a:gd name="connsiteY499" fmla="*/ 2536809 h 5481041"/>
                      <a:gd name="connsiteX500" fmla="*/ 4413133 w 5608794"/>
                      <a:gd name="connsiteY500" fmla="*/ 2556058 h 5481041"/>
                      <a:gd name="connsiteX501" fmla="*/ 4451633 w 5608794"/>
                      <a:gd name="connsiteY501" fmla="*/ 2536809 h 5481041"/>
                      <a:gd name="connsiteX502" fmla="*/ 4528632 w 5608794"/>
                      <a:gd name="connsiteY502" fmla="*/ 2575309 h 5481041"/>
                      <a:gd name="connsiteX503" fmla="*/ 4509383 w 5608794"/>
                      <a:gd name="connsiteY503" fmla="*/ 2575309 h 5481041"/>
                      <a:gd name="connsiteX504" fmla="*/ 4297637 w 5608794"/>
                      <a:gd name="connsiteY504" fmla="*/ 2671558 h 5481041"/>
                      <a:gd name="connsiteX505" fmla="*/ 4239888 w 5608794"/>
                      <a:gd name="connsiteY505" fmla="*/ 2671558 h 5481041"/>
                      <a:gd name="connsiteX506" fmla="*/ 4162888 w 5608794"/>
                      <a:gd name="connsiteY506" fmla="*/ 2690807 h 5481041"/>
                      <a:gd name="connsiteX507" fmla="*/ 4105139 w 5608794"/>
                      <a:gd name="connsiteY507" fmla="*/ 2671558 h 5481041"/>
                      <a:gd name="connsiteX508" fmla="*/ 3989640 w 5608794"/>
                      <a:gd name="connsiteY508" fmla="*/ 2729307 h 5481041"/>
                      <a:gd name="connsiteX509" fmla="*/ 3951140 w 5608794"/>
                      <a:gd name="connsiteY509" fmla="*/ 2690807 h 5481041"/>
                      <a:gd name="connsiteX510" fmla="*/ 3951136 w 5608794"/>
                      <a:gd name="connsiteY510" fmla="*/ 2402056 h 5481041"/>
                      <a:gd name="connsiteX511" fmla="*/ 3931887 w 5608794"/>
                      <a:gd name="connsiteY511" fmla="*/ 2382807 h 5481041"/>
                      <a:gd name="connsiteX512" fmla="*/ 3893387 w 5608794"/>
                      <a:gd name="connsiteY512" fmla="*/ 2421306 h 5481041"/>
                      <a:gd name="connsiteX513" fmla="*/ 3854887 w 5608794"/>
                      <a:gd name="connsiteY513" fmla="*/ 2459806 h 5481041"/>
                      <a:gd name="connsiteX514" fmla="*/ 3835638 w 5608794"/>
                      <a:gd name="connsiteY514" fmla="*/ 2498306 h 5481041"/>
                      <a:gd name="connsiteX515" fmla="*/ 3816388 w 5608794"/>
                      <a:gd name="connsiteY515" fmla="*/ 2479057 h 5481041"/>
                      <a:gd name="connsiteX516" fmla="*/ 3951138 w 5608794"/>
                      <a:gd name="connsiteY516" fmla="*/ 2363558 h 5481041"/>
                      <a:gd name="connsiteX517" fmla="*/ 4143633 w 5608794"/>
                      <a:gd name="connsiteY517" fmla="*/ 2305809 h 5481041"/>
                      <a:gd name="connsiteX518" fmla="*/ 4182132 w 5608794"/>
                      <a:gd name="connsiteY518" fmla="*/ 2286559 h 5481041"/>
                      <a:gd name="connsiteX519" fmla="*/ 4182132 w 5608794"/>
                      <a:gd name="connsiteY519" fmla="*/ 2325059 h 5481041"/>
                      <a:gd name="connsiteX520" fmla="*/ 3951136 w 5608794"/>
                      <a:gd name="connsiteY520" fmla="*/ 2402059 h 5481041"/>
                      <a:gd name="connsiteX521" fmla="*/ 3758642 w 5608794"/>
                      <a:gd name="connsiteY521" fmla="*/ 2517554 h 5481041"/>
                      <a:gd name="connsiteX522" fmla="*/ 3739393 w 5608794"/>
                      <a:gd name="connsiteY522" fmla="*/ 2556054 h 5481041"/>
                      <a:gd name="connsiteX523" fmla="*/ 3720143 w 5608794"/>
                      <a:gd name="connsiteY523" fmla="*/ 2575304 h 5481041"/>
                      <a:gd name="connsiteX524" fmla="*/ 3623894 w 5608794"/>
                      <a:gd name="connsiteY524" fmla="*/ 2613803 h 5481041"/>
                      <a:gd name="connsiteX525" fmla="*/ 3604645 w 5608794"/>
                      <a:gd name="connsiteY525" fmla="*/ 2671553 h 5481041"/>
                      <a:gd name="connsiteX526" fmla="*/ 3527645 w 5608794"/>
                      <a:gd name="connsiteY526" fmla="*/ 2710053 h 5481041"/>
                      <a:gd name="connsiteX527" fmla="*/ 3469896 w 5608794"/>
                      <a:gd name="connsiteY527" fmla="*/ 2748552 h 5481041"/>
                      <a:gd name="connsiteX528" fmla="*/ 3258150 w 5608794"/>
                      <a:gd name="connsiteY528" fmla="*/ 2825552 h 5481041"/>
                      <a:gd name="connsiteX529" fmla="*/ 3200401 w 5608794"/>
                      <a:gd name="connsiteY529" fmla="*/ 2864052 h 5481041"/>
                      <a:gd name="connsiteX530" fmla="*/ 3065651 w 5608794"/>
                      <a:gd name="connsiteY530" fmla="*/ 2902552 h 5481041"/>
                      <a:gd name="connsiteX531" fmla="*/ 3200401 w 5608794"/>
                      <a:gd name="connsiteY531" fmla="*/ 2806303 h 5481041"/>
                      <a:gd name="connsiteX532" fmla="*/ 3200401 w 5608794"/>
                      <a:gd name="connsiteY532" fmla="*/ 2729303 h 5481041"/>
                      <a:gd name="connsiteX533" fmla="*/ 3315899 w 5608794"/>
                      <a:gd name="connsiteY533" fmla="*/ 2748552 h 5481041"/>
                      <a:gd name="connsiteX534" fmla="*/ 3335149 w 5608794"/>
                      <a:gd name="connsiteY534" fmla="*/ 2690803 h 5481041"/>
                      <a:gd name="connsiteX535" fmla="*/ 3469899 w 5608794"/>
                      <a:gd name="connsiteY535" fmla="*/ 2652303 h 5481041"/>
                      <a:gd name="connsiteX536" fmla="*/ 3489148 w 5608794"/>
                      <a:gd name="connsiteY536" fmla="*/ 2613803 h 5481041"/>
                      <a:gd name="connsiteX537" fmla="*/ 3566148 w 5608794"/>
                      <a:gd name="connsiteY537" fmla="*/ 2575304 h 5481041"/>
                      <a:gd name="connsiteX538" fmla="*/ 3585397 w 5608794"/>
                      <a:gd name="connsiteY538" fmla="*/ 2517554 h 5481041"/>
                      <a:gd name="connsiteX539" fmla="*/ 3643147 w 5608794"/>
                      <a:gd name="connsiteY539" fmla="*/ 2517554 h 5481041"/>
                      <a:gd name="connsiteX540" fmla="*/ 3739396 w 5608794"/>
                      <a:gd name="connsiteY540" fmla="*/ 2479055 h 5481041"/>
                      <a:gd name="connsiteX541" fmla="*/ 3758645 w 5608794"/>
                      <a:gd name="connsiteY541" fmla="*/ 2421305 h 5481041"/>
                      <a:gd name="connsiteX542" fmla="*/ 3797145 w 5608794"/>
                      <a:gd name="connsiteY542" fmla="*/ 2440555 h 5481041"/>
                      <a:gd name="connsiteX543" fmla="*/ 3758645 w 5608794"/>
                      <a:gd name="connsiteY543" fmla="*/ 2517554 h 5481041"/>
                      <a:gd name="connsiteX544" fmla="*/ 4547919 w 5608794"/>
                      <a:gd name="connsiteY544" fmla="*/ 2575304 h 5481041"/>
                      <a:gd name="connsiteX545" fmla="*/ 4567169 w 5608794"/>
                      <a:gd name="connsiteY545" fmla="*/ 2575304 h 5481041"/>
                      <a:gd name="connsiteX546" fmla="*/ 4547919 w 5608794"/>
                      <a:gd name="connsiteY546" fmla="*/ 2575304 h 5481041"/>
                      <a:gd name="connsiteX547" fmla="*/ 4567169 w 5608794"/>
                      <a:gd name="connsiteY547" fmla="*/ 2286552 h 5481041"/>
                      <a:gd name="connsiteX548" fmla="*/ 4547919 w 5608794"/>
                      <a:gd name="connsiteY548" fmla="*/ 2286552 h 5481041"/>
                      <a:gd name="connsiteX549" fmla="*/ 4547919 w 5608794"/>
                      <a:gd name="connsiteY549" fmla="*/ 2228803 h 5481041"/>
                      <a:gd name="connsiteX550" fmla="*/ 4413170 w 5608794"/>
                      <a:gd name="connsiteY550" fmla="*/ 2248053 h 5481041"/>
                      <a:gd name="connsiteX551" fmla="*/ 4316921 w 5608794"/>
                      <a:gd name="connsiteY551" fmla="*/ 2190303 h 5481041"/>
                      <a:gd name="connsiteX552" fmla="*/ 4278421 w 5608794"/>
                      <a:gd name="connsiteY552" fmla="*/ 2228803 h 5481041"/>
                      <a:gd name="connsiteX553" fmla="*/ 4259171 w 5608794"/>
                      <a:gd name="connsiteY553" fmla="*/ 2209554 h 5481041"/>
                      <a:gd name="connsiteX554" fmla="*/ 4355421 w 5608794"/>
                      <a:gd name="connsiteY554" fmla="*/ 2113305 h 5481041"/>
                      <a:gd name="connsiteX555" fmla="*/ 4393921 w 5608794"/>
                      <a:gd name="connsiteY555" fmla="*/ 2151805 h 5481041"/>
                      <a:gd name="connsiteX556" fmla="*/ 4490169 w 5608794"/>
                      <a:gd name="connsiteY556" fmla="*/ 2151805 h 5481041"/>
                      <a:gd name="connsiteX557" fmla="*/ 4547919 w 5608794"/>
                      <a:gd name="connsiteY557" fmla="*/ 2113305 h 5481041"/>
                      <a:gd name="connsiteX558" fmla="*/ 4586419 w 5608794"/>
                      <a:gd name="connsiteY558" fmla="*/ 2171054 h 5481041"/>
                      <a:gd name="connsiteX559" fmla="*/ 4663418 w 5608794"/>
                      <a:gd name="connsiteY559" fmla="*/ 2190303 h 5481041"/>
                      <a:gd name="connsiteX560" fmla="*/ 4701918 w 5608794"/>
                      <a:gd name="connsiteY560" fmla="*/ 2209553 h 5481041"/>
                      <a:gd name="connsiteX561" fmla="*/ 4836668 w 5608794"/>
                      <a:gd name="connsiteY561" fmla="*/ 2209553 h 5481041"/>
                      <a:gd name="connsiteX562" fmla="*/ 4875168 w 5608794"/>
                      <a:gd name="connsiteY562" fmla="*/ 2248053 h 5481041"/>
                      <a:gd name="connsiteX563" fmla="*/ 4971417 w 5608794"/>
                      <a:gd name="connsiteY563" fmla="*/ 2190303 h 5481041"/>
                      <a:gd name="connsiteX564" fmla="*/ 5009917 w 5608794"/>
                      <a:gd name="connsiteY564" fmla="*/ 2248053 h 5481041"/>
                      <a:gd name="connsiteX565" fmla="*/ 5163918 w 5608794"/>
                      <a:gd name="connsiteY565" fmla="*/ 2305802 h 5481041"/>
                      <a:gd name="connsiteX566" fmla="*/ 5009917 w 5608794"/>
                      <a:gd name="connsiteY566" fmla="*/ 2305802 h 5481041"/>
                      <a:gd name="connsiteX567" fmla="*/ 4952168 w 5608794"/>
                      <a:gd name="connsiteY567" fmla="*/ 2305802 h 5481041"/>
                      <a:gd name="connsiteX568" fmla="*/ 4721171 w 5608794"/>
                      <a:gd name="connsiteY568" fmla="*/ 2305802 h 5481041"/>
                      <a:gd name="connsiteX569" fmla="*/ 4663421 w 5608794"/>
                      <a:gd name="connsiteY569" fmla="*/ 2286552 h 5481041"/>
                      <a:gd name="connsiteX570" fmla="*/ 4586422 w 5608794"/>
                      <a:gd name="connsiteY570" fmla="*/ 2267303 h 5481041"/>
                      <a:gd name="connsiteX571" fmla="*/ 4567172 w 5608794"/>
                      <a:gd name="connsiteY571" fmla="*/ 2286552 h 5481041"/>
                      <a:gd name="connsiteX572" fmla="*/ 4336172 w 5608794"/>
                      <a:gd name="connsiteY572" fmla="*/ 1920805 h 5481041"/>
                      <a:gd name="connsiteX573" fmla="*/ 4278423 w 5608794"/>
                      <a:gd name="connsiteY573" fmla="*/ 1940055 h 5481041"/>
                      <a:gd name="connsiteX574" fmla="*/ 4259173 w 5608794"/>
                      <a:gd name="connsiteY574" fmla="*/ 1959304 h 5481041"/>
                      <a:gd name="connsiteX575" fmla="*/ 4239924 w 5608794"/>
                      <a:gd name="connsiteY575" fmla="*/ 1978554 h 5481041"/>
                      <a:gd name="connsiteX576" fmla="*/ 4220675 w 5608794"/>
                      <a:gd name="connsiteY576" fmla="*/ 1978554 h 5481041"/>
                      <a:gd name="connsiteX577" fmla="*/ 4124425 w 5608794"/>
                      <a:gd name="connsiteY577" fmla="*/ 2036303 h 5481041"/>
                      <a:gd name="connsiteX578" fmla="*/ 3989675 w 5608794"/>
                      <a:gd name="connsiteY578" fmla="*/ 2017054 h 5481041"/>
                      <a:gd name="connsiteX579" fmla="*/ 3951176 w 5608794"/>
                      <a:gd name="connsiteY579" fmla="*/ 2055553 h 5481041"/>
                      <a:gd name="connsiteX580" fmla="*/ 3874176 w 5608794"/>
                      <a:gd name="connsiteY580" fmla="*/ 2074803 h 5481041"/>
                      <a:gd name="connsiteX581" fmla="*/ 3797176 w 5608794"/>
                      <a:gd name="connsiteY581" fmla="*/ 2094052 h 5481041"/>
                      <a:gd name="connsiteX582" fmla="*/ 3585430 w 5608794"/>
                      <a:gd name="connsiteY582" fmla="*/ 2094052 h 5481041"/>
                      <a:gd name="connsiteX583" fmla="*/ 3508431 w 5608794"/>
                      <a:gd name="connsiteY583" fmla="*/ 2113302 h 5481041"/>
                      <a:gd name="connsiteX584" fmla="*/ 3373681 w 5608794"/>
                      <a:gd name="connsiteY584" fmla="*/ 2094052 h 5481041"/>
                      <a:gd name="connsiteX585" fmla="*/ 3527682 w 5608794"/>
                      <a:gd name="connsiteY585" fmla="*/ 2036303 h 5481041"/>
                      <a:gd name="connsiteX586" fmla="*/ 3566182 w 5608794"/>
                      <a:gd name="connsiteY586" fmla="*/ 1978554 h 5481041"/>
                      <a:gd name="connsiteX587" fmla="*/ 3662431 w 5608794"/>
                      <a:gd name="connsiteY587" fmla="*/ 2036303 h 5481041"/>
                      <a:gd name="connsiteX588" fmla="*/ 3700931 w 5608794"/>
                      <a:gd name="connsiteY588" fmla="*/ 1997803 h 5481041"/>
                      <a:gd name="connsiteX589" fmla="*/ 3816430 w 5608794"/>
                      <a:gd name="connsiteY589" fmla="*/ 1997803 h 5481041"/>
                      <a:gd name="connsiteX590" fmla="*/ 3874179 w 5608794"/>
                      <a:gd name="connsiteY590" fmla="*/ 1978554 h 5481041"/>
                      <a:gd name="connsiteX591" fmla="*/ 3951179 w 5608794"/>
                      <a:gd name="connsiteY591" fmla="*/ 1959304 h 5481041"/>
                      <a:gd name="connsiteX592" fmla="*/ 3989678 w 5608794"/>
                      <a:gd name="connsiteY592" fmla="*/ 1901555 h 5481041"/>
                      <a:gd name="connsiteX593" fmla="*/ 4047428 w 5608794"/>
                      <a:gd name="connsiteY593" fmla="*/ 1940055 h 5481041"/>
                      <a:gd name="connsiteX594" fmla="*/ 4143677 w 5608794"/>
                      <a:gd name="connsiteY594" fmla="*/ 1940055 h 5481041"/>
                      <a:gd name="connsiteX595" fmla="*/ 4182177 w 5608794"/>
                      <a:gd name="connsiteY595" fmla="*/ 1901555 h 5481041"/>
                      <a:gd name="connsiteX596" fmla="*/ 4336178 w 5608794"/>
                      <a:gd name="connsiteY596" fmla="*/ 1920804 h 5481041"/>
                      <a:gd name="connsiteX597" fmla="*/ 4374672 w 5608794"/>
                      <a:gd name="connsiteY597" fmla="*/ 1940055 h 5481041"/>
                      <a:gd name="connsiteX598" fmla="*/ 4374672 w 5608794"/>
                      <a:gd name="connsiteY598" fmla="*/ 1959304 h 5481041"/>
                      <a:gd name="connsiteX599" fmla="*/ 5144708 w 5608794"/>
                      <a:gd name="connsiteY599" fmla="*/ 2132557 h 5481041"/>
                      <a:gd name="connsiteX600" fmla="*/ 4374672 w 5608794"/>
                      <a:gd name="connsiteY600" fmla="*/ 1940063 h 5481041"/>
                      <a:gd name="connsiteX601" fmla="*/ 3469886 w 5608794"/>
                      <a:gd name="connsiteY601" fmla="*/ 2325053 h 5481041"/>
                      <a:gd name="connsiteX602" fmla="*/ 3450637 w 5608794"/>
                      <a:gd name="connsiteY602" fmla="*/ 2305804 h 5481041"/>
                      <a:gd name="connsiteX603" fmla="*/ 3277384 w 5608794"/>
                      <a:gd name="connsiteY603" fmla="*/ 2402053 h 5481041"/>
                      <a:gd name="connsiteX604" fmla="*/ 3277384 w 5608794"/>
                      <a:gd name="connsiteY604" fmla="*/ 2459802 h 5481041"/>
                      <a:gd name="connsiteX605" fmla="*/ 3469878 w 5608794"/>
                      <a:gd name="connsiteY605" fmla="*/ 2325052 h 5481041"/>
                      <a:gd name="connsiteX606" fmla="*/ 3007892 w 5608794"/>
                      <a:gd name="connsiteY606" fmla="*/ 2921836 h 5481041"/>
                      <a:gd name="connsiteX607" fmla="*/ 2988643 w 5608794"/>
                      <a:gd name="connsiteY607" fmla="*/ 2787087 h 5481041"/>
                      <a:gd name="connsiteX608" fmla="*/ 2853893 w 5608794"/>
                      <a:gd name="connsiteY608" fmla="*/ 2844836 h 5481041"/>
                      <a:gd name="connsiteX609" fmla="*/ 3027145 w 5608794"/>
                      <a:gd name="connsiteY609" fmla="*/ 2941085 h 5481041"/>
                      <a:gd name="connsiteX610" fmla="*/ 2391858 w 5608794"/>
                      <a:gd name="connsiteY610" fmla="*/ 2844837 h 5481041"/>
                      <a:gd name="connsiteX611" fmla="*/ 2430357 w 5608794"/>
                      <a:gd name="connsiteY611" fmla="*/ 2864086 h 5481041"/>
                      <a:gd name="connsiteX612" fmla="*/ 2218612 w 5608794"/>
                      <a:gd name="connsiteY612" fmla="*/ 2998836 h 5481041"/>
                      <a:gd name="connsiteX613" fmla="*/ 2391864 w 5608794"/>
                      <a:gd name="connsiteY613" fmla="*/ 2844835 h 5481041"/>
                      <a:gd name="connsiteX614" fmla="*/ 2757604 w 5608794"/>
                      <a:gd name="connsiteY614" fmla="*/ 2883337 h 5481041"/>
                      <a:gd name="connsiteX615" fmla="*/ 2815354 w 5608794"/>
                      <a:gd name="connsiteY615" fmla="*/ 2883337 h 5481041"/>
                      <a:gd name="connsiteX616" fmla="*/ 3104105 w 5608794"/>
                      <a:gd name="connsiteY616" fmla="*/ 3075831 h 5481041"/>
                      <a:gd name="connsiteX617" fmla="*/ 2757609 w 5608794"/>
                      <a:gd name="connsiteY617" fmla="*/ 2883337 h 5481041"/>
                      <a:gd name="connsiteX618" fmla="*/ 3681632 w 5608794"/>
                      <a:gd name="connsiteY618" fmla="*/ 3942114 h 5481041"/>
                      <a:gd name="connsiteX619" fmla="*/ 3084848 w 5608794"/>
                      <a:gd name="connsiteY619" fmla="*/ 3730368 h 5481041"/>
                      <a:gd name="connsiteX620" fmla="*/ 2642106 w 5608794"/>
                      <a:gd name="connsiteY620" fmla="*/ 4173111 h 5481041"/>
                      <a:gd name="connsiteX621" fmla="*/ 2796107 w 5608794"/>
                      <a:gd name="connsiteY621" fmla="*/ 4096111 h 5481041"/>
                      <a:gd name="connsiteX622" fmla="*/ 2853856 w 5608794"/>
                      <a:gd name="connsiteY622" fmla="*/ 4115361 h 5481041"/>
                      <a:gd name="connsiteX623" fmla="*/ 2950105 w 5608794"/>
                      <a:gd name="connsiteY623" fmla="*/ 4076861 h 5481041"/>
                      <a:gd name="connsiteX624" fmla="*/ 2988605 w 5608794"/>
                      <a:gd name="connsiteY624" fmla="*/ 4038361 h 5481041"/>
                      <a:gd name="connsiteX625" fmla="*/ 3046355 w 5608794"/>
                      <a:gd name="connsiteY625" fmla="*/ 4057610 h 5481041"/>
                      <a:gd name="connsiteX626" fmla="*/ 3123354 w 5608794"/>
                      <a:gd name="connsiteY626" fmla="*/ 4038361 h 5481041"/>
                      <a:gd name="connsiteX627" fmla="*/ 3161854 w 5608794"/>
                      <a:gd name="connsiteY627" fmla="*/ 4057610 h 5481041"/>
                      <a:gd name="connsiteX628" fmla="*/ 3296604 w 5608794"/>
                      <a:gd name="connsiteY628" fmla="*/ 3999861 h 5481041"/>
                      <a:gd name="connsiteX629" fmla="*/ 3335104 w 5608794"/>
                      <a:gd name="connsiteY629" fmla="*/ 4019110 h 5481041"/>
                      <a:gd name="connsiteX630" fmla="*/ 3412103 w 5608794"/>
                      <a:gd name="connsiteY630" fmla="*/ 3942111 h 5481041"/>
                      <a:gd name="connsiteX631" fmla="*/ 3469853 w 5608794"/>
                      <a:gd name="connsiteY631" fmla="*/ 3980611 h 5481041"/>
                      <a:gd name="connsiteX632" fmla="*/ 3623854 w 5608794"/>
                      <a:gd name="connsiteY632" fmla="*/ 3961361 h 5481041"/>
                      <a:gd name="connsiteX633" fmla="*/ 3489104 w 5608794"/>
                      <a:gd name="connsiteY633" fmla="*/ 4019110 h 5481041"/>
                      <a:gd name="connsiteX634" fmla="*/ 3431355 w 5608794"/>
                      <a:gd name="connsiteY634" fmla="*/ 4038360 h 5481041"/>
                      <a:gd name="connsiteX635" fmla="*/ 3219609 w 5608794"/>
                      <a:gd name="connsiteY635" fmla="*/ 4134609 h 5481041"/>
                      <a:gd name="connsiteX636" fmla="*/ 3161860 w 5608794"/>
                      <a:gd name="connsiteY636" fmla="*/ 4134609 h 5481041"/>
                      <a:gd name="connsiteX637" fmla="*/ 3084860 w 5608794"/>
                      <a:gd name="connsiteY637" fmla="*/ 4153859 h 5481041"/>
                      <a:gd name="connsiteX638" fmla="*/ 3027111 w 5608794"/>
                      <a:gd name="connsiteY638" fmla="*/ 4134609 h 5481041"/>
                      <a:gd name="connsiteX639" fmla="*/ 2911613 w 5608794"/>
                      <a:gd name="connsiteY639" fmla="*/ 4192358 h 5481041"/>
                      <a:gd name="connsiteX640" fmla="*/ 2796114 w 5608794"/>
                      <a:gd name="connsiteY640" fmla="*/ 4173109 h 5481041"/>
                      <a:gd name="connsiteX641" fmla="*/ 2776865 w 5608794"/>
                      <a:gd name="connsiteY641" fmla="*/ 4230858 h 5481041"/>
                      <a:gd name="connsiteX642" fmla="*/ 2699865 w 5608794"/>
                      <a:gd name="connsiteY642" fmla="*/ 4192358 h 5481041"/>
                      <a:gd name="connsiteX643" fmla="*/ 2642116 w 5608794"/>
                      <a:gd name="connsiteY643" fmla="*/ 4192358 h 5481041"/>
                      <a:gd name="connsiteX644" fmla="*/ 3681691 w 5608794"/>
                      <a:gd name="connsiteY644" fmla="*/ 3942110 h 5481041"/>
                      <a:gd name="connsiteX645" fmla="*/ 3546882 w 5608794"/>
                      <a:gd name="connsiteY645" fmla="*/ 3807364 h 5481041"/>
                      <a:gd name="connsiteX646" fmla="*/ 2699850 w 5608794"/>
                      <a:gd name="connsiteY646" fmla="*/ 4096115 h 5481041"/>
                      <a:gd name="connsiteX647" fmla="*/ 3546882 w 5608794"/>
                      <a:gd name="connsiteY647" fmla="*/ 3807364 h 5481041"/>
                      <a:gd name="connsiteX648" fmla="*/ 1082802 w 5608794"/>
                      <a:gd name="connsiteY648" fmla="*/ 4019110 h 5481041"/>
                      <a:gd name="connsiteX649" fmla="*/ 1352302 w 5608794"/>
                      <a:gd name="connsiteY649" fmla="*/ 3460829 h 5481041"/>
                      <a:gd name="connsiteX650" fmla="*/ 1987588 w 5608794"/>
                      <a:gd name="connsiteY650" fmla="*/ 3460829 h 5481041"/>
                      <a:gd name="connsiteX651" fmla="*/ 1814335 w 5608794"/>
                      <a:gd name="connsiteY651" fmla="*/ 3518578 h 5481041"/>
                      <a:gd name="connsiteX652" fmla="*/ 1795086 w 5608794"/>
                      <a:gd name="connsiteY652" fmla="*/ 3576328 h 5481041"/>
                      <a:gd name="connsiteX653" fmla="*/ 1698837 w 5608794"/>
                      <a:gd name="connsiteY653" fmla="*/ 3614828 h 5481041"/>
                      <a:gd name="connsiteX654" fmla="*/ 1641088 w 5608794"/>
                      <a:gd name="connsiteY654" fmla="*/ 3614828 h 5481041"/>
                      <a:gd name="connsiteX655" fmla="*/ 1621838 w 5608794"/>
                      <a:gd name="connsiteY655" fmla="*/ 3672577 h 5481041"/>
                      <a:gd name="connsiteX656" fmla="*/ 1544838 w 5608794"/>
                      <a:gd name="connsiteY656" fmla="*/ 3711077 h 5481041"/>
                      <a:gd name="connsiteX657" fmla="*/ 1525589 w 5608794"/>
                      <a:gd name="connsiteY657" fmla="*/ 3749577 h 5481041"/>
                      <a:gd name="connsiteX658" fmla="*/ 1390839 w 5608794"/>
                      <a:gd name="connsiteY658" fmla="*/ 3788076 h 5481041"/>
                      <a:gd name="connsiteX659" fmla="*/ 1390839 w 5608794"/>
                      <a:gd name="connsiteY659" fmla="*/ 3845826 h 5481041"/>
                      <a:gd name="connsiteX660" fmla="*/ 1275341 w 5608794"/>
                      <a:gd name="connsiteY660" fmla="*/ 3826576 h 5481041"/>
                      <a:gd name="connsiteX661" fmla="*/ 1256091 w 5608794"/>
                      <a:gd name="connsiteY661" fmla="*/ 3903576 h 5481041"/>
                      <a:gd name="connsiteX662" fmla="*/ 1140593 w 5608794"/>
                      <a:gd name="connsiteY662" fmla="*/ 3999825 h 5481041"/>
                      <a:gd name="connsiteX663" fmla="*/ 1275343 w 5608794"/>
                      <a:gd name="connsiteY663" fmla="*/ 3961325 h 5481041"/>
                      <a:gd name="connsiteX664" fmla="*/ 1313842 w 5608794"/>
                      <a:gd name="connsiteY664" fmla="*/ 3922825 h 5481041"/>
                      <a:gd name="connsiteX665" fmla="*/ 1525588 w 5608794"/>
                      <a:gd name="connsiteY665" fmla="*/ 3845826 h 5481041"/>
                      <a:gd name="connsiteX666" fmla="*/ 1583337 w 5608794"/>
                      <a:gd name="connsiteY666" fmla="*/ 3807326 h 5481041"/>
                      <a:gd name="connsiteX667" fmla="*/ 1660337 w 5608794"/>
                      <a:gd name="connsiteY667" fmla="*/ 3768826 h 5481041"/>
                      <a:gd name="connsiteX668" fmla="*/ 1679586 w 5608794"/>
                      <a:gd name="connsiteY668" fmla="*/ 3711077 h 5481041"/>
                      <a:gd name="connsiteX669" fmla="*/ 1795085 w 5608794"/>
                      <a:gd name="connsiteY669" fmla="*/ 3672577 h 5481041"/>
                      <a:gd name="connsiteX670" fmla="*/ 1872085 w 5608794"/>
                      <a:gd name="connsiteY670" fmla="*/ 3576328 h 5481041"/>
                      <a:gd name="connsiteX671" fmla="*/ 1929834 w 5608794"/>
                      <a:gd name="connsiteY671" fmla="*/ 3614828 h 5481041"/>
                      <a:gd name="connsiteX672" fmla="*/ 1949083 w 5608794"/>
                      <a:gd name="connsiteY672" fmla="*/ 3518578 h 5481041"/>
                      <a:gd name="connsiteX673" fmla="*/ 2006833 w 5608794"/>
                      <a:gd name="connsiteY673" fmla="*/ 3480079 h 5481041"/>
                      <a:gd name="connsiteX674" fmla="*/ 1082805 w 5608794"/>
                      <a:gd name="connsiteY674" fmla="*/ 4019078 h 5481041"/>
                      <a:gd name="connsiteX675" fmla="*/ 1082802 w 5608794"/>
                      <a:gd name="connsiteY675" fmla="*/ 3845857 h 5481041"/>
                      <a:gd name="connsiteX676" fmla="*/ 1891331 w 5608794"/>
                      <a:gd name="connsiteY676" fmla="*/ 3441607 h 5481041"/>
                      <a:gd name="connsiteX677" fmla="*/ 1082802 w 5608794"/>
                      <a:gd name="connsiteY677" fmla="*/ 3845857 h 54810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  <a:cxn ang="0">
                        <a:pos x="connsiteX432" y="connsiteY432"/>
                      </a:cxn>
                      <a:cxn ang="0">
                        <a:pos x="connsiteX433" y="connsiteY433"/>
                      </a:cxn>
                      <a:cxn ang="0">
                        <a:pos x="connsiteX434" y="connsiteY434"/>
                      </a:cxn>
                      <a:cxn ang="0">
                        <a:pos x="connsiteX435" y="connsiteY435"/>
                      </a:cxn>
                      <a:cxn ang="0">
                        <a:pos x="connsiteX436" y="connsiteY436"/>
                      </a:cxn>
                      <a:cxn ang="0">
                        <a:pos x="connsiteX437" y="connsiteY437"/>
                      </a:cxn>
                      <a:cxn ang="0">
                        <a:pos x="connsiteX438" y="connsiteY438"/>
                      </a:cxn>
                      <a:cxn ang="0">
                        <a:pos x="connsiteX439" y="connsiteY439"/>
                      </a:cxn>
                      <a:cxn ang="0">
                        <a:pos x="connsiteX440" y="connsiteY440"/>
                      </a:cxn>
                      <a:cxn ang="0">
                        <a:pos x="connsiteX441" y="connsiteY441"/>
                      </a:cxn>
                      <a:cxn ang="0">
                        <a:pos x="connsiteX442" y="connsiteY442"/>
                      </a:cxn>
                      <a:cxn ang="0">
                        <a:pos x="connsiteX443" y="connsiteY443"/>
                      </a:cxn>
                      <a:cxn ang="0">
                        <a:pos x="connsiteX444" y="connsiteY444"/>
                      </a:cxn>
                      <a:cxn ang="0">
                        <a:pos x="connsiteX445" y="connsiteY445"/>
                      </a:cxn>
                      <a:cxn ang="0">
                        <a:pos x="connsiteX446" y="connsiteY446"/>
                      </a:cxn>
                      <a:cxn ang="0">
                        <a:pos x="connsiteX447" y="connsiteY447"/>
                      </a:cxn>
                      <a:cxn ang="0">
                        <a:pos x="connsiteX448" y="connsiteY448"/>
                      </a:cxn>
                      <a:cxn ang="0">
                        <a:pos x="connsiteX449" y="connsiteY449"/>
                      </a:cxn>
                      <a:cxn ang="0">
                        <a:pos x="connsiteX450" y="connsiteY450"/>
                      </a:cxn>
                      <a:cxn ang="0">
                        <a:pos x="connsiteX451" y="connsiteY451"/>
                      </a:cxn>
                      <a:cxn ang="0">
                        <a:pos x="connsiteX452" y="connsiteY452"/>
                      </a:cxn>
                      <a:cxn ang="0">
                        <a:pos x="connsiteX453" y="connsiteY453"/>
                      </a:cxn>
                      <a:cxn ang="0">
                        <a:pos x="connsiteX454" y="connsiteY454"/>
                      </a:cxn>
                      <a:cxn ang="0">
                        <a:pos x="connsiteX455" y="connsiteY455"/>
                      </a:cxn>
                      <a:cxn ang="0">
                        <a:pos x="connsiteX456" y="connsiteY456"/>
                      </a:cxn>
                      <a:cxn ang="0">
                        <a:pos x="connsiteX457" y="connsiteY457"/>
                      </a:cxn>
                      <a:cxn ang="0">
                        <a:pos x="connsiteX458" y="connsiteY458"/>
                      </a:cxn>
                      <a:cxn ang="0">
                        <a:pos x="connsiteX459" y="connsiteY459"/>
                      </a:cxn>
                      <a:cxn ang="0">
                        <a:pos x="connsiteX460" y="connsiteY460"/>
                      </a:cxn>
                      <a:cxn ang="0">
                        <a:pos x="connsiteX461" y="connsiteY461"/>
                      </a:cxn>
                      <a:cxn ang="0">
                        <a:pos x="connsiteX462" y="connsiteY462"/>
                      </a:cxn>
                      <a:cxn ang="0">
                        <a:pos x="connsiteX463" y="connsiteY463"/>
                      </a:cxn>
                      <a:cxn ang="0">
                        <a:pos x="connsiteX464" y="connsiteY464"/>
                      </a:cxn>
                      <a:cxn ang="0">
                        <a:pos x="connsiteX465" y="connsiteY465"/>
                      </a:cxn>
                      <a:cxn ang="0">
                        <a:pos x="connsiteX466" y="connsiteY466"/>
                      </a:cxn>
                      <a:cxn ang="0">
                        <a:pos x="connsiteX467" y="connsiteY467"/>
                      </a:cxn>
                      <a:cxn ang="0">
                        <a:pos x="connsiteX468" y="connsiteY468"/>
                      </a:cxn>
                      <a:cxn ang="0">
                        <a:pos x="connsiteX469" y="connsiteY469"/>
                      </a:cxn>
                      <a:cxn ang="0">
                        <a:pos x="connsiteX470" y="connsiteY470"/>
                      </a:cxn>
                      <a:cxn ang="0">
                        <a:pos x="connsiteX471" y="connsiteY471"/>
                      </a:cxn>
                      <a:cxn ang="0">
                        <a:pos x="connsiteX472" y="connsiteY472"/>
                      </a:cxn>
                      <a:cxn ang="0">
                        <a:pos x="connsiteX473" y="connsiteY473"/>
                      </a:cxn>
                      <a:cxn ang="0">
                        <a:pos x="connsiteX474" y="connsiteY474"/>
                      </a:cxn>
                      <a:cxn ang="0">
                        <a:pos x="connsiteX475" y="connsiteY475"/>
                      </a:cxn>
                      <a:cxn ang="0">
                        <a:pos x="connsiteX476" y="connsiteY476"/>
                      </a:cxn>
                      <a:cxn ang="0">
                        <a:pos x="connsiteX477" y="connsiteY477"/>
                      </a:cxn>
                      <a:cxn ang="0">
                        <a:pos x="connsiteX478" y="connsiteY478"/>
                      </a:cxn>
                      <a:cxn ang="0">
                        <a:pos x="connsiteX479" y="connsiteY479"/>
                      </a:cxn>
                      <a:cxn ang="0">
                        <a:pos x="connsiteX480" y="connsiteY480"/>
                      </a:cxn>
                      <a:cxn ang="0">
                        <a:pos x="connsiteX481" y="connsiteY481"/>
                      </a:cxn>
                      <a:cxn ang="0">
                        <a:pos x="connsiteX482" y="connsiteY482"/>
                      </a:cxn>
                      <a:cxn ang="0">
                        <a:pos x="connsiteX483" y="connsiteY483"/>
                      </a:cxn>
                      <a:cxn ang="0">
                        <a:pos x="connsiteX484" y="connsiteY484"/>
                      </a:cxn>
                      <a:cxn ang="0">
                        <a:pos x="connsiteX485" y="connsiteY485"/>
                      </a:cxn>
                      <a:cxn ang="0">
                        <a:pos x="connsiteX486" y="connsiteY486"/>
                      </a:cxn>
                      <a:cxn ang="0">
                        <a:pos x="connsiteX487" y="connsiteY487"/>
                      </a:cxn>
                      <a:cxn ang="0">
                        <a:pos x="connsiteX488" y="connsiteY488"/>
                      </a:cxn>
                      <a:cxn ang="0">
                        <a:pos x="connsiteX489" y="connsiteY489"/>
                      </a:cxn>
                      <a:cxn ang="0">
                        <a:pos x="connsiteX490" y="connsiteY490"/>
                      </a:cxn>
                      <a:cxn ang="0">
                        <a:pos x="connsiteX491" y="connsiteY491"/>
                      </a:cxn>
                      <a:cxn ang="0">
                        <a:pos x="connsiteX492" y="connsiteY492"/>
                      </a:cxn>
                      <a:cxn ang="0">
                        <a:pos x="connsiteX493" y="connsiteY493"/>
                      </a:cxn>
                      <a:cxn ang="0">
                        <a:pos x="connsiteX494" y="connsiteY494"/>
                      </a:cxn>
                      <a:cxn ang="0">
                        <a:pos x="connsiteX495" y="connsiteY495"/>
                      </a:cxn>
                      <a:cxn ang="0">
                        <a:pos x="connsiteX496" y="connsiteY496"/>
                      </a:cxn>
                      <a:cxn ang="0">
                        <a:pos x="connsiteX497" y="connsiteY497"/>
                      </a:cxn>
                      <a:cxn ang="0">
                        <a:pos x="connsiteX498" y="connsiteY498"/>
                      </a:cxn>
                      <a:cxn ang="0">
                        <a:pos x="connsiteX499" y="connsiteY499"/>
                      </a:cxn>
                      <a:cxn ang="0">
                        <a:pos x="connsiteX500" y="connsiteY500"/>
                      </a:cxn>
                      <a:cxn ang="0">
                        <a:pos x="connsiteX501" y="connsiteY501"/>
                      </a:cxn>
                      <a:cxn ang="0">
                        <a:pos x="connsiteX502" y="connsiteY502"/>
                      </a:cxn>
                      <a:cxn ang="0">
                        <a:pos x="connsiteX503" y="connsiteY503"/>
                      </a:cxn>
                      <a:cxn ang="0">
                        <a:pos x="connsiteX504" y="connsiteY504"/>
                      </a:cxn>
                      <a:cxn ang="0">
                        <a:pos x="connsiteX505" y="connsiteY505"/>
                      </a:cxn>
                      <a:cxn ang="0">
                        <a:pos x="connsiteX506" y="connsiteY506"/>
                      </a:cxn>
                      <a:cxn ang="0">
                        <a:pos x="connsiteX507" y="connsiteY507"/>
                      </a:cxn>
                      <a:cxn ang="0">
                        <a:pos x="connsiteX508" y="connsiteY508"/>
                      </a:cxn>
                      <a:cxn ang="0">
                        <a:pos x="connsiteX509" y="connsiteY509"/>
                      </a:cxn>
                      <a:cxn ang="0">
                        <a:pos x="connsiteX510" y="connsiteY510"/>
                      </a:cxn>
                      <a:cxn ang="0">
                        <a:pos x="connsiteX511" y="connsiteY511"/>
                      </a:cxn>
                      <a:cxn ang="0">
                        <a:pos x="connsiteX512" y="connsiteY512"/>
                      </a:cxn>
                      <a:cxn ang="0">
                        <a:pos x="connsiteX513" y="connsiteY513"/>
                      </a:cxn>
                      <a:cxn ang="0">
                        <a:pos x="connsiteX514" y="connsiteY514"/>
                      </a:cxn>
                      <a:cxn ang="0">
                        <a:pos x="connsiteX515" y="connsiteY515"/>
                      </a:cxn>
                      <a:cxn ang="0">
                        <a:pos x="connsiteX516" y="connsiteY516"/>
                      </a:cxn>
                      <a:cxn ang="0">
                        <a:pos x="connsiteX517" y="connsiteY517"/>
                      </a:cxn>
                      <a:cxn ang="0">
                        <a:pos x="connsiteX518" y="connsiteY518"/>
                      </a:cxn>
                      <a:cxn ang="0">
                        <a:pos x="connsiteX519" y="connsiteY519"/>
                      </a:cxn>
                      <a:cxn ang="0">
                        <a:pos x="connsiteX520" y="connsiteY520"/>
                      </a:cxn>
                      <a:cxn ang="0">
                        <a:pos x="connsiteX521" y="connsiteY521"/>
                      </a:cxn>
                      <a:cxn ang="0">
                        <a:pos x="connsiteX522" y="connsiteY522"/>
                      </a:cxn>
                      <a:cxn ang="0">
                        <a:pos x="connsiteX523" y="connsiteY523"/>
                      </a:cxn>
                      <a:cxn ang="0">
                        <a:pos x="connsiteX524" y="connsiteY524"/>
                      </a:cxn>
                      <a:cxn ang="0">
                        <a:pos x="connsiteX525" y="connsiteY525"/>
                      </a:cxn>
                      <a:cxn ang="0">
                        <a:pos x="connsiteX526" y="connsiteY526"/>
                      </a:cxn>
                      <a:cxn ang="0">
                        <a:pos x="connsiteX527" y="connsiteY527"/>
                      </a:cxn>
                      <a:cxn ang="0">
                        <a:pos x="connsiteX528" y="connsiteY528"/>
                      </a:cxn>
                      <a:cxn ang="0">
                        <a:pos x="connsiteX529" y="connsiteY529"/>
                      </a:cxn>
                      <a:cxn ang="0">
                        <a:pos x="connsiteX530" y="connsiteY530"/>
                      </a:cxn>
                      <a:cxn ang="0">
                        <a:pos x="connsiteX531" y="connsiteY531"/>
                      </a:cxn>
                      <a:cxn ang="0">
                        <a:pos x="connsiteX532" y="connsiteY532"/>
                      </a:cxn>
                      <a:cxn ang="0">
                        <a:pos x="connsiteX533" y="connsiteY533"/>
                      </a:cxn>
                      <a:cxn ang="0">
                        <a:pos x="connsiteX534" y="connsiteY534"/>
                      </a:cxn>
                      <a:cxn ang="0">
                        <a:pos x="connsiteX535" y="connsiteY535"/>
                      </a:cxn>
                      <a:cxn ang="0">
                        <a:pos x="connsiteX536" y="connsiteY536"/>
                      </a:cxn>
                      <a:cxn ang="0">
                        <a:pos x="connsiteX537" y="connsiteY537"/>
                      </a:cxn>
                      <a:cxn ang="0">
                        <a:pos x="connsiteX538" y="connsiteY538"/>
                      </a:cxn>
                      <a:cxn ang="0">
                        <a:pos x="connsiteX539" y="connsiteY539"/>
                      </a:cxn>
                      <a:cxn ang="0">
                        <a:pos x="connsiteX540" y="connsiteY540"/>
                      </a:cxn>
                      <a:cxn ang="0">
                        <a:pos x="connsiteX541" y="connsiteY541"/>
                      </a:cxn>
                      <a:cxn ang="0">
                        <a:pos x="connsiteX542" y="connsiteY542"/>
                      </a:cxn>
                      <a:cxn ang="0">
                        <a:pos x="connsiteX543" y="connsiteY543"/>
                      </a:cxn>
                      <a:cxn ang="0">
                        <a:pos x="connsiteX544" y="connsiteY544"/>
                      </a:cxn>
                      <a:cxn ang="0">
                        <a:pos x="connsiteX545" y="connsiteY545"/>
                      </a:cxn>
                      <a:cxn ang="0">
                        <a:pos x="connsiteX546" y="connsiteY546"/>
                      </a:cxn>
                      <a:cxn ang="0">
                        <a:pos x="connsiteX547" y="connsiteY547"/>
                      </a:cxn>
                      <a:cxn ang="0">
                        <a:pos x="connsiteX548" y="connsiteY548"/>
                      </a:cxn>
                      <a:cxn ang="0">
                        <a:pos x="connsiteX549" y="connsiteY549"/>
                      </a:cxn>
                      <a:cxn ang="0">
                        <a:pos x="connsiteX550" y="connsiteY550"/>
                      </a:cxn>
                      <a:cxn ang="0">
                        <a:pos x="connsiteX551" y="connsiteY551"/>
                      </a:cxn>
                      <a:cxn ang="0">
                        <a:pos x="connsiteX552" y="connsiteY552"/>
                      </a:cxn>
                      <a:cxn ang="0">
                        <a:pos x="connsiteX553" y="connsiteY553"/>
                      </a:cxn>
                      <a:cxn ang="0">
                        <a:pos x="connsiteX554" y="connsiteY554"/>
                      </a:cxn>
                      <a:cxn ang="0">
                        <a:pos x="connsiteX555" y="connsiteY555"/>
                      </a:cxn>
                      <a:cxn ang="0">
                        <a:pos x="connsiteX556" y="connsiteY556"/>
                      </a:cxn>
                      <a:cxn ang="0">
                        <a:pos x="connsiteX557" y="connsiteY557"/>
                      </a:cxn>
                      <a:cxn ang="0">
                        <a:pos x="connsiteX558" y="connsiteY558"/>
                      </a:cxn>
                      <a:cxn ang="0">
                        <a:pos x="connsiteX559" y="connsiteY559"/>
                      </a:cxn>
                      <a:cxn ang="0">
                        <a:pos x="connsiteX560" y="connsiteY560"/>
                      </a:cxn>
                      <a:cxn ang="0">
                        <a:pos x="connsiteX561" y="connsiteY561"/>
                      </a:cxn>
                      <a:cxn ang="0">
                        <a:pos x="connsiteX562" y="connsiteY562"/>
                      </a:cxn>
                      <a:cxn ang="0">
                        <a:pos x="connsiteX563" y="connsiteY563"/>
                      </a:cxn>
                      <a:cxn ang="0">
                        <a:pos x="connsiteX564" y="connsiteY564"/>
                      </a:cxn>
                      <a:cxn ang="0">
                        <a:pos x="connsiteX565" y="connsiteY565"/>
                      </a:cxn>
                      <a:cxn ang="0">
                        <a:pos x="connsiteX566" y="connsiteY566"/>
                      </a:cxn>
                      <a:cxn ang="0">
                        <a:pos x="connsiteX567" y="connsiteY567"/>
                      </a:cxn>
                      <a:cxn ang="0">
                        <a:pos x="connsiteX568" y="connsiteY568"/>
                      </a:cxn>
                      <a:cxn ang="0">
                        <a:pos x="connsiteX569" y="connsiteY569"/>
                      </a:cxn>
                      <a:cxn ang="0">
                        <a:pos x="connsiteX570" y="connsiteY570"/>
                      </a:cxn>
                      <a:cxn ang="0">
                        <a:pos x="connsiteX571" y="connsiteY571"/>
                      </a:cxn>
                      <a:cxn ang="0">
                        <a:pos x="connsiteX572" y="connsiteY572"/>
                      </a:cxn>
                      <a:cxn ang="0">
                        <a:pos x="connsiteX573" y="connsiteY573"/>
                      </a:cxn>
                      <a:cxn ang="0">
                        <a:pos x="connsiteX574" y="connsiteY574"/>
                      </a:cxn>
                      <a:cxn ang="0">
                        <a:pos x="connsiteX575" y="connsiteY575"/>
                      </a:cxn>
                      <a:cxn ang="0">
                        <a:pos x="connsiteX576" y="connsiteY576"/>
                      </a:cxn>
                      <a:cxn ang="0">
                        <a:pos x="connsiteX577" y="connsiteY577"/>
                      </a:cxn>
                      <a:cxn ang="0">
                        <a:pos x="connsiteX578" y="connsiteY578"/>
                      </a:cxn>
                      <a:cxn ang="0">
                        <a:pos x="connsiteX579" y="connsiteY579"/>
                      </a:cxn>
                      <a:cxn ang="0">
                        <a:pos x="connsiteX580" y="connsiteY580"/>
                      </a:cxn>
                      <a:cxn ang="0">
                        <a:pos x="connsiteX581" y="connsiteY581"/>
                      </a:cxn>
                      <a:cxn ang="0">
                        <a:pos x="connsiteX582" y="connsiteY582"/>
                      </a:cxn>
                      <a:cxn ang="0">
                        <a:pos x="connsiteX583" y="connsiteY583"/>
                      </a:cxn>
                      <a:cxn ang="0">
                        <a:pos x="connsiteX584" y="connsiteY584"/>
                      </a:cxn>
                      <a:cxn ang="0">
                        <a:pos x="connsiteX585" y="connsiteY585"/>
                      </a:cxn>
                      <a:cxn ang="0">
                        <a:pos x="connsiteX586" y="connsiteY586"/>
                      </a:cxn>
                      <a:cxn ang="0">
                        <a:pos x="connsiteX587" y="connsiteY587"/>
                      </a:cxn>
                      <a:cxn ang="0">
                        <a:pos x="connsiteX588" y="connsiteY588"/>
                      </a:cxn>
                      <a:cxn ang="0">
                        <a:pos x="connsiteX589" y="connsiteY589"/>
                      </a:cxn>
                      <a:cxn ang="0">
                        <a:pos x="connsiteX590" y="connsiteY590"/>
                      </a:cxn>
                      <a:cxn ang="0">
                        <a:pos x="connsiteX591" y="connsiteY591"/>
                      </a:cxn>
                      <a:cxn ang="0">
                        <a:pos x="connsiteX592" y="connsiteY592"/>
                      </a:cxn>
                      <a:cxn ang="0">
                        <a:pos x="connsiteX593" y="connsiteY593"/>
                      </a:cxn>
                      <a:cxn ang="0">
                        <a:pos x="connsiteX594" y="connsiteY594"/>
                      </a:cxn>
                      <a:cxn ang="0">
                        <a:pos x="connsiteX595" y="connsiteY595"/>
                      </a:cxn>
                      <a:cxn ang="0">
                        <a:pos x="connsiteX596" y="connsiteY596"/>
                      </a:cxn>
                      <a:cxn ang="0">
                        <a:pos x="connsiteX597" y="connsiteY597"/>
                      </a:cxn>
                      <a:cxn ang="0">
                        <a:pos x="connsiteX598" y="connsiteY598"/>
                      </a:cxn>
                      <a:cxn ang="0">
                        <a:pos x="connsiteX599" y="connsiteY599"/>
                      </a:cxn>
                      <a:cxn ang="0">
                        <a:pos x="connsiteX600" y="connsiteY600"/>
                      </a:cxn>
                      <a:cxn ang="0">
                        <a:pos x="connsiteX601" y="connsiteY601"/>
                      </a:cxn>
                      <a:cxn ang="0">
                        <a:pos x="connsiteX602" y="connsiteY602"/>
                      </a:cxn>
                      <a:cxn ang="0">
                        <a:pos x="connsiteX603" y="connsiteY603"/>
                      </a:cxn>
                      <a:cxn ang="0">
                        <a:pos x="connsiteX604" y="connsiteY604"/>
                      </a:cxn>
                      <a:cxn ang="0">
                        <a:pos x="connsiteX605" y="connsiteY605"/>
                      </a:cxn>
                      <a:cxn ang="0">
                        <a:pos x="connsiteX606" y="connsiteY606"/>
                      </a:cxn>
                      <a:cxn ang="0">
                        <a:pos x="connsiteX607" y="connsiteY607"/>
                      </a:cxn>
                      <a:cxn ang="0">
                        <a:pos x="connsiteX608" y="connsiteY608"/>
                      </a:cxn>
                      <a:cxn ang="0">
                        <a:pos x="connsiteX609" y="connsiteY609"/>
                      </a:cxn>
                      <a:cxn ang="0">
                        <a:pos x="connsiteX610" y="connsiteY610"/>
                      </a:cxn>
                      <a:cxn ang="0">
                        <a:pos x="connsiteX611" y="connsiteY611"/>
                      </a:cxn>
                      <a:cxn ang="0">
                        <a:pos x="connsiteX612" y="connsiteY612"/>
                      </a:cxn>
                      <a:cxn ang="0">
                        <a:pos x="connsiteX613" y="connsiteY613"/>
                      </a:cxn>
                      <a:cxn ang="0">
                        <a:pos x="connsiteX614" y="connsiteY614"/>
                      </a:cxn>
                      <a:cxn ang="0">
                        <a:pos x="connsiteX615" y="connsiteY615"/>
                      </a:cxn>
                      <a:cxn ang="0">
                        <a:pos x="connsiteX616" y="connsiteY616"/>
                      </a:cxn>
                      <a:cxn ang="0">
                        <a:pos x="connsiteX617" y="connsiteY617"/>
                      </a:cxn>
                      <a:cxn ang="0">
                        <a:pos x="connsiteX618" y="connsiteY618"/>
                      </a:cxn>
                      <a:cxn ang="0">
                        <a:pos x="connsiteX619" y="connsiteY619"/>
                      </a:cxn>
                      <a:cxn ang="0">
                        <a:pos x="connsiteX620" y="connsiteY620"/>
                      </a:cxn>
                      <a:cxn ang="0">
                        <a:pos x="connsiteX621" y="connsiteY621"/>
                      </a:cxn>
                      <a:cxn ang="0">
                        <a:pos x="connsiteX622" y="connsiteY622"/>
                      </a:cxn>
                      <a:cxn ang="0">
                        <a:pos x="connsiteX623" y="connsiteY623"/>
                      </a:cxn>
                      <a:cxn ang="0">
                        <a:pos x="connsiteX624" y="connsiteY624"/>
                      </a:cxn>
                      <a:cxn ang="0">
                        <a:pos x="connsiteX625" y="connsiteY625"/>
                      </a:cxn>
                      <a:cxn ang="0">
                        <a:pos x="connsiteX626" y="connsiteY626"/>
                      </a:cxn>
                      <a:cxn ang="0">
                        <a:pos x="connsiteX627" y="connsiteY627"/>
                      </a:cxn>
                      <a:cxn ang="0">
                        <a:pos x="connsiteX628" y="connsiteY628"/>
                      </a:cxn>
                      <a:cxn ang="0">
                        <a:pos x="connsiteX629" y="connsiteY629"/>
                      </a:cxn>
                      <a:cxn ang="0">
                        <a:pos x="connsiteX630" y="connsiteY630"/>
                      </a:cxn>
                      <a:cxn ang="0">
                        <a:pos x="connsiteX631" y="connsiteY631"/>
                      </a:cxn>
                      <a:cxn ang="0">
                        <a:pos x="connsiteX632" y="connsiteY632"/>
                      </a:cxn>
                      <a:cxn ang="0">
                        <a:pos x="connsiteX633" y="connsiteY633"/>
                      </a:cxn>
                      <a:cxn ang="0">
                        <a:pos x="connsiteX634" y="connsiteY634"/>
                      </a:cxn>
                      <a:cxn ang="0">
                        <a:pos x="connsiteX635" y="connsiteY635"/>
                      </a:cxn>
                      <a:cxn ang="0">
                        <a:pos x="connsiteX636" y="connsiteY636"/>
                      </a:cxn>
                      <a:cxn ang="0">
                        <a:pos x="connsiteX637" y="connsiteY637"/>
                      </a:cxn>
                      <a:cxn ang="0">
                        <a:pos x="connsiteX638" y="connsiteY638"/>
                      </a:cxn>
                      <a:cxn ang="0">
                        <a:pos x="connsiteX639" y="connsiteY639"/>
                      </a:cxn>
                      <a:cxn ang="0">
                        <a:pos x="connsiteX640" y="connsiteY640"/>
                      </a:cxn>
                      <a:cxn ang="0">
                        <a:pos x="connsiteX641" y="connsiteY641"/>
                      </a:cxn>
                      <a:cxn ang="0">
                        <a:pos x="connsiteX642" y="connsiteY642"/>
                      </a:cxn>
                      <a:cxn ang="0">
                        <a:pos x="connsiteX643" y="connsiteY643"/>
                      </a:cxn>
                      <a:cxn ang="0">
                        <a:pos x="connsiteX644" y="connsiteY644"/>
                      </a:cxn>
                      <a:cxn ang="0">
                        <a:pos x="connsiteX645" y="connsiteY645"/>
                      </a:cxn>
                      <a:cxn ang="0">
                        <a:pos x="connsiteX646" y="connsiteY646"/>
                      </a:cxn>
                      <a:cxn ang="0">
                        <a:pos x="connsiteX647" y="connsiteY647"/>
                      </a:cxn>
                      <a:cxn ang="0">
                        <a:pos x="connsiteX648" y="connsiteY648"/>
                      </a:cxn>
                      <a:cxn ang="0">
                        <a:pos x="connsiteX649" y="connsiteY649"/>
                      </a:cxn>
                      <a:cxn ang="0">
                        <a:pos x="connsiteX650" y="connsiteY650"/>
                      </a:cxn>
                      <a:cxn ang="0">
                        <a:pos x="connsiteX651" y="connsiteY651"/>
                      </a:cxn>
                      <a:cxn ang="0">
                        <a:pos x="connsiteX652" y="connsiteY652"/>
                      </a:cxn>
                      <a:cxn ang="0">
                        <a:pos x="connsiteX653" y="connsiteY653"/>
                      </a:cxn>
                      <a:cxn ang="0">
                        <a:pos x="connsiteX654" y="connsiteY654"/>
                      </a:cxn>
                      <a:cxn ang="0">
                        <a:pos x="connsiteX655" y="connsiteY655"/>
                      </a:cxn>
                      <a:cxn ang="0">
                        <a:pos x="connsiteX656" y="connsiteY656"/>
                      </a:cxn>
                      <a:cxn ang="0">
                        <a:pos x="connsiteX657" y="connsiteY657"/>
                      </a:cxn>
                      <a:cxn ang="0">
                        <a:pos x="connsiteX658" y="connsiteY658"/>
                      </a:cxn>
                      <a:cxn ang="0">
                        <a:pos x="connsiteX659" y="connsiteY659"/>
                      </a:cxn>
                      <a:cxn ang="0">
                        <a:pos x="connsiteX660" y="connsiteY660"/>
                      </a:cxn>
                      <a:cxn ang="0">
                        <a:pos x="connsiteX661" y="connsiteY661"/>
                      </a:cxn>
                      <a:cxn ang="0">
                        <a:pos x="connsiteX662" y="connsiteY662"/>
                      </a:cxn>
                      <a:cxn ang="0">
                        <a:pos x="connsiteX663" y="connsiteY663"/>
                      </a:cxn>
                      <a:cxn ang="0">
                        <a:pos x="connsiteX664" y="connsiteY664"/>
                      </a:cxn>
                      <a:cxn ang="0">
                        <a:pos x="connsiteX665" y="connsiteY665"/>
                      </a:cxn>
                      <a:cxn ang="0">
                        <a:pos x="connsiteX666" y="connsiteY666"/>
                      </a:cxn>
                      <a:cxn ang="0">
                        <a:pos x="connsiteX667" y="connsiteY667"/>
                      </a:cxn>
                      <a:cxn ang="0">
                        <a:pos x="connsiteX668" y="connsiteY668"/>
                      </a:cxn>
                      <a:cxn ang="0">
                        <a:pos x="connsiteX669" y="connsiteY669"/>
                      </a:cxn>
                      <a:cxn ang="0">
                        <a:pos x="connsiteX670" y="connsiteY670"/>
                      </a:cxn>
                      <a:cxn ang="0">
                        <a:pos x="connsiteX671" y="connsiteY671"/>
                      </a:cxn>
                      <a:cxn ang="0">
                        <a:pos x="connsiteX672" y="connsiteY672"/>
                      </a:cxn>
                      <a:cxn ang="0">
                        <a:pos x="connsiteX673" y="connsiteY673"/>
                      </a:cxn>
                      <a:cxn ang="0">
                        <a:pos x="connsiteX674" y="connsiteY674"/>
                      </a:cxn>
                      <a:cxn ang="0">
                        <a:pos x="connsiteX675" y="connsiteY675"/>
                      </a:cxn>
                      <a:cxn ang="0">
                        <a:pos x="connsiteX676" y="connsiteY676"/>
                      </a:cxn>
                      <a:cxn ang="0">
                        <a:pos x="connsiteX677" y="connsiteY677"/>
                      </a:cxn>
                    </a:cxnLst>
                    <a:rect l="l" t="t" r="r" b="b"/>
                    <a:pathLst>
                      <a:path w="5608794" h="5481041">
                        <a:moveTo>
                          <a:pt x="5221795" y="2305762"/>
                        </a:moveTo>
                        <a:cubicBezTo>
                          <a:pt x="5241045" y="2132509"/>
                          <a:pt x="5087046" y="1940015"/>
                          <a:pt x="4759801" y="1882261"/>
                        </a:cubicBezTo>
                        <a:cubicBezTo>
                          <a:pt x="4586549" y="1843761"/>
                          <a:pt x="4451799" y="1863011"/>
                          <a:pt x="4355552" y="1901510"/>
                        </a:cubicBezTo>
                        <a:cubicBezTo>
                          <a:pt x="4317052" y="1747509"/>
                          <a:pt x="4163057" y="1632010"/>
                          <a:pt x="3874306" y="1651262"/>
                        </a:cubicBezTo>
                        <a:cubicBezTo>
                          <a:pt x="4086052" y="1497260"/>
                          <a:pt x="4240053" y="1266263"/>
                          <a:pt x="4105303" y="1092981"/>
                        </a:cubicBezTo>
                        <a:cubicBezTo>
                          <a:pt x="4009054" y="938980"/>
                          <a:pt x="3758808" y="900487"/>
                          <a:pt x="3470017" y="1054481"/>
                        </a:cubicBezTo>
                        <a:cubicBezTo>
                          <a:pt x="3277523" y="1150730"/>
                          <a:pt x="3181266" y="1285478"/>
                          <a:pt x="3162015" y="1400977"/>
                        </a:cubicBezTo>
                        <a:cubicBezTo>
                          <a:pt x="3123515" y="1323977"/>
                          <a:pt x="3065766" y="1266227"/>
                          <a:pt x="2988762" y="1227724"/>
                        </a:cubicBezTo>
                        <a:cubicBezTo>
                          <a:pt x="2834761" y="1189224"/>
                          <a:pt x="2623015" y="1266224"/>
                          <a:pt x="2488265" y="1516475"/>
                        </a:cubicBezTo>
                        <a:cubicBezTo>
                          <a:pt x="2449765" y="1362474"/>
                          <a:pt x="2315013" y="1208473"/>
                          <a:pt x="2026271" y="1150729"/>
                        </a:cubicBezTo>
                        <a:cubicBezTo>
                          <a:pt x="1679776" y="1073729"/>
                          <a:pt x="1467991" y="1227728"/>
                          <a:pt x="1429488" y="1400977"/>
                        </a:cubicBezTo>
                        <a:cubicBezTo>
                          <a:pt x="1660485" y="1458726"/>
                          <a:pt x="1564238" y="1400977"/>
                          <a:pt x="1602741" y="1381727"/>
                        </a:cubicBezTo>
                        <a:cubicBezTo>
                          <a:pt x="1621990" y="1381727"/>
                          <a:pt x="1602741" y="1439477"/>
                          <a:pt x="1641241" y="1420227"/>
                        </a:cubicBezTo>
                        <a:lnTo>
                          <a:pt x="1756739" y="1420227"/>
                        </a:lnTo>
                        <a:cubicBezTo>
                          <a:pt x="1795239" y="1439477"/>
                          <a:pt x="1795239" y="1400978"/>
                          <a:pt x="1814488" y="1400978"/>
                        </a:cubicBezTo>
                        <a:cubicBezTo>
                          <a:pt x="1833738" y="1400978"/>
                          <a:pt x="1795239" y="1439478"/>
                          <a:pt x="1852988" y="1458727"/>
                        </a:cubicBezTo>
                        <a:lnTo>
                          <a:pt x="1929988" y="1458727"/>
                        </a:lnTo>
                        <a:cubicBezTo>
                          <a:pt x="1968487" y="1420227"/>
                          <a:pt x="1949237" y="1477977"/>
                          <a:pt x="1968487" y="1497227"/>
                        </a:cubicBezTo>
                        <a:cubicBezTo>
                          <a:pt x="2122489" y="1535727"/>
                          <a:pt x="2064737" y="1497227"/>
                          <a:pt x="2103237" y="1477978"/>
                        </a:cubicBezTo>
                        <a:cubicBezTo>
                          <a:pt x="2122487" y="1477978"/>
                          <a:pt x="2122487" y="1516477"/>
                          <a:pt x="2141737" y="1516477"/>
                        </a:cubicBezTo>
                        <a:cubicBezTo>
                          <a:pt x="2218737" y="1554977"/>
                          <a:pt x="2218737" y="1458728"/>
                          <a:pt x="2237986" y="1477978"/>
                        </a:cubicBezTo>
                        <a:cubicBezTo>
                          <a:pt x="2257236" y="1477978"/>
                          <a:pt x="2218737" y="1535727"/>
                          <a:pt x="2276486" y="1535727"/>
                        </a:cubicBezTo>
                        <a:cubicBezTo>
                          <a:pt x="2314986" y="1516477"/>
                          <a:pt x="2430488" y="1554976"/>
                          <a:pt x="2449739" y="1574227"/>
                        </a:cubicBezTo>
                        <a:cubicBezTo>
                          <a:pt x="2449739" y="1574227"/>
                          <a:pt x="2430489" y="1574227"/>
                          <a:pt x="2430489" y="1593476"/>
                        </a:cubicBezTo>
                        <a:cubicBezTo>
                          <a:pt x="2353490" y="1574227"/>
                          <a:pt x="2295740" y="1574227"/>
                          <a:pt x="2276488" y="1593476"/>
                        </a:cubicBezTo>
                        <a:cubicBezTo>
                          <a:pt x="2257239" y="1631976"/>
                          <a:pt x="2276488" y="1574227"/>
                          <a:pt x="2218739" y="1574227"/>
                        </a:cubicBezTo>
                        <a:lnTo>
                          <a:pt x="1987742" y="1593476"/>
                        </a:lnTo>
                        <a:cubicBezTo>
                          <a:pt x="1929993" y="1670476"/>
                          <a:pt x="2006991" y="1574227"/>
                          <a:pt x="1929993" y="1554976"/>
                        </a:cubicBezTo>
                        <a:cubicBezTo>
                          <a:pt x="1872243" y="1554976"/>
                          <a:pt x="1872243" y="1535727"/>
                          <a:pt x="1852993" y="1554976"/>
                        </a:cubicBezTo>
                        <a:cubicBezTo>
                          <a:pt x="1795244" y="1612726"/>
                          <a:pt x="1833744" y="1535727"/>
                          <a:pt x="1814493" y="1516476"/>
                        </a:cubicBezTo>
                        <a:cubicBezTo>
                          <a:pt x="1679743" y="1439477"/>
                          <a:pt x="1698995" y="1516476"/>
                          <a:pt x="1679743" y="1516476"/>
                        </a:cubicBezTo>
                        <a:cubicBezTo>
                          <a:pt x="1641243" y="1497227"/>
                          <a:pt x="1737492" y="1477977"/>
                          <a:pt x="1583494" y="1458727"/>
                        </a:cubicBezTo>
                        <a:cubicBezTo>
                          <a:pt x="1564245" y="1458727"/>
                          <a:pt x="1544994" y="1497227"/>
                          <a:pt x="1544994" y="1497227"/>
                        </a:cubicBezTo>
                        <a:cubicBezTo>
                          <a:pt x="1506495" y="1497227"/>
                          <a:pt x="1564244" y="1439478"/>
                          <a:pt x="1487245" y="1439478"/>
                        </a:cubicBezTo>
                        <a:cubicBezTo>
                          <a:pt x="1467996" y="1439478"/>
                          <a:pt x="1448745" y="1420228"/>
                          <a:pt x="1429496" y="1420228"/>
                        </a:cubicBezTo>
                        <a:cubicBezTo>
                          <a:pt x="1410246" y="1516477"/>
                          <a:pt x="1429496" y="1593481"/>
                          <a:pt x="1487245" y="1651225"/>
                        </a:cubicBezTo>
                        <a:cubicBezTo>
                          <a:pt x="1352495" y="1631976"/>
                          <a:pt x="1160001" y="1689725"/>
                          <a:pt x="1006000" y="1882222"/>
                        </a:cubicBezTo>
                        <a:cubicBezTo>
                          <a:pt x="775003" y="2151722"/>
                          <a:pt x="794254" y="2382719"/>
                          <a:pt x="909750" y="2517508"/>
                        </a:cubicBezTo>
                        <a:cubicBezTo>
                          <a:pt x="1063752" y="2690761"/>
                          <a:pt x="1352493" y="2575258"/>
                          <a:pt x="1545036" y="2382758"/>
                        </a:cubicBezTo>
                        <a:cubicBezTo>
                          <a:pt x="1776033" y="2344259"/>
                          <a:pt x="1660535" y="2325009"/>
                          <a:pt x="1699038" y="2305759"/>
                        </a:cubicBezTo>
                        <a:cubicBezTo>
                          <a:pt x="1718287" y="2286509"/>
                          <a:pt x="1718287" y="2344259"/>
                          <a:pt x="1756787" y="2325008"/>
                        </a:cubicBezTo>
                        <a:cubicBezTo>
                          <a:pt x="1776036" y="2305759"/>
                          <a:pt x="1814536" y="2286508"/>
                          <a:pt x="1853036" y="2286508"/>
                        </a:cubicBezTo>
                        <a:cubicBezTo>
                          <a:pt x="1872285" y="2267259"/>
                          <a:pt x="1872285" y="2248009"/>
                          <a:pt x="1891536" y="2228759"/>
                        </a:cubicBezTo>
                        <a:cubicBezTo>
                          <a:pt x="1910785" y="2228759"/>
                          <a:pt x="1872286" y="2267259"/>
                          <a:pt x="1949285" y="2267259"/>
                        </a:cubicBezTo>
                        <a:lnTo>
                          <a:pt x="2007034" y="2248010"/>
                        </a:lnTo>
                        <a:cubicBezTo>
                          <a:pt x="2045534" y="2190260"/>
                          <a:pt x="2045534" y="2248010"/>
                          <a:pt x="2064784" y="2248010"/>
                        </a:cubicBezTo>
                        <a:cubicBezTo>
                          <a:pt x="2238036" y="2248010"/>
                          <a:pt x="2161033" y="2209510"/>
                          <a:pt x="2199534" y="2190260"/>
                        </a:cubicBezTo>
                        <a:cubicBezTo>
                          <a:pt x="2199534" y="2190260"/>
                          <a:pt x="2218783" y="2228760"/>
                          <a:pt x="2238033" y="2228760"/>
                        </a:cubicBezTo>
                        <a:cubicBezTo>
                          <a:pt x="2334283" y="2209511"/>
                          <a:pt x="2295783" y="2132511"/>
                          <a:pt x="2315033" y="2132511"/>
                        </a:cubicBezTo>
                        <a:cubicBezTo>
                          <a:pt x="2334283" y="2132511"/>
                          <a:pt x="2315033" y="2190260"/>
                          <a:pt x="2372782" y="2171011"/>
                        </a:cubicBezTo>
                        <a:cubicBezTo>
                          <a:pt x="2392032" y="2171011"/>
                          <a:pt x="2430532" y="2151762"/>
                          <a:pt x="2469032" y="2151762"/>
                        </a:cubicBezTo>
                        <a:lnTo>
                          <a:pt x="2488281" y="2171011"/>
                        </a:lnTo>
                        <a:cubicBezTo>
                          <a:pt x="2449781" y="2190260"/>
                          <a:pt x="2411281" y="2209511"/>
                          <a:pt x="2392032" y="2228760"/>
                        </a:cubicBezTo>
                        <a:cubicBezTo>
                          <a:pt x="2392032" y="2286509"/>
                          <a:pt x="2392032" y="2209511"/>
                          <a:pt x="2334283" y="2228760"/>
                        </a:cubicBezTo>
                        <a:lnTo>
                          <a:pt x="2122537" y="2325009"/>
                        </a:lnTo>
                        <a:cubicBezTo>
                          <a:pt x="2103288" y="2440508"/>
                          <a:pt x="2141786" y="2325009"/>
                          <a:pt x="2064788" y="2325009"/>
                        </a:cubicBezTo>
                        <a:cubicBezTo>
                          <a:pt x="2007038" y="2344259"/>
                          <a:pt x="1987788" y="2325009"/>
                          <a:pt x="1987788" y="2363509"/>
                        </a:cubicBezTo>
                        <a:cubicBezTo>
                          <a:pt x="1949288" y="2421258"/>
                          <a:pt x="1968539" y="2344260"/>
                          <a:pt x="1930039" y="2344260"/>
                        </a:cubicBezTo>
                        <a:cubicBezTo>
                          <a:pt x="1776037" y="2325010"/>
                          <a:pt x="1833790" y="2382759"/>
                          <a:pt x="1814540" y="2382759"/>
                        </a:cubicBezTo>
                        <a:cubicBezTo>
                          <a:pt x="1776040" y="2402009"/>
                          <a:pt x="1853040" y="2325010"/>
                          <a:pt x="1699042" y="2382759"/>
                        </a:cubicBezTo>
                        <a:cubicBezTo>
                          <a:pt x="1679792" y="2382759"/>
                          <a:pt x="1679792" y="2421259"/>
                          <a:pt x="1679792" y="2440509"/>
                        </a:cubicBezTo>
                        <a:cubicBezTo>
                          <a:pt x="1660543" y="2440509"/>
                          <a:pt x="1679792" y="2363509"/>
                          <a:pt x="1602793" y="2382759"/>
                        </a:cubicBezTo>
                        <a:cubicBezTo>
                          <a:pt x="1583543" y="2402009"/>
                          <a:pt x="1564293" y="2382759"/>
                          <a:pt x="1545043" y="2402009"/>
                        </a:cubicBezTo>
                        <a:cubicBezTo>
                          <a:pt x="1545043" y="2440509"/>
                          <a:pt x="1564293" y="2479009"/>
                          <a:pt x="1583543" y="2517508"/>
                        </a:cubicBezTo>
                        <a:cubicBezTo>
                          <a:pt x="1294792" y="2575257"/>
                          <a:pt x="1179293" y="2767756"/>
                          <a:pt x="1179293" y="2921757"/>
                        </a:cubicBezTo>
                        <a:cubicBezTo>
                          <a:pt x="1217793" y="3287504"/>
                          <a:pt x="1853072" y="3287504"/>
                          <a:pt x="2122572" y="3056507"/>
                        </a:cubicBezTo>
                        <a:cubicBezTo>
                          <a:pt x="2353569" y="3114256"/>
                          <a:pt x="2257322" y="3056507"/>
                          <a:pt x="2315067" y="3037258"/>
                        </a:cubicBezTo>
                        <a:cubicBezTo>
                          <a:pt x="2315067" y="3037258"/>
                          <a:pt x="2315067" y="3095007"/>
                          <a:pt x="2353566" y="3075758"/>
                        </a:cubicBezTo>
                        <a:cubicBezTo>
                          <a:pt x="2372816" y="3075758"/>
                          <a:pt x="2411316" y="3075758"/>
                          <a:pt x="2449816" y="3095007"/>
                        </a:cubicBezTo>
                        <a:cubicBezTo>
                          <a:pt x="2488315" y="3095007"/>
                          <a:pt x="2488315" y="3056507"/>
                          <a:pt x="2507564" y="3056507"/>
                        </a:cubicBezTo>
                        <a:cubicBezTo>
                          <a:pt x="2526814" y="3056507"/>
                          <a:pt x="2488315" y="3095007"/>
                          <a:pt x="2546064" y="3114256"/>
                        </a:cubicBezTo>
                        <a:lnTo>
                          <a:pt x="2623064" y="3114256"/>
                        </a:lnTo>
                        <a:cubicBezTo>
                          <a:pt x="2661564" y="3075756"/>
                          <a:pt x="2642313" y="3133506"/>
                          <a:pt x="2661564" y="3152756"/>
                        </a:cubicBezTo>
                        <a:cubicBezTo>
                          <a:pt x="2815565" y="3191256"/>
                          <a:pt x="2777062" y="3152756"/>
                          <a:pt x="2796314" y="3133507"/>
                        </a:cubicBezTo>
                        <a:cubicBezTo>
                          <a:pt x="2815563" y="3133507"/>
                          <a:pt x="2815563" y="3172007"/>
                          <a:pt x="2834814" y="3172007"/>
                        </a:cubicBezTo>
                        <a:cubicBezTo>
                          <a:pt x="2931063" y="3210506"/>
                          <a:pt x="2911813" y="3114257"/>
                          <a:pt x="2931063" y="3133507"/>
                        </a:cubicBezTo>
                        <a:cubicBezTo>
                          <a:pt x="2950312" y="3133507"/>
                          <a:pt x="2911813" y="3191256"/>
                          <a:pt x="2969562" y="3191256"/>
                        </a:cubicBezTo>
                        <a:cubicBezTo>
                          <a:pt x="3027312" y="3172007"/>
                          <a:pt x="3239063" y="3229756"/>
                          <a:pt x="3123564" y="3249005"/>
                        </a:cubicBezTo>
                        <a:cubicBezTo>
                          <a:pt x="3046564" y="3249005"/>
                          <a:pt x="2988814" y="3229756"/>
                          <a:pt x="2969562" y="3249005"/>
                        </a:cubicBezTo>
                        <a:cubicBezTo>
                          <a:pt x="2950313" y="3287505"/>
                          <a:pt x="2969562" y="3229756"/>
                          <a:pt x="2911813" y="3229756"/>
                        </a:cubicBezTo>
                        <a:lnTo>
                          <a:pt x="2680816" y="3249005"/>
                        </a:lnTo>
                        <a:cubicBezTo>
                          <a:pt x="2623067" y="3326005"/>
                          <a:pt x="2700066" y="3229756"/>
                          <a:pt x="2623067" y="3210505"/>
                        </a:cubicBezTo>
                        <a:cubicBezTo>
                          <a:pt x="2565318" y="3210505"/>
                          <a:pt x="2565318" y="3191256"/>
                          <a:pt x="2546067" y="3210505"/>
                        </a:cubicBezTo>
                        <a:cubicBezTo>
                          <a:pt x="2488318" y="3268255"/>
                          <a:pt x="2526818" y="3191256"/>
                          <a:pt x="2507567" y="3172006"/>
                        </a:cubicBezTo>
                        <a:cubicBezTo>
                          <a:pt x="2372818" y="3095006"/>
                          <a:pt x="2392069" y="3191255"/>
                          <a:pt x="2372818" y="3172006"/>
                        </a:cubicBezTo>
                        <a:cubicBezTo>
                          <a:pt x="2334318" y="3172006"/>
                          <a:pt x="2430567" y="3133506"/>
                          <a:pt x="2276569" y="3114256"/>
                        </a:cubicBezTo>
                        <a:cubicBezTo>
                          <a:pt x="2257319" y="3114256"/>
                          <a:pt x="2238069" y="3152756"/>
                          <a:pt x="2238069" y="3152756"/>
                        </a:cubicBezTo>
                        <a:cubicBezTo>
                          <a:pt x="2199569" y="3172006"/>
                          <a:pt x="2276569" y="3095007"/>
                          <a:pt x="2180319" y="3095007"/>
                        </a:cubicBezTo>
                        <a:cubicBezTo>
                          <a:pt x="2161070" y="3095007"/>
                          <a:pt x="2141820" y="3075758"/>
                          <a:pt x="2122570" y="3075758"/>
                        </a:cubicBezTo>
                        <a:cubicBezTo>
                          <a:pt x="2026321" y="3576254"/>
                          <a:pt x="3142845" y="3730295"/>
                          <a:pt x="3181347" y="3249010"/>
                        </a:cubicBezTo>
                        <a:cubicBezTo>
                          <a:pt x="3181347" y="3172010"/>
                          <a:pt x="3162098" y="3114260"/>
                          <a:pt x="3123598" y="3056516"/>
                        </a:cubicBezTo>
                        <a:cubicBezTo>
                          <a:pt x="3219847" y="3095016"/>
                          <a:pt x="3316092" y="3095016"/>
                          <a:pt x="3431601" y="3075765"/>
                        </a:cubicBezTo>
                        <a:cubicBezTo>
                          <a:pt x="3258348" y="3229767"/>
                          <a:pt x="3219855" y="3422261"/>
                          <a:pt x="3277599" y="3557011"/>
                        </a:cubicBezTo>
                        <a:cubicBezTo>
                          <a:pt x="3412350" y="3845762"/>
                          <a:pt x="3912886" y="3691761"/>
                          <a:pt x="4143883" y="3441512"/>
                        </a:cubicBezTo>
                        <a:cubicBezTo>
                          <a:pt x="4336377" y="3711012"/>
                          <a:pt x="5010165" y="3730263"/>
                          <a:pt x="5048668" y="3383763"/>
                        </a:cubicBezTo>
                        <a:cubicBezTo>
                          <a:pt x="5048668" y="3229762"/>
                          <a:pt x="4913918" y="3056519"/>
                          <a:pt x="4625167" y="2998765"/>
                        </a:cubicBezTo>
                        <a:cubicBezTo>
                          <a:pt x="4451915" y="2960265"/>
                          <a:pt x="4297923" y="2979515"/>
                          <a:pt x="4220917" y="3037264"/>
                        </a:cubicBezTo>
                        <a:lnTo>
                          <a:pt x="4201668" y="3018015"/>
                        </a:lnTo>
                        <a:cubicBezTo>
                          <a:pt x="4182418" y="3018015"/>
                          <a:pt x="4182418" y="3037264"/>
                          <a:pt x="4163168" y="3037264"/>
                        </a:cubicBezTo>
                        <a:cubicBezTo>
                          <a:pt x="4105419" y="3075764"/>
                          <a:pt x="4124668" y="3095014"/>
                          <a:pt x="4143919" y="3114264"/>
                        </a:cubicBezTo>
                        <a:lnTo>
                          <a:pt x="4124669" y="3133514"/>
                        </a:lnTo>
                        <a:cubicBezTo>
                          <a:pt x="4124669" y="3133514"/>
                          <a:pt x="4105420" y="3095014"/>
                          <a:pt x="4066920" y="3114264"/>
                        </a:cubicBezTo>
                        <a:cubicBezTo>
                          <a:pt x="3932170" y="3172013"/>
                          <a:pt x="4028420" y="3172013"/>
                          <a:pt x="4009171" y="3191264"/>
                        </a:cubicBezTo>
                        <a:cubicBezTo>
                          <a:pt x="3989921" y="3210513"/>
                          <a:pt x="3989921" y="3133515"/>
                          <a:pt x="3874421" y="3229764"/>
                        </a:cubicBezTo>
                        <a:cubicBezTo>
                          <a:pt x="3855172" y="3268264"/>
                          <a:pt x="3932170" y="3326013"/>
                          <a:pt x="3855172" y="3287513"/>
                        </a:cubicBezTo>
                        <a:cubicBezTo>
                          <a:pt x="3835922" y="3287513"/>
                          <a:pt x="3835922" y="3287513"/>
                          <a:pt x="3797422" y="3326013"/>
                        </a:cubicBezTo>
                        <a:cubicBezTo>
                          <a:pt x="3720423" y="3364513"/>
                          <a:pt x="3835922" y="3422262"/>
                          <a:pt x="3739673" y="3364513"/>
                        </a:cubicBezTo>
                        <a:lnTo>
                          <a:pt x="3527927" y="3441512"/>
                        </a:lnTo>
                        <a:cubicBezTo>
                          <a:pt x="3470178" y="3460762"/>
                          <a:pt x="3508678" y="3518512"/>
                          <a:pt x="3470178" y="3480012"/>
                        </a:cubicBezTo>
                        <a:cubicBezTo>
                          <a:pt x="3450928" y="3460763"/>
                          <a:pt x="3393178" y="3499262"/>
                          <a:pt x="3335428" y="3518512"/>
                        </a:cubicBezTo>
                        <a:cubicBezTo>
                          <a:pt x="3239179" y="3557012"/>
                          <a:pt x="3393177" y="3441512"/>
                          <a:pt x="3450927" y="3422263"/>
                        </a:cubicBezTo>
                        <a:cubicBezTo>
                          <a:pt x="3508676" y="3403013"/>
                          <a:pt x="3450927" y="3364513"/>
                          <a:pt x="3470176" y="3345263"/>
                        </a:cubicBezTo>
                        <a:cubicBezTo>
                          <a:pt x="3489425" y="3345263"/>
                          <a:pt x="3508676" y="3422263"/>
                          <a:pt x="3585674" y="3364513"/>
                        </a:cubicBezTo>
                        <a:cubicBezTo>
                          <a:pt x="3604924" y="3345263"/>
                          <a:pt x="3585674" y="3326013"/>
                          <a:pt x="3604924" y="3326013"/>
                        </a:cubicBezTo>
                        <a:cubicBezTo>
                          <a:pt x="3624173" y="3306763"/>
                          <a:pt x="3604924" y="3383762"/>
                          <a:pt x="3720423" y="3268264"/>
                        </a:cubicBezTo>
                        <a:cubicBezTo>
                          <a:pt x="3739672" y="3268264"/>
                          <a:pt x="3701173" y="3210514"/>
                          <a:pt x="3758922" y="3229764"/>
                        </a:cubicBezTo>
                        <a:lnTo>
                          <a:pt x="3816672" y="3191264"/>
                        </a:lnTo>
                        <a:cubicBezTo>
                          <a:pt x="3874421" y="3152764"/>
                          <a:pt x="3816672" y="3133515"/>
                          <a:pt x="3835921" y="3133515"/>
                        </a:cubicBezTo>
                        <a:cubicBezTo>
                          <a:pt x="3855170" y="3133515"/>
                          <a:pt x="3874421" y="3152764"/>
                          <a:pt x="3893670" y="3133515"/>
                        </a:cubicBezTo>
                        <a:cubicBezTo>
                          <a:pt x="3932170" y="3114265"/>
                          <a:pt x="3970670" y="3114265"/>
                          <a:pt x="4009169" y="3095015"/>
                        </a:cubicBezTo>
                        <a:cubicBezTo>
                          <a:pt x="4047669" y="3095015"/>
                          <a:pt x="4009169" y="3056515"/>
                          <a:pt x="4028418" y="3056515"/>
                        </a:cubicBezTo>
                        <a:cubicBezTo>
                          <a:pt x="4066918" y="3037265"/>
                          <a:pt x="4009169" y="3133515"/>
                          <a:pt x="4201671" y="2998766"/>
                        </a:cubicBezTo>
                        <a:lnTo>
                          <a:pt x="4182421" y="2998766"/>
                        </a:lnTo>
                        <a:cubicBezTo>
                          <a:pt x="4451921" y="2979516"/>
                          <a:pt x="4740702" y="2806271"/>
                          <a:pt x="4779205" y="2594516"/>
                        </a:cubicBezTo>
                        <a:cubicBezTo>
                          <a:pt x="4990950" y="2594516"/>
                          <a:pt x="5202706" y="2517516"/>
                          <a:pt x="5221947" y="2305765"/>
                        </a:cubicBezTo>
                        <a:close/>
                        <a:moveTo>
                          <a:pt x="101123" y="4654333"/>
                        </a:moveTo>
                        <a:cubicBezTo>
                          <a:pt x="235873" y="4538835"/>
                          <a:pt x="466870" y="4538835"/>
                          <a:pt x="736409" y="4750582"/>
                        </a:cubicBezTo>
                        <a:cubicBezTo>
                          <a:pt x="1005908" y="4962328"/>
                          <a:pt x="1025160" y="5231828"/>
                          <a:pt x="928903" y="5366617"/>
                        </a:cubicBezTo>
                        <a:cubicBezTo>
                          <a:pt x="736409" y="5231867"/>
                          <a:pt x="832654" y="5251118"/>
                          <a:pt x="813404" y="5212615"/>
                        </a:cubicBezTo>
                        <a:cubicBezTo>
                          <a:pt x="813404" y="5212615"/>
                          <a:pt x="774904" y="5251115"/>
                          <a:pt x="755655" y="5212615"/>
                        </a:cubicBezTo>
                        <a:cubicBezTo>
                          <a:pt x="736406" y="5174116"/>
                          <a:pt x="717155" y="5154866"/>
                          <a:pt x="697906" y="5135616"/>
                        </a:cubicBezTo>
                        <a:cubicBezTo>
                          <a:pt x="678656" y="5116366"/>
                          <a:pt x="697906" y="5077866"/>
                          <a:pt x="678656" y="5077866"/>
                        </a:cubicBezTo>
                        <a:cubicBezTo>
                          <a:pt x="659407" y="5039367"/>
                          <a:pt x="678656" y="5097116"/>
                          <a:pt x="620907" y="5077866"/>
                        </a:cubicBezTo>
                        <a:lnTo>
                          <a:pt x="563158" y="5020117"/>
                        </a:lnTo>
                        <a:cubicBezTo>
                          <a:pt x="563158" y="4962368"/>
                          <a:pt x="524658" y="5020117"/>
                          <a:pt x="505409" y="5000868"/>
                        </a:cubicBezTo>
                        <a:cubicBezTo>
                          <a:pt x="370659" y="4904619"/>
                          <a:pt x="447659" y="4923868"/>
                          <a:pt x="428409" y="4885369"/>
                        </a:cubicBezTo>
                        <a:lnTo>
                          <a:pt x="389909" y="4904619"/>
                        </a:lnTo>
                        <a:cubicBezTo>
                          <a:pt x="293660" y="4846869"/>
                          <a:pt x="370660" y="4789120"/>
                          <a:pt x="351409" y="4789120"/>
                        </a:cubicBezTo>
                        <a:cubicBezTo>
                          <a:pt x="332160" y="4769871"/>
                          <a:pt x="312910" y="4827620"/>
                          <a:pt x="293660" y="4789120"/>
                        </a:cubicBezTo>
                        <a:cubicBezTo>
                          <a:pt x="255160" y="4731371"/>
                          <a:pt x="81914" y="4615867"/>
                          <a:pt x="158910" y="4712120"/>
                        </a:cubicBezTo>
                        <a:cubicBezTo>
                          <a:pt x="197410" y="4769870"/>
                          <a:pt x="235910" y="4808370"/>
                          <a:pt x="235910" y="4827619"/>
                        </a:cubicBezTo>
                        <a:cubicBezTo>
                          <a:pt x="216660" y="4866119"/>
                          <a:pt x="255159" y="4808370"/>
                          <a:pt x="293659" y="4866119"/>
                        </a:cubicBezTo>
                        <a:lnTo>
                          <a:pt x="428409" y="5039371"/>
                        </a:lnTo>
                        <a:cubicBezTo>
                          <a:pt x="409160" y="5154870"/>
                          <a:pt x="428409" y="5039371"/>
                          <a:pt x="486158" y="5077871"/>
                        </a:cubicBezTo>
                        <a:cubicBezTo>
                          <a:pt x="524658" y="5116371"/>
                          <a:pt x="543907" y="5097121"/>
                          <a:pt x="543907" y="5135621"/>
                        </a:cubicBezTo>
                        <a:cubicBezTo>
                          <a:pt x="543907" y="5212620"/>
                          <a:pt x="563157" y="5135621"/>
                          <a:pt x="601657" y="5135621"/>
                        </a:cubicBezTo>
                        <a:cubicBezTo>
                          <a:pt x="736407" y="5193370"/>
                          <a:pt x="659406" y="5231869"/>
                          <a:pt x="678656" y="5251119"/>
                        </a:cubicBezTo>
                        <a:cubicBezTo>
                          <a:pt x="697907" y="5270368"/>
                          <a:pt x="678656" y="5154870"/>
                          <a:pt x="774906" y="5289619"/>
                        </a:cubicBezTo>
                        <a:cubicBezTo>
                          <a:pt x="794155" y="5308868"/>
                          <a:pt x="774906" y="5328119"/>
                          <a:pt x="774906" y="5347368"/>
                        </a:cubicBezTo>
                        <a:cubicBezTo>
                          <a:pt x="794155" y="5366618"/>
                          <a:pt x="794155" y="5270368"/>
                          <a:pt x="851905" y="5347368"/>
                        </a:cubicBezTo>
                        <a:cubicBezTo>
                          <a:pt x="871155" y="5347368"/>
                          <a:pt x="890405" y="5366618"/>
                          <a:pt x="909655" y="5366618"/>
                        </a:cubicBezTo>
                        <a:cubicBezTo>
                          <a:pt x="582410" y="5770867"/>
                          <a:pt x="-245331" y="5000871"/>
                          <a:pt x="101126" y="4654336"/>
                        </a:cubicBezTo>
                        <a:close/>
                        <a:moveTo>
                          <a:pt x="293617" y="4615833"/>
                        </a:moveTo>
                        <a:cubicBezTo>
                          <a:pt x="582368" y="4615833"/>
                          <a:pt x="1044401" y="4923836"/>
                          <a:pt x="909652" y="5251119"/>
                        </a:cubicBezTo>
                        <a:cubicBezTo>
                          <a:pt x="986651" y="4866121"/>
                          <a:pt x="563156" y="4712119"/>
                          <a:pt x="293617" y="4615833"/>
                        </a:cubicBezTo>
                        <a:close/>
                        <a:moveTo>
                          <a:pt x="813365" y="1227785"/>
                        </a:moveTo>
                        <a:cubicBezTo>
                          <a:pt x="678615" y="1324034"/>
                          <a:pt x="447618" y="1304785"/>
                          <a:pt x="197331" y="1073784"/>
                        </a:cubicBezTo>
                        <a:cubicBezTo>
                          <a:pt x="-52918" y="823535"/>
                          <a:pt x="-33666" y="573287"/>
                          <a:pt x="81832" y="438498"/>
                        </a:cubicBezTo>
                        <a:cubicBezTo>
                          <a:pt x="255085" y="592499"/>
                          <a:pt x="158832" y="553996"/>
                          <a:pt x="178081" y="592499"/>
                        </a:cubicBezTo>
                        <a:cubicBezTo>
                          <a:pt x="178081" y="611748"/>
                          <a:pt x="216581" y="573250"/>
                          <a:pt x="235830" y="611748"/>
                        </a:cubicBezTo>
                        <a:cubicBezTo>
                          <a:pt x="255080" y="650248"/>
                          <a:pt x="274330" y="669498"/>
                          <a:pt x="293580" y="688748"/>
                        </a:cubicBezTo>
                        <a:cubicBezTo>
                          <a:pt x="312829" y="727248"/>
                          <a:pt x="293580" y="746497"/>
                          <a:pt x="293580" y="765748"/>
                        </a:cubicBezTo>
                        <a:cubicBezTo>
                          <a:pt x="312829" y="784997"/>
                          <a:pt x="312829" y="727248"/>
                          <a:pt x="351329" y="765748"/>
                        </a:cubicBezTo>
                        <a:lnTo>
                          <a:pt x="409078" y="823497"/>
                        </a:lnTo>
                        <a:cubicBezTo>
                          <a:pt x="389829" y="881246"/>
                          <a:pt x="428328" y="823497"/>
                          <a:pt x="447578" y="842746"/>
                        </a:cubicBezTo>
                        <a:cubicBezTo>
                          <a:pt x="582328" y="958245"/>
                          <a:pt x="505327" y="938996"/>
                          <a:pt x="524578" y="958245"/>
                        </a:cubicBezTo>
                        <a:cubicBezTo>
                          <a:pt x="524578" y="977494"/>
                          <a:pt x="563078" y="958245"/>
                          <a:pt x="563078" y="958245"/>
                        </a:cubicBezTo>
                        <a:cubicBezTo>
                          <a:pt x="640077" y="1035245"/>
                          <a:pt x="563078" y="1073744"/>
                          <a:pt x="582327" y="1073744"/>
                        </a:cubicBezTo>
                        <a:cubicBezTo>
                          <a:pt x="601576" y="1092993"/>
                          <a:pt x="620827" y="1035244"/>
                          <a:pt x="659327" y="1073744"/>
                        </a:cubicBezTo>
                        <a:cubicBezTo>
                          <a:pt x="678576" y="1131493"/>
                          <a:pt x="832579" y="1266238"/>
                          <a:pt x="774825" y="1169993"/>
                        </a:cubicBezTo>
                        <a:cubicBezTo>
                          <a:pt x="736325" y="1112243"/>
                          <a:pt x="697826" y="1073744"/>
                          <a:pt x="717076" y="1054494"/>
                        </a:cubicBezTo>
                        <a:cubicBezTo>
                          <a:pt x="736325" y="996745"/>
                          <a:pt x="697827" y="1054494"/>
                          <a:pt x="659327" y="1015994"/>
                        </a:cubicBezTo>
                        <a:lnTo>
                          <a:pt x="543828" y="823500"/>
                        </a:lnTo>
                        <a:cubicBezTo>
                          <a:pt x="582328" y="708002"/>
                          <a:pt x="543828" y="823500"/>
                          <a:pt x="486079" y="765751"/>
                        </a:cubicBezTo>
                        <a:cubicBezTo>
                          <a:pt x="447579" y="727251"/>
                          <a:pt x="428330" y="727251"/>
                          <a:pt x="447579" y="708002"/>
                        </a:cubicBezTo>
                        <a:cubicBezTo>
                          <a:pt x="447579" y="631002"/>
                          <a:pt x="409079" y="708002"/>
                          <a:pt x="389830" y="688752"/>
                        </a:cubicBezTo>
                        <a:cubicBezTo>
                          <a:pt x="255080" y="631003"/>
                          <a:pt x="351330" y="592503"/>
                          <a:pt x="332081" y="592503"/>
                        </a:cubicBezTo>
                        <a:cubicBezTo>
                          <a:pt x="293581" y="554003"/>
                          <a:pt x="312831" y="669503"/>
                          <a:pt x="216582" y="534754"/>
                        </a:cubicBezTo>
                        <a:cubicBezTo>
                          <a:pt x="197333" y="515504"/>
                          <a:pt x="235831" y="477004"/>
                          <a:pt x="235831" y="477004"/>
                        </a:cubicBezTo>
                        <a:cubicBezTo>
                          <a:pt x="216582" y="438505"/>
                          <a:pt x="197332" y="534754"/>
                          <a:pt x="139582" y="477004"/>
                        </a:cubicBezTo>
                        <a:cubicBezTo>
                          <a:pt x="139582" y="457755"/>
                          <a:pt x="120333" y="438505"/>
                          <a:pt x="101083" y="438505"/>
                        </a:cubicBezTo>
                        <a:cubicBezTo>
                          <a:pt x="466829" y="72758"/>
                          <a:pt x="1198363" y="939001"/>
                          <a:pt x="813364" y="1227782"/>
                        </a:cubicBezTo>
                        <a:close/>
                        <a:moveTo>
                          <a:pt x="640113" y="1266285"/>
                        </a:moveTo>
                        <a:cubicBezTo>
                          <a:pt x="332110" y="1208536"/>
                          <a:pt x="-72169" y="862035"/>
                          <a:pt x="81832" y="554003"/>
                        </a:cubicBezTo>
                        <a:cubicBezTo>
                          <a:pt x="-33666" y="919750"/>
                          <a:pt x="370583" y="1131535"/>
                          <a:pt x="640113" y="1266285"/>
                        </a:cubicBezTo>
                        <a:close/>
                        <a:moveTo>
                          <a:pt x="5375758" y="5116366"/>
                        </a:moveTo>
                        <a:cubicBezTo>
                          <a:pt x="5375758" y="4962365"/>
                          <a:pt x="5260259" y="4789122"/>
                          <a:pt x="4971508" y="4731368"/>
                        </a:cubicBezTo>
                        <a:cubicBezTo>
                          <a:pt x="4663505" y="4673618"/>
                          <a:pt x="4490263" y="4808367"/>
                          <a:pt x="4451760" y="4943113"/>
                        </a:cubicBezTo>
                        <a:cubicBezTo>
                          <a:pt x="4663505" y="5000863"/>
                          <a:pt x="4586509" y="4943113"/>
                          <a:pt x="4605761" y="4943113"/>
                        </a:cubicBezTo>
                        <a:cubicBezTo>
                          <a:pt x="4625012" y="4943113"/>
                          <a:pt x="4605761" y="4981613"/>
                          <a:pt x="4644261" y="4962363"/>
                        </a:cubicBezTo>
                        <a:cubicBezTo>
                          <a:pt x="4682761" y="4962363"/>
                          <a:pt x="4702010" y="4962363"/>
                          <a:pt x="4740510" y="4981612"/>
                        </a:cubicBezTo>
                        <a:cubicBezTo>
                          <a:pt x="4759759" y="4981612"/>
                          <a:pt x="4779010" y="4943113"/>
                          <a:pt x="4779010" y="4943113"/>
                        </a:cubicBezTo>
                        <a:cubicBezTo>
                          <a:pt x="4817510" y="4943113"/>
                          <a:pt x="4759761" y="4981612"/>
                          <a:pt x="4817510" y="5000862"/>
                        </a:cubicBezTo>
                        <a:lnTo>
                          <a:pt x="4875259" y="5000862"/>
                        </a:lnTo>
                        <a:cubicBezTo>
                          <a:pt x="4913759" y="4962362"/>
                          <a:pt x="4913759" y="5020111"/>
                          <a:pt x="4933008" y="5020111"/>
                        </a:cubicBezTo>
                        <a:cubicBezTo>
                          <a:pt x="5067758" y="5058611"/>
                          <a:pt x="5010008" y="5020111"/>
                          <a:pt x="5048507" y="5020111"/>
                        </a:cubicBezTo>
                        <a:cubicBezTo>
                          <a:pt x="5048507" y="5020111"/>
                          <a:pt x="5048507" y="5058611"/>
                          <a:pt x="5067756" y="5058611"/>
                        </a:cubicBezTo>
                        <a:cubicBezTo>
                          <a:pt x="5144756" y="5077860"/>
                          <a:pt x="5144756" y="5000862"/>
                          <a:pt x="5164005" y="5020111"/>
                        </a:cubicBezTo>
                        <a:cubicBezTo>
                          <a:pt x="5164005" y="5020111"/>
                          <a:pt x="5144756" y="5058611"/>
                          <a:pt x="5183254" y="5058611"/>
                        </a:cubicBezTo>
                        <a:cubicBezTo>
                          <a:pt x="5241004" y="5058611"/>
                          <a:pt x="5414251" y="5097111"/>
                          <a:pt x="5318005" y="5116360"/>
                        </a:cubicBezTo>
                        <a:cubicBezTo>
                          <a:pt x="5260255" y="5116360"/>
                          <a:pt x="5202506" y="5097111"/>
                          <a:pt x="5202506" y="5116360"/>
                        </a:cubicBezTo>
                        <a:cubicBezTo>
                          <a:pt x="5164006" y="5154860"/>
                          <a:pt x="5202506" y="5097111"/>
                          <a:pt x="5144756" y="5097111"/>
                        </a:cubicBezTo>
                        <a:lnTo>
                          <a:pt x="4952263" y="5116360"/>
                        </a:lnTo>
                        <a:cubicBezTo>
                          <a:pt x="4875263" y="5174110"/>
                          <a:pt x="4952263" y="5097111"/>
                          <a:pt x="4894513" y="5077860"/>
                        </a:cubicBezTo>
                        <a:cubicBezTo>
                          <a:pt x="4836764" y="5077860"/>
                          <a:pt x="4836764" y="5058611"/>
                          <a:pt x="4817514" y="5077860"/>
                        </a:cubicBezTo>
                        <a:cubicBezTo>
                          <a:pt x="4759764" y="5116360"/>
                          <a:pt x="4817514" y="5058611"/>
                          <a:pt x="4779014" y="5039361"/>
                        </a:cubicBezTo>
                        <a:cubicBezTo>
                          <a:pt x="4663515" y="4981611"/>
                          <a:pt x="4682765" y="5058610"/>
                          <a:pt x="4682765" y="5058610"/>
                        </a:cubicBezTo>
                        <a:cubicBezTo>
                          <a:pt x="4644265" y="5039361"/>
                          <a:pt x="4721264" y="5000861"/>
                          <a:pt x="4586515" y="5000861"/>
                        </a:cubicBezTo>
                        <a:cubicBezTo>
                          <a:pt x="4567266" y="5000861"/>
                          <a:pt x="4567266" y="5039361"/>
                          <a:pt x="4548016" y="5039361"/>
                        </a:cubicBezTo>
                        <a:cubicBezTo>
                          <a:pt x="4528766" y="5039361"/>
                          <a:pt x="4586515" y="4981611"/>
                          <a:pt x="4509516" y="4981611"/>
                        </a:cubicBezTo>
                        <a:cubicBezTo>
                          <a:pt x="4490266" y="4981611"/>
                          <a:pt x="4471016" y="4962362"/>
                          <a:pt x="4451766" y="4962362"/>
                        </a:cubicBezTo>
                        <a:cubicBezTo>
                          <a:pt x="4374767" y="5405105"/>
                          <a:pt x="5337301" y="5520642"/>
                          <a:pt x="5375794" y="5116363"/>
                        </a:cubicBezTo>
                        <a:close/>
                        <a:moveTo>
                          <a:pt x="5318008" y="4962365"/>
                        </a:moveTo>
                        <a:cubicBezTo>
                          <a:pt x="5144756" y="4769871"/>
                          <a:pt x="4682722" y="4615870"/>
                          <a:pt x="4528731" y="4885365"/>
                        </a:cubicBezTo>
                        <a:cubicBezTo>
                          <a:pt x="4759728" y="4635117"/>
                          <a:pt x="5087012" y="4827616"/>
                          <a:pt x="5318008" y="4962365"/>
                        </a:cubicBezTo>
                        <a:close/>
                        <a:moveTo>
                          <a:pt x="5606760" y="784961"/>
                        </a:moveTo>
                        <a:cubicBezTo>
                          <a:pt x="5626009" y="611708"/>
                          <a:pt x="5510510" y="419214"/>
                          <a:pt x="5183259" y="322967"/>
                        </a:cubicBezTo>
                        <a:cubicBezTo>
                          <a:pt x="4836763" y="226718"/>
                          <a:pt x="4624978" y="342216"/>
                          <a:pt x="4567224" y="515461"/>
                        </a:cubicBezTo>
                        <a:cubicBezTo>
                          <a:pt x="4798221" y="592461"/>
                          <a:pt x="4701974" y="515461"/>
                          <a:pt x="4740477" y="515461"/>
                        </a:cubicBezTo>
                        <a:cubicBezTo>
                          <a:pt x="4759726" y="515461"/>
                          <a:pt x="4740477" y="573210"/>
                          <a:pt x="4778976" y="553961"/>
                        </a:cubicBezTo>
                        <a:cubicBezTo>
                          <a:pt x="4817476" y="553961"/>
                          <a:pt x="4855976" y="573210"/>
                          <a:pt x="4894475" y="573210"/>
                        </a:cubicBezTo>
                        <a:cubicBezTo>
                          <a:pt x="4913725" y="573210"/>
                          <a:pt x="4932975" y="553961"/>
                          <a:pt x="4952224" y="553961"/>
                        </a:cubicBezTo>
                        <a:cubicBezTo>
                          <a:pt x="4971474" y="553961"/>
                          <a:pt x="4913725" y="573210"/>
                          <a:pt x="4990724" y="611710"/>
                        </a:cubicBezTo>
                        <a:lnTo>
                          <a:pt x="5048473" y="611710"/>
                        </a:lnTo>
                        <a:cubicBezTo>
                          <a:pt x="5106223" y="573210"/>
                          <a:pt x="5067723" y="630960"/>
                          <a:pt x="5106223" y="650210"/>
                        </a:cubicBezTo>
                        <a:cubicBezTo>
                          <a:pt x="5240972" y="707959"/>
                          <a:pt x="5202472" y="650210"/>
                          <a:pt x="5240972" y="650210"/>
                        </a:cubicBezTo>
                        <a:cubicBezTo>
                          <a:pt x="5240972" y="650210"/>
                          <a:pt x="5240972" y="688710"/>
                          <a:pt x="5260222" y="688710"/>
                        </a:cubicBezTo>
                        <a:cubicBezTo>
                          <a:pt x="5356471" y="727210"/>
                          <a:pt x="5356471" y="650210"/>
                          <a:pt x="5356471" y="650210"/>
                        </a:cubicBezTo>
                        <a:cubicBezTo>
                          <a:pt x="5375721" y="669459"/>
                          <a:pt x="5337222" y="707959"/>
                          <a:pt x="5394971" y="707959"/>
                        </a:cubicBezTo>
                        <a:cubicBezTo>
                          <a:pt x="5452720" y="707959"/>
                          <a:pt x="5664471" y="784959"/>
                          <a:pt x="5548972" y="784959"/>
                        </a:cubicBezTo>
                        <a:cubicBezTo>
                          <a:pt x="5471972" y="765710"/>
                          <a:pt x="5414222" y="765710"/>
                          <a:pt x="5394971" y="784959"/>
                        </a:cubicBezTo>
                        <a:cubicBezTo>
                          <a:pt x="5375721" y="823459"/>
                          <a:pt x="5394971" y="765710"/>
                          <a:pt x="5337222" y="746459"/>
                        </a:cubicBezTo>
                        <a:lnTo>
                          <a:pt x="5106224" y="746459"/>
                        </a:lnTo>
                        <a:cubicBezTo>
                          <a:pt x="5029225" y="823459"/>
                          <a:pt x="5125474" y="746459"/>
                          <a:pt x="5048475" y="707959"/>
                        </a:cubicBezTo>
                        <a:cubicBezTo>
                          <a:pt x="5009975" y="707959"/>
                          <a:pt x="4990726" y="688710"/>
                          <a:pt x="4971475" y="707959"/>
                        </a:cubicBezTo>
                        <a:cubicBezTo>
                          <a:pt x="4913727" y="746459"/>
                          <a:pt x="4971475" y="669459"/>
                          <a:pt x="4932976" y="650210"/>
                        </a:cubicBezTo>
                        <a:cubicBezTo>
                          <a:pt x="4817477" y="573210"/>
                          <a:pt x="4836726" y="669459"/>
                          <a:pt x="4817477" y="650210"/>
                        </a:cubicBezTo>
                        <a:cubicBezTo>
                          <a:pt x="4778978" y="650210"/>
                          <a:pt x="4875227" y="611710"/>
                          <a:pt x="4721228" y="592461"/>
                        </a:cubicBezTo>
                        <a:cubicBezTo>
                          <a:pt x="4682728" y="592461"/>
                          <a:pt x="4682728" y="630961"/>
                          <a:pt x="4663479" y="630961"/>
                        </a:cubicBezTo>
                        <a:cubicBezTo>
                          <a:pt x="4644230" y="630961"/>
                          <a:pt x="4701979" y="573211"/>
                          <a:pt x="4624979" y="553961"/>
                        </a:cubicBezTo>
                        <a:cubicBezTo>
                          <a:pt x="4605729" y="553961"/>
                          <a:pt x="4586480" y="534712"/>
                          <a:pt x="4567230" y="534712"/>
                        </a:cubicBezTo>
                        <a:cubicBezTo>
                          <a:pt x="4432480" y="1035208"/>
                          <a:pt x="5529760" y="1266245"/>
                          <a:pt x="5606804" y="784960"/>
                        </a:cubicBezTo>
                        <a:close/>
                        <a:moveTo>
                          <a:pt x="5549011" y="611708"/>
                        </a:moveTo>
                        <a:cubicBezTo>
                          <a:pt x="5375758" y="380711"/>
                          <a:pt x="4855980" y="168966"/>
                          <a:pt x="4663476" y="457707"/>
                        </a:cubicBezTo>
                        <a:cubicBezTo>
                          <a:pt x="4932976" y="188207"/>
                          <a:pt x="5298762" y="438458"/>
                          <a:pt x="5549011" y="611708"/>
                        </a:cubicBezTo>
                        <a:close/>
                        <a:moveTo>
                          <a:pt x="3392953" y="130463"/>
                        </a:moveTo>
                        <a:cubicBezTo>
                          <a:pt x="3296704" y="-4287"/>
                          <a:pt x="3065709" y="-62031"/>
                          <a:pt x="2776918" y="91963"/>
                        </a:cubicBezTo>
                        <a:cubicBezTo>
                          <a:pt x="2449674" y="265216"/>
                          <a:pt x="2391920" y="515464"/>
                          <a:pt x="2468916" y="669495"/>
                        </a:cubicBezTo>
                        <a:cubicBezTo>
                          <a:pt x="2680662" y="573246"/>
                          <a:pt x="2584414" y="573246"/>
                          <a:pt x="2603666" y="534745"/>
                        </a:cubicBezTo>
                        <a:cubicBezTo>
                          <a:pt x="2622915" y="534745"/>
                          <a:pt x="2642165" y="573245"/>
                          <a:pt x="2661415" y="553994"/>
                        </a:cubicBezTo>
                        <a:cubicBezTo>
                          <a:pt x="2680665" y="515494"/>
                          <a:pt x="2719164" y="496245"/>
                          <a:pt x="2738415" y="476995"/>
                        </a:cubicBezTo>
                        <a:cubicBezTo>
                          <a:pt x="2776914" y="457745"/>
                          <a:pt x="2757664" y="438495"/>
                          <a:pt x="2757664" y="419245"/>
                        </a:cubicBezTo>
                        <a:cubicBezTo>
                          <a:pt x="2796164" y="399996"/>
                          <a:pt x="2776914" y="457745"/>
                          <a:pt x="2834664" y="438495"/>
                        </a:cubicBezTo>
                        <a:lnTo>
                          <a:pt x="2892413" y="399995"/>
                        </a:lnTo>
                        <a:cubicBezTo>
                          <a:pt x="2892413" y="342246"/>
                          <a:pt x="2930913" y="399995"/>
                          <a:pt x="2950162" y="380746"/>
                        </a:cubicBezTo>
                        <a:cubicBezTo>
                          <a:pt x="3084912" y="322996"/>
                          <a:pt x="3027162" y="322996"/>
                          <a:pt x="3046412" y="303746"/>
                        </a:cubicBezTo>
                        <a:cubicBezTo>
                          <a:pt x="3046412" y="284496"/>
                          <a:pt x="3084911" y="303746"/>
                          <a:pt x="3084911" y="303746"/>
                        </a:cubicBezTo>
                        <a:cubicBezTo>
                          <a:pt x="3181160" y="265246"/>
                          <a:pt x="3123411" y="207497"/>
                          <a:pt x="3142660" y="207497"/>
                        </a:cubicBezTo>
                        <a:cubicBezTo>
                          <a:pt x="3161910" y="188247"/>
                          <a:pt x="3161910" y="245997"/>
                          <a:pt x="3200410" y="226746"/>
                        </a:cubicBezTo>
                        <a:cubicBezTo>
                          <a:pt x="3238909" y="168997"/>
                          <a:pt x="3431407" y="91996"/>
                          <a:pt x="3354411" y="168997"/>
                        </a:cubicBezTo>
                        <a:cubicBezTo>
                          <a:pt x="3296662" y="207497"/>
                          <a:pt x="3238912" y="226746"/>
                          <a:pt x="3258162" y="265246"/>
                        </a:cubicBezTo>
                        <a:cubicBezTo>
                          <a:pt x="3258162" y="322995"/>
                          <a:pt x="3238912" y="245997"/>
                          <a:pt x="3200413" y="284495"/>
                        </a:cubicBezTo>
                        <a:lnTo>
                          <a:pt x="3027160" y="438497"/>
                        </a:lnTo>
                        <a:cubicBezTo>
                          <a:pt x="3027160" y="553995"/>
                          <a:pt x="3027160" y="438497"/>
                          <a:pt x="2969411" y="457746"/>
                        </a:cubicBezTo>
                        <a:cubicBezTo>
                          <a:pt x="2911662" y="496246"/>
                          <a:pt x="2892411" y="476996"/>
                          <a:pt x="2892411" y="515495"/>
                        </a:cubicBezTo>
                        <a:cubicBezTo>
                          <a:pt x="2873162" y="592495"/>
                          <a:pt x="2873162" y="496246"/>
                          <a:pt x="2834662" y="515495"/>
                        </a:cubicBezTo>
                        <a:cubicBezTo>
                          <a:pt x="2699912" y="534745"/>
                          <a:pt x="2757662" y="592495"/>
                          <a:pt x="2738413" y="592495"/>
                        </a:cubicBezTo>
                        <a:cubicBezTo>
                          <a:pt x="2699913" y="611745"/>
                          <a:pt x="2757662" y="515495"/>
                          <a:pt x="2622914" y="611745"/>
                        </a:cubicBezTo>
                        <a:cubicBezTo>
                          <a:pt x="2603665" y="630994"/>
                          <a:pt x="2622914" y="669494"/>
                          <a:pt x="2622914" y="669494"/>
                        </a:cubicBezTo>
                        <a:cubicBezTo>
                          <a:pt x="2603665" y="688743"/>
                          <a:pt x="2603665" y="592494"/>
                          <a:pt x="2545915" y="650244"/>
                        </a:cubicBezTo>
                        <a:cubicBezTo>
                          <a:pt x="2526665" y="669494"/>
                          <a:pt x="2507415" y="669494"/>
                          <a:pt x="2488165" y="688744"/>
                        </a:cubicBezTo>
                        <a:cubicBezTo>
                          <a:pt x="2738414" y="1131487"/>
                          <a:pt x="3681653" y="515492"/>
                          <a:pt x="3392951" y="130464"/>
                        </a:cubicBezTo>
                        <a:close/>
                        <a:moveTo>
                          <a:pt x="3238952" y="34214"/>
                        </a:moveTo>
                        <a:cubicBezTo>
                          <a:pt x="2950201" y="-4286"/>
                          <a:pt x="2430423" y="207466"/>
                          <a:pt x="2507419" y="553962"/>
                        </a:cubicBezTo>
                        <a:cubicBezTo>
                          <a:pt x="2507419" y="168964"/>
                          <a:pt x="2930920" y="91968"/>
                          <a:pt x="3238952" y="34214"/>
                        </a:cubicBezTo>
                        <a:close/>
                        <a:moveTo>
                          <a:pt x="4240024" y="3268349"/>
                        </a:moveTo>
                        <a:lnTo>
                          <a:pt x="4240024" y="3191349"/>
                        </a:lnTo>
                        <a:lnTo>
                          <a:pt x="4259273" y="3191349"/>
                        </a:lnTo>
                        <a:cubicBezTo>
                          <a:pt x="4259273" y="3191349"/>
                          <a:pt x="4259273" y="3229849"/>
                          <a:pt x="4297773" y="3229849"/>
                        </a:cubicBezTo>
                        <a:lnTo>
                          <a:pt x="4394022" y="3229849"/>
                        </a:lnTo>
                        <a:cubicBezTo>
                          <a:pt x="4413272" y="3229849"/>
                          <a:pt x="4413272" y="3210599"/>
                          <a:pt x="4432522" y="3210599"/>
                        </a:cubicBezTo>
                        <a:cubicBezTo>
                          <a:pt x="4451772" y="3210599"/>
                          <a:pt x="4413273" y="3229849"/>
                          <a:pt x="4471022" y="3249099"/>
                        </a:cubicBezTo>
                        <a:lnTo>
                          <a:pt x="4528771" y="3268349"/>
                        </a:lnTo>
                        <a:cubicBezTo>
                          <a:pt x="4567271" y="3229849"/>
                          <a:pt x="4548021" y="3287598"/>
                          <a:pt x="4586520" y="3287598"/>
                        </a:cubicBezTo>
                        <a:cubicBezTo>
                          <a:pt x="4721270" y="3326098"/>
                          <a:pt x="4663520" y="3287598"/>
                          <a:pt x="4702019" y="3287598"/>
                        </a:cubicBezTo>
                        <a:cubicBezTo>
                          <a:pt x="4702019" y="3287598"/>
                          <a:pt x="4702019" y="3306848"/>
                          <a:pt x="4721269" y="3326098"/>
                        </a:cubicBezTo>
                        <a:cubicBezTo>
                          <a:pt x="4798268" y="3345347"/>
                          <a:pt x="4798268" y="3268349"/>
                          <a:pt x="4817517" y="3268349"/>
                        </a:cubicBezTo>
                        <a:cubicBezTo>
                          <a:pt x="4836767" y="3287598"/>
                          <a:pt x="4798268" y="3326098"/>
                          <a:pt x="4856017" y="3326098"/>
                        </a:cubicBezTo>
                        <a:cubicBezTo>
                          <a:pt x="4894517" y="3326098"/>
                          <a:pt x="5087014" y="3364598"/>
                          <a:pt x="4990767" y="3364598"/>
                        </a:cubicBezTo>
                        <a:cubicBezTo>
                          <a:pt x="4913768" y="3364598"/>
                          <a:pt x="4875269" y="3364598"/>
                          <a:pt x="4856017" y="3383847"/>
                        </a:cubicBezTo>
                        <a:cubicBezTo>
                          <a:pt x="4836768" y="3422347"/>
                          <a:pt x="4856017" y="3364598"/>
                          <a:pt x="4798268" y="3364598"/>
                        </a:cubicBezTo>
                        <a:lnTo>
                          <a:pt x="4605774" y="3364598"/>
                        </a:lnTo>
                        <a:cubicBezTo>
                          <a:pt x="4528774" y="3441597"/>
                          <a:pt x="4605774" y="3364598"/>
                          <a:pt x="4548025" y="3345348"/>
                        </a:cubicBezTo>
                        <a:cubicBezTo>
                          <a:pt x="4490275" y="3345348"/>
                          <a:pt x="4490275" y="3326099"/>
                          <a:pt x="4471025" y="3345348"/>
                        </a:cubicBezTo>
                        <a:cubicBezTo>
                          <a:pt x="4413276" y="3383848"/>
                          <a:pt x="4451775" y="3326099"/>
                          <a:pt x="4432525" y="3306848"/>
                        </a:cubicBezTo>
                        <a:cubicBezTo>
                          <a:pt x="4317026" y="3249099"/>
                          <a:pt x="4336276" y="3326098"/>
                          <a:pt x="4317026" y="3306848"/>
                        </a:cubicBezTo>
                        <a:cubicBezTo>
                          <a:pt x="4278527" y="3306848"/>
                          <a:pt x="4374776" y="3268349"/>
                          <a:pt x="4240027" y="3268349"/>
                        </a:cubicBezTo>
                        <a:close/>
                        <a:moveTo>
                          <a:pt x="4240024" y="3095096"/>
                        </a:moveTo>
                        <a:lnTo>
                          <a:pt x="4240024" y="3075847"/>
                        </a:lnTo>
                        <a:cubicBezTo>
                          <a:pt x="4432518" y="2902594"/>
                          <a:pt x="4817556" y="3037347"/>
                          <a:pt x="4971557" y="3229848"/>
                        </a:cubicBezTo>
                        <a:cubicBezTo>
                          <a:pt x="4759811" y="3095098"/>
                          <a:pt x="4471060" y="2921845"/>
                          <a:pt x="4240024" y="3095098"/>
                        </a:cubicBezTo>
                        <a:close/>
                        <a:moveTo>
                          <a:pt x="3181247" y="1612788"/>
                        </a:moveTo>
                        <a:cubicBezTo>
                          <a:pt x="3392992" y="1516539"/>
                          <a:pt x="3277496" y="1535789"/>
                          <a:pt x="3296745" y="1497290"/>
                        </a:cubicBezTo>
                        <a:cubicBezTo>
                          <a:pt x="3315994" y="1497290"/>
                          <a:pt x="3335245" y="1535790"/>
                          <a:pt x="3354494" y="1497290"/>
                        </a:cubicBezTo>
                        <a:cubicBezTo>
                          <a:pt x="3392994" y="1478040"/>
                          <a:pt x="3412244" y="1458790"/>
                          <a:pt x="3450743" y="1439540"/>
                        </a:cubicBezTo>
                        <a:cubicBezTo>
                          <a:pt x="3469993" y="1420291"/>
                          <a:pt x="3450743" y="1381791"/>
                          <a:pt x="3469993" y="1381791"/>
                        </a:cubicBezTo>
                        <a:cubicBezTo>
                          <a:pt x="3489242" y="1362542"/>
                          <a:pt x="3469993" y="1420291"/>
                          <a:pt x="3527742" y="1401041"/>
                        </a:cubicBezTo>
                        <a:lnTo>
                          <a:pt x="3585491" y="1362541"/>
                        </a:lnTo>
                        <a:cubicBezTo>
                          <a:pt x="3585491" y="1285541"/>
                          <a:pt x="3623991" y="1362541"/>
                          <a:pt x="3643241" y="1343291"/>
                        </a:cubicBezTo>
                        <a:cubicBezTo>
                          <a:pt x="3797242" y="1285542"/>
                          <a:pt x="3720240" y="1285542"/>
                          <a:pt x="3739490" y="1247042"/>
                        </a:cubicBezTo>
                        <a:cubicBezTo>
                          <a:pt x="3758739" y="1247042"/>
                          <a:pt x="3777989" y="1266292"/>
                          <a:pt x="3797239" y="1266292"/>
                        </a:cubicBezTo>
                        <a:cubicBezTo>
                          <a:pt x="3874239" y="1227792"/>
                          <a:pt x="3816488" y="1170043"/>
                          <a:pt x="3835739" y="1150793"/>
                        </a:cubicBezTo>
                        <a:cubicBezTo>
                          <a:pt x="3854988" y="1150793"/>
                          <a:pt x="3854988" y="1208542"/>
                          <a:pt x="3893488" y="1170043"/>
                        </a:cubicBezTo>
                        <a:cubicBezTo>
                          <a:pt x="3931988" y="1131543"/>
                          <a:pt x="4124485" y="1054544"/>
                          <a:pt x="4047489" y="1131543"/>
                        </a:cubicBezTo>
                        <a:cubicBezTo>
                          <a:pt x="3989740" y="1170043"/>
                          <a:pt x="3951240" y="1189292"/>
                          <a:pt x="3951240" y="1227792"/>
                        </a:cubicBezTo>
                        <a:cubicBezTo>
                          <a:pt x="3951240" y="1266292"/>
                          <a:pt x="3931991" y="1208542"/>
                          <a:pt x="3893491" y="1247041"/>
                        </a:cubicBezTo>
                        <a:lnTo>
                          <a:pt x="3720238" y="1401043"/>
                        </a:lnTo>
                        <a:cubicBezTo>
                          <a:pt x="3720238" y="1516541"/>
                          <a:pt x="3720238" y="1381793"/>
                          <a:pt x="3662489" y="1420292"/>
                        </a:cubicBezTo>
                        <a:cubicBezTo>
                          <a:pt x="3604740" y="1439541"/>
                          <a:pt x="3585489" y="1439541"/>
                          <a:pt x="3585489" y="1458792"/>
                        </a:cubicBezTo>
                        <a:cubicBezTo>
                          <a:pt x="3585489" y="1555041"/>
                          <a:pt x="3566240" y="1458792"/>
                          <a:pt x="3527740" y="1458792"/>
                        </a:cubicBezTo>
                        <a:cubicBezTo>
                          <a:pt x="3392990" y="1497292"/>
                          <a:pt x="3469991" y="1555041"/>
                          <a:pt x="3450740" y="1555041"/>
                        </a:cubicBezTo>
                        <a:cubicBezTo>
                          <a:pt x="3412241" y="1574290"/>
                          <a:pt x="3450740" y="1478041"/>
                          <a:pt x="3335242" y="1574290"/>
                        </a:cubicBezTo>
                        <a:cubicBezTo>
                          <a:pt x="3315993" y="1593540"/>
                          <a:pt x="3335242" y="1632040"/>
                          <a:pt x="3315993" y="1632040"/>
                        </a:cubicBezTo>
                        <a:cubicBezTo>
                          <a:pt x="3296743" y="1651289"/>
                          <a:pt x="3296743" y="1555040"/>
                          <a:pt x="3238993" y="1612790"/>
                        </a:cubicBezTo>
                        <a:cubicBezTo>
                          <a:pt x="3219743" y="1632040"/>
                          <a:pt x="3200493" y="1632040"/>
                          <a:pt x="3181244" y="1632040"/>
                        </a:cubicBezTo>
                        <a:cubicBezTo>
                          <a:pt x="3238993" y="1747538"/>
                          <a:pt x="3354496" y="1786041"/>
                          <a:pt x="3469995" y="1805292"/>
                        </a:cubicBezTo>
                        <a:cubicBezTo>
                          <a:pt x="3354496" y="1882292"/>
                          <a:pt x="3296742" y="1997787"/>
                          <a:pt x="3315994" y="2094043"/>
                        </a:cubicBezTo>
                        <a:cubicBezTo>
                          <a:pt x="3315994" y="2190293"/>
                          <a:pt x="3354493" y="2248045"/>
                          <a:pt x="3412242" y="2286538"/>
                        </a:cubicBezTo>
                        <a:cubicBezTo>
                          <a:pt x="3373743" y="2305787"/>
                          <a:pt x="3335243" y="2325038"/>
                          <a:pt x="3296744" y="2363537"/>
                        </a:cubicBezTo>
                        <a:cubicBezTo>
                          <a:pt x="3296744" y="2305788"/>
                          <a:pt x="3277495" y="2248039"/>
                          <a:pt x="3238995" y="2190285"/>
                        </a:cubicBezTo>
                        <a:cubicBezTo>
                          <a:pt x="3181245" y="2132536"/>
                          <a:pt x="3104245" y="2074786"/>
                          <a:pt x="2988746" y="2074786"/>
                        </a:cubicBezTo>
                        <a:cubicBezTo>
                          <a:pt x="3084996" y="1940036"/>
                          <a:pt x="3161999" y="1786035"/>
                          <a:pt x="3181241" y="1612792"/>
                        </a:cubicBezTo>
                        <a:close/>
                        <a:moveTo>
                          <a:pt x="2584463" y="2151788"/>
                        </a:moveTo>
                        <a:lnTo>
                          <a:pt x="2584463" y="2132538"/>
                        </a:lnTo>
                        <a:cubicBezTo>
                          <a:pt x="2622963" y="2017040"/>
                          <a:pt x="2565214" y="2074789"/>
                          <a:pt x="2565214" y="2036289"/>
                        </a:cubicBezTo>
                        <a:cubicBezTo>
                          <a:pt x="2584463" y="2017040"/>
                          <a:pt x="2622963" y="2036289"/>
                          <a:pt x="2622963" y="1997790"/>
                        </a:cubicBezTo>
                        <a:cubicBezTo>
                          <a:pt x="2622963" y="1959290"/>
                          <a:pt x="2642213" y="1940040"/>
                          <a:pt x="2642213" y="1901540"/>
                        </a:cubicBezTo>
                        <a:cubicBezTo>
                          <a:pt x="2661462" y="1863041"/>
                          <a:pt x="2622963" y="1863041"/>
                          <a:pt x="2642213" y="1843791"/>
                        </a:cubicBezTo>
                        <a:cubicBezTo>
                          <a:pt x="2642213" y="1805291"/>
                          <a:pt x="2661462" y="1863041"/>
                          <a:pt x="2699962" y="1805291"/>
                        </a:cubicBezTo>
                        <a:lnTo>
                          <a:pt x="2719211" y="1747542"/>
                        </a:lnTo>
                        <a:cubicBezTo>
                          <a:pt x="2680712" y="1689793"/>
                          <a:pt x="2738461" y="1728293"/>
                          <a:pt x="2757711" y="1709042"/>
                        </a:cubicBezTo>
                        <a:cubicBezTo>
                          <a:pt x="2853960" y="1574292"/>
                          <a:pt x="2796211" y="1612793"/>
                          <a:pt x="2796211" y="1574292"/>
                        </a:cubicBezTo>
                        <a:cubicBezTo>
                          <a:pt x="2796211" y="1555043"/>
                          <a:pt x="2815461" y="1574292"/>
                          <a:pt x="2834711" y="1555043"/>
                        </a:cubicBezTo>
                        <a:cubicBezTo>
                          <a:pt x="2892460" y="1478043"/>
                          <a:pt x="2796211" y="1458794"/>
                          <a:pt x="2815461" y="1439544"/>
                        </a:cubicBezTo>
                        <a:cubicBezTo>
                          <a:pt x="2834711" y="1439544"/>
                          <a:pt x="2873211" y="1478044"/>
                          <a:pt x="2873211" y="1420295"/>
                        </a:cubicBezTo>
                        <a:cubicBezTo>
                          <a:pt x="2873211" y="1362546"/>
                          <a:pt x="2988709" y="1189298"/>
                          <a:pt x="2969460" y="1285545"/>
                        </a:cubicBezTo>
                        <a:cubicBezTo>
                          <a:pt x="2950210" y="1362545"/>
                          <a:pt x="2911710" y="1420295"/>
                          <a:pt x="2930960" y="1439546"/>
                        </a:cubicBezTo>
                        <a:cubicBezTo>
                          <a:pt x="2969460" y="1478046"/>
                          <a:pt x="2911710" y="1439546"/>
                          <a:pt x="2911710" y="1478046"/>
                        </a:cubicBezTo>
                        <a:lnTo>
                          <a:pt x="2853961" y="1709043"/>
                        </a:lnTo>
                        <a:cubicBezTo>
                          <a:pt x="2911710" y="1805292"/>
                          <a:pt x="2853961" y="1689794"/>
                          <a:pt x="2815461" y="1766792"/>
                        </a:cubicBezTo>
                        <a:cubicBezTo>
                          <a:pt x="2796212" y="1805292"/>
                          <a:pt x="2776962" y="1824542"/>
                          <a:pt x="2796212" y="1843792"/>
                        </a:cubicBezTo>
                        <a:cubicBezTo>
                          <a:pt x="2834712" y="1920792"/>
                          <a:pt x="2757712" y="1843792"/>
                          <a:pt x="2738463" y="1863042"/>
                        </a:cubicBezTo>
                        <a:cubicBezTo>
                          <a:pt x="2642214" y="1978540"/>
                          <a:pt x="2738463" y="1978540"/>
                          <a:pt x="2719213" y="1997791"/>
                        </a:cubicBezTo>
                        <a:cubicBezTo>
                          <a:pt x="2699964" y="2017041"/>
                          <a:pt x="2680713" y="1920792"/>
                          <a:pt x="2642214" y="2074791"/>
                        </a:cubicBezTo>
                        <a:cubicBezTo>
                          <a:pt x="2622964" y="2094041"/>
                          <a:pt x="2661463" y="2113291"/>
                          <a:pt x="2661463" y="2132541"/>
                        </a:cubicBezTo>
                        <a:cubicBezTo>
                          <a:pt x="2661463" y="2151790"/>
                          <a:pt x="2603714" y="2094041"/>
                          <a:pt x="2584463" y="2151790"/>
                        </a:cubicBezTo>
                        <a:close/>
                        <a:moveTo>
                          <a:pt x="2430462" y="1978535"/>
                        </a:moveTo>
                        <a:cubicBezTo>
                          <a:pt x="2430462" y="1959286"/>
                          <a:pt x="2430462" y="1959286"/>
                          <a:pt x="2411213" y="1959286"/>
                        </a:cubicBezTo>
                        <a:cubicBezTo>
                          <a:pt x="2391963" y="1901536"/>
                          <a:pt x="2391963" y="1824536"/>
                          <a:pt x="2411213" y="1747540"/>
                        </a:cubicBezTo>
                        <a:cubicBezTo>
                          <a:pt x="2449712" y="1709040"/>
                          <a:pt x="2488212" y="1651291"/>
                          <a:pt x="2488212" y="1593539"/>
                        </a:cubicBezTo>
                        <a:lnTo>
                          <a:pt x="2488212" y="1574289"/>
                        </a:lnTo>
                        <a:cubicBezTo>
                          <a:pt x="2565212" y="1439540"/>
                          <a:pt x="2680707" y="1324041"/>
                          <a:pt x="2796215" y="1266287"/>
                        </a:cubicBezTo>
                        <a:cubicBezTo>
                          <a:pt x="2622962" y="1439540"/>
                          <a:pt x="2353472" y="1689788"/>
                          <a:pt x="2430468" y="1978569"/>
                        </a:cubicBezTo>
                        <a:close/>
                        <a:moveTo>
                          <a:pt x="2372713" y="1940035"/>
                        </a:moveTo>
                        <a:cubicBezTo>
                          <a:pt x="2276464" y="1901535"/>
                          <a:pt x="2141716" y="1901535"/>
                          <a:pt x="1987715" y="1920786"/>
                        </a:cubicBezTo>
                        <a:cubicBezTo>
                          <a:pt x="1891465" y="1940035"/>
                          <a:pt x="1795220" y="1978535"/>
                          <a:pt x="1737466" y="2017035"/>
                        </a:cubicBezTo>
                        <a:cubicBezTo>
                          <a:pt x="1737466" y="1940035"/>
                          <a:pt x="1737466" y="1882285"/>
                          <a:pt x="1698966" y="1805289"/>
                        </a:cubicBezTo>
                        <a:cubicBezTo>
                          <a:pt x="1910712" y="1901538"/>
                          <a:pt x="2218714" y="1901538"/>
                          <a:pt x="2372745" y="1786040"/>
                        </a:cubicBezTo>
                        <a:lnTo>
                          <a:pt x="2372745" y="1940041"/>
                        </a:lnTo>
                        <a:close/>
                        <a:moveTo>
                          <a:pt x="2372713" y="1978535"/>
                        </a:moveTo>
                        <a:lnTo>
                          <a:pt x="2391962" y="1997785"/>
                        </a:lnTo>
                        <a:cubicBezTo>
                          <a:pt x="2160965" y="1978535"/>
                          <a:pt x="1872214" y="1959285"/>
                          <a:pt x="1698932" y="2113283"/>
                        </a:cubicBezTo>
                        <a:cubicBezTo>
                          <a:pt x="1718181" y="2094034"/>
                          <a:pt x="1718181" y="2074783"/>
                          <a:pt x="1718181" y="2074783"/>
                        </a:cubicBezTo>
                        <a:cubicBezTo>
                          <a:pt x="1891434" y="1940033"/>
                          <a:pt x="2180176" y="1920782"/>
                          <a:pt x="2372719" y="1978534"/>
                        </a:cubicBezTo>
                        <a:close/>
                        <a:moveTo>
                          <a:pt x="2603710" y="2228784"/>
                        </a:moveTo>
                        <a:lnTo>
                          <a:pt x="2622959" y="2228784"/>
                        </a:lnTo>
                        <a:lnTo>
                          <a:pt x="2603710" y="2248033"/>
                        </a:lnTo>
                        <a:close/>
                        <a:moveTo>
                          <a:pt x="2930954" y="2132535"/>
                        </a:moveTo>
                        <a:lnTo>
                          <a:pt x="2950204" y="2113285"/>
                        </a:lnTo>
                        <a:lnTo>
                          <a:pt x="3065702" y="2113285"/>
                        </a:lnTo>
                        <a:cubicBezTo>
                          <a:pt x="3027202" y="2113285"/>
                          <a:pt x="2969453" y="2132535"/>
                          <a:pt x="2930952" y="2132535"/>
                        </a:cubicBezTo>
                        <a:close/>
                        <a:moveTo>
                          <a:pt x="2430457" y="1997785"/>
                        </a:moveTo>
                        <a:lnTo>
                          <a:pt x="2430457" y="2017034"/>
                        </a:lnTo>
                        <a:lnTo>
                          <a:pt x="2449707" y="2017034"/>
                        </a:lnTo>
                        <a:close/>
                        <a:moveTo>
                          <a:pt x="2276456" y="2594568"/>
                        </a:moveTo>
                        <a:cubicBezTo>
                          <a:pt x="2276456" y="2652317"/>
                          <a:pt x="2295705" y="2690817"/>
                          <a:pt x="2314956" y="2729318"/>
                        </a:cubicBezTo>
                        <a:cubicBezTo>
                          <a:pt x="2526701" y="2633069"/>
                          <a:pt x="2411205" y="2652318"/>
                          <a:pt x="2430454" y="2613819"/>
                        </a:cubicBezTo>
                        <a:cubicBezTo>
                          <a:pt x="2449704" y="2613819"/>
                          <a:pt x="2468954" y="2652319"/>
                          <a:pt x="2488203" y="2613819"/>
                        </a:cubicBezTo>
                        <a:cubicBezTo>
                          <a:pt x="2526703" y="2594570"/>
                          <a:pt x="2545953" y="2575319"/>
                          <a:pt x="2584453" y="2556070"/>
                        </a:cubicBezTo>
                        <a:cubicBezTo>
                          <a:pt x="2603702" y="2536820"/>
                          <a:pt x="2584453" y="2498321"/>
                          <a:pt x="2603702" y="2498321"/>
                        </a:cubicBezTo>
                        <a:cubicBezTo>
                          <a:pt x="2622951" y="2479071"/>
                          <a:pt x="2603702" y="2536820"/>
                          <a:pt x="2661451" y="2517570"/>
                        </a:cubicBezTo>
                        <a:lnTo>
                          <a:pt x="2719200" y="2459821"/>
                        </a:lnTo>
                        <a:cubicBezTo>
                          <a:pt x="2719200" y="2402072"/>
                          <a:pt x="2757700" y="2459821"/>
                          <a:pt x="2776950" y="2459821"/>
                        </a:cubicBezTo>
                        <a:cubicBezTo>
                          <a:pt x="2930951" y="2402072"/>
                          <a:pt x="2853949" y="2402072"/>
                          <a:pt x="2873199" y="2363572"/>
                        </a:cubicBezTo>
                        <a:cubicBezTo>
                          <a:pt x="2892448" y="2363572"/>
                          <a:pt x="2911699" y="2382821"/>
                          <a:pt x="2930948" y="2382821"/>
                        </a:cubicBezTo>
                        <a:cubicBezTo>
                          <a:pt x="3007948" y="2344321"/>
                          <a:pt x="2950198" y="2286572"/>
                          <a:pt x="2969448" y="2267323"/>
                        </a:cubicBezTo>
                        <a:cubicBezTo>
                          <a:pt x="2988698" y="2267323"/>
                          <a:pt x="3007948" y="2325072"/>
                          <a:pt x="3027197" y="2286572"/>
                        </a:cubicBezTo>
                        <a:cubicBezTo>
                          <a:pt x="3084947" y="2248072"/>
                          <a:pt x="3277446" y="2171074"/>
                          <a:pt x="3181198" y="2248072"/>
                        </a:cubicBezTo>
                        <a:cubicBezTo>
                          <a:pt x="3123449" y="2286572"/>
                          <a:pt x="3084950" y="2305821"/>
                          <a:pt x="3084950" y="2344321"/>
                        </a:cubicBezTo>
                        <a:cubicBezTo>
                          <a:pt x="3084950" y="2382821"/>
                          <a:pt x="3065700" y="2325072"/>
                          <a:pt x="3027200" y="2363571"/>
                        </a:cubicBezTo>
                        <a:lnTo>
                          <a:pt x="2853948" y="2517572"/>
                        </a:lnTo>
                        <a:cubicBezTo>
                          <a:pt x="2853948" y="2613821"/>
                          <a:pt x="2853948" y="2498323"/>
                          <a:pt x="2796198" y="2536821"/>
                        </a:cubicBezTo>
                        <a:cubicBezTo>
                          <a:pt x="2738449" y="2556071"/>
                          <a:pt x="2738449" y="2556071"/>
                          <a:pt x="2719199" y="2575321"/>
                        </a:cubicBezTo>
                        <a:cubicBezTo>
                          <a:pt x="2719199" y="2671570"/>
                          <a:pt x="2699949" y="2575321"/>
                          <a:pt x="2680699" y="2575321"/>
                        </a:cubicBezTo>
                        <a:cubicBezTo>
                          <a:pt x="2526697" y="2613821"/>
                          <a:pt x="2603699" y="2671570"/>
                          <a:pt x="2584450" y="2671570"/>
                        </a:cubicBezTo>
                        <a:cubicBezTo>
                          <a:pt x="2545950" y="2690820"/>
                          <a:pt x="2584450" y="2594571"/>
                          <a:pt x="2468951" y="2690820"/>
                        </a:cubicBezTo>
                        <a:cubicBezTo>
                          <a:pt x="2449702" y="2710069"/>
                          <a:pt x="2468951" y="2748569"/>
                          <a:pt x="2449702" y="2748569"/>
                        </a:cubicBezTo>
                        <a:cubicBezTo>
                          <a:pt x="2430452" y="2767818"/>
                          <a:pt x="2449702" y="2671569"/>
                          <a:pt x="2372702" y="2729320"/>
                        </a:cubicBezTo>
                        <a:cubicBezTo>
                          <a:pt x="2353453" y="2748569"/>
                          <a:pt x="2334202" y="2748569"/>
                          <a:pt x="2314953" y="2748569"/>
                        </a:cubicBezTo>
                        <a:cubicBezTo>
                          <a:pt x="2334202" y="2787069"/>
                          <a:pt x="2353453" y="2806318"/>
                          <a:pt x="2372702" y="2825569"/>
                        </a:cubicBezTo>
                        <a:cubicBezTo>
                          <a:pt x="2314953" y="2825569"/>
                          <a:pt x="2276453" y="2864069"/>
                          <a:pt x="2237952" y="2883318"/>
                        </a:cubicBezTo>
                        <a:cubicBezTo>
                          <a:pt x="2257202" y="2844818"/>
                          <a:pt x="2257202" y="2806318"/>
                          <a:pt x="2237952" y="2748568"/>
                        </a:cubicBezTo>
                        <a:cubicBezTo>
                          <a:pt x="2218703" y="2748568"/>
                          <a:pt x="2199452" y="2767818"/>
                          <a:pt x="2180203" y="2767818"/>
                        </a:cubicBezTo>
                        <a:cubicBezTo>
                          <a:pt x="2103203" y="2767818"/>
                          <a:pt x="2160953" y="2844817"/>
                          <a:pt x="2141703" y="2844817"/>
                        </a:cubicBezTo>
                        <a:cubicBezTo>
                          <a:pt x="2122454" y="2844817"/>
                          <a:pt x="2122454" y="2787068"/>
                          <a:pt x="2083954" y="2806317"/>
                        </a:cubicBezTo>
                        <a:cubicBezTo>
                          <a:pt x="1929952" y="2806317"/>
                          <a:pt x="2026204" y="2844817"/>
                          <a:pt x="1987705" y="2864067"/>
                        </a:cubicBezTo>
                        <a:cubicBezTo>
                          <a:pt x="1968455" y="2864067"/>
                          <a:pt x="1987705" y="2787067"/>
                          <a:pt x="1852955" y="2844817"/>
                        </a:cubicBezTo>
                        <a:cubicBezTo>
                          <a:pt x="1833705" y="2864067"/>
                          <a:pt x="1891455" y="2941066"/>
                          <a:pt x="1814455" y="2883317"/>
                        </a:cubicBezTo>
                        <a:cubicBezTo>
                          <a:pt x="1795205" y="2864068"/>
                          <a:pt x="1795205" y="2883317"/>
                          <a:pt x="1737455" y="2902567"/>
                        </a:cubicBezTo>
                        <a:cubicBezTo>
                          <a:pt x="1660456" y="2921816"/>
                          <a:pt x="1756705" y="2998816"/>
                          <a:pt x="1679706" y="2921816"/>
                        </a:cubicBezTo>
                        <a:lnTo>
                          <a:pt x="1448709" y="2921816"/>
                        </a:lnTo>
                        <a:cubicBezTo>
                          <a:pt x="1390960" y="2921816"/>
                          <a:pt x="1429460" y="2979565"/>
                          <a:pt x="1390960" y="2921816"/>
                        </a:cubicBezTo>
                        <a:cubicBezTo>
                          <a:pt x="1371710" y="2902567"/>
                          <a:pt x="1313960" y="2921816"/>
                          <a:pt x="1256210" y="2921816"/>
                        </a:cubicBezTo>
                        <a:cubicBezTo>
                          <a:pt x="1140711" y="2921816"/>
                          <a:pt x="1333210" y="2864067"/>
                          <a:pt x="1390960" y="2864067"/>
                        </a:cubicBezTo>
                        <a:cubicBezTo>
                          <a:pt x="1448710" y="2864067"/>
                          <a:pt x="1410209" y="2825567"/>
                          <a:pt x="1429460" y="2806317"/>
                        </a:cubicBezTo>
                        <a:cubicBezTo>
                          <a:pt x="1448709" y="2806317"/>
                          <a:pt x="1448709" y="2883317"/>
                          <a:pt x="1544958" y="2864067"/>
                        </a:cubicBezTo>
                        <a:cubicBezTo>
                          <a:pt x="1564207" y="2864067"/>
                          <a:pt x="1564207" y="2825567"/>
                          <a:pt x="1564207" y="2825567"/>
                        </a:cubicBezTo>
                        <a:cubicBezTo>
                          <a:pt x="1602707" y="2825567"/>
                          <a:pt x="1544958" y="2883316"/>
                          <a:pt x="1698957" y="2825567"/>
                        </a:cubicBezTo>
                        <a:cubicBezTo>
                          <a:pt x="1718207" y="2825567"/>
                          <a:pt x="1718207" y="2748567"/>
                          <a:pt x="1756707" y="2806317"/>
                        </a:cubicBezTo>
                        <a:lnTo>
                          <a:pt x="1814456" y="2787068"/>
                        </a:lnTo>
                        <a:cubicBezTo>
                          <a:pt x="1891455" y="2767818"/>
                          <a:pt x="1833705" y="2729319"/>
                          <a:pt x="1872205" y="2729319"/>
                        </a:cubicBezTo>
                        <a:cubicBezTo>
                          <a:pt x="1872205" y="2729319"/>
                          <a:pt x="1891455" y="2767818"/>
                          <a:pt x="1910705" y="2767818"/>
                        </a:cubicBezTo>
                        <a:lnTo>
                          <a:pt x="2026204" y="2767818"/>
                        </a:lnTo>
                        <a:cubicBezTo>
                          <a:pt x="2064703" y="2767818"/>
                          <a:pt x="2045453" y="2729319"/>
                          <a:pt x="2064703" y="2729319"/>
                        </a:cubicBezTo>
                        <a:cubicBezTo>
                          <a:pt x="2103203" y="2729319"/>
                          <a:pt x="2006954" y="2806318"/>
                          <a:pt x="2237956" y="2729319"/>
                        </a:cubicBezTo>
                        <a:cubicBezTo>
                          <a:pt x="2237956" y="2690819"/>
                          <a:pt x="2218707" y="2652319"/>
                          <a:pt x="2180207" y="2613820"/>
                        </a:cubicBezTo>
                        <a:cubicBezTo>
                          <a:pt x="2218707" y="2613820"/>
                          <a:pt x="2257206" y="2594571"/>
                          <a:pt x="2276456" y="2594571"/>
                        </a:cubicBezTo>
                        <a:close/>
                        <a:moveTo>
                          <a:pt x="1621918" y="2536819"/>
                        </a:moveTo>
                        <a:lnTo>
                          <a:pt x="1641168" y="2556068"/>
                        </a:lnTo>
                        <a:cubicBezTo>
                          <a:pt x="1506418" y="2613817"/>
                          <a:pt x="1371668" y="2690818"/>
                          <a:pt x="1256170" y="2748562"/>
                        </a:cubicBezTo>
                        <a:cubicBezTo>
                          <a:pt x="1333169" y="2652313"/>
                          <a:pt x="1467915" y="2575309"/>
                          <a:pt x="1621917" y="2536817"/>
                        </a:cubicBezTo>
                        <a:close/>
                        <a:moveTo>
                          <a:pt x="2122415" y="2633068"/>
                        </a:moveTo>
                        <a:cubicBezTo>
                          <a:pt x="2141665" y="2652317"/>
                          <a:pt x="2141665" y="2652317"/>
                          <a:pt x="2141665" y="2671567"/>
                        </a:cubicBezTo>
                        <a:cubicBezTo>
                          <a:pt x="2141665" y="2671567"/>
                          <a:pt x="2122415" y="2652318"/>
                          <a:pt x="2122415" y="2633068"/>
                        </a:cubicBezTo>
                        <a:close/>
                        <a:moveTo>
                          <a:pt x="2334161" y="2575318"/>
                        </a:moveTo>
                        <a:lnTo>
                          <a:pt x="2353410" y="2556069"/>
                        </a:lnTo>
                        <a:cubicBezTo>
                          <a:pt x="2334161" y="2575318"/>
                          <a:pt x="2334161" y="2613818"/>
                          <a:pt x="2334161" y="2633069"/>
                        </a:cubicBezTo>
                        <a:lnTo>
                          <a:pt x="2334161" y="2575319"/>
                        </a:lnTo>
                        <a:close/>
                        <a:moveTo>
                          <a:pt x="1583377" y="1747538"/>
                        </a:moveTo>
                        <a:lnTo>
                          <a:pt x="1602626" y="1766788"/>
                        </a:lnTo>
                        <a:cubicBezTo>
                          <a:pt x="1525626" y="1824537"/>
                          <a:pt x="1621875" y="1843787"/>
                          <a:pt x="1602626" y="1863037"/>
                        </a:cubicBezTo>
                        <a:cubicBezTo>
                          <a:pt x="1583377" y="1863037"/>
                          <a:pt x="1564126" y="1843787"/>
                          <a:pt x="1544877" y="1863037"/>
                        </a:cubicBezTo>
                        <a:cubicBezTo>
                          <a:pt x="1410127" y="1959286"/>
                          <a:pt x="1506377" y="1940036"/>
                          <a:pt x="1487127" y="1959286"/>
                        </a:cubicBezTo>
                        <a:cubicBezTo>
                          <a:pt x="1487127" y="1978535"/>
                          <a:pt x="1448628" y="1901536"/>
                          <a:pt x="1390878" y="2036285"/>
                        </a:cubicBezTo>
                        <a:cubicBezTo>
                          <a:pt x="1371629" y="2074785"/>
                          <a:pt x="1467878" y="2094035"/>
                          <a:pt x="1371629" y="2094035"/>
                        </a:cubicBezTo>
                        <a:cubicBezTo>
                          <a:pt x="1352380" y="2094035"/>
                          <a:pt x="1352380" y="2113284"/>
                          <a:pt x="1333129" y="2151784"/>
                        </a:cubicBezTo>
                        <a:cubicBezTo>
                          <a:pt x="1275380" y="2209533"/>
                          <a:pt x="1390878" y="2228784"/>
                          <a:pt x="1294629" y="2209533"/>
                        </a:cubicBezTo>
                        <a:lnTo>
                          <a:pt x="1102135" y="2344283"/>
                        </a:lnTo>
                        <a:cubicBezTo>
                          <a:pt x="1063635" y="2382783"/>
                          <a:pt x="1121384" y="2402032"/>
                          <a:pt x="1063635" y="2402032"/>
                        </a:cubicBezTo>
                        <a:cubicBezTo>
                          <a:pt x="1044386" y="2382783"/>
                          <a:pt x="1005886" y="2421282"/>
                          <a:pt x="948137" y="2479032"/>
                        </a:cubicBezTo>
                        <a:cubicBezTo>
                          <a:pt x="871137" y="2536781"/>
                          <a:pt x="986636" y="2363534"/>
                          <a:pt x="1025136" y="2344282"/>
                        </a:cubicBezTo>
                        <a:cubicBezTo>
                          <a:pt x="1082886" y="2305782"/>
                          <a:pt x="1025136" y="2286533"/>
                          <a:pt x="1025136" y="2267282"/>
                        </a:cubicBezTo>
                        <a:cubicBezTo>
                          <a:pt x="1044386" y="2248033"/>
                          <a:pt x="1082886" y="2325032"/>
                          <a:pt x="1140635" y="2248033"/>
                        </a:cubicBezTo>
                        <a:cubicBezTo>
                          <a:pt x="1159884" y="2228784"/>
                          <a:pt x="1121385" y="2209533"/>
                          <a:pt x="1140635" y="2190284"/>
                        </a:cubicBezTo>
                        <a:cubicBezTo>
                          <a:pt x="1179135" y="2190284"/>
                          <a:pt x="1159884" y="2248033"/>
                          <a:pt x="1256133" y="2113284"/>
                        </a:cubicBezTo>
                        <a:cubicBezTo>
                          <a:pt x="1256133" y="2094035"/>
                          <a:pt x="1217634" y="2055535"/>
                          <a:pt x="1275383" y="2074784"/>
                        </a:cubicBezTo>
                        <a:lnTo>
                          <a:pt x="1313883" y="2017035"/>
                        </a:lnTo>
                        <a:cubicBezTo>
                          <a:pt x="1352383" y="1959286"/>
                          <a:pt x="1294633" y="1959286"/>
                          <a:pt x="1313883" y="1940035"/>
                        </a:cubicBezTo>
                        <a:cubicBezTo>
                          <a:pt x="1333132" y="1940035"/>
                          <a:pt x="1352383" y="1959285"/>
                          <a:pt x="1371632" y="1940035"/>
                        </a:cubicBezTo>
                        <a:cubicBezTo>
                          <a:pt x="1410132" y="1920786"/>
                          <a:pt x="1429381" y="1882286"/>
                          <a:pt x="1467881" y="1863036"/>
                        </a:cubicBezTo>
                        <a:cubicBezTo>
                          <a:pt x="1487130" y="1843786"/>
                          <a:pt x="1448631" y="1824536"/>
                          <a:pt x="1467881" y="1824536"/>
                        </a:cubicBezTo>
                        <a:cubicBezTo>
                          <a:pt x="1506381" y="1805286"/>
                          <a:pt x="1487130" y="1882285"/>
                          <a:pt x="1583379" y="1747536"/>
                        </a:cubicBezTo>
                        <a:close/>
                        <a:moveTo>
                          <a:pt x="2411157" y="1420294"/>
                        </a:moveTo>
                        <a:cubicBezTo>
                          <a:pt x="2218663" y="1189297"/>
                          <a:pt x="1698875" y="1035296"/>
                          <a:pt x="1525622" y="1343294"/>
                        </a:cubicBezTo>
                        <a:cubicBezTo>
                          <a:pt x="1775871" y="1035292"/>
                          <a:pt x="2160908" y="1266295"/>
                          <a:pt x="2411157" y="1420294"/>
                        </a:cubicBezTo>
                        <a:close/>
                        <a:moveTo>
                          <a:pt x="851844" y="2344321"/>
                        </a:moveTo>
                        <a:cubicBezTo>
                          <a:pt x="871093" y="2036319"/>
                          <a:pt x="1179088" y="1593537"/>
                          <a:pt x="1506381" y="1728287"/>
                        </a:cubicBezTo>
                        <a:cubicBezTo>
                          <a:pt x="1121382" y="1651287"/>
                          <a:pt x="967381" y="2055531"/>
                          <a:pt x="851844" y="2344321"/>
                        </a:cubicBezTo>
                        <a:close/>
                        <a:moveTo>
                          <a:pt x="3527639" y="3037352"/>
                        </a:moveTo>
                        <a:cubicBezTo>
                          <a:pt x="3604639" y="3018102"/>
                          <a:pt x="3681641" y="2979602"/>
                          <a:pt x="3758636" y="2921853"/>
                        </a:cubicBezTo>
                        <a:cubicBezTo>
                          <a:pt x="3777886" y="2902604"/>
                          <a:pt x="3797136" y="2902604"/>
                          <a:pt x="3816385" y="2902604"/>
                        </a:cubicBezTo>
                        <a:cubicBezTo>
                          <a:pt x="3835635" y="2902604"/>
                          <a:pt x="3835635" y="2921853"/>
                          <a:pt x="3835635" y="2921853"/>
                        </a:cubicBezTo>
                        <a:cubicBezTo>
                          <a:pt x="3604638" y="2960353"/>
                          <a:pt x="3431385" y="3191353"/>
                          <a:pt x="3277354" y="3364596"/>
                        </a:cubicBezTo>
                        <a:cubicBezTo>
                          <a:pt x="3315854" y="3249097"/>
                          <a:pt x="3412104" y="3133599"/>
                          <a:pt x="3527603" y="3037352"/>
                        </a:cubicBezTo>
                        <a:close/>
                        <a:moveTo>
                          <a:pt x="3546889" y="1786061"/>
                        </a:moveTo>
                        <a:cubicBezTo>
                          <a:pt x="3643138" y="1766811"/>
                          <a:pt x="3739383" y="1747561"/>
                          <a:pt x="3816388" y="1689811"/>
                        </a:cubicBezTo>
                        <a:cubicBezTo>
                          <a:pt x="4008883" y="1651312"/>
                          <a:pt x="4182135" y="1689811"/>
                          <a:pt x="4278383" y="1843813"/>
                        </a:cubicBezTo>
                        <a:cubicBezTo>
                          <a:pt x="4028134" y="1555062"/>
                          <a:pt x="3643097" y="1766813"/>
                          <a:pt x="3373597" y="1920812"/>
                        </a:cubicBezTo>
                        <a:cubicBezTo>
                          <a:pt x="3431346" y="1882313"/>
                          <a:pt x="3489095" y="1824563"/>
                          <a:pt x="3546849" y="1786062"/>
                        </a:cubicBezTo>
                        <a:close/>
                        <a:moveTo>
                          <a:pt x="3931887" y="996783"/>
                        </a:moveTo>
                        <a:cubicBezTo>
                          <a:pt x="3643136" y="958283"/>
                          <a:pt x="3142610" y="1170036"/>
                          <a:pt x="3200354" y="1516531"/>
                        </a:cubicBezTo>
                        <a:cubicBezTo>
                          <a:pt x="3200354" y="1131533"/>
                          <a:pt x="3643097" y="1054537"/>
                          <a:pt x="3931887" y="996783"/>
                        </a:cubicBezTo>
                        <a:close/>
                        <a:moveTo>
                          <a:pt x="3951136" y="2690807"/>
                        </a:moveTo>
                        <a:cubicBezTo>
                          <a:pt x="3970386" y="2671558"/>
                          <a:pt x="3970386" y="2652307"/>
                          <a:pt x="3970386" y="2633058"/>
                        </a:cubicBezTo>
                        <a:cubicBezTo>
                          <a:pt x="3989635" y="2633058"/>
                          <a:pt x="4008886" y="2613809"/>
                          <a:pt x="4028135" y="2613809"/>
                        </a:cubicBezTo>
                        <a:cubicBezTo>
                          <a:pt x="4047385" y="2613809"/>
                          <a:pt x="4047385" y="2575309"/>
                          <a:pt x="4066635" y="2575309"/>
                        </a:cubicBezTo>
                        <a:cubicBezTo>
                          <a:pt x="4085884" y="2556059"/>
                          <a:pt x="4047385" y="2613809"/>
                          <a:pt x="4124384" y="2594558"/>
                        </a:cubicBezTo>
                        <a:lnTo>
                          <a:pt x="4182134" y="2575309"/>
                        </a:lnTo>
                        <a:cubicBezTo>
                          <a:pt x="4220633" y="2536809"/>
                          <a:pt x="4220633" y="2594558"/>
                          <a:pt x="4239883" y="2594558"/>
                        </a:cubicBezTo>
                        <a:cubicBezTo>
                          <a:pt x="4413135" y="2575309"/>
                          <a:pt x="4336132" y="2556058"/>
                          <a:pt x="4374633" y="2536809"/>
                        </a:cubicBezTo>
                        <a:cubicBezTo>
                          <a:pt x="4374633" y="2536809"/>
                          <a:pt x="4393882" y="2556058"/>
                          <a:pt x="4413133" y="2556058"/>
                        </a:cubicBezTo>
                        <a:cubicBezTo>
                          <a:pt x="4432383" y="2556058"/>
                          <a:pt x="4451633" y="2556058"/>
                          <a:pt x="4451633" y="2536809"/>
                        </a:cubicBezTo>
                        <a:cubicBezTo>
                          <a:pt x="4490132" y="2556058"/>
                          <a:pt x="4509381" y="2556058"/>
                          <a:pt x="4528632" y="2575309"/>
                        </a:cubicBezTo>
                        <a:lnTo>
                          <a:pt x="4509383" y="2575309"/>
                        </a:lnTo>
                        <a:lnTo>
                          <a:pt x="4297637" y="2671558"/>
                        </a:lnTo>
                        <a:cubicBezTo>
                          <a:pt x="4259137" y="2767807"/>
                          <a:pt x="4316887" y="2652308"/>
                          <a:pt x="4239888" y="2671558"/>
                        </a:cubicBezTo>
                        <a:cubicBezTo>
                          <a:pt x="4182138" y="2690807"/>
                          <a:pt x="4162888" y="2671558"/>
                          <a:pt x="4162888" y="2690807"/>
                        </a:cubicBezTo>
                        <a:cubicBezTo>
                          <a:pt x="4124388" y="2767807"/>
                          <a:pt x="4143639" y="2671558"/>
                          <a:pt x="4105139" y="2671558"/>
                        </a:cubicBezTo>
                        <a:cubicBezTo>
                          <a:pt x="3951137" y="2652308"/>
                          <a:pt x="4008890" y="2729307"/>
                          <a:pt x="3989640" y="2729307"/>
                        </a:cubicBezTo>
                        <a:cubicBezTo>
                          <a:pt x="3970391" y="2729307"/>
                          <a:pt x="3989640" y="2690807"/>
                          <a:pt x="3951140" y="2690807"/>
                        </a:cubicBezTo>
                        <a:close/>
                        <a:moveTo>
                          <a:pt x="3951136" y="2402056"/>
                        </a:moveTo>
                        <a:lnTo>
                          <a:pt x="3931887" y="2382807"/>
                        </a:lnTo>
                        <a:cubicBezTo>
                          <a:pt x="3912638" y="2402056"/>
                          <a:pt x="3912638" y="2421306"/>
                          <a:pt x="3893387" y="2421306"/>
                        </a:cubicBezTo>
                        <a:cubicBezTo>
                          <a:pt x="3854887" y="2440556"/>
                          <a:pt x="3854887" y="2459806"/>
                          <a:pt x="3854887" y="2459806"/>
                        </a:cubicBezTo>
                        <a:cubicBezTo>
                          <a:pt x="3854887" y="2479056"/>
                          <a:pt x="3854887" y="2479056"/>
                          <a:pt x="3835638" y="2498306"/>
                        </a:cubicBezTo>
                        <a:cubicBezTo>
                          <a:pt x="3835638" y="2479057"/>
                          <a:pt x="3835638" y="2479057"/>
                          <a:pt x="3816388" y="2479057"/>
                        </a:cubicBezTo>
                        <a:cubicBezTo>
                          <a:pt x="3854888" y="2440557"/>
                          <a:pt x="3893388" y="2402057"/>
                          <a:pt x="3951138" y="2363558"/>
                        </a:cubicBezTo>
                        <a:cubicBezTo>
                          <a:pt x="4028138" y="2363558"/>
                          <a:pt x="4085888" y="2325058"/>
                          <a:pt x="4143633" y="2305809"/>
                        </a:cubicBezTo>
                        <a:lnTo>
                          <a:pt x="4182132" y="2286559"/>
                        </a:lnTo>
                        <a:lnTo>
                          <a:pt x="4182132" y="2325059"/>
                        </a:lnTo>
                        <a:cubicBezTo>
                          <a:pt x="4105133" y="2325059"/>
                          <a:pt x="4008880" y="2363559"/>
                          <a:pt x="3951136" y="2402059"/>
                        </a:cubicBezTo>
                        <a:close/>
                        <a:moveTo>
                          <a:pt x="3758642" y="2517554"/>
                        </a:moveTo>
                        <a:cubicBezTo>
                          <a:pt x="3739393" y="2536804"/>
                          <a:pt x="3739393" y="2536804"/>
                          <a:pt x="3739393" y="2556054"/>
                        </a:cubicBezTo>
                        <a:lnTo>
                          <a:pt x="3720143" y="2575304"/>
                        </a:lnTo>
                        <a:cubicBezTo>
                          <a:pt x="3720143" y="2556054"/>
                          <a:pt x="3681644" y="2536804"/>
                          <a:pt x="3623894" y="2613803"/>
                        </a:cubicBezTo>
                        <a:cubicBezTo>
                          <a:pt x="3604645" y="2633053"/>
                          <a:pt x="3681644" y="2690803"/>
                          <a:pt x="3604645" y="2671553"/>
                        </a:cubicBezTo>
                        <a:cubicBezTo>
                          <a:pt x="3566145" y="2652303"/>
                          <a:pt x="3566145" y="2671553"/>
                          <a:pt x="3527645" y="2710053"/>
                        </a:cubicBezTo>
                        <a:cubicBezTo>
                          <a:pt x="3469896" y="2748552"/>
                          <a:pt x="3566145" y="2787052"/>
                          <a:pt x="3469896" y="2748552"/>
                        </a:cubicBezTo>
                        <a:lnTo>
                          <a:pt x="3258150" y="2825552"/>
                        </a:lnTo>
                        <a:cubicBezTo>
                          <a:pt x="3200401" y="2844801"/>
                          <a:pt x="3258150" y="2883301"/>
                          <a:pt x="3200401" y="2864052"/>
                        </a:cubicBezTo>
                        <a:cubicBezTo>
                          <a:pt x="3181152" y="2844803"/>
                          <a:pt x="3142652" y="2883301"/>
                          <a:pt x="3065651" y="2902552"/>
                        </a:cubicBezTo>
                        <a:cubicBezTo>
                          <a:pt x="2969402" y="2941052"/>
                          <a:pt x="3142651" y="2806303"/>
                          <a:pt x="3200401" y="2806303"/>
                        </a:cubicBezTo>
                        <a:cubicBezTo>
                          <a:pt x="3238901" y="2787053"/>
                          <a:pt x="3200401" y="2748553"/>
                          <a:pt x="3200401" y="2729303"/>
                        </a:cubicBezTo>
                        <a:cubicBezTo>
                          <a:pt x="3219650" y="2710054"/>
                          <a:pt x="3238901" y="2806303"/>
                          <a:pt x="3315899" y="2748552"/>
                        </a:cubicBezTo>
                        <a:cubicBezTo>
                          <a:pt x="3335149" y="2729303"/>
                          <a:pt x="3315899" y="2690803"/>
                          <a:pt x="3335149" y="2690803"/>
                        </a:cubicBezTo>
                        <a:cubicBezTo>
                          <a:pt x="3373649" y="2690803"/>
                          <a:pt x="3335149" y="2748552"/>
                          <a:pt x="3469899" y="2652303"/>
                        </a:cubicBezTo>
                        <a:cubicBezTo>
                          <a:pt x="3489148" y="2633054"/>
                          <a:pt x="3450650" y="2575304"/>
                          <a:pt x="3489148" y="2613803"/>
                        </a:cubicBezTo>
                        <a:lnTo>
                          <a:pt x="3566148" y="2575304"/>
                        </a:lnTo>
                        <a:cubicBezTo>
                          <a:pt x="3604648" y="2536804"/>
                          <a:pt x="3546898" y="2517554"/>
                          <a:pt x="3585397" y="2517554"/>
                        </a:cubicBezTo>
                        <a:cubicBezTo>
                          <a:pt x="3604647" y="2498305"/>
                          <a:pt x="3623897" y="2536804"/>
                          <a:pt x="3643147" y="2517554"/>
                        </a:cubicBezTo>
                        <a:cubicBezTo>
                          <a:pt x="3681646" y="2498305"/>
                          <a:pt x="3700896" y="2479055"/>
                          <a:pt x="3739396" y="2479055"/>
                        </a:cubicBezTo>
                        <a:cubicBezTo>
                          <a:pt x="3777896" y="2459805"/>
                          <a:pt x="3739396" y="2440555"/>
                          <a:pt x="3758645" y="2421305"/>
                        </a:cubicBezTo>
                        <a:cubicBezTo>
                          <a:pt x="3777895" y="2421305"/>
                          <a:pt x="3777895" y="2459805"/>
                          <a:pt x="3797145" y="2440555"/>
                        </a:cubicBezTo>
                        <a:cubicBezTo>
                          <a:pt x="3777896" y="2479055"/>
                          <a:pt x="3758645" y="2498304"/>
                          <a:pt x="3758645" y="2517554"/>
                        </a:cubicBezTo>
                        <a:close/>
                        <a:moveTo>
                          <a:pt x="4547919" y="2575304"/>
                        </a:moveTo>
                        <a:lnTo>
                          <a:pt x="4567169" y="2575304"/>
                        </a:lnTo>
                        <a:cubicBezTo>
                          <a:pt x="4567169" y="2594553"/>
                          <a:pt x="4567169" y="2575304"/>
                          <a:pt x="4547919" y="2575304"/>
                        </a:cubicBezTo>
                        <a:close/>
                        <a:moveTo>
                          <a:pt x="4567169" y="2286552"/>
                        </a:moveTo>
                        <a:lnTo>
                          <a:pt x="4547919" y="2286552"/>
                        </a:lnTo>
                        <a:cubicBezTo>
                          <a:pt x="4547919" y="2267303"/>
                          <a:pt x="4567169" y="2248053"/>
                          <a:pt x="4547919" y="2228803"/>
                        </a:cubicBezTo>
                        <a:cubicBezTo>
                          <a:pt x="4413170" y="2171054"/>
                          <a:pt x="4432421" y="2248053"/>
                          <a:pt x="4413170" y="2248053"/>
                        </a:cubicBezTo>
                        <a:cubicBezTo>
                          <a:pt x="4374670" y="2228803"/>
                          <a:pt x="4470919" y="2190303"/>
                          <a:pt x="4316921" y="2190303"/>
                        </a:cubicBezTo>
                        <a:cubicBezTo>
                          <a:pt x="4297671" y="2171054"/>
                          <a:pt x="4278421" y="2228803"/>
                          <a:pt x="4278421" y="2228803"/>
                        </a:cubicBezTo>
                        <a:cubicBezTo>
                          <a:pt x="4278421" y="2228803"/>
                          <a:pt x="4259171" y="2228803"/>
                          <a:pt x="4259171" y="2209554"/>
                        </a:cubicBezTo>
                        <a:cubicBezTo>
                          <a:pt x="4297671" y="2190304"/>
                          <a:pt x="4336171" y="2151805"/>
                          <a:pt x="4355421" y="2113305"/>
                        </a:cubicBezTo>
                        <a:cubicBezTo>
                          <a:pt x="4355421" y="2113305"/>
                          <a:pt x="4355421" y="2151805"/>
                          <a:pt x="4393921" y="2151805"/>
                        </a:cubicBezTo>
                        <a:lnTo>
                          <a:pt x="4490169" y="2151805"/>
                        </a:lnTo>
                        <a:cubicBezTo>
                          <a:pt x="4528669" y="2151805"/>
                          <a:pt x="4528669" y="2113305"/>
                          <a:pt x="4547919" y="2113305"/>
                        </a:cubicBezTo>
                        <a:cubicBezTo>
                          <a:pt x="4567168" y="2113305"/>
                          <a:pt x="4528669" y="2151805"/>
                          <a:pt x="4586419" y="2171054"/>
                        </a:cubicBezTo>
                        <a:lnTo>
                          <a:pt x="4663418" y="2190303"/>
                        </a:lnTo>
                        <a:cubicBezTo>
                          <a:pt x="4701918" y="2132554"/>
                          <a:pt x="4682668" y="2209553"/>
                          <a:pt x="4701918" y="2209553"/>
                        </a:cubicBezTo>
                        <a:cubicBezTo>
                          <a:pt x="4855920" y="2267302"/>
                          <a:pt x="4817417" y="2209553"/>
                          <a:pt x="4836668" y="2209553"/>
                        </a:cubicBezTo>
                        <a:cubicBezTo>
                          <a:pt x="4855917" y="2209553"/>
                          <a:pt x="4855917" y="2248053"/>
                          <a:pt x="4875168" y="2248053"/>
                        </a:cubicBezTo>
                        <a:cubicBezTo>
                          <a:pt x="4971417" y="2267302"/>
                          <a:pt x="4952168" y="2190303"/>
                          <a:pt x="4971417" y="2190303"/>
                        </a:cubicBezTo>
                        <a:cubicBezTo>
                          <a:pt x="4990666" y="2209553"/>
                          <a:pt x="4952168" y="2248053"/>
                          <a:pt x="5009917" y="2248053"/>
                        </a:cubicBezTo>
                        <a:cubicBezTo>
                          <a:pt x="5067666" y="2248053"/>
                          <a:pt x="5279416" y="2305802"/>
                          <a:pt x="5163918" y="2305802"/>
                        </a:cubicBezTo>
                        <a:cubicBezTo>
                          <a:pt x="5086918" y="2305802"/>
                          <a:pt x="5029168" y="2286552"/>
                          <a:pt x="5009917" y="2305802"/>
                        </a:cubicBezTo>
                        <a:cubicBezTo>
                          <a:pt x="4990667" y="2363551"/>
                          <a:pt x="5009917" y="2305802"/>
                          <a:pt x="4952168" y="2305802"/>
                        </a:cubicBezTo>
                        <a:lnTo>
                          <a:pt x="4721171" y="2305802"/>
                        </a:lnTo>
                        <a:cubicBezTo>
                          <a:pt x="4663421" y="2382802"/>
                          <a:pt x="4740420" y="2305802"/>
                          <a:pt x="4663421" y="2286552"/>
                        </a:cubicBezTo>
                        <a:cubicBezTo>
                          <a:pt x="4605672" y="2267303"/>
                          <a:pt x="4605672" y="2248053"/>
                          <a:pt x="4586422" y="2267303"/>
                        </a:cubicBezTo>
                        <a:cubicBezTo>
                          <a:pt x="4586422" y="2286552"/>
                          <a:pt x="4567172" y="2286552"/>
                          <a:pt x="4567172" y="2286552"/>
                        </a:cubicBezTo>
                        <a:close/>
                        <a:moveTo>
                          <a:pt x="4336172" y="1920805"/>
                        </a:moveTo>
                        <a:cubicBezTo>
                          <a:pt x="4316923" y="1920805"/>
                          <a:pt x="4297672" y="1940055"/>
                          <a:pt x="4278423" y="1940055"/>
                        </a:cubicBezTo>
                        <a:lnTo>
                          <a:pt x="4259173" y="1959304"/>
                        </a:lnTo>
                        <a:cubicBezTo>
                          <a:pt x="4259173" y="1978554"/>
                          <a:pt x="4239924" y="1978554"/>
                          <a:pt x="4239924" y="1978554"/>
                        </a:cubicBezTo>
                        <a:lnTo>
                          <a:pt x="4220675" y="1978554"/>
                        </a:lnTo>
                        <a:cubicBezTo>
                          <a:pt x="4047422" y="1978554"/>
                          <a:pt x="4143675" y="2017054"/>
                          <a:pt x="4124425" y="2036303"/>
                        </a:cubicBezTo>
                        <a:cubicBezTo>
                          <a:pt x="4105176" y="2036303"/>
                          <a:pt x="4124425" y="1959303"/>
                          <a:pt x="3989675" y="2017054"/>
                        </a:cubicBezTo>
                        <a:cubicBezTo>
                          <a:pt x="3951176" y="2036303"/>
                          <a:pt x="4008925" y="2113303"/>
                          <a:pt x="3951176" y="2055553"/>
                        </a:cubicBezTo>
                        <a:cubicBezTo>
                          <a:pt x="3931926" y="2036304"/>
                          <a:pt x="3912676" y="2055553"/>
                          <a:pt x="3874176" y="2074803"/>
                        </a:cubicBezTo>
                        <a:cubicBezTo>
                          <a:pt x="3797176" y="2094052"/>
                          <a:pt x="3874176" y="2171052"/>
                          <a:pt x="3797176" y="2094052"/>
                        </a:cubicBezTo>
                        <a:lnTo>
                          <a:pt x="3585430" y="2094052"/>
                        </a:lnTo>
                        <a:cubicBezTo>
                          <a:pt x="3527681" y="2094052"/>
                          <a:pt x="3546931" y="2151802"/>
                          <a:pt x="3508431" y="2113302"/>
                        </a:cubicBezTo>
                        <a:cubicBezTo>
                          <a:pt x="3508431" y="2074802"/>
                          <a:pt x="3450682" y="2094052"/>
                          <a:pt x="3373681" y="2094052"/>
                        </a:cubicBezTo>
                        <a:cubicBezTo>
                          <a:pt x="3258183" y="2094052"/>
                          <a:pt x="3469930" y="2036303"/>
                          <a:pt x="3527682" y="2036303"/>
                        </a:cubicBezTo>
                        <a:cubicBezTo>
                          <a:pt x="3585432" y="2036303"/>
                          <a:pt x="3546932" y="1997803"/>
                          <a:pt x="3566182" y="1978554"/>
                        </a:cubicBezTo>
                        <a:cubicBezTo>
                          <a:pt x="3585432" y="1978554"/>
                          <a:pt x="3566182" y="2074803"/>
                          <a:pt x="3662431" y="2036303"/>
                        </a:cubicBezTo>
                        <a:cubicBezTo>
                          <a:pt x="3681681" y="2036303"/>
                          <a:pt x="3681681" y="1997803"/>
                          <a:pt x="3700931" y="1997803"/>
                        </a:cubicBezTo>
                        <a:cubicBezTo>
                          <a:pt x="3720181" y="1997803"/>
                          <a:pt x="3681682" y="2055553"/>
                          <a:pt x="3816430" y="1997803"/>
                        </a:cubicBezTo>
                        <a:cubicBezTo>
                          <a:pt x="3854929" y="1997803"/>
                          <a:pt x="3835679" y="1920804"/>
                          <a:pt x="3874179" y="1978554"/>
                        </a:cubicBezTo>
                        <a:lnTo>
                          <a:pt x="3951179" y="1959304"/>
                        </a:lnTo>
                        <a:cubicBezTo>
                          <a:pt x="4008928" y="1940055"/>
                          <a:pt x="3951179" y="1901555"/>
                          <a:pt x="3989678" y="1901555"/>
                        </a:cubicBezTo>
                        <a:cubicBezTo>
                          <a:pt x="4008928" y="1901555"/>
                          <a:pt x="4008928" y="1940055"/>
                          <a:pt x="4047428" y="1940055"/>
                        </a:cubicBezTo>
                        <a:lnTo>
                          <a:pt x="4143677" y="1940055"/>
                        </a:lnTo>
                        <a:cubicBezTo>
                          <a:pt x="4182177" y="1940055"/>
                          <a:pt x="4162926" y="1901555"/>
                          <a:pt x="4182177" y="1901555"/>
                        </a:cubicBezTo>
                        <a:cubicBezTo>
                          <a:pt x="4220676" y="1901555"/>
                          <a:pt x="4143677" y="1959304"/>
                          <a:pt x="4336178" y="1920804"/>
                        </a:cubicBezTo>
                        <a:close/>
                        <a:moveTo>
                          <a:pt x="4374672" y="1940055"/>
                        </a:moveTo>
                        <a:lnTo>
                          <a:pt x="4374672" y="1959304"/>
                        </a:lnTo>
                        <a:cubicBezTo>
                          <a:pt x="4624920" y="1824554"/>
                          <a:pt x="4932952" y="1997804"/>
                          <a:pt x="5144708" y="2132557"/>
                        </a:cubicBezTo>
                        <a:cubicBezTo>
                          <a:pt x="4990706" y="1959304"/>
                          <a:pt x="4605708" y="1805313"/>
                          <a:pt x="4374672" y="1940063"/>
                        </a:cubicBezTo>
                        <a:close/>
                        <a:moveTo>
                          <a:pt x="3469886" y="2325053"/>
                        </a:moveTo>
                        <a:cubicBezTo>
                          <a:pt x="3469886" y="2325053"/>
                          <a:pt x="3450637" y="2325053"/>
                          <a:pt x="3450637" y="2305804"/>
                        </a:cubicBezTo>
                        <a:cubicBezTo>
                          <a:pt x="3392887" y="2344304"/>
                          <a:pt x="3335138" y="2363553"/>
                          <a:pt x="3277384" y="2402053"/>
                        </a:cubicBezTo>
                        <a:lnTo>
                          <a:pt x="3277384" y="2459802"/>
                        </a:lnTo>
                        <a:cubicBezTo>
                          <a:pt x="3335133" y="2402053"/>
                          <a:pt x="3392883" y="2363553"/>
                          <a:pt x="3469878" y="2325052"/>
                        </a:cubicBezTo>
                        <a:close/>
                        <a:moveTo>
                          <a:pt x="3007892" y="2921836"/>
                        </a:moveTo>
                        <a:cubicBezTo>
                          <a:pt x="2988643" y="2883337"/>
                          <a:pt x="2988643" y="2844837"/>
                          <a:pt x="2988643" y="2787087"/>
                        </a:cubicBezTo>
                        <a:cubicBezTo>
                          <a:pt x="2950143" y="2806336"/>
                          <a:pt x="2911643" y="2825586"/>
                          <a:pt x="2853893" y="2844836"/>
                        </a:cubicBezTo>
                        <a:cubicBezTo>
                          <a:pt x="2930892" y="2883336"/>
                          <a:pt x="2969391" y="2902585"/>
                          <a:pt x="3027145" y="2941085"/>
                        </a:cubicBezTo>
                        <a:close/>
                        <a:moveTo>
                          <a:pt x="2391858" y="2844837"/>
                        </a:moveTo>
                        <a:cubicBezTo>
                          <a:pt x="2411107" y="2844837"/>
                          <a:pt x="2411107" y="2864086"/>
                          <a:pt x="2430357" y="2864086"/>
                        </a:cubicBezTo>
                        <a:cubicBezTo>
                          <a:pt x="2353358" y="2883336"/>
                          <a:pt x="2276356" y="2921836"/>
                          <a:pt x="2218612" y="2998836"/>
                        </a:cubicBezTo>
                        <a:cubicBezTo>
                          <a:pt x="2257112" y="2921836"/>
                          <a:pt x="2314861" y="2864086"/>
                          <a:pt x="2391864" y="2844835"/>
                        </a:cubicBezTo>
                        <a:close/>
                        <a:moveTo>
                          <a:pt x="2757604" y="2883337"/>
                        </a:moveTo>
                        <a:lnTo>
                          <a:pt x="2815354" y="2883337"/>
                        </a:lnTo>
                        <a:cubicBezTo>
                          <a:pt x="2930852" y="2921836"/>
                          <a:pt x="3046351" y="2998835"/>
                          <a:pt x="3104105" y="3075831"/>
                        </a:cubicBezTo>
                        <a:cubicBezTo>
                          <a:pt x="3007856" y="3018082"/>
                          <a:pt x="2873108" y="2941081"/>
                          <a:pt x="2757609" y="2883337"/>
                        </a:cubicBezTo>
                        <a:close/>
                        <a:moveTo>
                          <a:pt x="3681632" y="3942114"/>
                        </a:moveTo>
                        <a:cubicBezTo>
                          <a:pt x="3623882" y="3788112"/>
                          <a:pt x="3412132" y="3653363"/>
                          <a:pt x="3084848" y="3730368"/>
                        </a:cubicBezTo>
                        <a:cubicBezTo>
                          <a:pt x="2738353" y="3788118"/>
                          <a:pt x="2603603" y="3999868"/>
                          <a:pt x="2642106" y="4173111"/>
                        </a:cubicBezTo>
                        <a:cubicBezTo>
                          <a:pt x="2873103" y="4153862"/>
                          <a:pt x="2757604" y="4115362"/>
                          <a:pt x="2796107" y="4096111"/>
                        </a:cubicBezTo>
                        <a:cubicBezTo>
                          <a:pt x="2815356" y="4096111"/>
                          <a:pt x="2815356" y="4134611"/>
                          <a:pt x="2853856" y="4115361"/>
                        </a:cubicBezTo>
                        <a:cubicBezTo>
                          <a:pt x="2873106" y="4096111"/>
                          <a:pt x="2911606" y="4096111"/>
                          <a:pt x="2950105" y="4076861"/>
                        </a:cubicBezTo>
                        <a:cubicBezTo>
                          <a:pt x="2969355" y="4076861"/>
                          <a:pt x="2969355" y="4038361"/>
                          <a:pt x="2988605" y="4038361"/>
                        </a:cubicBezTo>
                        <a:cubicBezTo>
                          <a:pt x="3007855" y="4019112"/>
                          <a:pt x="2969356" y="4076861"/>
                          <a:pt x="3046355" y="4057610"/>
                        </a:cubicBezTo>
                        <a:lnTo>
                          <a:pt x="3123354" y="4038361"/>
                        </a:lnTo>
                        <a:cubicBezTo>
                          <a:pt x="3142604" y="3999861"/>
                          <a:pt x="3142604" y="4057610"/>
                          <a:pt x="3161854" y="4057610"/>
                        </a:cubicBezTo>
                        <a:cubicBezTo>
                          <a:pt x="3335107" y="4038361"/>
                          <a:pt x="3258103" y="4019110"/>
                          <a:pt x="3296604" y="3999861"/>
                        </a:cubicBezTo>
                        <a:cubicBezTo>
                          <a:pt x="3296604" y="3980612"/>
                          <a:pt x="3315853" y="4019110"/>
                          <a:pt x="3335104" y="4019110"/>
                        </a:cubicBezTo>
                        <a:cubicBezTo>
                          <a:pt x="3431353" y="4019110"/>
                          <a:pt x="3392853" y="3942111"/>
                          <a:pt x="3412103" y="3942111"/>
                        </a:cubicBezTo>
                        <a:cubicBezTo>
                          <a:pt x="3431353" y="3942111"/>
                          <a:pt x="3412103" y="3999860"/>
                          <a:pt x="3469853" y="3980611"/>
                        </a:cubicBezTo>
                        <a:cubicBezTo>
                          <a:pt x="3508352" y="3942111"/>
                          <a:pt x="3720101" y="3922861"/>
                          <a:pt x="3623854" y="3961361"/>
                        </a:cubicBezTo>
                        <a:cubicBezTo>
                          <a:pt x="3566105" y="3999861"/>
                          <a:pt x="3508355" y="3999861"/>
                          <a:pt x="3489104" y="4019110"/>
                        </a:cubicBezTo>
                        <a:cubicBezTo>
                          <a:pt x="3489104" y="4076860"/>
                          <a:pt x="3489104" y="4019110"/>
                          <a:pt x="3431355" y="4038360"/>
                        </a:cubicBezTo>
                        <a:lnTo>
                          <a:pt x="3219609" y="4134609"/>
                        </a:lnTo>
                        <a:cubicBezTo>
                          <a:pt x="3200360" y="4230858"/>
                          <a:pt x="3238859" y="4115360"/>
                          <a:pt x="3161860" y="4134609"/>
                        </a:cubicBezTo>
                        <a:cubicBezTo>
                          <a:pt x="3104111" y="4134609"/>
                          <a:pt x="3084860" y="4134609"/>
                          <a:pt x="3084860" y="4153859"/>
                        </a:cubicBezTo>
                        <a:cubicBezTo>
                          <a:pt x="3046360" y="4230858"/>
                          <a:pt x="3065611" y="4134609"/>
                          <a:pt x="3027111" y="4134609"/>
                        </a:cubicBezTo>
                        <a:cubicBezTo>
                          <a:pt x="2873110" y="4115360"/>
                          <a:pt x="2930862" y="4192358"/>
                          <a:pt x="2911613" y="4192358"/>
                        </a:cubicBezTo>
                        <a:cubicBezTo>
                          <a:pt x="2873113" y="4192358"/>
                          <a:pt x="2950112" y="4115359"/>
                          <a:pt x="2796114" y="4173109"/>
                        </a:cubicBezTo>
                        <a:cubicBezTo>
                          <a:pt x="2776865" y="4192358"/>
                          <a:pt x="2776865" y="4230858"/>
                          <a:pt x="2776865" y="4230858"/>
                        </a:cubicBezTo>
                        <a:cubicBezTo>
                          <a:pt x="2757615" y="4250108"/>
                          <a:pt x="2776865" y="4153859"/>
                          <a:pt x="2699865" y="4192358"/>
                        </a:cubicBezTo>
                        <a:lnTo>
                          <a:pt x="2642116" y="4192358"/>
                        </a:lnTo>
                        <a:cubicBezTo>
                          <a:pt x="2738365" y="4692855"/>
                          <a:pt x="3835604" y="4404104"/>
                          <a:pt x="3681691" y="3942110"/>
                        </a:cubicBezTo>
                        <a:close/>
                        <a:moveTo>
                          <a:pt x="3546882" y="3807364"/>
                        </a:moveTo>
                        <a:cubicBezTo>
                          <a:pt x="3277382" y="3691865"/>
                          <a:pt x="2738353" y="3730364"/>
                          <a:pt x="2699850" y="4096115"/>
                        </a:cubicBezTo>
                        <a:cubicBezTo>
                          <a:pt x="2815349" y="3711117"/>
                          <a:pt x="3258131" y="3768871"/>
                          <a:pt x="3546882" y="3807364"/>
                        </a:cubicBezTo>
                        <a:close/>
                        <a:moveTo>
                          <a:pt x="1082802" y="4019110"/>
                        </a:moveTo>
                        <a:cubicBezTo>
                          <a:pt x="1005803" y="3865108"/>
                          <a:pt x="1063553" y="3634111"/>
                          <a:pt x="1352302" y="3460829"/>
                        </a:cubicBezTo>
                        <a:cubicBezTo>
                          <a:pt x="1641053" y="3268335"/>
                          <a:pt x="1891302" y="3326079"/>
                          <a:pt x="1987588" y="3460829"/>
                        </a:cubicBezTo>
                        <a:cubicBezTo>
                          <a:pt x="1795094" y="3614831"/>
                          <a:pt x="1852838" y="3518578"/>
                          <a:pt x="1814335" y="3518578"/>
                        </a:cubicBezTo>
                        <a:cubicBezTo>
                          <a:pt x="1814335" y="3537828"/>
                          <a:pt x="1833585" y="3557078"/>
                          <a:pt x="1795086" y="3576328"/>
                        </a:cubicBezTo>
                        <a:cubicBezTo>
                          <a:pt x="1756586" y="3576328"/>
                          <a:pt x="1737337" y="3595577"/>
                          <a:pt x="1698837" y="3614828"/>
                        </a:cubicBezTo>
                        <a:cubicBezTo>
                          <a:pt x="1679587" y="3634077"/>
                          <a:pt x="1660337" y="3595578"/>
                          <a:pt x="1641088" y="3614828"/>
                        </a:cubicBezTo>
                        <a:cubicBezTo>
                          <a:pt x="1602588" y="3614828"/>
                          <a:pt x="1679587" y="3634077"/>
                          <a:pt x="1621838" y="3672577"/>
                        </a:cubicBezTo>
                        <a:lnTo>
                          <a:pt x="1544838" y="3711077"/>
                        </a:lnTo>
                        <a:cubicBezTo>
                          <a:pt x="1506339" y="3672577"/>
                          <a:pt x="1544838" y="3730326"/>
                          <a:pt x="1525589" y="3749577"/>
                        </a:cubicBezTo>
                        <a:cubicBezTo>
                          <a:pt x="1390839" y="3845826"/>
                          <a:pt x="1429340" y="3788076"/>
                          <a:pt x="1390839" y="3788076"/>
                        </a:cubicBezTo>
                        <a:cubicBezTo>
                          <a:pt x="1371590" y="3788076"/>
                          <a:pt x="1390839" y="3826576"/>
                          <a:pt x="1390839" y="3845826"/>
                        </a:cubicBezTo>
                        <a:cubicBezTo>
                          <a:pt x="1294590" y="3903575"/>
                          <a:pt x="1275341" y="3807326"/>
                          <a:pt x="1275341" y="3826576"/>
                        </a:cubicBezTo>
                        <a:cubicBezTo>
                          <a:pt x="1256091" y="3845826"/>
                          <a:pt x="1294590" y="3884325"/>
                          <a:pt x="1256091" y="3903576"/>
                        </a:cubicBezTo>
                        <a:cubicBezTo>
                          <a:pt x="1198342" y="3903576"/>
                          <a:pt x="1025094" y="4038326"/>
                          <a:pt x="1140593" y="3999825"/>
                        </a:cubicBezTo>
                        <a:cubicBezTo>
                          <a:pt x="1198342" y="3980575"/>
                          <a:pt x="1236842" y="3942076"/>
                          <a:pt x="1275343" y="3961325"/>
                        </a:cubicBezTo>
                        <a:cubicBezTo>
                          <a:pt x="1313842" y="3980575"/>
                          <a:pt x="1256093" y="3942076"/>
                          <a:pt x="1313842" y="3922825"/>
                        </a:cubicBezTo>
                        <a:lnTo>
                          <a:pt x="1525588" y="3845826"/>
                        </a:lnTo>
                        <a:cubicBezTo>
                          <a:pt x="1621837" y="3884325"/>
                          <a:pt x="1525588" y="3845826"/>
                          <a:pt x="1583337" y="3807326"/>
                        </a:cubicBezTo>
                        <a:cubicBezTo>
                          <a:pt x="1621837" y="3768826"/>
                          <a:pt x="1621837" y="3749577"/>
                          <a:pt x="1660337" y="3768826"/>
                        </a:cubicBezTo>
                        <a:cubicBezTo>
                          <a:pt x="1737337" y="3788075"/>
                          <a:pt x="1660337" y="3730326"/>
                          <a:pt x="1679586" y="3711077"/>
                        </a:cubicBezTo>
                        <a:cubicBezTo>
                          <a:pt x="1775836" y="3595578"/>
                          <a:pt x="1775836" y="3691827"/>
                          <a:pt x="1795085" y="3672577"/>
                        </a:cubicBezTo>
                        <a:cubicBezTo>
                          <a:pt x="1833585" y="3653327"/>
                          <a:pt x="1718085" y="3653327"/>
                          <a:pt x="1872085" y="3576328"/>
                        </a:cubicBezTo>
                        <a:cubicBezTo>
                          <a:pt x="1891334" y="3576328"/>
                          <a:pt x="1910585" y="3614828"/>
                          <a:pt x="1929834" y="3614828"/>
                        </a:cubicBezTo>
                        <a:cubicBezTo>
                          <a:pt x="1949083" y="3595578"/>
                          <a:pt x="1872085" y="3557078"/>
                          <a:pt x="1949083" y="3518578"/>
                        </a:cubicBezTo>
                        <a:cubicBezTo>
                          <a:pt x="1968333" y="3518578"/>
                          <a:pt x="1987583" y="3499329"/>
                          <a:pt x="2006833" y="3480079"/>
                        </a:cubicBezTo>
                        <a:cubicBezTo>
                          <a:pt x="2276332" y="3922821"/>
                          <a:pt x="1275300" y="4461850"/>
                          <a:pt x="1082805" y="4019078"/>
                        </a:cubicBezTo>
                        <a:close/>
                        <a:moveTo>
                          <a:pt x="1082802" y="3845857"/>
                        </a:moveTo>
                        <a:cubicBezTo>
                          <a:pt x="1179051" y="3557106"/>
                          <a:pt x="1602551" y="3229822"/>
                          <a:pt x="1891331" y="3441607"/>
                        </a:cubicBezTo>
                        <a:cubicBezTo>
                          <a:pt x="1544836" y="3268354"/>
                          <a:pt x="1256045" y="3595609"/>
                          <a:pt x="1082802" y="3845857"/>
                        </a:cubicBezTo>
                        <a:close/>
                      </a:path>
                    </a:pathLst>
                  </a:custGeom>
                  <a:solidFill>
                    <a:srgbClr val="513C2C"/>
                  </a:solidFill>
                  <a:ln w="979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sz="1803"/>
                  </a:p>
                </p:txBody>
              </p:sp>
              <p:sp>
                <p:nvSpPr>
                  <p:cNvPr id="338" name="Freeform: Shape 337">
                    <a:extLst>
                      <a:ext uri="{FF2B5EF4-FFF2-40B4-BE49-F238E27FC236}">
                        <a16:creationId xmlns:a16="http://schemas.microsoft.com/office/drawing/2014/main" id="{E066E5BB-FEB1-E235-B394-F9EA28017A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3070265">
                    <a:off x="10107412" y="2134633"/>
                    <a:ext cx="1059531" cy="1035413"/>
                  </a:xfrm>
                  <a:custGeom>
                    <a:avLst/>
                    <a:gdLst>
                      <a:gd name="connsiteX0" fmla="*/ 5221795 w 5608794"/>
                      <a:gd name="connsiteY0" fmla="*/ 2305762 h 5481041"/>
                      <a:gd name="connsiteX1" fmla="*/ 4759801 w 5608794"/>
                      <a:gd name="connsiteY1" fmla="*/ 1882261 h 5481041"/>
                      <a:gd name="connsiteX2" fmla="*/ 4355552 w 5608794"/>
                      <a:gd name="connsiteY2" fmla="*/ 1901510 h 5481041"/>
                      <a:gd name="connsiteX3" fmla="*/ 3874306 w 5608794"/>
                      <a:gd name="connsiteY3" fmla="*/ 1651262 h 5481041"/>
                      <a:gd name="connsiteX4" fmla="*/ 4105303 w 5608794"/>
                      <a:gd name="connsiteY4" fmla="*/ 1092981 h 5481041"/>
                      <a:gd name="connsiteX5" fmla="*/ 3470017 w 5608794"/>
                      <a:gd name="connsiteY5" fmla="*/ 1054481 h 5481041"/>
                      <a:gd name="connsiteX6" fmla="*/ 3162015 w 5608794"/>
                      <a:gd name="connsiteY6" fmla="*/ 1400977 h 5481041"/>
                      <a:gd name="connsiteX7" fmla="*/ 2988762 w 5608794"/>
                      <a:gd name="connsiteY7" fmla="*/ 1227724 h 5481041"/>
                      <a:gd name="connsiteX8" fmla="*/ 2488265 w 5608794"/>
                      <a:gd name="connsiteY8" fmla="*/ 1516475 h 5481041"/>
                      <a:gd name="connsiteX9" fmla="*/ 2026271 w 5608794"/>
                      <a:gd name="connsiteY9" fmla="*/ 1150729 h 5481041"/>
                      <a:gd name="connsiteX10" fmla="*/ 1429488 w 5608794"/>
                      <a:gd name="connsiteY10" fmla="*/ 1400977 h 5481041"/>
                      <a:gd name="connsiteX11" fmla="*/ 1602741 w 5608794"/>
                      <a:gd name="connsiteY11" fmla="*/ 1381727 h 5481041"/>
                      <a:gd name="connsiteX12" fmla="*/ 1641241 w 5608794"/>
                      <a:gd name="connsiteY12" fmla="*/ 1420227 h 5481041"/>
                      <a:gd name="connsiteX13" fmla="*/ 1756739 w 5608794"/>
                      <a:gd name="connsiteY13" fmla="*/ 1420227 h 5481041"/>
                      <a:gd name="connsiteX14" fmla="*/ 1814488 w 5608794"/>
                      <a:gd name="connsiteY14" fmla="*/ 1400978 h 5481041"/>
                      <a:gd name="connsiteX15" fmla="*/ 1852988 w 5608794"/>
                      <a:gd name="connsiteY15" fmla="*/ 1458727 h 5481041"/>
                      <a:gd name="connsiteX16" fmla="*/ 1929988 w 5608794"/>
                      <a:gd name="connsiteY16" fmla="*/ 1458727 h 5481041"/>
                      <a:gd name="connsiteX17" fmla="*/ 1968487 w 5608794"/>
                      <a:gd name="connsiteY17" fmla="*/ 1497227 h 5481041"/>
                      <a:gd name="connsiteX18" fmla="*/ 2103237 w 5608794"/>
                      <a:gd name="connsiteY18" fmla="*/ 1477978 h 5481041"/>
                      <a:gd name="connsiteX19" fmla="*/ 2141737 w 5608794"/>
                      <a:gd name="connsiteY19" fmla="*/ 1516477 h 5481041"/>
                      <a:gd name="connsiteX20" fmla="*/ 2237986 w 5608794"/>
                      <a:gd name="connsiteY20" fmla="*/ 1477978 h 5481041"/>
                      <a:gd name="connsiteX21" fmla="*/ 2276486 w 5608794"/>
                      <a:gd name="connsiteY21" fmla="*/ 1535727 h 5481041"/>
                      <a:gd name="connsiteX22" fmla="*/ 2449739 w 5608794"/>
                      <a:gd name="connsiteY22" fmla="*/ 1574227 h 5481041"/>
                      <a:gd name="connsiteX23" fmla="*/ 2430489 w 5608794"/>
                      <a:gd name="connsiteY23" fmla="*/ 1593476 h 5481041"/>
                      <a:gd name="connsiteX24" fmla="*/ 2276488 w 5608794"/>
                      <a:gd name="connsiteY24" fmla="*/ 1593476 h 5481041"/>
                      <a:gd name="connsiteX25" fmla="*/ 2218739 w 5608794"/>
                      <a:gd name="connsiteY25" fmla="*/ 1574227 h 5481041"/>
                      <a:gd name="connsiteX26" fmla="*/ 1987742 w 5608794"/>
                      <a:gd name="connsiteY26" fmla="*/ 1593476 h 5481041"/>
                      <a:gd name="connsiteX27" fmla="*/ 1929993 w 5608794"/>
                      <a:gd name="connsiteY27" fmla="*/ 1554976 h 5481041"/>
                      <a:gd name="connsiteX28" fmla="*/ 1852993 w 5608794"/>
                      <a:gd name="connsiteY28" fmla="*/ 1554976 h 5481041"/>
                      <a:gd name="connsiteX29" fmla="*/ 1814493 w 5608794"/>
                      <a:gd name="connsiteY29" fmla="*/ 1516476 h 5481041"/>
                      <a:gd name="connsiteX30" fmla="*/ 1679743 w 5608794"/>
                      <a:gd name="connsiteY30" fmla="*/ 1516476 h 5481041"/>
                      <a:gd name="connsiteX31" fmla="*/ 1583494 w 5608794"/>
                      <a:gd name="connsiteY31" fmla="*/ 1458727 h 5481041"/>
                      <a:gd name="connsiteX32" fmla="*/ 1544994 w 5608794"/>
                      <a:gd name="connsiteY32" fmla="*/ 1497227 h 5481041"/>
                      <a:gd name="connsiteX33" fmla="*/ 1487245 w 5608794"/>
                      <a:gd name="connsiteY33" fmla="*/ 1439478 h 5481041"/>
                      <a:gd name="connsiteX34" fmla="*/ 1429496 w 5608794"/>
                      <a:gd name="connsiteY34" fmla="*/ 1420228 h 5481041"/>
                      <a:gd name="connsiteX35" fmla="*/ 1487245 w 5608794"/>
                      <a:gd name="connsiteY35" fmla="*/ 1651225 h 5481041"/>
                      <a:gd name="connsiteX36" fmla="*/ 1006000 w 5608794"/>
                      <a:gd name="connsiteY36" fmla="*/ 1882222 h 5481041"/>
                      <a:gd name="connsiteX37" fmla="*/ 909750 w 5608794"/>
                      <a:gd name="connsiteY37" fmla="*/ 2517508 h 5481041"/>
                      <a:gd name="connsiteX38" fmla="*/ 1545036 w 5608794"/>
                      <a:gd name="connsiteY38" fmla="*/ 2382758 h 5481041"/>
                      <a:gd name="connsiteX39" fmla="*/ 1699038 w 5608794"/>
                      <a:gd name="connsiteY39" fmla="*/ 2305759 h 5481041"/>
                      <a:gd name="connsiteX40" fmla="*/ 1756787 w 5608794"/>
                      <a:gd name="connsiteY40" fmla="*/ 2325008 h 5481041"/>
                      <a:gd name="connsiteX41" fmla="*/ 1853036 w 5608794"/>
                      <a:gd name="connsiteY41" fmla="*/ 2286508 h 5481041"/>
                      <a:gd name="connsiteX42" fmla="*/ 1891536 w 5608794"/>
                      <a:gd name="connsiteY42" fmla="*/ 2228759 h 5481041"/>
                      <a:gd name="connsiteX43" fmla="*/ 1949285 w 5608794"/>
                      <a:gd name="connsiteY43" fmla="*/ 2267259 h 5481041"/>
                      <a:gd name="connsiteX44" fmla="*/ 2007034 w 5608794"/>
                      <a:gd name="connsiteY44" fmla="*/ 2248010 h 5481041"/>
                      <a:gd name="connsiteX45" fmla="*/ 2064784 w 5608794"/>
                      <a:gd name="connsiteY45" fmla="*/ 2248010 h 5481041"/>
                      <a:gd name="connsiteX46" fmla="*/ 2199534 w 5608794"/>
                      <a:gd name="connsiteY46" fmla="*/ 2190260 h 5481041"/>
                      <a:gd name="connsiteX47" fmla="*/ 2238033 w 5608794"/>
                      <a:gd name="connsiteY47" fmla="*/ 2228760 h 5481041"/>
                      <a:gd name="connsiteX48" fmla="*/ 2315033 w 5608794"/>
                      <a:gd name="connsiteY48" fmla="*/ 2132511 h 5481041"/>
                      <a:gd name="connsiteX49" fmla="*/ 2372782 w 5608794"/>
                      <a:gd name="connsiteY49" fmla="*/ 2171011 h 5481041"/>
                      <a:gd name="connsiteX50" fmla="*/ 2469032 w 5608794"/>
                      <a:gd name="connsiteY50" fmla="*/ 2151762 h 5481041"/>
                      <a:gd name="connsiteX51" fmla="*/ 2488281 w 5608794"/>
                      <a:gd name="connsiteY51" fmla="*/ 2171011 h 5481041"/>
                      <a:gd name="connsiteX52" fmla="*/ 2392032 w 5608794"/>
                      <a:gd name="connsiteY52" fmla="*/ 2228760 h 5481041"/>
                      <a:gd name="connsiteX53" fmla="*/ 2334283 w 5608794"/>
                      <a:gd name="connsiteY53" fmla="*/ 2228760 h 5481041"/>
                      <a:gd name="connsiteX54" fmla="*/ 2122537 w 5608794"/>
                      <a:gd name="connsiteY54" fmla="*/ 2325009 h 5481041"/>
                      <a:gd name="connsiteX55" fmla="*/ 2064788 w 5608794"/>
                      <a:gd name="connsiteY55" fmla="*/ 2325009 h 5481041"/>
                      <a:gd name="connsiteX56" fmla="*/ 1987788 w 5608794"/>
                      <a:gd name="connsiteY56" fmla="*/ 2363509 h 5481041"/>
                      <a:gd name="connsiteX57" fmla="*/ 1930039 w 5608794"/>
                      <a:gd name="connsiteY57" fmla="*/ 2344260 h 5481041"/>
                      <a:gd name="connsiteX58" fmla="*/ 1814540 w 5608794"/>
                      <a:gd name="connsiteY58" fmla="*/ 2382759 h 5481041"/>
                      <a:gd name="connsiteX59" fmla="*/ 1699042 w 5608794"/>
                      <a:gd name="connsiteY59" fmla="*/ 2382759 h 5481041"/>
                      <a:gd name="connsiteX60" fmla="*/ 1679792 w 5608794"/>
                      <a:gd name="connsiteY60" fmla="*/ 2440509 h 5481041"/>
                      <a:gd name="connsiteX61" fmla="*/ 1602793 w 5608794"/>
                      <a:gd name="connsiteY61" fmla="*/ 2382759 h 5481041"/>
                      <a:gd name="connsiteX62" fmla="*/ 1545043 w 5608794"/>
                      <a:gd name="connsiteY62" fmla="*/ 2402009 h 5481041"/>
                      <a:gd name="connsiteX63" fmla="*/ 1583543 w 5608794"/>
                      <a:gd name="connsiteY63" fmla="*/ 2517508 h 5481041"/>
                      <a:gd name="connsiteX64" fmla="*/ 1179293 w 5608794"/>
                      <a:gd name="connsiteY64" fmla="*/ 2921757 h 5481041"/>
                      <a:gd name="connsiteX65" fmla="*/ 2122572 w 5608794"/>
                      <a:gd name="connsiteY65" fmla="*/ 3056507 h 5481041"/>
                      <a:gd name="connsiteX66" fmla="*/ 2315067 w 5608794"/>
                      <a:gd name="connsiteY66" fmla="*/ 3037258 h 5481041"/>
                      <a:gd name="connsiteX67" fmla="*/ 2353566 w 5608794"/>
                      <a:gd name="connsiteY67" fmla="*/ 3075758 h 5481041"/>
                      <a:gd name="connsiteX68" fmla="*/ 2449816 w 5608794"/>
                      <a:gd name="connsiteY68" fmla="*/ 3095007 h 5481041"/>
                      <a:gd name="connsiteX69" fmla="*/ 2507564 w 5608794"/>
                      <a:gd name="connsiteY69" fmla="*/ 3056507 h 5481041"/>
                      <a:gd name="connsiteX70" fmla="*/ 2546064 w 5608794"/>
                      <a:gd name="connsiteY70" fmla="*/ 3114256 h 5481041"/>
                      <a:gd name="connsiteX71" fmla="*/ 2623064 w 5608794"/>
                      <a:gd name="connsiteY71" fmla="*/ 3114256 h 5481041"/>
                      <a:gd name="connsiteX72" fmla="*/ 2661564 w 5608794"/>
                      <a:gd name="connsiteY72" fmla="*/ 3152756 h 5481041"/>
                      <a:gd name="connsiteX73" fmla="*/ 2796314 w 5608794"/>
                      <a:gd name="connsiteY73" fmla="*/ 3133507 h 5481041"/>
                      <a:gd name="connsiteX74" fmla="*/ 2834814 w 5608794"/>
                      <a:gd name="connsiteY74" fmla="*/ 3172007 h 5481041"/>
                      <a:gd name="connsiteX75" fmla="*/ 2931063 w 5608794"/>
                      <a:gd name="connsiteY75" fmla="*/ 3133507 h 5481041"/>
                      <a:gd name="connsiteX76" fmla="*/ 2969562 w 5608794"/>
                      <a:gd name="connsiteY76" fmla="*/ 3191256 h 5481041"/>
                      <a:gd name="connsiteX77" fmla="*/ 3123564 w 5608794"/>
                      <a:gd name="connsiteY77" fmla="*/ 3249005 h 5481041"/>
                      <a:gd name="connsiteX78" fmla="*/ 2969562 w 5608794"/>
                      <a:gd name="connsiteY78" fmla="*/ 3249005 h 5481041"/>
                      <a:gd name="connsiteX79" fmla="*/ 2911813 w 5608794"/>
                      <a:gd name="connsiteY79" fmla="*/ 3229756 h 5481041"/>
                      <a:gd name="connsiteX80" fmla="*/ 2680816 w 5608794"/>
                      <a:gd name="connsiteY80" fmla="*/ 3249005 h 5481041"/>
                      <a:gd name="connsiteX81" fmla="*/ 2623067 w 5608794"/>
                      <a:gd name="connsiteY81" fmla="*/ 3210505 h 5481041"/>
                      <a:gd name="connsiteX82" fmla="*/ 2546067 w 5608794"/>
                      <a:gd name="connsiteY82" fmla="*/ 3210505 h 5481041"/>
                      <a:gd name="connsiteX83" fmla="*/ 2507567 w 5608794"/>
                      <a:gd name="connsiteY83" fmla="*/ 3172006 h 5481041"/>
                      <a:gd name="connsiteX84" fmla="*/ 2372818 w 5608794"/>
                      <a:gd name="connsiteY84" fmla="*/ 3172006 h 5481041"/>
                      <a:gd name="connsiteX85" fmla="*/ 2276569 w 5608794"/>
                      <a:gd name="connsiteY85" fmla="*/ 3114256 h 5481041"/>
                      <a:gd name="connsiteX86" fmla="*/ 2238069 w 5608794"/>
                      <a:gd name="connsiteY86" fmla="*/ 3152756 h 5481041"/>
                      <a:gd name="connsiteX87" fmla="*/ 2180319 w 5608794"/>
                      <a:gd name="connsiteY87" fmla="*/ 3095007 h 5481041"/>
                      <a:gd name="connsiteX88" fmla="*/ 2122570 w 5608794"/>
                      <a:gd name="connsiteY88" fmla="*/ 3075758 h 5481041"/>
                      <a:gd name="connsiteX89" fmla="*/ 3181347 w 5608794"/>
                      <a:gd name="connsiteY89" fmla="*/ 3249010 h 5481041"/>
                      <a:gd name="connsiteX90" fmla="*/ 3123598 w 5608794"/>
                      <a:gd name="connsiteY90" fmla="*/ 3056516 h 5481041"/>
                      <a:gd name="connsiteX91" fmla="*/ 3431601 w 5608794"/>
                      <a:gd name="connsiteY91" fmla="*/ 3075765 h 5481041"/>
                      <a:gd name="connsiteX92" fmla="*/ 3277599 w 5608794"/>
                      <a:gd name="connsiteY92" fmla="*/ 3557011 h 5481041"/>
                      <a:gd name="connsiteX93" fmla="*/ 4143883 w 5608794"/>
                      <a:gd name="connsiteY93" fmla="*/ 3441512 h 5481041"/>
                      <a:gd name="connsiteX94" fmla="*/ 5048668 w 5608794"/>
                      <a:gd name="connsiteY94" fmla="*/ 3383763 h 5481041"/>
                      <a:gd name="connsiteX95" fmla="*/ 4625167 w 5608794"/>
                      <a:gd name="connsiteY95" fmla="*/ 2998765 h 5481041"/>
                      <a:gd name="connsiteX96" fmla="*/ 4220917 w 5608794"/>
                      <a:gd name="connsiteY96" fmla="*/ 3037264 h 5481041"/>
                      <a:gd name="connsiteX97" fmla="*/ 4201668 w 5608794"/>
                      <a:gd name="connsiteY97" fmla="*/ 3018015 h 5481041"/>
                      <a:gd name="connsiteX98" fmla="*/ 4163168 w 5608794"/>
                      <a:gd name="connsiteY98" fmla="*/ 3037264 h 5481041"/>
                      <a:gd name="connsiteX99" fmla="*/ 4143919 w 5608794"/>
                      <a:gd name="connsiteY99" fmla="*/ 3114264 h 5481041"/>
                      <a:gd name="connsiteX100" fmla="*/ 4124669 w 5608794"/>
                      <a:gd name="connsiteY100" fmla="*/ 3133514 h 5481041"/>
                      <a:gd name="connsiteX101" fmla="*/ 4066920 w 5608794"/>
                      <a:gd name="connsiteY101" fmla="*/ 3114264 h 5481041"/>
                      <a:gd name="connsiteX102" fmla="*/ 4009171 w 5608794"/>
                      <a:gd name="connsiteY102" fmla="*/ 3191264 h 5481041"/>
                      <a:gd name="connsiteX103" fmla="*/ 3874421 w 5608794"/>
                      <a:gd name="connsiteY103" fmla="*/ 3229764 h 5481041"/>
                      <a:gd name="connsiteX104" fmla="*/ 3855172 w 5608794"/>
                      <a:gd name="connsiteY104" fmla="*/ 3287513 h 5481041"/>
                      <a:gd name="connsiteX105" fmla="*/ 3797422 w 5608794"/>
                      <a:gd name="connsiteY105" fmla="*/ 3326013 h 5481041"/>
                      <a:gd name="connsiteX106" fmla="*/ 3739673 w 5608794"/>
                      <a:gd name="connsiteY106" fmla="*/ 3364513 h 5481041"/>
                      <a:gd name="connsiteX107" fmla="*/ 3527927 w 5608794"/>
                      <a:gd name="connsiteY107" fmla="*/ 3441512 h 5481041"/>
                      <a:gd name="connsiteX108" fmla="*/ 3470178 w 5608794"/>
                      <a:gd name="connsiteY108" fmla="*/ 3480012 h 5481041"/>
                      <a:gd name="connsiteX109" fmla="*/ 3335428 w 5608794"/>
                      <a:gd name="connsiteY109" fmla="*/ 3518512 h 5481041"/>
                      <a:gd name="connsiteX110" fmla="*/ 3450927 w 5608794"/>
                      <a:gd name="connsiteY110" fmla="*/ 3422263 h 5481041"/>
                      <a:gd name="connsiteX111" fmla="*/ 3470176 w 5608794"/>
                      <a:gd name="connsiteY111" fmla="*/ 3345263 h 5481041"/>
                      <a:gd name="connsiteX112" fmla="*/ 3585674 w 5608794"/>
                      <a:gd name="connsiteY112" fmla="*/ 3364513 h 5481041"/>
                      <a:gd name="connsiteX113" fmla="*/ 3604924 w 5608794"/>
                      <a:gd name="connsiteY113" fmla="*/ 3326013 h 5481041"/>
                      <a:gd name="connsiteX114" fmla="*/ 3720423 w 5608794"/>
                      <a:gd name="connsiteY114" fmla="*/ 3268264 h 5481041"/>
                      <a:gd name="connsiteX115" fmla="*/ 3758922 w 5608794"/>
                      <a:gd name="connsiteY115" fmla="*/ 3229764 h 5481041"/>
                      <a:gd name="connsiteX116" fmla="*/ 3816672 w 5608794"/>
                      <a:gd name="connsiteY116" fmla="*/ 3191264 h 5481041"/>
                      <a:gd name="connsiteX117" fmla="*/ 3835921 w 5608794"/>
                      <a:gd name="connsiteY117" fmla="*/ 3133515 h 5481041"/>
                      <a:gd name="connsiteX118" fmla="*/ 3893670 w 5608794"/>
                      <a:gd name="connsiteY118" fmla="*/ 3133515 h 5481041"/>
                      <a:gd name="connsiteX119" fmla="*/ 4009169 w 5608794"/>
                      <a:gd name="connsiteY119" fmla="*/ 3095015 h 5481041"/>
                      <a:gd name="connsiteX120" fmla="*/ 4028418 w 5608794"/>
                      <a:gd name="connsiteY120" fmla="*/ 3056515 h 5481041"/>
                      <a:gd name="connsiteX121" fmla="*/ 4201671 w 5608794"/>
                      <a:gd name="connsiteY121" fmla="*/ 2998766 h 5481041"/>
                      <a:gd name="connsiteX122" fmla="*/ 4182421 w 5608794"/>
                      <a:gd name="connsiteY122" fmla="*/ 2998766 h 5481041"/>
                      <a:gd name="connsiteX123" fmla="*/ 4779205 w 5608794"/>
                      <a:gd name="connsiteY123" fmla="*/ 2594516 h 5481041"/>
                      <a:gd name="connsiteX124" fmla="*/ 5221947 w 5608794"/>
                      <a:gd name="connsiteY124" fmla="*/ 2305765 h 5481041"/>
                      <a:gd name="connsiteX125" fmla="*/ 101123 w 5608794"/>
                      <a:gd name="connsiteY125" fmla="*/ 4654333 h 5481041"/>
                      <a:gd name="connsiteX126" fmla="*/ 736409 w 5608794"/>
                      <a:gd name="connsiteY126" fmla="*/ 4750582 h 5481041"/>
                      <a:gd name="connsiteX127" fmla="*/ 928903 w 5608794"/>
                      <a:gd name="connsiteY127" fmla="*/ 5366617 h 5481041"/>
                      <a:gd name="connsiteX128" fmla="*/ 813404 w 5608794"/>
                      <a:gd name="connsiteY128" fmla="*/ 5212615 h 5481041"/>
                      <a:gd name="connsiteX129" fmla="*/ 755655 w 5608794"/>
                      <a:gd name="connsiteY129" fmla="*/ 5212615 h 5481041"/>
                      <a:gd name="connsiteX130" fmla="*/ 697906 w 5608794"/>
                      <a:gd name="connsiteY130" fmla="*/ 5135616 h 5481041"/>
                      <a:gd name="connsiteX131" fmla="*/ 678656 w 5608794"/>
                      <a:gd name="connsiteY131" fmla="*/ 5077866 h 5481041"/>
                      <a:gd name="connsiteX132" fmla="*/ 620907 w 5608794"/>
                      <a:gd name="connsiteY132" fmla="*/ 5077866 h 5481041"/>
                      <a:gd name="connsiteX133" fmla="*/ 563158 w 5608794"/>
                      <a:gd name="connsiteY133" fmla="*/ 5020117 h 5481041"/>
                      <a:gd name="connsiteX134" fmla="*/ 505409 w 5608794"/>
                      <a:gd name="connsiteY134" fmla="*/ 5000868 h 5481041"/>
                      <a:gd name="connsiteX135" fmla="*/ 428409 w 5608794"/>
                      <a:gd name="connsiteY135" fmla="*/ 4885369 h 5481041"/>
                      <a:gd name="connsiteX136" fmla="*/ 389909 w 5608794"/>
                      <a:gd name="connsiteY136" fmla="*/ 4904619 h 5481041"/>
                      <a:gd name="connsiteX137" fmla="*/ 351409 w 5608794"/>
                      <a:gd name="connsiteY137" fmla="*/ 4789120 h 5481041"/>
                      <a:gd name="connsiteX138" fmla="*/ 293660 w 5608794"/>
                      <a:gd name="connsiteY138" fmla="*/ 4789120 h 5481041"/>
                      <a:gd name="connsiteX139" fmla="*/ 158910 w 5608794"/>
                      <a:gd name="connsiteY139" fmla="*/ 4712120 h 5481041"/>
                      <a:gd name="connsiteX140" fmla="*/ 235910 w 5608794"/>
                      <a:gd name="connsiteY140" fmla="*/ 4827619 h 5481041"/>
                      <a:gd name="connsiteX141" fmla="*/ 293659 w 5608794"/>
                      <a:gd name="connsiteY141" fmla="*/ 4866119 h 5481041"/>
                      <a:gd name="connsiteX142" fmla="*/ 428409 w 5608794"/>
                      <a:gd name="connsiteY142" fmla="*/ 5039371 h 5481041"/>
                      <a:gd name="connsiteX143" fmla="*/ 486158 w 5608794"/>
                      <a:gd name="connsiteY143" fmla="*/ 5077871 h 5481041"/>
                      <a:gd name="connsiteX144" fmla="*/ 543907 w 5608794"/>
                      <a:gd name="connsiteY144" fmla="*/ 5135621 h 5481041"/>
                      <a:gd name="connsiteX145" fmla="*/ 601657 w 5608794"/>
                      <a:gd name="connsiteY145" fmla="*/ 5135621 h 5481041"/>
                      <a:gd name="connsiteX146" fmla="*/ 678656 w 5608794"/>
                      <a:gd name="connsiteY146" fmla="*/ 5251119 h 5481041"/>
                      <a:gd name="connsiteX147" fmla="*/ 774906 w 5608794"/>
                      <a:gd name="connsiteY147" fmla="*/ 5289619 h 5481041"/>
                      <a:gd name="connsiteX148" fmla="*/ 774906 w 5608794"/>
                      <a:gd name="connsiteY148" fmla="*/ 5347368 h 5481041"/>
                      <a:gd name="connsiteX149" fmla="*/ 851905 w 5608794"/>
                      <a:gd name="connsiteY149" fmla="*/ 5347368 h 5481041"/>
                      <a:gd name="connsiteX150" fmla="*/ 909655 w 5608794"/>
                      <a:gd name="connsiteY150" fmla="*/ 5366618 h 5481041"/>
                      <a:gd name="connsiteX151" fmla="*/ 101126 w 5608794"/>
                      <a:gd name="connsiteY151" fmla="*/ 4654336 h 5481041"/>
                      <a:gd name="connsiteX152" fmla="*/ 293617 w 5608794"/>
                      <a:gd name="connsiteY152" fmla="*/ 4615833 h 5481041"/>
                      <a:gd name="connsiteX153" fmla="*/ 909652 w 5608794"/>
                      <a:gd name="connsiteY153" fmla="*/ 5251119 h 5481041"/>
                      <a:gd name="connsiteX154" fmla="*/ 293617 w 5608794"/>
                      <a:gd name="connsiteY154" fmla="*/ 4615833 h 5481041"/>
                      <a:gd name="connsiteX155" fmla="*/ 813365 w 5608794"/>
                      <a:gd name="connsiteY155" fmla="*/ 1227785 h 5481041"/>
                      <a:gd name="connsiteX156" fmla="*/ 197331 w 5608794"/>
                      <a:gd name="connsiteY156" fmla="*/ 1073784 h 5481041"/>
                      <a:gd name="connsiteX157" fmla="*/ 81832 w 5608794"/>
                      <a:gd name="connsiteY157" fmla="*/ 438498 h 5481041"/>
                      <a:gd name="connsiteX158" fmla="*/ 178081 w 5608794"/>
                      <a:gd name="connsiteY158" fmla="*/ 592499 h 5481041"/>
                      <a:gd name="connsiteX159" fmla="*/ 235830 w 5608794"/>
                      <a:gd name="connsiteY159" fmla="*/ 611748 h 5481041"/>
                      <a:gd name="connsiteX160" fmla="*/ 293580 w 5608794"/>
                      <a:gd name="connsiteY160" fmla="*/ 688748 h 5481041"/>
                      <a:gd name="connsiteX161" fmla="*/ 293580 w 5608794"/>
                      <a:gd name="connsiteY161" fmla="*/ 765748 h 5481041"/>
                      <a:gd name="connsiteX162" fmla="*/ 351329 w 5608794"/>
                      <a:gd name="connsiteY162" fmla="*/ 765748 h 5481041"/>
                      <a:gd name="connsiteX163" fmla="*/ 409078 w 5608794"/>
                      <a:gd name="connsiteY163" fmla="*/ 823497 h 5481041"/>
                      <a:gd name="connsiteX164" fmla="*/ 447578 w 5608794"/>
                      <a:gd name="connsiteY164" fmla="*/ 842746 h 5481041"/>
                      <a:gd name="connsiteX165" fmla="*/ 524578 w 5608794"/>
                      <a:gd name="connsiteY165" fmla="*/ 958245 h 5481041"/>
                      <a:gd name="connsiteX166" fmla="*/ 563078 w 5608794"/>
                      <a:gd name="connsiteY166" fmla="*/ 958245 h 5481041"/>
                      <a:gd name="connsiteX167" fmla="*/ 582327 w 5608794"/>
                      <a:gd name="connsiteY167" fmla="*/ 1073744 h 5481041"/>
                      <a:gd name="connsiteX168" fmla="*/ 659327 w 5608794"/>
                      <a:gd name="connsiteY168" fmla="*/ 1073744 h 5481041"/>
                      <a:gd name="connsiteX169" fmla="*/ 774825 w 5608794"/>
                      <a:gd name="connsiteY169" fmla="*/ 1169993 h 5481041"/>
                      <a:gd name="connsiteX170" fmla="*/ 717076 w 5608794"/>
                      <a:gd name="connsiteY170" fmla="*/ 1054494 h 5481041"/>
                      <a:gd name="connsiteX171" fmla="*/ 659327 w 5608794"/>
                      <a:gd name="connsiteY171" fmla="*/ 1015994 h 5481041"/>
                      <a:gd name="connsiteX172" fmla="*/ 543828 w 5608794"/>
                      <a:gd name="connsiteY172" fmla="*/ 823500 h 5481041"/>
                      <a:gd name="connsiteX173" fmla="*/ 486079 w 5608794"/>
                      <a:gd name="connsiteY173" fmla="*/ 765751 h 5481041"/>
                      <a:gd name="connsiteX174" fmla="*/ 447579 w 5608794"/>
                      <a:gd name="connsiteY174" fmla="*/ 708002 h 5481041"/>
                      <a:gd name="connsiteX175" fmla="*/ 389830 w 5608794"/>
                      <a:gd name="connsiteY175" fmla="*/ 688752 h 5481041"/>
                      <a:gd name="connsiteX176" fmla="*/ 332081 w 5608794"/>
                      <a:gd name="connsiteY176" fmla="*/ 592503 h 5481041"/>
                      <a:gd name="connsiteX177" fmla="*/ 216582 w 5608794"/>
                      <a:gd name="connsiteY177" fmla="*/ 534754 h 5481041"/>
                      <a:gd name="connsiteX178" fmla="*/ 235831 w 5608794"/>
                      <a:gd name="connsiteY178" fmla="*/ 477004 h 5481041"/>
                      <a:gd name="connsiteX179" fmla="*/ 139582 w 5608794"/>
                      <a:gd name="connsiteY179" fmla="*/ 477004 h 5481041"/>
                      <a:gd name="connsiteX180" fmla="*/ 101083 w 5608794"/>
                      <a:gd name="connsiteY180" fmla="*/ 438505 h 5481041"/>
                      <a:gd name="connsiteX181" fmla="*/ 813364 w 5608794"/>
                      <a:gd name="connsiteY181" fmla="*/ 1227782 h 5481041"/>
                      <a:gd name="connsiteX182" fmla="*/ 640113 w 5608794"/>
                      <a:gd name="connsiteY182" fmla="*/ 1266285 h 5481041"/>
                      <a:gd name="connsiteX183" fmla="*/ 81832 w 5608794"/>
                      <a:gd name="connsiteY183" fmla="*/ 554003 h 5481041"/>
                      <a:gd name="connsiteX184" fmla="*/ 640113 w 5608794"/>
                      <a:gd name="connsiteY184" fmla="*/ 1266285 h 5481041"/>
                      <a:gd name="connsiteX185" fmla="*/ 5375758 w 5608794"/>
                      <a:gd name="connsiteY185" fmla="*/ 5116366 h 5481041"/>
                      <a:gd name="connsiteX186" fmla="*/ 4971508 w 5608794"/>
                      <a:gd name="connsiteY186" fmla="*/ 4731368 h 5481041"/>
                      <a:gd name="connsiteX187" fmla="*/ 4451760 w 5608794"/>
                      <a:gd name="connsiteY187" fmla="*/ 4943113 h 5481041"/>
                      <a:gd name="connsiteX188" fmla="*/ 4605761 w 5608794"/>
                      <a:gd name="connsiteY188" fmla="*/ 4943113 h 5481041"/>
                      <a:gd name="connsiteX189" fmla="*/ 4644261 w 5608794"/>
                      <a:gd name="connsiteY189" fmla="*/ 4962363 h 5481041"/>
                      <a:gd name="connsiteX190" fmla="*/ 4740510 w 5608794"/>
                      <a:gd name="connsiteY190" fmla="*/ 4981612 h 5481041"/>
                      <a:gd name="connsiteX191" fmla="*/ 4779010 w 5608794"/>
                      <a:gd name="connsiteY191" fmla="*/ 4943113 h 5481041"/>
                      <a:gd name="connsiteX192" fmla="*/ 4817510 w 5608794"/>
                      <a:gd name="connsiteY192" fmla="*/ 5000862 h 5481041"/>
                      <a:gd name="connsiteX193" fmla="*/ 4875259 w 5608794"/>
                      <a:gd name="connsiteY193" fmla="*/ 5000862 h 5481041"/>
                      <a:gd name="connsiteX194" fmla="*/ 4933008 w 5608794"/>
                      <a:gd name="connsiteY194" fmla="*/ 5020111 h 5481041"/>
                      <a:gd name="connsiteX195" fmla="*/ 5048507 w 5608794"/>
                      <a:gd name="connsiteY195" fmla="*/ 5020111 h 5481041"/>
                      <a:gd name="connsiteX196" fmla="*/ 5067756 w 5608794"/>
                      <a:gd name="connsiteY196" fmla="*/ 5058611 h 5481041"/>
                      <a:gd name="connsiteX197" fmla="*/ 5164005 w 5608794"/>
                      <a:gd name="connsiteY197" fmla="*/ 5020111 h 5481041"/>
                      <a:gd name="connsiteX198" fmla="*/ 5183254 w 5608794"/>
                      <a:gd name="connsiteY198" fmla="*/ 5058611 h 5481041"/>
                      <a:gd name="connsiteX199" fmla="*/ 5318005 w 5608794"/>
                      <a:gd name="connsiteY199" fmla="*/ 5116360 h 5481041"/>
                      <a:gd name="connsiteX200" fmla="*/ 5202506 w 5608794"/>
                      <a:gd name="connsiteY200" fmla="*/ 5116360 h 5481041"/>
                      <a:gd name="connsiteX201" fmla="*/ 5144756 w 5608794"/>
                      <a:gd name="connsiteY201" fmla="*/ 5097111 h 5481041"/>
                      <a:gd name="connsiteX202" fmla="*/ 4952263 w 5608794"/>
                      <a:gd name="connsiteY202" fmla="*/ 5116360 h 5481041"/>
                      <a:gd name="connsiteX203" fmla="*/ 4894513 w 5608794"/>
                      <a:gd name="connsiteY203" fmla="*/ 5077860 h 5481041"/>
                      <a:gd name="connsiteX204" fmla="*/ 4817514 w 5608794"/>
                      <a:gd name="connsiteY204" fmla="*/ 5077860 h 5481041"/>
                      <a:gd name="connsiteX205" fmla="*/ 4779014 w 5608794"/>
                      <a:gd name="connsiteY205" fmla="*/ 5039361 h 5481041"/>
                      <a:gd name="connsiteX206" fmla="*/ 4682765 w 5608794"/>
                      <a:gd name="connsiteY206" fmla="*/ 5058610 h 5481041"/>
                      <a:gd name="connsiteX207" fmla="*/ 4586515 w 5608794"/>
                      <a:gd name="connsiteY207" fmla="*/ 5000861 h 5481041"/>
                      <a:gd name="connsiteX208" fmla="*/ 4548016 w 5608794"/>
                      <a:gd name="connsiteY208" fmla="*/ 5039361 h 5481041"/>
                      <a:gd name="connsiteX209" fmla="*/ 4509516 w 5608794"/>
                      <a:gd name="connsiteY209" fmla="*/ 4981611 h 5481041"/>
                      <a:gd name="connsiteX210" fmla="*/ 4451766 w 5608794"/>
                      <a:gd name="connsiteY210" fmla="*/ 4962362 h 5481041"/>
                      <a:gd name="connsiteX211" fmla="*/ 5375794 w 5608794"/>
                      <a:gd name="connsiteY211" fmla="*/ 5116363 h 5481041"/>
                      <a:gd name="connsiteX212" fmla="*/ 5318008 w 5608794"/>
                      <a:gd name="connsiteY212" fmla="*/ 4962365 h 5481041"/>
                      <a:gd name="connsiteX213" fmla="*/ 4528731 w 5608794"/>
                      <a:gd name="connsiteY213" fmla="*/ 4885365 h 5481041"/>
                      <a:gd name="connsiteX214" fmla="*/ 5318008 w 5608794"/>
                      <a:gd name="connsiteY214" fmla="*/ 4962365 h 5481041"/>
                      <a:gd name="connsiteX215" fmla="*/ 5606760 w 5608794"/>
                      <a:gd name="connsiteY215" fmla="*/ 784961 h 5481041"/>
                      <a:gd name="connsiteX216" fmla="*/ 5183259 w 5608794"/>
                      <a:gd name="connsiteY216" fmla="*/ 322967 h 5481041"/>
                      <a:gd name="connsiteX217" fmla="*/ 4567224 w 5608794"/>
                      <a:gd name="connsiteY217" fmla="*/ 515461 h 5481041"/>
                      <a:gd name="connsiteX218" fmla="*/ 4740477 w 5608794"/>
                      <a:gd name="connsiteY218" fmla="*/ 515461 h 5481041"/>
                      <a:gd name="connsiteX219" fmla="*/ 4778976 w 5608794"/>
                      <a:gd name="connsiteY219" fmla="*/ 553961 h 5481041"/>
                      <a:gd name="connsiteX220" fmla="*/ 4894475 w 5608794"/>
                      <a:gd name="connsiteY220" fmla="*/ 573210 h 5481041"/>
                      <a:gd name="connsiteX221" fmla="*/ 4952224 w 5608794"/>
                      <a:gd name="connsiteY221" fmla="*/ 553961 h 5481041"/>
                      <a:gd name="connsiteX222" fmla="*/ 4990724 w 5608794"/>
                      <a:gd name="connsiteY222" fmla="*/ 611710 h 5481041"/>
                      <a:gd name="connsiteX223" fmla="*/ 5048473 w 5608794"/>
                      <a:gd name="connsiteY223" fmla="*/ 611710 h 5481041"/>
                      <a:gd name="connsiteX224" fmla="*/ 5106223 w 5608794"/>
                      <a:gd name="connsiteY224" fmla="*/ 650210 h 5481041"/>
                      <a:gd name="connsiteX225" fmla="*/ 5240972 w 5608794"/>
                      <a:gd name="connsiteY225" fmla="*/ 650210 h 5481041"/>
                      <a:gd name="connsiteX226" fmla="*/ 5260222 w 5608794"/>
                      <a:gd name="connsiteY226" fmla="*/ 688710 h 5481041"/>
                      <a:gd name="connsiteX227" fmla="*/ 5356471 w 5608794"/>
                      <a:gd name="connsiteY227" fmla="*/ 650210 h 5481041"/>
                      <a:gd name="connsiteX228" fmla="*/ 5394971 w 5608794"/>
                      <a:gd name="connsiteY228" fmla="*/ 707959 h 5481041"/>
                      <a:gd name="connsiteX229" fmla="*/ 5548972 w 5608794"/>
                      <a:gd name="connsiteY229" fmla="*/ 784959 h 5481041"/>
                      <a:gd name="connsiteX230" fmla="*/ 5394971 w 5608794"/>
                      <a:gd name="connsiteY230" fmla="*/ 784959 h 5481041"/>
                      <a:gd name="connsiteX231" fmla="*/ 5337222 w 5608794"/>
                      <a:gd name="connsiteY231" fmla="*/ 746459 h 5481041"/>
                      <a:gd name="connsiteX232" fmla="*/ 5106224 w 5608794"/>
                      <a:gd name="connsiteY232" fmla="*/ 746459 h 5481041"/>
                      <a:gd name="connsiteX233" fmla="*/ 5048475 w 5608794"/>
                      <a:gd name="connsiteY233" fmla="*/ 707959 h 5481041"/>
                      <a:gd name="connsiteX234" fmla="*/ 4971475 w 5608794"/>
                      <a:gd name="connsiteY234" fmla="*/ 707959 h 5481041"/>
                      <a:gd name="connsiteX235" fmla="*/ 4932976 w 5608794"/>
                      <a:gd name="connsiteY235" fmla="*/ 650210 h 5481041"/>
                      <a:gd name="connsiteX236" fmla="*/ 4817477 w 5608794"/>
                      <a:gd name="connsiteY236" fmla="*/ 650210 h 5481041"/>
                      <a:gd name="connsiteX237" fmla="*/ 4721228 w 5608794"/>
                      <a:gd name="connsiteY237" fmla="*/ 592461 h 5481041"/>
                      <a:gd name="connsiteX238" fmla="*/ 4663479 w 5608794"/>
                      <a:gd name="connsiteY238" fmla="*/ 630961 h 5481041"/>
                      <a:gd name="connsiteX239" fmla="*/ 4624979 w 5608794"/>
                      <a:gd name="connsiteY239" fmla="*/ 553961 h 5481041"/>
                      <a:gd name="connsiteX240" fmla="*/ 4567230 w 5608794"/>
                      <a:gd name="connsiteY240" fmla="*/ 534712 h 5481041"/>
                      <a:gd name="connsiteX241" fmla="*/ 5606804 w 5608794"/>
                      <a:gd name="connsiteY241" fmla="*/ 784960 h 5481041"/>
                      <a:gd name="connsiteX242" fmla="*/ 5549011 w 5608794"/>
                      <a:gd name="connsiteY242" fmla="*/ 611708 h 5481041"/>
                      <a:gd name="connsiteX243" fmla="*/ 4663476 w 5608794"/>
                      <a:gd name="connsiteY243" fmla="*/ 457707 h 5481041"/>
                      <a:gd name="connsiteX244" fmla="*/ 5549011 w 5608794"/>
                      <a:gd name="connsiteY244" fmla="*/ 611708 h 5481041"/>
                      <a:gd name="connsiteX245" fmla="*/ 3392953 w 5608794"/>
                      <a:gd name="connsiteY245" fmla="*/ 130463 h 5481041"/>
                      <a:gd name="connsiteX246" fmla="*/ 2776918 w 5608794"/>
                      <a:gd name="connsiteY246" fmla="*/ 91963 h 5481041"/>
                      <a:gd name="connsiteX247" fmla="*/ 2468916 w 5608794"/>
                      <a:gd name="connsiteY247" fmla="*/ 669495 h 5481041"/>
                      <a:gd name="connsiteX248" fmla="*/ 2603666 w 5608794"/>
                      <a:gd name="connsiteY248" fmla="*/ 534745 h 5481041"/>
                      <a:gd name="connsiteX249" fmla="*/ 2661415 w 5608794"/>
                      <a:gd name="connsiteY249" fmla="*/ 553994 h 5481041"/>
                      <a:gd name="connsiteX250" fmla="*/ 2738415 w 5608794"/>
                      <a:gd name="connsiteY250" fmla="*/ 476995 h 5481041"/>
                      <a:gd name="connsiteX251" fmla="*/ 2757664 w 5608794"/>
                      <a:gd name="connsiteY251" fmla="*/ 419245 h 5481041"/>
                      <a:gd name="connsiteX252" fmla="*/ 2834664 w 5608794"/>
                      <a:gd name="connsiteY252" fmla="*/ 438495 h 5481041"/>
                      <a:gd name="connsiteX253" fmla="*/ 2892413 w 5608794"/>
                      <a:gd name="connsiteY253" fmla="*/ 399995 h 5481041"/>
                      <a:gd name="connsiteX254" fmla="*/ 2950162 w 5608794"/>
                      <a:gd name="connsiteY254" fmla="*/ 380746 h 5481041"/>
                      <a:gd name="connsiteX255" fmla="*/ 3046412 w 5608794"/>
                      <a:gd name="connsiteY255" fmla="*/ 303746 h 5481041"/>
                      <a:gd name="connsiteX256" fmla="*/ 3084911 w 5608794"/>
                      <a:gd name="connsiteY256" fmla="*/ 303746 h 5481041"/>
                      <a:gd name="connsiteX257" fmla="*/ 3142660 w 5608794"/>
                      <a:gd name="connsiteY257" fmla="*/ 207497 h 5481041"/>
                      <a:gd name="connsiteX258" fmla="*/ 3200410 w 5608794"/>
                      <a:gd name="connsiteY258" fmla="*/ 226746 h 5481041"/>
                      <a:gd name="connsiteX259" fmla="*/ 3354411 w 5608794"/>
                      <a:gd name="connsiteY259" fmla="*/ 168997 h 5481041"/>
                      <a:gd name="connsiteX260" fmla="*/ 3258162 w 5608794"/>
                      <a:gd name="connsiteY260" fmla="*/ 265246 h 5481041"/>
                      <a:gd name="connsiteX261" fmla="*/ 3200413 w 5608794"/>
                      <a:gd name="connsiteY261" fmla="*/ 284495 h 5481041"/>
                      <a:gd name="connsiteX262" fmla="*/ 3027160 w 5608794"/>
                      <a:gd name="connsiteY262" fmla="*/ 438497 h 5481041"/>
                      <a:gd name="connsiteX263" fmla="*/ 2969411 w 5608794"/>
                      <a:gd name="connsiteY263" fmla="*/ 457746 h 5481041"/>
                      <a:gd name="connsiteX264" fmla="*/ 2892411 w 5608794"/>
                      <a:gd name="connsiteY264" fmla="*/ 515495 h 5481041"/>
                      <a:gd name="connsiteX265" fmla="*/ 2834662 w 5608794"/>
                      <a:gd name="connsiteY265" fmla="*/ 515495 h 5481041"/>
                      <a:gd name="connsiteX266" fmla="*/ 2738413 w 5608794"/>
                      <a:gd name="connsiteY266" fmla="*/ 592495 h 5481041"/>
                      <a:gd name="connsiteX267" fmla="*/ 2622914 w 5608794"/>
                      <a:gd name="connsiteY267" fmla="*/ 611745 h 5481041"/>
                      <a:gd name="connsiteX268" fmla="*/ 2622914 w 5608794"/>
                      <a:gd name="connsiteY268" fmla="*/ 669494 h 5481041"/>
                      <a:gd name="connsiteX269" fmla="*/ 2545915 w 5608794"/>
                      <a:gd name="connsiteY269" fmla="*/ 650244 h 5481041"/>
                      <a:gd name="connsiteX270" fmla="*/ 2488165 w 5608794"/>
                      <a:gd name="connsiteY270" fmla="*/ 688744 h 5481041"/>
                      <a:gd name="connsiteX271" fmla="*/ 3392951 w 5608794"/>
                      <a:gd name="connsiteY271" fmla="*/ 130464 h 5481041"/>
                      <a:gd name="connsiteX272" fmla="*/ 3238952 w 5608794"/>
                      <a:gd name="connsiteY272" fmla="*/ 34214 h 5481041"/>
                      <a:gd name="connsiteX273" fmla="*/ 2507419 w 5608794"/>
                      <a:gd name="connsiteY273" fmla="*/ 553962 h 5481041"/>
                      <a:gd name="connsiteX274" fmla="*/ 3238952 w 5608794"/>
                      <a:gd name="connsiteY274" fmla="*/ 34214 h 5481041"/>
                      <a:gd name="connsiteX275" fmla="*/ 4240024 w 5608794"/>
                      <a:gd name="connsiteY275" fmla="*/ 3268349 h 5481041"/>
                      <a:gd name="connsiteX276" fmla="*/ 4240024 w 5608794"/>
                      <a:gd name="connsiteY276" fmla="*/ 3191349 h 5481041"/>
                      <a:gd name="connsiteX277" fmla="*/ 4259273 w 5608794"/>
                      <a:gd name="connsiteY277" fmla="*/ 3191349 h 5481041"/>
                      <a:gd name="connsiteX278" fmla="*/ 4297773 w 5608794"/>
                      <a:gd name="connsiteY278" fmla="*/ 3229849 h 5481041"/>
                      <a:gd name="connsiteX279" fmla="*/ 4394022 w 5608794"/>
                      <a:gd name="connsiteY279" fmla="*/ 3229849 h 5481041"/>
                      <a:gd name="connsiteX280" fmla="*/ 4432522 w 5608794"/>
                      <a:gd name="connsiteY280" fmla="*/ 3210599 h 5481041"/>
                      <a:gd name="connsiteX281" fmla="*/ 4471022 w 5608794"/>
                      <a:gd name="connsiteY281" fmla="*/ 3249099 h 5481041"/>
                      <a:gd name="connsiteX282" fmla="*/ 4528771 w 5608794"/>
                      <a:gd name="connsiteY282" fmla="*/ 3268349 h 5481041"/>
                      <a:gd name="connsiteX283" fmla="*/ 4586520 w 5608794"/>
                      <a:gd name="connsiteY283" fmla="*/ 3287598 h 5481041"/>
                      <a:gd name="connsiteX284" fmla="*/ 4702019 w 5608794"/>
                      <a:gd name="connsiteY284" fmla="*/ 3287598 h 5481041"/>
                      <a:gd name="connsiteX285" fmla="*/ 4721269 w 5608794"/>
                      <a:gd name="connsiteY285" fmla="*/ 3326098 h 5481041"/>
                      <a:gd name="connsiteX286" fmla="*/ 4817517 w 5608794"/>
                      <a:gd name="connsiteY286" fmla="*/ 3268349 h 5481041"/>
                      <a:gd name="connsiteX287" fmla="*/ 4856017 w 5608794"/>
                      <a:gd name="connsiteY287" fmla="*/ 3326098 h 5481041"/>
                      <a:gd name="connsiteX288" fmla="*/ 4990767 w 5608794"/>
                      <a:gd name="connsiteY288" fmla="*/ 3364598 h 5481041"/>
                      <a:gd name="connsiteX289" fmla="*/ 4856017 w 5608794"/>
                      <a:gd name="connsiteY289" fmla="*/ 3383847 h 5481041"/>
                      <a:gd name="connsiteX290" fmla="*/ 4798268 w 5608794"/>
                      <a:gd name="connsiteY290" fmla="*/ 3364598 h 5481041"/>
                      <a:gd name="connsiteX291" fmla="*/ 4605774 w 5608794"/>
                      <a:gd name="connsiteY291" fmla="*/ 3364598 h 5481041"/>
                      <a:gd name="connsiteX292" fmla="*/ 4548025 w 5608794"/>
                      <a:gd name="connsiteY292" fmla="*/ 3345348 h 5481041"/>
                      <a:gd name="connsiteX293" fmla="*/ 4471025 w 5608794"/>
                      <a:gd name="connsiteY293" fmla="*/ 3345348 h 5481041"/>
                      <a:gd name="connsiteX294" fmla="*/ 4432525 w 5608794"/>
                      <a:gd name="connsiteY294" fmla="*/ 3306848 h 5481041"/>
                      <a:gd name="connsiteX295" fmla="*/ 4317026 w 5608794"/>
                      <a:gd name="connsiteY295" fmla="*/ 3306848 h 5481041"/>
                      <a:gd name="connsiteX296" fmla="*/ 4240027 w 5608794"/>
                      <a:gd name="connsiteY296" fmla="*/ 3268349 h 5481041"/>
                      <a:gd name="connsiteX297" fmla="*/ 4240024 w 5608794"/>
                      <a:gd name="connsiteY297" fmla="*/ 3095096 h 5481041"/>
                      <a:gd name="connsiteX298" fmla="*/ 4240024 w 5608794"/>
                      <a:gd name="connsiteY298" fmla="*/ 3075847 h 5481041"/>
                      <a:gd name="connsiteX299" fmla="*/ 4971557 w 5608794"/>
                      <a:gd name="connsiteY299" fmla="*/ 3229848 h 5481041"/>
                      <a:gd name="connsiteX300" fmla="*/ 4240024 w 5608794"/>
                      <a:gd name="connsiteY300" fmla="*/ 3095098 h 5481041"/>
                      <a:gd name="connsiteX301" fmla="*/ 3181247 w 5608794"/>
                      <a:gd name="connsiteY301" fmla="*/ 1612788 h 5481041"/>
                      <a:gd name="connsiteX302" fmla="*/ 3296745 w 5608794"/>
                      <a:gd name="connsiteY302" fmla="*/ 1497290 h 5481041"/>
                      <a:gd name="connsiteX303" fmla="*/ 3354494 w 5608794"/>
                      <a:gd name="connsiteY303" fmla="*/ 1497290 h 5481041"/>
                      <a:gd name="connsiteX304" fmla="*/ 3450743 w 5608794"/>
                      <a:gd name="connsiteY304" fmla="*/ 1439540 h 5481041"/>
                      <a:gd name="connsiteX305" fmla="*/ 3469993 w 5608794"/>
                      <a:gd name="connsiteY305" fmla="*/ 1381791 h 5481041"/>
                      <a:gd name="connsiteX306" fmla="*/ 3527742 w 5608794"/>
                      <a:gd name="connsiteY306" fmla="*/ 1401041 h 5481041"/>
                      <a:gd name="connsiteX307" fmla="*/ 3585491 w 5608794"/>
                      <a:gd name="connsiteY307" fmla="*/ 1362541 h 5481041"/>
                      <a:gd name="connsiteX308" fmla="*/ 3643241 w 5608794"/>
                      <a:gd name="connsiteY308" fmla="*/ 1343291 h 5481041"/>
                      <a:gd name="connsiteX309" fmla="*/ 3739490 w 5608794"/>
                      <a:gd name="connsiteY309" fmla="*/ 1247042 h 5481041"/>
                      <a:gd name="connsiteX310" fmla="*/ 3797239 w 5608794"/>
                      <a:gd name="connsiteY310" fmla="*/ 1266292 h 5481041"/>
                      <a:gd name="connsiteX311" fmla="*/ 3835739 w 5608794"/>
                      <a:gd name="connsiteY311" fmla="*/ 1150793 h 5481041"/>
                      <a:gd name="connsiteX312" fmla="*/ 3893488 w 5608794"/>
                      <a:gd name="connsiteY312" fmla="*/ 1170043 h 5481041"/>
                      <a:gd name="connsiteX313" fmla="*/ 4047489 w 5608794"/>
                      <a:gd name="connsiteY313" fmla="*/ 1131543 h 5481041"/>
                      <a:gd name="connsiteX314" fmla="*/ 3951240 w 5608794"/>
                      <a:gd name="connsiteY314" fmla="*/ 1227792 h 5481041"/>
                      <a:gd name="connsiteX315" fmla="*/ 3893491 w 5608794"/>
                      <a:gd name="connsiteY315" fmla="*/ 1247041 h 5481041"/>
                      <a:gd name="connsiteX316" fmla="*/ 3720238 w 5608794"/>
                      <a:gd name="connsiteY316" fmla="*/ 1401043 h 5481041"/>
                      <a:gd name="connsiteX317" fmla="*/ 3662489 w 5608794"/>
                      <a:gd name="connsiteY317" fmla="*/ 1420292 h 5481041"/>
                      <a:gd name="connsiteX318" fmla="*/ 3585489 w 5608794"/>
                      <a:gd name="connsiteY318" fmla="*/ 1458792 h 5481041"/>
                      <a:gd name="connsiteX319" fmla="*/ 3527740 w 5608794"/>
                      <a:gd name="connsiteY319" fmla="*/ 1458792 h 5481041"/>
                      <a:gd name="connsiteX320" fmla="*/ 3450740 w 5608794"/>
                      <a:gd name="connsiteY320" fmla="*/ 1555041 h 5481041"/>
                      <a:gd name="connsiteX321" fmla="*/ 3335242 w 5608794"/>
                      <a:gd name="connsiteY321" fmla="*/ 1574290 h 5481041"/>
                      <a:gd name="connsiteX322" fmla="*/ 3315993 w 5608794"/>
                      <a:gd name="connsiteY322" fmla="*/ 1632040 h 5481041"/>
                      <a:gd name="connsiteX323" fmla="*/ 3238993 w 5608794"/>
                      <a:gd name="connsiteY323" fmla="*/ 1612790 h 5481041"/>
                      <a:gd name="connsiteX324" fmla="*/ 3181244 w 5608794"/>
                      <a:gd name="connsiteY324" fmla="*/ 1632040 h 5481041"/>
                      <a:gd name="connsiteX325" fmla="*/ 3469995 w 5608794"/>
                      <a:gd name="connsiteY325" fmla="*/ 1805292 h 5481041"/>
                      <a:gd name="connsiteX326" fmla="*/ 3315994 w 5608794"/>
                      <a:gd name="connsiteY326" fmla="*/ 2094043 h 5481041"/>
                      <a:gd name="connsiteX327" fmla="*/ 3412242 w 5608794"/>
                      <a:gd name="connsiteY327" fmla="*/ 2286538 h 5481041"/>
                      <a:gd name="connsiteX328" fmla="*/ 3296744 w 5608794"/>
                      <a:gd name="connsiteY328" fmla="*/ 2363537 h 5481041"/>
                      <a:gd name="connsiteX329" fmla="*/ 3238995 w 5608794"/>
                      <a:gd name="connsiteY329" fmla="*/ 2190285 h 5481041"/>
                      <a:gd name="connsiteX330" fmla="*/ 2988746 w 5608794"/>
                      <a:gd name="connsiteY330" fmla="*/ 2074786 h 5481041"/>
                      <a:gd name="connsiteX331" fmla="*/ 3181241 w 5608794"/>
                      <a:gd name="connsiteY331" fmla="*/ 1612792 h 5481041"/>
                      <a:gd name="connsiteX332" fmla="*/ 2584463 w 5608794"/>
                      <a:gd name="connsiteY332" fmla="*/ 2151788 h 5481041"/>
                      <a:gd name="connsiteX333" fmla="*/ 2584463 w 5608794"/>
                      <a:gd name="connsiteY333" fmla="*/ 2132538 h 5481041"/>
                      <a:gd name="connsiteX334" fmla="*/ 2565214 w 5608794"/>
                      <a:gd name="connsiteY334" fmla="*/ 2036289 h 5481041"/>
                      <a:gd name="connsiteX335" fmla="*/ 2622963 w 5608794"/>
                      <a:gd name="connsiteY335" fmla="*/ 1997790 h 5481041"/>
                      <a:gd name="connsiteX336" fmla="*/ 2642213 w 5608794"/>
                      <a:gd name="connsiteY336" fmla="*/ 1901540 h 5481041"/>
                      <a:gd name="connsiteX337" fmla="*/ 2642213 w 5608794"/>
                      <a:gd name="connsiteY337" fmla="*/ 1843791 h 5481041"/>
                      <a:gd name="connsiteX338" fmla="*/ 2699962 w 5608794"/>
                      <a:gd name="connsiteY338" fmla="*/ 1805291 h 5481041"/>
                      <a:gd name="connsiteX339" fmla="*/ 2719211 w 5608794"/>
                      <a:gd name="connsiteY339" fmla="*/ 1747542 h 5481041"/>
                      <a:gd name="connsiteX340" fmla="*/ 2757711 w 5608794"/>
                      <a:gd name="connsiteY340" fmla="*/ 1709042 h 5481041"/>
                      <a:gd name="connsiteX341" fmla="*/ 2796211 w 5608794"/>
                      <a:gd name="connsiteY341" fmla="*/ 1574292 h 5481041"/>
                      <a:gd name="connsiteX342" fmla="*/ 2834711 w 5608794"/>
                      <a:gd name="connsiteY342" fmla="*/ 1555043 h 5481041"/>
                      <a:gd name="connsiteX343" fmla="*/ 2815461 w 5608794"/>
                      <a:gd name="connsiteY343" fmla="*/ 1439544 h 5481041"/>
                      <a:gd name="connsiteX344" fmla="*/ 2873211 w 5608794"/>
                      <a:gd name="connsiteY344" fmla="*/ 1420295 h 5481041"/>
                      <a:gd name="connsiteX345" fmla="*/ 2969460 w 5608794"/>
                      <a:gd name="connsiteY345" fmla="*/ 1285545 h 5481041"/>
                      <a:gd name="connsiteX346" fmla="*/ 2930960 w 5608794"/>
                      <a:gd name="connsiteY346" fmla="*/ 1439546 h 5481041"/>
                      <a:gd name="connsiteX347" fmla="*/ 2911710 w 5608794"/>
                      <a:gd name="connsiteY347" fmla="*/ 1478046 h 5481041"/>
                      <a:gd name="connsiteX348" fmla="*/ 2853961 w 5608794"/>
                      <a:gd name="connsiteY348" fmla="*/ 1709043 h 5481041"/>
                      <a:gd name="connsiteX349" fmla="*/ 2815461 w 5608794"/>
                      <a:gd name="connsiteY349" fmla="*/ 1766792 h 5481041"/>
                      <a:gd name="connsiteX350" fmla="*/ 2796212 w 5608794"/>
                      <a:gd name="connsiteY350" fmla="*/ 1843792 h 5481041"/>
                      <a:gd name="connsiteX351" fmla="*/ 2738463 w 5608794"/>
                      <a:gd name="connsiteY351" fmla="*/ 1863042 h 5481041"/>
                      <a:gd name="connsiteX352" fmla="*/ 2719213 w 5608794"/>
                      <a:gd name="connsiteY352" fmla="*/ 1997791 h 5481041"/>
                      <a:gd name="connsiteX353" fmla="*/ 2642214 w 5608794"/>
                      <a:gd name="connsiteY353" fmla="*/ 2074791 h 5481041"/>
                      <a:gd name="connsiteX354" fmla="*/ 2661463 w 5608794"/>
                      <a:gd name="connsiteY354" fmla="*/ 2132541 h 5481041"/>
                      <a:gd name="connsiteX355" fmla="*/ 2584463 w 5608794"/>
                      <a:gd name="connsiteY355" fmla="*/ 2151790 h 5481041"/>
                      <a:gd name="connsiteX356" fmla="*/ 2430462 w 5608794"/>
                      <a:gd name="connsiteY356" fmla="*/ 1978535 h 5481041"/>
                      <a:gd name="connsiteX357" fmla="*/ 2411213 w 5608794"/>
                      <a:gd name="connsiteY357" fmla="*/ 1959286 h 5481041"/>
                      <a:gd name="connsiteX358" fmla="*/ 2411213 w 5608794"/>
                      <a:gd name="connsiteY358" fmla="*/ 1747540 h 5481041"/>
                      <a:gd name="connsiteX359" fmla="*/ 2488212 w 5608794"/>
                      <a:gd name="connsiteY359" fmla="*/ 1593539 h 5481041"/>
                      <a:gd name="connsiteX360" fmla="*/ 2488212 w 5608794"/>
                      <a:gd name="connsiteY360" fmla="*/ 1574289 h 5481041"/>
                      <a:gd name="connsiteX361" fmla="*/ 2796215 w 5608794"/>
                      <a:gd name="connsiteY361" fmla="*/ 1266287 h 5481041"/>
                      <a:gd name="connsiteX362" fmla="*/ 2430468 w 5608794"/>
                      <a:gd name="connsiteY362" fmla="*/ 1978569 h 5481041"/>
                      <a:gd name="connsiteX363" fmla="*/ 2372713 w 5608794"/>
                      <a:gd name="connsiteY363" fmla="*/ 1940035 h 5481041"/>
                      <a:gd name="connsiteX364" fmla="*/ 1987715 w 5608794"/>
                      <a:gd name="connsiteY364" fmla="*/ 1920786 h 5481041"/>
                      <a:gd name="connsiteX365" fmla="*/ 1737466 w 5608794"/>
                      <a:gd name="connsiteY365" fmla="*/ 2017035 h 5481041"/>
                      <a:gd name="connsiteX366" fmla="*/ 1698966 w 5608794"/>
                      <a:gd name="connsiteY366" fmla="*/ 1805289 h 5481041"/>
                      <a:gd name="connsiteX367" fmla="*/ 2372745 w 5608794"/>
                      <a:gd name="connsiteY367" fmla="*/ 1786040 h 5481041"/>
                      <a:gd name="connsiteX368" fmla="*/ 2372745 w 5608794"/>
                      <a:gd name="connsiteY368" fmla="*/ 1940041 h 5481041"/>
                      <a:gd name="connsiteX369" fmla="*/ 2372713 w 5608794"/>
                      <a:gd name="connsiteY369" fmla="*/ 1978535 h 5481041"/>
                      <a:gd name="connsiteX370" fmla="*/ 2391962 w 5608794"/>
                      <a:gd name="connsiteY370" fmla="*/ 1997785 h 5481041"/>
                      <a:gd name="connsiteX371" fmla="*/ 1698932 w 5608794"/>
                      <a:gd name="connsiteY371" fmla="*/ 2113283 h 5481041"/>
                      <a:gd name="connsiteX372" fmla="*/ 1718181 w 5608794"/>
                      <a:gd name="connsiteY372" fmla="*/ 2074783 h 5481041"/>
                      <a:gd name="connsiteX373" fmla="*/ 2372719 w 5608794"/>
                      <a:gd name="connsiteY373" fmla="*/ 1978534 h 5481041"/>
                      <a:gd name="connsiteX374" fmla="*/ 2603710 w 5608794"/>
                      <a:gd name="connsiteY374" fmla="*/ 2228784 h 5481041"/>
                      <a:gd name="connsiteX375" fmla="*/ 2622959 w 5608794"/>
                      <a:gd name="connsiteY375" fmla="*/ 2228784 h 5481041"/>
                      <a:gd name="connsiteX376" fmla="*/ 2603710 w 5608794"/>
                      <a:gd name="connsiteY376" fmla="*/ 2248033 h 5481041"/>
                      <a:gd name="connsiteX377" fmla="*/ 2930954 w 5608794"/>
                      <a:gd name="connsiteY377" fmla="*/ 2132535 h 5481041"/>
                      <a:gd name="connsiteX378" fmla="*/ 2950204 w 5608794"/>
                      <a:gd name="connsiteY378" fmla="*/ 2113285 h 5481041"/>
                      <a:gd name="connsiteX379" fmla="*/ 3065702 w 5608794"/>
                      <a:gd name="connsiteY379" fmla="*/ 2113285 h 5481041"/>
                      <a:gd name="connsiteX380" fmla="*/ 2930952 w 5608794"/>
                      <a:gd name="connsiteY380" fmla="*/ 2132535 h 5481041"/>
                      <a:gd name="connsiteX381" fmla="*/ 2430457 w 5608794"/>
                      <a:gd name="connsiteY381" fmla="*/ 1997785 h 5481041"/>
                      <a:gd name="connsiteX382" fmla="*/ 2430457 w 5608794"/>
                      <a:gd name="connsiteY382" fmla="*/ 2017034 h 5481041"/>
                      <a:gd name="connsiteX383" fmla="*/ 2449707 w 5608794"/>
                      <a:gd name="connsiteY383" fmla="*/ 2017034 h 5481041"/>
                      <a:gd name="connsiteX384" fmla="*/ 2276456 w 5608794"/>
                      <a:gd name="connsiteY384" fmla="*/ 2594568 h 5481041"/>
                      <a:gd name="connsiteX385" fmla="*/ 2314956 w 5608794"/>
                      <a:gd name="connsiteY385" fmla="*/ 2729318 h 5481041"/>
                      <a:gd name="connsiteX386" fmla="*/ 2430454 w 5608794"/>
                      <a:gd name="connsiteY386" fmla="*/ 2613819 h 5481041"/>
                      <a:gd name="connsiteX387" fmla="*/ 2488203 w 5608794"/>
                      <a:gd name="connsiteY387" fmla="*/ 2613819 h 5481041"/>
                      <a:gd name="connsiteX388" fmla="*/ 2584453 w 5608794"/>
                      <a:gd name="connsiteY388" fmla="*/ 2556070 h 5481041"/>
                      <a:gd name="connsiteX389" fmla="*/ 2603702 w 5608794"/>
                      <a:gd name="connsiteY389" fmla="*/ 2498321 h 5481041"/>
                      <a:gd name="connsiteX390" fmla="*/ 2661451 w 5608794"/>
                      <a:gd name="connsiteY390" fmla="*/ 2517570 h 5481041"/>
                      <a:gd name="connsiteX391" fmla="*/ 2719200 w 5608794"/>
                      <a:gd name="connsiteY391" fmla="*/ 2459821 h 5481041"/>
                      <a:gd name="connsiteX392" fmla="*/ 2776950 w 5608794"/>
                      <a:gd name="connsiteY392" fmla="*/ 2459821 h 5481041"/>
                      <a:gd name="connsiteX393" fmla="*/ 2873199 w 5608794"/>
                      <a:gd name="connsiteY393" fmla="*/ 2363572 h 5481041"/>
                      <a:gd name="connsiteX394" fmla="*/ 2930948 w 5608794"/>
                      <a:gd name="connsiteY394" fmla="*/ 2382821 h 5481041"/>
                      <a:gd name="connsiteX395" fmla="*/ 2969448 w 5608794"/>
                      <a:gd name="connsiteY395" fmla="*/ 2267323 h 5481041"/>
                      <a:gd name="connsiteX396" fmla="*/ 3027197 w 5608794"/>
                      <a:gd name="connsiteY396" fmla="*/ 2286572 h 5481041"/>
                      <a:gd name="connsiteX397" fmla="*/ 3181198 w 5608794"/>
                      <a:gd name="connsiteY397" fmla="*/ 2248072 h 5481041"/>
                      <a:gd name="connsiteX398" fmla="*/ 3084950 w 5608794"/>
                      <a:gd name="connsiteY398" fmla="*/ 2344321 h 5481041"/>
                      <a:gd name="connsiteX399" fmla="*/ 3027200 w 5608794"/>
                      <a:gd name="connsiteY399" fmla="*/ 2363571 h 5481041"/>
                      <a:gd name="connsiteX400" fmla="*/ 2853948 w 5608794"/>
                      <a:gd name="connsiteY400" fmla="*/ 2517572 h 5481041"/>
                      <a:gd name="connsiteX401" fmla="*/ 2796198 w 5608794"/>
                      <a:gd name="connsiteY401" fmla="*/ 2536821 h 5481041"/>
                      <a:gd name="connsiteX402" fmla="*/ 2719199 w 5608794"/>
                      <a:gd name="connsiteY402" fmla="*/ 2575321 h 5481041"/>
                      <a:gd name="connsiteX403" fmla="*/ 2680699 w 5608794"/>
                      <a:gd name="connsiteY403" fmla="*/ 2575321 h 5481041"/>
                      <a:gd name="connsiteX404" fmla="*/ 2584450 w 5608794"/>
                      <a:gd name="connsiteY404" fmla="*/ 2671570 h 5481041"/>
                      <a:gd name="connsiteX405" fmla="*/ 2468951 w 5608794"/>
                      <a:gd name="connsiteY405" fmla="*/ 2690820 h 5481041"/>
                      <a:gd name="connsiteX406" fmla="*/ 2449702 w 5608794"/>
                      <a:gd name="connsiteY406" fmla="*/ 2748569 h 5481041"/>
                      <a:gd name="connsiteX407" fmla="*/ 2372702 w 5608794"/>
                      <a:gd name="connsiteY407" fmla="*/ 2729320 h 5481041"/>
                      <a:gd name="connsiteX408" fmla="*/ 2314953 w 5608794"/>
                      <a:gd name="connsiteY408" fmla="*/ 2748569 h 5481041"/>
                      <a:gd name="connsiteX409" fmla="*/ 2372702 w 5608794"/>
                      <a:gd name="connsiteY409" fmla="*/ 2825569 h 5481041"/>
                      <a:gd name="connsiteX410" fmla="*/ 2237952 w 5608794"/>
                      <a:gd name="connsiteY410" fmla="*/ 2883318 h 5481041"/>
                      <a:gd name="connsiteX411" fmla="*/ 2237952 w 5608794"/>
                      <a:gd name="connsiteY411" fmla="*/ 2748568 h 5481041"/>
                      <a:gd name="connsiteX412" fmla="*/ 2180203 w 5608794"/>
                      <a:gd name="connsiteY412" fmla="*/ 2767818 h 5481041"/>
                      <a:gd name="connsiteX413" fmla="*/ 2141703 w 5608794"/>
                      <a:gd name="connsiteY413" fmla="*/ 2844817 h 5481041"/>
                      <a:gd name="connsiteX414" fmla="*/ 2083954 w 5608794"/>
                      <a:gd name="connsiteY414" fmla="*/ 2806317 h 5481041"/>
                      <a:gd name="connsiteX415" fmla="*/ 1987705 w 5608794"/>
                      <a:gd name="connsiteY415" fmla="*/ 2864067 h 5481041"/>
                      <a:gd name="connsiteX416" fmla="*/ 1852955 w 5608794"/>
                      <a:gd name="connsiteY416" fmla="*/ 2844817 h 5481041"/>
                      <a:gd name="connsiteX417" fmla="*/ 1814455 w 5608794"/>
                      <a:gd name="connsiteY417" fmla="*/ 2883317 h 5481041"/>
                      <a:gd name="connsiteX418" fmla="*/ 1737455 w 5608794"/>
                      <a:gd name="connsiteY418" fmla="*/ 2902567 h 5481041"/>
                      <a:gd name="connsiteX419" fmla="*/ 1679706 w 5608794"/>
                      <a:gd name="connsiteY419" fmla="*/ 2921816 h 5481041"/>
                      <a:gd name="connsiteX420" fmla="*/ 1448709 w 5608794"/>
                      <a:gd name="connsiteY420" fmla="*/ 2921816 h 5481041"/>
                      <a:gd name="connsiteX421" fmla="*/ 1390960 w 5608794"/>
                      <a:gd name="connsiteY421" fmla="*/ 2921816 h 5481041"/>
                      <a:gd name="connsiteX422" fmla="*/ 1256210 w 5608794"/>
                      <a:gd name="connsiteY422" fmla="*/ 2921816 h 5481041"/>
                      <a:gd name="connsiteX423" fmla="*/ 1390960 w 5608794"/>
                      <a:gd name="connsiteY423" fmla="*/ 2864067 h 5481041"/>
                      <a:gd name="connsiteX424" fmla="*/ 1429460 w 5608794"/>
                      <a:gd name="connsiteY424" fmla="*/ 2806317 h 5481041"/>
                      <a:gd name="connsiteX425" fmla="*/ 1544958 w 5608794"/>
                      <a:gd name="connsiteY425" fmla="*/ 2864067 h 5481041"/>
                      <a:gd name="connsiteX426" fmla="*/ 1564207 w 5608794"/>
                      <a:gd name="connsiteY426" fmla="*/ 2825567 h 5481041"/>
                      <a:gd name="connsiteX427" fmla="*/ 1698957 w 5608794"/>
                      <a:gd name="connsiteY427" fmla="*/ 2825567 h 5481041"/>
                      <a:gd name="connsiteX428" fmla="*/ 1756707 w 5608794"/>
                      <a:gd name="connsiteY428" fmla="*/ 2806317 h 5481041"/>
                      <a:gd name="connsiteX429" fmla="*/ 1814456 w 5608794"/>
                      <a:gd name="connsiteY429" fmla="*/ 2787068 h 5481041"/>
                      <a:gd name="connsiteX430" fmla="*/ 1872205 w 5608794"/>
                      <a:gd name="connsiteY430" fmla="*/ 2729319 h 5481041"/>
                      <a:gd name="connsiteX431" fmla="*/ 1910705 w 5608794"/>
                      <a:gd name="connsiteY431" fmla="*/ 2767818 h 5481041"/>
                      <a:gd name="connsiteX432" fmla="*/ 2026204 w 5608794"/>
                      <a:gd name="connsiteY432" fmla="*/ 2767818 h 5481041"/>
                      <a:gd name="connsiteX433" fmla="*/ 2064703 w 5608794"/>
                      <a:gd name="connsiteY433" fmla="*/ 2729319 h 5481041"/>
                      <a:gd name="connsiteX434" fmla="*/ 2237956 w 5608794"/>
                      <a:gd name="connsiteY434" fmla="*/ 2729319 h 5481041"/>
                      <a:gd name="connsiteX435" fmla="*/ 2180207 w 5608794"/>
                      <a:gd name="connsiteY435" fmla="*/ 2613820 h 5481041"/>
                      <a:gd name="connsiteX436" fmla="*/ 2276456 w 5608794"/>
                      <a:gd name="connsiteY436" fmla="*/ 2594571 h 5481041"/>
                      <a:gd name="connsiteX437" fmla="*/ 1621918 w 5608794"/>
                      <a:gd name="connsiteY437" fmla="*/ 2536819 h 5481041"/>
                      <a:gd name="connsiteX438" fmla="*/ 1641168 w 5608794"/>
                      <a:gd name="connsiteY438" fmla="*/ 2556068 h 5481041"/>
                      <a:gd name="connsiteX439" fmla="*/ 1256170 w 5608794"/>
                      <a:gd name="connsiteY439" fmla="*/ 2748562 h 5481041"/>
                      <a:gd name="connsiteX440" fmla="*/ 1621917 w 5608794"/>
                      <a:gd name="connsiteY440" fmla="*/ 2536817 h 5481041"/>
                      <a:gd name="connsiteX441" fmla="*/ 2122415 w 5608794"/>
                      <a:gd name="connsiteY441" fmla="*/ 2633068 h 5481041"/>
                      <a:gd name="connsiteX442" fmla="*/ 2141665 w 5608794"/>
                      <a:gd name="connsiteY442" fmla="*/ 2671567 h 5481041"/>
                      <a:gd name="connsiteX443" fmla="*/ 2122415 w 5608794"/>
                      <a:gd name="connsiteY443" fmla="*/ 2633068 h 5481041"/>
                      <a:gd name="connsiteX444" fmla="*/ 2334161 w 5608794"/>
                      <a:gd name="connsiteY444" fmla="*/ 2575318 h 5481041"/>
                      <a:gd name="connsiteX445" fmla="*/ 2353410 w 5608794"/>
                      <a:gd name="connsiteY445" fmla="*/ 2556069 h 5481041"/>
                      <a:gd name="connsiteX446" fmla="*/ 2334161 w 5608794"/>
                      <a:gd name="connsiteY446" fmla="*/ 2633069 h 5481041"/>
                      <a:gd name="connsiteX447" fmla="*/ 2334161 w 5608794"/>
                      <a:gd name="connsiteY447" fmla="*/ 2575319 h 5481041"/>
                      <a:gd name="connsiteX448" fmla="*/ 1583377 w 5608794"/>
                      <a:gd name="connsiteY448" fmla="*/ 1747538 h 5481041"/>
                      <a:gd name="connsiteX449" fmla="*/ 1602626 w 5608794"/>
                      <a:gd name="connsiteY449" fmla="*/ 1766788 h 5481041"/>
                      <a:gd name="connsiteX450" fmla="*/ 1602626 w 5608794"/>
                      <a:gd name="connsiteY450" fmla="*/ 1863037 h 5481041"/>
                      <a:gd name="connsiteX451" fmla="*/ 1544877 w 5608794"/>
                      <a:gd name="connsiteY451" fmla="*/ 1863037 h 5481041"/>
                      <a:gd name="connsiteX452" fmla="*/ 1487127 w 5608794"/>
                      <a:gd name="connsiteY452" fmla="*/ 1959286 h 5481041"/>
                      <a:gd name="connsiteX453" fmla="*/ 1390878 w 5608794"/>
                      <a:gd name="connsiteY453" fmla="*/ 2036285 h 5481041"/>
                      <a:gd name="connsiteX454" fmla="*/ 1371629 w 5608794"/>
                      <a:gd name="connsiteY454" fmla="*/ 2094035 h 5481041"/>
                      <a:gd name="connsiteX455" fmla="*/ 1333129 w 5608794"/>
                      <a:gd name="connsiteY455" fmla="*/ 2151784 h 5481041"/>
                      <a:gd name="connsiteX456" fmla="*/ 1294629 w 5608794"/>
                      <a:gd name="connsiteY456" fmla="*/ 2209533 h 5481041"/>
                      <a:gd name="connsiteX457" fmla="*/ 1102135 w 5608794"/>
                      <a:gd name="connsiteY457" fmla="*/ 2344283 h 5481041"/>
                      <a:gd name="connsiteX458" fmla="*/ 1063635 w 5608794"/>
                      <a:gd name="connsiteY458" fmla="*/ 2402032 h 5481041"/>
                      <a:gd name="connsiteX459" fmla="*/ 948137 w 5608794"/>
                      <a:gd name="connsiteY459" fmla="*/ 2479032 h 5481041"/>
                      <a:gd name="connsiteX460" fmla="*/ 1025136 w 5608794"/>
                      <a:gd name="connsiteY460" fmla="*/ 2344282 h 5481041"/>
                      <a:gd name="connsiteX461" fmla="*/ 1025136 w 5608794"/>
                      <a:gd name="connsiteY461" fmla="*/ 2267282 h 5481041"/>
                      <a:gd name="connsiteX462" fmla="*/ 1140635 w 5608794"/>
                      <a:gd name="connsiteY462" fmla="*/ 2248033 h 5481041"/>
                      <a:gd name="connsiteX463" fmla="*/ 1140635 w 5608794"/>
                      <a:gd name="connsiteY463" fmla="*/ 2190284 h 5481041"/>
                      <a:gd name="connsiteX464" fmla="*/ 1256133 w 5608794"/>
                      <a:gd name="connsiteY464" fmla="*/ 2113284 h 5481041"/>
                      <a:gd name="connsiteX465" fmla="*/ 1275383 w 5608794"/>
                      <a:gd name="connsiteY465" fmla="*/ 2074784 h 5481041"/>
                      <a:gd name="connsiteX466" fmla="*/ 1313883 w 5608794"/>
                      <a:gd name="connsiteY466" fmla="*/ 2017035 h 5481041"/>
                      <a:gd name="connsiteX467" fmla="*/ 1313883 w 5608794"/>
                      <a:gd name="connsiteY467" fmla="*/ 1940035 h 5481041"/>
                      <a:gd name="connsiteX468" fmla="*/ 1371632 w 5608794"/>
                      <a:gd name="connsiteY468" fmla="*/ 1940035 h 5481041"/>
                      <a:gd name="connsiteX469" fmla="*/ 1467881 w 5608794"/>
                      <a:gd name="connsiteY469" fmla="*/ 1863036 h 5481041"/>
                      <a:gd name="connsiteX470" fmla="*/ 1467881 w 5608794"/>
                      <a:gd name="connsiteY470" fmla="*/ 1824536 h 5481041"/>
                      <a:gd name="connsiteX471" fmla="*/ 1583379 w 5608794"/>
                      <a:gd name="connsiteY471" fmla="*/ 1747536 h 5481041"/>
                      <a:gd name="connsiteX472" fmla="*/ 2411157 w 5608794"/>
                      <a:gd name="connsiteY472" fmla="*/ 1420294 h 5481041"/>
                      <a:gd name="connsiteX473" fmla="*/ 1525622 w 5608794"/>
                      <a:gd name="connsiteY473" fmla="*/ 1343294 h 5481041"/>
                      <a:gd name="connsiteX474" fmla="*/ 2411157 w 5608794"/>
                      <a:gd name="connsiteY474" fmla="*/ 1420294 h 5481041"/>
                      <a:gd name="connsiteX475" fmla="*/ 851844 w 5608794"/>
                      <a:gd name="connsiteY475" fmla="*/ 2344321 h 5481041"/>
                      <a:gd name="connsiteX476" fmla="*/ 1506381 w 5608794"/>
                      <a:gd name="connsiteY476" fmla="*/ 1728287 h 5481041"/>
                      <a:gd name="connsiteX477" fmla="*/ 851844 w 5608794"/>
                      <a:gd name="connsiteY477" fmla="*/ 2344321 h 5481041"/>
                      <a:gd name="connsiteX478" fmla="*/ 3527639 w 5608794"/>
                      <a:gd name="connsiteY478" fmla="*/ 3037352 h 5481041"/>
                      <a:gd name="connsiteX479" fmla="*/ 3758636 w 5608794"/>
                      <a:gd name="connsiteY479" fmla="*/ 2921853 h 5481041"/>
                      <a:gd name="connsiteX480" fmla="*/ 3816385 w 5608794"/>
                      <a:gd name="connsiteY480" fmla="*/ 2902604 h 5481041"/>
                      <a:gd name="connsiteX481" fmla="*/ 3835635 w 5608794"/>
                      <a:gd name="connsiteY481" fmla="*/ 2921853 h 5481041"/>
                      <a:gd name="connsiteX482" fmla="*/ 3277354 w 5608794"/>
                      <a:gd name="connsiteY482" fmla="*/ 3364596 h 5481041"/>
                      <a:gd name="connsiteX483" fmla="*/ 3527603 w 5608794"/>
                      <a:gd name="connsiteY483" fmla="*/ 3037352 h 5481041"/>
                      <a:gd name="connsiteX484" fmla="*/ 3546889 w 5608794"/>
                      <a:gd name="connsiteY484" fmla="*/ 1786061 h 5481041"/>
                      <a:gd name="connsiteX485" fmla="*/ 3816388 w 5608794"/>
                      <a:gd name="connsiteY485" fmla="*/ 1689811 h 5481041"/>
                      <a:gd name="connsiteX486" fmla="*/ 4278383 w 5608794"/>
                      <a:gd name="connsiteY486" fmla="*/ 1843813 h 5481041"/>
                      <a:gd name="connsiteX487" fmla="*/ 3373597 w 5608794"/>
                      <a:gd name="connsiteY487" fmla="*/ 1920812 h 5481041"/>
                      <a:gd name="connsiteX488" fmla="*/ 3546849 w 5608794"/>
                      <a:gd name="connsiteY488" fmla="*/ 1786062 h 5481041"/>
                      <a:gd name="connsiteX489" fmla="*/ 3931887 w 5608794"/>
                      <a:gd name="connsiteY489" fmla="*/ 996783 h 5481041"/>
                      <a:gd name="connsiteX490" fmla="*/ 3200354 w 5608794"/>
                      <a:gd name="connsiteY490" fmla="*/ 1516531 h 5481041"/>
                      <a:gd name="connsiteX491" fmla="*/ 3931887 w 5608794"/>
                      <a:gd name="connsiteY491" fmla="*/ 996783 h 5481041"/>
                      <a:gd name="connsiteX492" fmla="*/ 3951136 w 5608794"/>
                      <a:gd name="connsiteY492" fmla="*/ 2690807 h 5481041"/>
                      <a:gd name="connsiteX493" fmla="*/ 3970386 w 5608794"/>
                      <a:gd name="connsiteY493" fmla="*/ 2633058 h 5481041"/>
                      <a:gd name="connsiteX494" fmla="*/ 4028135 w 5608794"/>
                      <a:gd name="connsiteY494" fmla="*/ 2613809 h 5481041"/>
                      <a:gd name="connsiteX495" fmla="*/ 4066635 w 5608794"/>
                      <a:gd name="connsiteY495" fmla="*/ 2575309 h 5481041"/>
                      <a:gd name="connsiteX496" fmla="*/ 4124384 w 5608794"/>
                      <a:gd name="connsiteY496" fmla="*/ 2594558 h 5481041"/>
                      <a:gd name="connsiteX497" fmla="*/ 4182134 w 5608794"/>
                      <a:gd name="connsiteY497" fmla="*/ 2575309 h 5481041"/>
                      <a:gd name="connsiteX498" fmla="*/ 4239883 w 5608794"/>
                      <a:gd name="connsiteY498" fmla="*/ 2594558 h 5481041"/>
                      <a:gd name="connsiteX499" fmla="*/ 4374633 w 5608794"/>
                      <a:gd name="connsiteY499" fmla="*/ 2536809 h 5481041"/>
                      <a:gd name="connsiteX500" fmla="*/ 4413133 w 5608794"/>
                      <a:gd name="connsiteY500" fmla="*/ 2556058 h 5481041"/>
                      <a:gd name="connsiteX501" fmla="*/ 4451633 w 5608794"/>
                      <a:gd name="connsiteY501" fmla="*/ 2536809 h 5481041"/>
                      <a:gd name="connsiteX502" fmla="*/ 4528632 w 5608794"/>
                      <a:gd name="connsiteY502" fmla="*/ 2575309 h 5481041"/>
                      <a:gd name="connsiteX503" fmla="*/ 4509383 w 5608794"/>
                      <a:gd name="connsiteY503" fmla="*/ 2575309 h 5481041"/>
                      <a:gd name="connsiteX504" fmla="*/ 4297637 w 5608794"/>
                      <a:gd name="connsiteY504" fmla="*/ 2671558 h 5481041"/>
                      <a:gd name="connsiteX505" fmla="*/ 4239888 w 5608794"/>
                      <a:gd name="connsiteY505" fmla="*/ 2671558 h 5481041"/>
                      <a:gd name="connsiteX506" fmla="*/ 4162888 w 5608794"/>
                      <a:gd name="connsiteY506" fmla="*/ 2690807 h 5481041"/>
                      <a:gd name="connsiteX507" fmla="*/ 4105139 w 5608794"/>
                      <a:gd name="connsiteY507" fmla="*/ 2671558 h 5481041"/>
                      <a:gd name="connsiteX508" fmla="*/ 3989640 w 5608794"/>
                      <a:gd name="connsiteY508" fmla="*/ 2729307 h 5481041"/>
                      <a:gd name="connsiteX509" fmla="*/ 3951140 w 5608794"/>
                      <a:gd name="connsiteY509" fmla="*/ 2690807 h 5481041"/>
                      <a:gd name="connsiteX510" fmla="*/ 3951136 w 5608794"/>
                      <a:gd name="connsiteY510" fmla="*/ 2402056 h 5481041"/>
                      <a:gd name="connsiteX511" fmla="*/ 3931887 w 5608794"/>
                      <a:gd name="connsiteY511" fmla="*/ 2382807 h 5481041"/>
                      <a:gd name="connsiteX512" fmla="*/ 3893387 w 5608794"/>
                      <a:gd name="connsiteY512" fmla="*/ 2421306 h 5481041"/>
                      <a:gd name="connsiteX513" fmla="*/ 3854887 w 5608794"/>
                      <a:gd name="connsiteY513" fmla="*/ 2459806 h 5481041"/>
                      <a:gd name="connsiteX514" fmla="*/ 3835638 w 5608794"/>
                      <a:gd name="connsiteY514" fmla="*/ 2498306 h 5481041"/>
                      <a:gd name="connsiteX515" fmla="*/ 3816388 w 5608794"/>
                      <a:gd name="connsiteY515" fmla="*/ 2479057 h 5481041"/>
                      <a:gd name="connsiteX516" fmla="*/ 3951138 w 5608794"/>
                      <a:gd name="connsiteY516" fmla="*/ 2363558 h 5481041"/>
                      <a:gd name="connsiteX517" fmla="*/ 4143633 w 5608794"/>
                      <a:gd name="connsiteY517" fmla="*/ 2305809 h 5481041"/>
                      <a:gd name="connsiteX518" fmla="*/ 4182132 w 5608794"/>
                      <a:gd name="connsiteY518" fmla="*/ 2286559 h 5481041"/>
                      <a:gd name="connsiteX519" fmla="*/ 4182132 w 5608794"/>
                      <a:gd name="connsiteY519" fmla="*/ 2325059 h 5481041"/>
                      <a:gd name="connsiteX520" fmla="*/ 3951136 w 5608794"/>
                      <a:gd name="connsiteY520" fmla="*/ 2402059 h 5481041"/>
                      <a:gd name="connsiteX521" fmla="*/ 3758642 w 5608794"/>
                      <a:gd name="connsiteY521" fmla="*/ 2517554 h 5481041"/>
                      <a:gd name="connsiteX522" fmla="*/ 3739393 w 5608794"/>
                      <a:gd name="connsiteY522" fmla="*/ 2556054 h 5481041"/>
                      <a:gd name="connsiteX523" fmla="*/ 3720143 w 5608794"/>
                      <a:gd name="connsiteY523" fmla="*/ 2575304 h 5481041"/>
                      <a:gd name="connsiteX524" fmla="*/ 3623894 w 5608794"/>
                      <a:gd name="connsiteY524" fmla="*/ 2613803 h 5481041"/>
                      <a:gd name="connsiteX525" fmla="*/ 3604645 w 5608794"/>
                      <a:gd name="connsiteY525" fmla="*/ 2671553 h 5481041"/>
                      <a:gd name="connsiteX526" fmla="*/ 3527645 w 5608794"/>
                      <a:gd name="connsiteY526" fmla="*/ 2710053 h 5481041"/>
                      <a:gd name="connsiteX527" fmla="*/ 3469896 w 5608794"/>
                      <a:gd name="connsiteY527" fmla="*/ 2748552 h 5481041"/>
                      <a:gd name="connsiteX528" fmla="*/ 3258150 w 5608794"/>
                      <a:gd name="connsiteY528" fmla="*/ 2825552 h 5481041"/>
                      <a:gd name="connsiteX529" fmla="*/ 3200401 w 5608794"/>
                      <a:gd name="connsiteY529" fmla="*/ 2864052 h 5481041"/>
                      <a:gd name="connsiteX530" fmla="*/ 3065651 w 5608794"/>
                      <a:gd name="connsiteY530" fmla="*/ 2902552 h 5481041"/>
                      <a:gd name="connsiteX531" fmla="*/ 3200401 w 5608794"/>
                      <a:gd name="connsiteY531" fmla="*/ 2806303 h 5481041"/>
                      <a:gd name="connsiteX532" fmla="*/ 3200401 w 5608794"/>
                      <a:gd name="connsiteY532" fmla="*/ 2729303 h 5481041"/>
                      <a:gd name="connsiteX533" fmla="*/ 3315899 w 5608794"/>
                      <a:gd name="connsiteY533" fmla="*/ 2748552 h 5481041"/>
                      <a:gd name="connsiteX534" fmla="*/ 3335149 w 5608794"/>
                      <a:gd name="connsiteY534" fmla="*/ 2690803 h 5481041"/>
                      <a:gd name="connsiteX535" fmla="*/ 3469899 w 5608794"/>
                      <a:gd name="connsiteY535" fmla="*/ 2652303 h 5481041"/>
                      <a:gd name="connsiteX536" fmla="*/ 3489148 w 5608794"/>
                      <a:gd name="connsiteY536" fmla="*/ 2613803 h 5481041"/>
                      <a:gd name="connsiteX537" fmla="*/ 3566148 w 5608794"/>
                      <a:gd name="connsiteY537" fmla="*/ 2575304 h 5481041"/>
                      <a:gd name="connsiteX538" fmla="*/ 3585397 w 5608794"/>
                      <a:gd name="connsiteY538" fmla="*/ 2517554 h 5481041"/>
                      <a:gd name="connsiteX539" fmla="*/ 3643147 w 5608794"/>
                      <a:gd name="connsiteY539" fmla="*/ 2517554 h 5481041"/>
                      <a:gd name="connsiteX540" fmla="*/ 3739396 w 5608794"/>
                      <a:gd name="connsiteY540" fmla="*/ 2479055 h 5481041"/>
                      <a:gd name="connsiteX541" fmla="*/ 3758645 w 5608794"/>
                      <a:gd name="connsiteY541" fmla="*/ 2421305 h 5481041"/>
                      <a:gd name="connsiteX542" fmla="*/ 3797145 w 5608794"/>
                      <a:gd name="connsiteY542" fmla="*/ 2440555 h 5481041"/>
                      <a:gd name="connsiteX543" fmla="*/ 3758645 w 5608794"/>
                      <a:gd name="connsiteY543" fmla="*/ 2517554 h 5481041"/>
                      <a:gd name="connsiteX544" fmla="*/ 4547919 w 5608794"/>
                      <a:gd name="connsiteY544" fmla="*/ 2575304 h 5481041"/>
                      <a:gd name="connsiteX545" fmla="*/ 4567169 w 5608794"/>
                      <a:gd name="connsiteY545" fmla="*/ 2575304 h 5481041"/>
                      <a:gd name="connsiteX546" fmla="*/ 4547919 w 5608794"/>
                      <a:gd name="connsiteY546" fmla="*/ 2575304 h 5481041"/>
                      <a:gd name="connsiteX547" fmla="*/ 4567169 w 5608794"/>
                      <a:gd name="connsiteY547" fmla="*/ 2286552 h 5481041"/>
                      <a:gd name="connsiteX548" fmla="*/ 4547919 w 5608794"/>
                      <a:gd name="connsiteY548" fmla="*/ 2286552 h 5481041"/>
                      <a:gd name="connsiteX549" fmla="*/ 4547919 w 5608794"/>
                      <a:gd name="connsiteY549" fmla="*/ 2228803 h 5481041"/>
                      <a:gd name="connsiteX550" fmla="*/ 4413170 w 5608794"/>
                      <a:gd name="connsiteY550" fmla="*/ 2248053 h 5481041"/>
                      <a:gd name="connsiteX551" fmla="*/ 4316921 w 5608794"/>
                      <a:gd name="connsiteY551" fmla="*/ 2190303 h 5481041"/>
                      <a:gd name="connsiteX552" fmla="*/ 4278421 w 5608794"/>
                      <a:gd name="connsiteY552" fmla="*/ 2228803 h 5481041"/>
                      <a:gd name="connsiteX553" fmla="*/ 4259171 w 5608794"/>
                      <a:gd name="connsiteY553" fmla="*/ 2209554 h 5481041"/>
                      <a:gd name="connsiteX554" fmla="*/ 4355421 w 5608794"/>
                      <a:gd name="connsiteY554" fmla="*/ 2113305 h 5481041"/>
                      <a:gd name="connsiteX555" fmla="*/ 4393921 w 5608794"/>
                      <a:gd name="connsiteY555" fmla="*/ 2151805 h 5481041"/>
                      <a:gd name="connsiteX556" fmla="*/ 4490169 w 5608794"/>
                      <a:gd name="connsiteY556" fmla="*/ 2151805 h 5481041"/>
                      <a:gd name="connsiteX557" fmla="*/ 4547919 w 5608794"/>
                      <a:gd name="connsiteY557" fmla="*/ 2113305 h 5481041"/>
                      <a:gd name="connsiteX558" fmla="*/ 4586419 w 5608794"/>
                      <a:gd name="connsiteY558" fmla="*/ 2171054 h 5481041"/>
                      <a:gd name="connsiteX559" fmla="*/ 4663418 w 5608794"/>
                      <a:gd name="connsiteY559" fmla="*/ 2190303 h 5481041"/>
                      <a:gd name="connsiteX560" fmla="*/ 4701918 w 5608794"/>
                      <a:gd name="connsiteY560" fmla="*/ 2209553 h 5481041"/>
                      <a:gd name="connsiteX561" fmla="*/ 4836668 w 5608794"/>
                      <a:gd name="connsiteY561" fmla="*/ 2209553 h 5481041"/>
                      <a:gd name="connsiteX562" fmla="*/ 4875168 w 5608794"/>
                      <a:gd name="connsiteY562" fmla="*/ 2248053 h 5481041"/>
                      <a:gd name="connsiteX563" fmla="*/ 4971417 w 5608794"/>
                      <a:gd name="connsiteY563" fmla="*/ 2190303 h 5481041"/>
                      <a:gd name="connsiteX564" fmla="*/ 5009917 w 5608794"/>
                      <a:gd name="connsiteY564" fmla="*/ 2248053 h 5481041"/>
                      <a:gd name="connsiteX565" fmla="*/ 5163918 w 5608794"/>
                      <a:gd name="connsiteY565" fmla="*/ 2305802 h 5481041"/>
                      <a:gd name="connsiteX566" fmla="*/ 5009917 w 5608794"/>
                      <a:gd name="connsiteY566" fmla="*/ 2305802 h 5481041"/>
                      <a:gd name="connsiteX567" fmla="*/ 4952168 w 5608794"/>
                      <a:gd name="connsiteY567" fmla="*/ 2305802 h 5481041"/>
                      <a:gd name="connsiteX568" fmla="*/ 4721171 w 5608794"/>
                      <a:gd name="connsiteY568" fmla="*/ 2305802 h 5481041"/>
                      <a:gd name="connsiteX569" fmla="*/ 4663421 w 5608794"/>
                      <a:gd name="connsiteY569" fmla="*/ 2286552 h 5481041"/>
                      <a:gd name="connsiteX570" fmla="*/ 4586422 w 5608794"/>
                      <a:gd name="connsiteY570" fmla="*/ 2267303 h 5481041"/>
                      <a:gd name="connsiteX571" fmla="*/ 4567172 w 5608794"/>
                      <a:gd name="connsiteY571" fmla="*/ 2286552 h 5481041"/>
                      <a:gd name="connsiteX572" fmla="*/ 4336172 w 5608794"/>
                      <a:gd name="connsiteY572" fmla="*/ 1920805 h 5481041"/>
                      <a:gd name="connsiteX573" fmla="*/ 4278423 w 5608794"/>
                      <a:gd name="connsiteY573" fmla="*/ 1940055 h 5481041"/>
                      <a:gd name="connsiteX574" fmla="*/ 4259173 w 5608794"/>
                      <a:gd name="connsiteY574" fmla="*/ 1959304 h 5481041"/>
                      <a:gd name="connsiteX575" fmla="*/ 4239924 w 5608794"/>
                      <a:gd name="connsiteY575" fmla="*/ 1978554 h 5481041"/>
                      <a:gd name="connsiteX576" fmla="*/ 4220675 w 5608794"/>
                      <a:gd name="connsiteY576" fmla="*/ 1978554 h 5481041"/>
                      <a:gd name="connsiteX577" fmla="*/ 4124425 w 5608794"/>
                      <a:gd name="connsiteY577" fmla="*/ 2036303 h 5481041"/>
                      <a:gd name="connsiteX578" fmla="*/ 3989675 w 5608794"/>
                      <a:gd name="connsiteY578" fmla="*/ 2017054 h 5481041"/>
                      <a:gd name="connsiteX579" fmla="*/ 3951176 w 5608794"/>
                      <a:gd name="connsiteY579" fmla="*/ 2055553 h 5481041"/>
                      <a:gd name="connsiteX580" fmla="*/ 3874176 w 5608794"/>
                      <a:gd name="connsiteY580" fmla="*/ 2074803 h 5481041"/>
                      <a:gd name="connsiteX581" fmla="*/ 3797176 w 5608794"/>
                      <a:gd name="connsiteY581" fmla="*/ 2094052 h 5481041"/>
                      <a:gd name="connsiteX582" fmla="*/ 3585430 w 5608794"/>
                      <a:gd name="connsiteY582" fmla="*/ 2094052 h 5481041"/>
                      <a:gd name="connsiteX583" fmla="*/ 3508431 w 5608794"/>
                      <a:gd name="connsiteY583" fmla="*/ 2113302 h 5481041"/>
                      <a:gd name="connsiteX584" fmla="*/ 3373681 w 5608794"/>
                      <a:gd name="connsiteY584" fmla="*/ 2094052 h 5481041"/>
                      <a:gd name="connsiteX585" fmla="*/ 3527682 w 5608794"/>
                      <a:gd name="connsiteY585" fmla="*/ 2036303 h 5481041"/>
                      <a:gd name="connsiteX586" fmla="*/ 3566182 w 5608794"/>
                      <a:gd name="connsiteY586" fmla="*/ 1978554 h 5481041"/>
                      <a:gd name="connsiteX587" fmla="*/ 3662431 w 5608794"/>
                      <a:gd name="connsiteY587" fmla="*/ 2036303 h 5481041"/>
                      <a:gd name="connsiteX588" fmla="*/ 3700931 w 5608794"/>
                      <a:gd name="connsiteY588" fmla="*/ 1997803 h 5481041"/>
                      <a:gd name="connsiteX589" fmla="*/ 3816430 w 5608794"/>
                      <a:gd name="connsiteY589" fmla="*/ 1997803 h 5481041"/>
                      <a:gd name="connsiteX590" fmla="*/ 3874179 w 5608794"/>
                      <a:gd name="connsiteY590" fmla="*/ 1978554 h 5481041"/>
                      <a:gd name="connsiteX591" fmla="*/ 3951179 w 5608794"/>
                      <a:gd name="connsiteY591" fmla="*/ 1959304 h 5481041"/>
                      <a:gd name="connsiteX592" fmla="*/ 3989678 w 5608794"/>
                      <a:gd name="connsiteY592" fmla="*/ 1901555 h 5481041"/>
                      <a:gd name="connsiteX593" fmla="*/ 4047428 w 5608794"/>
                      <a:gd name="connsiteY593" fmla="*/ 1940055 h 5481041"/>
                      <a:gd name="connsiteX594" fmla="*/ 4143677 w 5608794"/>
                      <a:gd name="connsiteY594" fmla="*/ 1940055 h 5481041"/>
                      <a:gd name="connsiteX595" fmla="*/ 4182177 w 5608794"/>
                      <a:gd name="connsiteY595" fmla="*/ 1901555 h 5481041"/>
                      <a:gd name="connsiteX596" fmla="*/ 4336178 w 5608794"/>
                      <a:gd name="connsiteY596" fmla="*/ 1920804 h 5481041"/>
                      <a:gd name="connsiteX597" fmla="*/ 4374672 w 5608794"/>
                      <a:gd name="connsiteY597" fmla="*/ 1940055 h 5481041"/>
                      <a:gd name="connsiteX598" fmla="*/ 4374672 w 5608794"/>
                      <a:gd name="connsiteY598" fmla="*/ 1959304 h 5481041"/>
                      <a:gd name="connsiteX599" fmla="*/ 5144708 w 5608794"/>
                      <a:gd name="connsiteY599" fmla="*/ 2132557 h 5481041"/>
                      <a:gd name="connsiteX600" fmla="*/ 4374672 w 5608794"/>
                      <a:gd name="connsiteY600" fmla="*/ 1940063 h 5481041"/>
                      <a:gd name="connsiteX601" fmla="*/ 3469886 w 5608794"/>
                      <a:gd name="connsiteY601" fmla="*/ 2325053 h 5481041"/>
                      <a:gd name="connsiteX602" fmla="*/ 3450637 w 5608794"/>
                      <a:gd name="connsiteY602" fmla="*/ 2305804 h 5481041"/>
                      <a:gd name="connsiteX603" fmla="*/ 3277384 w 5608794"/>
                      <a:gd name="connsiteY603" fmla="*/ 2402053 h 5481041"/>
                      <a:gd name="connsiteX604" fmla="*/ 3277384 w 5608794"/>
                      <a:gd name="connsiteY604" fmla="*/ 2459802 h 5481041"/>
                      <a:gd name="connsiteX605" fmla="*/ 3469878 w 5608794"/>
                      <a:gd name="connsiteY605" fmla="*/ 2325052 h 5481041"/>
                      <a:gd name="connsiteX606" fmla="*/ 3007892 w 5608794"/>
                      <a:gd name="connsiteY606" fmla="*/ 2921836 h 5481041"/>
                      <a:gd name="connsiteX607" fmla="*/ 2988643 w 5608794"/>
                      <a:gd name="connsiteY607" fmla="*/ 2787087 h 5481041"/>
                      <a:gd name="connsiteX608" fmla="*/ 2853893 w 5608794"/>
                      <a:gd name="connsiteY608" fmla="*/ 2844836 h 5481041"/>
                      <a:gd name="connsiteX609" fmla="*/ 3027145 w 5608794"/>
                      <a:gd name="connsiteY609" fmla="*/ 2941085 h 5481041"/>
                      <a:gd name="connsiteX610" fmla="*/ 2391858 w 5608794"/>
                      <a:gd name="connsiteY610" fmla="*/ 2844837 h 5481041"/>
                      <a:gd name="connsiteX611" fmla="*/ 2430357 w 5608794"/>
                      <a:gd name="connsiteY611" fmla="*/ 2864086 h 5481041"/>
                      <a:gd name="connsiteX612" fmla="*/ 2218612 w 5608794"/>
                      <a:gd name="connsiteY612" fmla="*/ 2998836 h 5481041"/>
                      <a:gd name="connsiteX613" fmla="*/ 2391864 w 5608794"/>
                      <a:gd name="connsiteY613" fmla="*/ 2844835 h 5481041"/>
                      <a:gd name="connsiteX614" fmla="*/ 2757604 w 5608794"/>
                      <a:gd name="connsiteY614" fmla="*/ 2883337 h 5481041"/>
                      <a:gd name="connsiteX615" fmla="*/ 2815354 w 5608794"/>
                      <a:gd name="connsiteY615" fmla="*/ 2883337 h 5481041"/>
                      <a:gd name="connsiteX616" fmla="*/ 3104105 w 5608794"/>
                      <a:gd name="connsiteY616" fmla="*/ 3075831 h 5481041"/>
                      <a:gd name="connsiteX617" fmla="*/ 2757609 w 5608794"/>
                      <a:gd name="connsiteY617" fmla="*/ 2883337 h 5481041"/>
                      <a:gd name="connsiteX618" fmla="*/ 3681632 w 5608794"/>
                      <a:gd name="connsiteY618" fmla="*/ 3942114 h 5481041"/>
                      <a:gd name="connsiteX619" fmla="*/ 3084848 w 5608794"/>
                      <a:gd name="connsiteY619" fmla="*/ 3730368 h 5481041"/>
                      <a:gd name="connsiteX620" fmla="*/ 2642106 w 5608794"/>
                      <a:gd name="connsiteY620" fmla="*/ 4173111 h 5481041"/>
                      <a:gd name="connsiteX621" fmla="*/ 2796107 w 5608794"/>
                      <a:gd name="connsiteY621" fmla="*/ 4096111 h 5481041"/>
                      <a:gd name="connsiteX622" fmla="*/ 2853856 w 5608794"/>
                      <a:gd name="connsiteY622" fmla="*/ 4115361 h 5481041"/>
                      <a:gd name="connsiteX623" fmla="*/ 2950105 w 5608794"/>
                      <a:gd name="connsiteY623" fmla="*/ 4076861 h 5481041"/>
                      <a:gd name="connsiteX624" fmla="*/ 2988605 w 5608794"/>
                      <a:gd name="connsiteY624" fmla="*/ 4038361 h 5481041"/>
                      <a:gd name="connsiteX625" fmla="*/ 3046355 w 5608794"/>
                      <a:gd name="connsiteY625" fmla="*/ 4057610 h 5481041"/>
                      <a:gd name="connsiteX626" fmla="*/ 3123354 w 5608794"/>
                      <a:gd name="connsiteY626" fmla="*/ 4038361 h 5481041"/>
                      <a:gd name="connsiteX627" fmla="*/ 3161854 w 5608794"/>
                      <a:gd name="connsiteY627" fmla="*/ 4057610 h 5481041"/>
                      <a:gd name="connsiteX628" fmla="*/ 3296604 w 5608794"/>
                      <a:gd name="connsiteY628" fmla="*/ 3999861 h 5481041"/>
                      <a:gd name="connsiteX629" fmla="*/ 3335104 w 5608794"/>
                      <a:gd name="connsiteY629" fmla="*/ 4019110 h 5481041"/>
                      <a:gd name="connsiteX630" fmla="*/ 3412103 w 5608794"/>
                      <a:gd name="connsiteY630" fmla="*/ 3942111 h 5481041"/>
                      <a:gd name="connsiteX631" fmla="*/ 3469853 w 5608794"/>
                      <a:gd name="connsiteY631" fmla="*/ 3980611 h 5481041"/>
                      <a:gd name="connsiteX632" fmla="*/ 3623854 w 5608794"/>
                      <a:gd name="connsiteY632" fmla="*/ 3961361 h 5481041"/>
                      <a:gd name="connsiteX633" fmla="*/ 3489104 w 5608794"/>
                      <a:gd name="connsiteY633" fmla="*/ 4019110 h 5481041"/>
                      <a:gd name="connsiteX634" fmla="*/ 3431355 w 5608794"/>
                      <a:gd name="connsiteY634" fmla="*/ 4038360 h 5481041"/>
                      <a:gd name="connsiteX635" fmla="*/ 3219609 w 5608794"/>
                      <a:gd name="connsiteY635" fmla="*/ 4134609 h 5481041"/>
                      <a:gd name="connsiteX636" fmla="*/ 3161860 w 5608794"/>
                      <a:gd name="connsiteY636" fmla="*/ 4134609 h 5481041"/>
                      <a:gd name="connsiteX637" fmla="*/ 3084860 w 5608794"/>
                      <a:gd name="connsiteY637" fmla="*/ 4153859 h 5481041"/>
                      <a:gd name="connsiteX638" fmla="*/ 3027111 w 5608794"/>
                      <a:gd name="connsiteY638" fmla="*/ 4134609 h 5481041"/>
                      <a:gd name="connsiteX639" fmla="*/ 2911613 w 5608794"/>
                      <a:gd name="connsiteY639" fmla="*/ 4192358 h 5481041"/>
                      <a:gd name="connsiteX640" fmla="*/ 2796114 w 5608794"/>
                      <a:gd name="connsiteY640" fmla="*/ 4173109 h 5481041"/>
                      <a:gd name="connsiteX641" fmla="*/ 2776865 w 5608794"/>
                      <a:gd name="connsiteY641" fmla="*/ 4230858 h 5481041"/>
                      <a:gd name="connsiteX642" fmla="*/ 2699865 w 5608794"/>
                      <a:gd name="connsiteY642" fmla="*/ 4192358 h 5481041"/>
                      <a:gd name="connsiteX643" fmla="*/ 2642116 w 5608794"/>
                      <a:gd name="connsiteY643" fmla="*/ 4192358 h 5481041"/>
                      <a:gd name="connsiteX644" fmla="*/ 3681691 w 5608794"/>
                      <a:gd name="connsiteY644" fmla="*/ 3942110 h 5481041"/>
                      <a:gd name="connsiteX645" fmla="*/ 3546882 w 5608794"/>
                      <a:gd name="connsiteY645" fmla="*/ 3807364 h 5481041"/>
                      <a:gd name="connsiteX646" fmla="*/ 2699850 w 5608794"/>
                      <a:gd name="connsiteY646" fmla="*/ 4096115 h 5481041"/>
                      <a:gd name="connsiteX647" fmla="*/ 3546882 w 5608794"/>
                      <a:gd name="connsiteY647" fmla="*/ 3807364 h 5481041"/>
                      <a:gd name="connsiteX648" fmla="*/ 1082802 w 5608794"/>
                      <a:gd name="connsiteY648" fmla="*/ 4019110 h 5481041"/>
                      <a:gd name="connsiteX649" fmla="*/ 1352302 w 5608794"/>
                      <a:gd name="connsiteY649" fmla="*/ 3460829 h 5481041"/>
                      <a:gd name="connsiteX650" fmla="*/ 1987588 w 5608794"/>
                      <a:gd name="connsiteY650" fmla="*/ 3460829 h 5481041"/>
                      <a:gd name="connsiteX651" fmla="*/ 1814335 w 5608794"/>
                      <a:gd name="connsiteY651" fmla="*/ 3518578 h 5481041"/>
                      <a:gd name="connsiteX652" fmla="*/ 1795086 w 5608794"/>
                      <a:gd name="connsiteY652" fmla="*/ 3576328 h 5481041"/>
                      <a:gd name="connsiteX653" fmla="*/ 1698837 w 5608794"/>
                      <a:gd name="connsiteY653" fmla="*/ 3614828 h 5481041"/>
                      <a:gd name="connsiteX654" fmla="*/ 1641088 w 5608794"/>
                      <a:gd name="connsiteY654" fmla="*/ 3614828 h 5481041"/>
                      <a:gd name="connsiteX655" fmla="*/ 1621838 w 5608794"/>
                      <a:gd name="connsiteY655" fmla="*/ 3672577 h 5481041"/>
                      <a:gd name="connsiteX656" fmla="*/ 1544838 w 5608794"/>
                      <a:gd name="connsiteY656" fmla="*/ 3711077 h 5481041"/>
                      <a:gd name="connsiteX657" fmla="*/ 1525589 w 5608794"/>
                      <a:gd name="connsiteY657" fmla="*/ 3749577 h 5481041"/>
                      <a:gd name="connsiteX658" fmla="*/ 1390839 w 5608794"/>
                      <a:gd name="connsiteY658" fmla="*/ 3788076 h 5481041"/>
                      <a:gd name="connsiteX659" fmla="*/ 1390839 w 5608794"/>
                      <a:gd name="connsiteY659" fmla="*/ 3845826 h 5481041"/>
                      <a:gd name="connsiteX660" fmla="*/ 1275341 w 5608794"/>
                      <a:gd name="connsiteY660" fmla="*/ 3826576 h 5481041"/>
                      <a:gd name="connsiteX661" fmla="*/ 1256091 w 5608794"/>
                      <a:gd name="connsiteY661" fmla="*/ 3903576 h 5481041"/>
                      <a:gd name="connsiteX662" fmla="*/ 1140593 w 5608794"/>
                      <a:gd name="connsiteY662" fmla="*/ 3999825 h 5481041"/>
                      <a:gd name="connsiteX663" fmla="*/ 1275343 w 5608794"/>
                      <a:gd name="connsiteY663" fmla="*/ 3961325 h 5481041"/>
                      <a:gd name="connsiteX664" fmla="*/ 1313842 w 5608794"/>
                      <a:gd name="connsiteY664" fmla="*/ 3922825 h 5481041"/>
                      <a:gd name="connsiteX665" fmla="*/ 1525588 w 5608794"/>
                      <a:gd name="connsiteY665" fmla="*/ 3845826 h 5481041"/>
                      <a:gd name="connsiteX666" fmla="*/ 1583337 w 5608794"/>
                      <a:gd name="connsiteY666" fmla="*/ 3807326 h 5481041"/>
                      <a:gd name="connsiteX667" fmla="*/ 1660337 w 5608794"/>
                      <a:gd name="connsiteY667" fmla="*/ 3768826 h 5481041"/>
                      <a:gd name="connsiteX668" fmla="*/ 1679586 w 5608794"/>
                      <a:gd name="connsiteY668" fmla="*/ 3711077 h 5481041"/>
                      <a:gd name="connsiteX669" fmla="*/ 1795085 w 5608794"/>
                      <a:gd name="connsiteY669" fmla="*/ 3672577 h 5481041"/>
                      <a:gd name="connsiteX670" fmla="*/ 1872085 w 5608794"/>
                      <a:gd name="connsiteY670" fmla="*/ 3576328 h 5481041"/>
                      <a:gd name="connsiteX671" fmla="*/ 1929834 w 5608794"/>
                      <a:gd name="connsiteY671" fmla="*/ 3614828 h 5481041"/>
                      <a:gd name="connsiteX672" fmla="*/ 1949083 w 5608794"/>
                      <a:gd name="connsiteY672" fmla="*/ 3518578 h 5481041"/>
                      <a:gd name="connsiteX673" fmla="*/ 2006833 w 5608794"/>
                      <a:gd name="connsiteY673" fmla="*/ 3480079 h 5481041"/>
                      <a:gd name="connsiteX674" fmla="*/ 1082805 w 5608794"/>
                      <a:gd name="connsiteY674" fmla="*/ 4019078 h 5481041"/>
                      <a:gd name="connsiteX675" fmla="*/ 1082802 w 5608794"/>
                      <a:gd name="connsiteY675" fmla="*/ 3845857 h 5481041"/>
                      <a:gd name="connsiteX676" fmla="*/ 1891331 w 5608794"/>
                      <a:gd name="connsiteY676" fmla="*/ 3441607 h 5481041"/>
                      <a:gd name="connsiteX677" fmla="*/ 1082802 w 5608794"/>
                      <a:gd name="connsiteY677" fmla="*/ 3845857 h 54810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  <a:cxn ang="0">
                        <a:pos x="connsiteX432" y="connsiteY432"/>
                      </a:cxn>
                      <a:cxn ang="0">
                        <a:pos x="connsiteX433" y="connsiteY433"/>
                      </a:cxn>
                      <a:cxn ang="0">
                        <a:pos x="connsiteX434" y="connsiteY434"/>
                      </a:cxn>
                      <a:cxn ang="0">
                        <a:pos x="connsiteX435" y="connsiteY435"/>
                      </a:cxn>
                      <a:cxn ang="0">
                        <a:pos x="connsiteX436" y="connsiteY436"/>
                      </a:cxn>
                      <a:cxn ang="0">
                        <a:pos x="connsiteX437" y="connsiteY437"/>
                      </a:cxn>
                      <a:cxn ang="0">
                        <a:pos x="connsiteX438" y="connsiteY438"/>
                      </a:cxn>
                      <a:cxn ang="0">
                        <a:pos x="connsiteX439" y="connsiteY439"/>
                      </a:cxn>
                      <a:cxn ang="0">
                        <a:pos x="connsiteX440" y="connsiteY440"/>
                      </a:cxn>
                      <a:cxn ang="0">
                        <a:pos x="connsiteX441" y="connsiteY441"/>
                      </a:cxn>
                      <a:cxn ang="0">
                        <a:pos x="connsiteX442" y="connsiteY442"/>
                      </a:cxn>
                      <a:cxn ang="0">
                        <a:pos x="connsiteX443" y="connsiteY443"/>
                      </a:cxn>
                      <a:cxn ang="0">
                        <a:pos x="connsiteX444" y="connsiteY444"/>
                      </a:cxn>
                      <a:cxn ang="0">
                        <a:pos x="connsiteX445" y="connsiteY445"/>
                      </a:cxn>
                      <a:cxn ang="0">
                        <a:pos x="connsiteX446" y="connsiteY446"/>
                      </a:cxn>
                      <a:cxn ang="0">
                        <a:pos x="connsiteX447" y="connsiteY447"/>
                      </a:cxn>
                      <a:cxn ang="0">
                        <a:pos x="connsiteX448" y="connsiteY448"/>
                      </a:cxn>
                      <a:cxn ang="0">
                        <a:pos x="connsiteX449" y="connsiteY449"/>
                      </a:cxn>
                      <a:cxn ang="0">
                        <a:pos x="connsiteX450" y="connsiteY450"/>
                      </a:cxn>
                      <a:cxn ang="0">
                        <a:pos x="connsiteX451" y="connsiteY451"/>
                      </a:cxn>
                      <a:cxn ang="0">
                        <a:pos x="connsiteX452" y="connsiteY452"/>
                      </a:cxn>
                      <a:cxn ang="0">
                        <a:pos x="connsiteX453" y="connsiteY453"/>
                      </a:cxn>
                      <a:cxn ang="0">
                        <a:pos x="connsiteX454" y="connsiteY454"/>
                      </a:cxn>
                      <a:cxn ang="0">
                        <a:pos x="connsiteX455" y="connsiteY455"/>
                      </a:cxn>
                      <a:cxn ang="0">
                        <a:pos x="connsiteX456" y="connsiteY456"/>
                      </a:cxn>
                      <a:cxn ang="0">
                        <a:pos x="connsiteX457" y="connsiteY457"/>
                      </a:cxn>
                      <a:cxn ang="0">
                        <a:pos x="connsiteX458" y="connsiteY458"/>
                      </a:cxn>
                      <a:cxn ang="0">
                        <a:pos x="connsiteX459" y="connsiteY459"/>
                      </a:cxn>
                      <a:cxn ang="0">
                        <a:pos x="connsiteX460" y="connsiteY460"/>
                      </a:cxn>
                      <a:cxn ang="0">
                        <a:pos x="connsiteX461" y="connsiteY461"/>
                      </a:cxn>
                      <a:cxn ang="0">
                        <a:pos x="connsiteX462" y="connsiteY462"/>
                      </a:cxn>
                      <a:cxn ang="0">
                        <a:pos x="connsiteX463" y="connsiteY463"/>
                      </a:cxn>
                      <a:cxn ang="0">
                        <a:pos x="connsiteX464" y="connsiteY464"/>
                      </a:cxn>
                      <a:cxn ang="0">
                        <a:pos x="connsiteX465" y="connsiteY465"/>
                      </a:cxn>
                      <a:cxn ang="0">
                        <a:pos x="connsiteX466" y="connsiteY466"/>
                      </a:cxn>
                      <a:cxn ang="0">
                        <a:pos x="connsiteX467" y="connsiteY467"/>
                      </a:cxn>
                      <a:cxn ang="0">
                        <a:pos x="connsiteX468" y="connsiteY468"/>
                      </a:cxn>
                      <a:cxn ang="0">
                        <a:pos x="connsiteX469" y="connsiteY469"/>
                      </a:cxn>
                      <a:cxn ang="0">
                        <a:pos x="connsiteX470" y="connsiteY470"/>
                      </a:cxn>
                      <a:cxn ang="0">
                        <a:pos x="connsiteX471" y="connsiteY471"/>
                      </a:cxn>
                      <a:cxn ang="0">
                        <a:pos x="connsiteX472" y="connsiteY472"/>
                      </a:cxn>
                      <a:cxn ang="0">
                        <a:pos x="connsiteX473" y="connsiteY473"/>
                      </a:cxn>
                      <a:cxn ang="0">
                        <a:pos x="connsiteX474" y="connsiteY474"/>
                      </a:cxn>
                      <a:cxn ang="0">
                        <a:pos x="connsiteX475" y="connsiteY475"/>
                      </a:cxn>
                      <a:cxn ang="0">
                        <a:pos x="connsiteX476" y="connsiteY476"/>
                      </a:cxn>
                      <a:cxn ang="0">
                        <a:pos x="connsiteX477" y="connsiteY477"/>
                      </a:cxn>
                      <a:cxn ang="0">
                        <a:pos x="connsiteX478" y="connsiteY478"/>
                      </a:cxn>
                      <a:cxn ang="0">
                        <a:pos x="connsiteX479" y="connsiteY479"/>
                      </a:cxn>
                      <a:cxn ang="0">
                        <a:pos x="connsiteX480" y="connsiteY480"/>
                      </a:cxn>
                      <a:cxn ang="0">
                        <a:pos x="connsiteX481" y="connsiteY481"/>
                      </a:cxn>
                      <a:cxn ang="0">
                        <a:pos x="connsiteX482" y="connsiteY482"/>
                      </a:cxn>
                      <a:cxn ang="0">
                        <a:pos x="connsiteX483" y="connsiteY483"/>
                      </a:cxn>
                      <a:cxn ang="0">
                        <a:pos x="connsiteX484" y="connsiteY484"/>
                      </a:cxn>
                      <a:cxn ang="0">
                        <a:pos x="connsiteX485" y="connsiteY485"/>
                      </a:cxn>
                      <a:cxn ang="0">
                        <a:pos x="connsiteX486" y="connsiteY486"/>
                      </a:cxn>
                      <a:cxn ang="0">
                        <a:pos x="connsiteX487" y="connsiteY487"/>
                      </a:cxn>
                      <a:cxn ang="0">
                        <a:pos x="connsiteX488" y="connsiteY488"/>
                      </a:cxn>
                      <a:cxn ang="0">
                        <a:pos x="connsiteX489" y="connsiteY489"/>
                      </a:cxn>
                      <a:cxn ang="0">
                        <a:pos x="connsiteX490" y="connsiteY490"/>
                      </a:cxn>
                      <a:cxn ang="0">
                        <a:pos x="connsiteX491" y="connsiteY491"/>
                      </a:cxn>
                      <a:cxn ang="0">
                        <a:pos x="connsiteX492" y="connsiteY492"/>
                      </a:cxn>
                      <a:cxn ang="0">
                        <a:pos x="connsiteX493" y="connsiteY493"/>
                      </a:cxn>
                      <a:cxn ang="0">
                        <a:pos x="connsiteX494" y="connsiteY494"/>
                      </a:cxn>
                      <a:cxn ang="0">
                        <a:pos x="connsiteX495" y="connsiteY495"/>
                      </a:cxn>
                      <a:cxn ang="0">
                        <a:pos x="connsiteX496" y="connsiteY496"/>
                      </a:cxn>
                      <a:cxn ang="0">
                        <a:pos x="connsiteX497" y="connsiteY497"/>
                      </a:cxn>
                      <a:cxn ang="0">
                        <a:pos x="connsiteX498" y="connsiteY498"/>
                      </a:cxn>
                      <a:cxn ang="0">
                        <a:pos x="connsiteX499" y="connsiteY499"/>
                      </a:cxn>
                      <a:cxn ang="0">
                        <a:pos x="connsiteX500" y="connsiteY500"/>
                      </a:cxn>
                      <a:cxn ang="0">
                        <a:pos x="connsiteX501" y="connsiteY501"/>
                      </a:cxn>
                      <a:cxn ang="0">
                        <a:pos x="connsiteX502" y="connsiteY502"/>
                      </a:cxn>
                      <a:cxn ang="0">
                        <a:pos x="connsiteX503" y="connsiteY503"/>
                      </a:cxn>
                      <a:cxn ang="0">
                        <a:pos x="connsiteX504" y="connsiteY504"/>
                      </a:cxn>
                      <a:cxn ang="0">
                        <a:pos x="connsiteX505" y="connsiteY505"/>
                      </a:cxn>
                      <a:cxn ang="0">
                        <a:pos x="connsiteX506" y="connsiteY506"/>
                      </a:cxn>
                      <a:cxn ang="0">
                        <a:pos x="connsiteX507" y="connsiteY507"/>
                      </a:cxn>
                      <a:cxn ang="0">
                        <a:pos x="connsiteX508" y="connsiteY508"/>
                      </a:cxn>
                      <a:cxn ang="0">
                        <a:pos x="connsiteX509" y="connsiteY509"/>
                      </a:cxn>
                      <a:cxn ang="0">
                        <a:pos x="connsiteX510" y="connsiteY510"/>
                      </a:cxn>
                      <a:cxn ang="0">
                        <a:pos x="connsiteX511" y="connsiteY511"/>
                      </a:cxn>
                      <a:cxn ang="0">
                        <a:pos x="connsiteX512" y="connsiteY512"/>
                      </a:cxn>
                      <a:cxn ang="0">
                        <a:pos x="connsiteX513" y="connsiteY513"/>
                      </a:cxn>
                      <a:cxn ang="0">
                        <a:pos x="connsiteX514" y="connsiteY514"/>
                      </a:cxn>
                      <a:cxn ang="0">
                        <a:pos x="connsiteX515" y="connsiteY515"/>
                      </a:cxn>
                      <a:cxn ang="0">
                        <a:pos x="connsiteX516" y="connsiteY516"/>
                      </a:cxn>
                      <a:cxn ang="0">
                        <a:pos x="connsiteX517" y="connsiteY517"/>
                      </a:cxn>
                      <a:cxn ang="0">
                        <a:pos x="connsiteX518" y="connsiteY518"/>
                      </a:cxn>
                      <a:cxn ang="0">
                        <a:pos x="connsiteX519" y="connsiteY519"/>
                      </a:cxn>
                      <a:cxn ang="0">
                        <a:pos x="connsiteX520" y="connsiteY520"/>
                      </a:cxn>
                      <a:cxn ang="0">
                        <a:pos x="connsiteX521" y="connsiteY521"/>
                      </a:cxn>
                      <a:cxn ang="0">
                        <a:pos x="connsiteX522" y="connsiteY522"/>
                      </a:cxn>
                      <a:cxn ang="0">
                        <a:pos x="connsiteX523" y="connsiteY523"/>
                      </a:cxn>
                      <a:cxn ang="0">
                        <a:pos x="connsiteX524" y="connsiteY524"/>
                      </a:cxn>
                      <a:cxn ang="0">
                        <a:pos x="connsiteX525" y="connsiteY525"/>
                      </a:cxn>
                      <a:cxn ang="0">
                        <a:pos x="connsiteX526" y="connsiteY526"/>
                      </a:cxn>
                      <a:cxn ang="0">
                        <a:pos x="connsiteX527" y="connsiteY527"/>
                      </a:cxn>
                      <a:cxn ang="0">
                        <a:pos x="connsiteX528" y="connsiteY528"/>
                      </a:cxn>
                      <a:cxn ang="0">
                        <a:pos x="connsiteX529" y="connsiteY529"/>
                      </a:cxn>
                      <a:cxn ang="0">
                        <a:pos x="connsiteX530" y="connsiteY530"/>
                      </a:cxn>
                      <a:cxn ang="0">
                        <a:pos x="connsiteX531" y="connsiteY531"/>
                      </a:cxn>
                      <a:cxn ang="0">
                        <a:pos x="connsiteX532" y="connsiteY532"/>
                      </a:cxn>
                      <a:cxn ang="0">
                        <a:pos x="connsiteX533" y="connsiteY533"/>
                      </a:cxn>
                      <a:cxn ang="0">
                        <a:pos x="connsiteX534" y="connsiteY534"/>
                      </a:cxn>
                      <a:cxn ang="0">
                        <a:pos x="connsiteX535" y="connsiteY535"/>
                      </a:cxn>
                      <a:cxn ang="0">
                        <a:pos x="connsiteX536" y="connsiteY536"/>
                      </a:cxn>
                      <a:cxn ang="0">
                        <a:pos x="connsiteX537" y="connsiteY537"/>
                      </a:cxn>
                      <a:cxn ang="0">
                        <a:pos x="connsiteX538" y="connsiteY538"/>
                      </a:cxn>
                      <a:cxn ang="0">
                        <a:pos x="connsiteX539" y="connsiteY539"/>
                      </a:cxn>
                      <a:cxn ang="0">
                        <a:pos x="connsiteX540" y="connsiteY540"/>
                      </a:cxn>
                      <a:cxn ang="0">
                        <a:pos x="connsiteX541" y="connsiteY541"/>
                      </a:cxn>
                      <a:cxn ang="0">
                        <a:pos x="connsiteX542" y="connsiteY542"/>
                      </a:cxn>
                      <a:cxn ang="0">
                        <a:pos x="connsiteX543" y="connsiteY543"/>
                      </a:cxn>
                      <a:cxn ang="0">
                        <a:pos x="connsiteX544" y="connsiteY544"/>
                      </a:cxn>
                      <a:cxn ang="0">
                        <a:pos x="connsiteX545" y="connsiteY545"/>
                      </a:cxn>
                      <a:cxn ang="0">
                        <a:pos x="connsiteX546" y="connsiteY546"/>
                      </a:cxn>
                      <a:cxn ang="0">
                        <a:pos x="connsiteX547" y="connsiteY547"/>
                      </a:cxn>
                      <a:cxn ang="0">
                        <a:pos x="connsiteX548" y="connsiteY548"/>
                      </a:cxn>
                      <a:cxn ang="0">
                        <a:pos x="connsiteX549" y="connsiteY549"/>
                      </a:cxn>
                      <a:cxn ang="0">
                        <a:pos x="connsiteX550" y="connsiteY550"/>
                      </a:cxn>
                      <a:cxn ang="0">
                        <a:pos x="connsiteX551" y="connsiteY551"/>
                      </a:cxn>
                      <a:cxn ang="0">
                        <a:pos x="connsiteX552" y="connsiteY552"/>
                      </a:cxn>
                      <a:cxn ang="0">
                        <a:pos x="connsiteX553" y="connsiteY553"/>
                      </a:cxn>
                      <a:cxn ang="0">
                        <a:pos x="connsiteX554" y="connsiteY554"/>
                      </a:cxn>
                      <a:cxn ang="0">
                        <a:pos x="connsiteX555" y="connsiteY555"/>
                      </a:cxn>
                      <a:cxn ang="0">
                        <a:pos x="connsiteX556" y="connsiteY556"/>
                      </a:cxn>
                      <a:cxn ang="0">
                        <a:pos x="connsiteX557" y="connsiteY557"/>
                      </a:cxn>
                      <a:cxn ang="0">
                        <a:pos x="connsiteX558" y="connsiteY558"/>
                      </a:cxn>
                      <a:cxn ang="0">
                        <a:pos x="connsiteX559" y="connsiteY559"/>
                      </a:cxn>
                      <a:cxn ang="0">
                        <a:pos x="connsiteX560" y="connsiteY560"/>
                      </a:cxn>
                      <a:cxn ang="0">
                        <a:pos x="connsiteX561" y="connsiteY561"/>
                      </a:cxn>
                      <a:cxn ang="0">
                        <a:pos x="connsiteX562" y="connsiteY562"/>
                      </a:cxn>
                      <a:cxn ang="0">
                        <a:pos x="connsiteX563" y="connsiteY563"/>
                      </a:cxn>
                      <a:cxn ang="0">
                        <a:pos x="connsiteX564" y="connsiteY564"/>
                      </a:cxn>
                      <a:cxn ang="0">
                        <a:pos x="connsiteX565" y="connsiteY565"/>
                      </a:cxn>
                      <a:cxn ang="0">
                        <a:pos x="connsiteX566" y="connsiteY566"/>
                      </a:cxn>
                      <a:cxn ang="0">
                        <a:pos x="connsiteX567" y="connsiteY567"/>
                      </a:cxn>
                      <a:cxn ang="0">
                        <a:pos x="connsiteX568" y="connsiteY568"/>
                      </a:cxn>
                      <a:cxn ang="0">
                        <a:pos x="connsiteX569" y="connsiteY569"/>
                      </a:cxn>
                      <a:cxn ang="0">
                        <a:pos x="connsiteX570" y="connsiteY570"/>
                      </a:cxn>
                      <a:cxn ang="0">
                        <a:pos x="connsiteX571" y="connsiteY571"/>
                      </a:cxn>
                      <a:cxn ang="0">
                        <a:pos x="connsiteX572" y="connsiteY572"/>
                      </a:cxn>
                      <a:cxn ang="0">
                        <a:pos x="connsiteX573" y="connsiteY573"/>
                      </a:cxn>
                      <a:cxn ang="0">
                        <a:pos x="connsiteX574" y="connsiteY574"/>
                      </a:cxn>
                      <a:cxn ang="0">
                        <a:pos x="connsiteX575" y="connsiteY575"/>
                      </a:cxn>
                      <a:cxn ang="0">
                        <a:pos x="connsiteX576" y="connsiteY576"/>
                      </a:cxn>
                      <a:cxn ang="0">
                        <a:pos x="connsiteX577" y="connsiteY577"/>
                      </a:cxn>
                      <a:cxn ang="0">
                        <a:pos x="connsiteX578" y="connsiteY578"/>
                      </a:cxn>
                      <a:cxn ang="0">
                        <a:pos x="connsiteX579" y="connsiteY579"/>
                      </a:cxn>
                      <a:cxn ang="0">
                        <a:pos x="connsiteX580" y="connsiteY580"/>
                      </a:cxn>
                      <a:cxn ang="0">
                        <a:pos x="connsiteX581" y="connsiteY581"/>
                      </a:cxn>
                      <a:cxn ang="0">
                        <a:pos x="connsiteX582" y="connsiteY582"/>
                      </a:cxn>
                      <a:cxn ang="0">
                        <a:pos x="connsiteX583" y="connsiteY583"/>
                      </a:cxn>
                      <a:cxn ang="0">
                        <a:pos x="connsiteX584" y="connsiteY584"/>
                      </a:cxn>
                      <a:cxn ang="0">
                        <a:pos x="connsiteX585" y="connsiteY585"/>
                      </a:cxn>
                      <a:cxn ang="0">
                        <a:pos x="connsiteX586" y="connsiteY586"/>
                      </a:cxn>
                      <a:cxn ang="0">
                        <a:pos x="connsiteX587" y="connsiteY587"/>
                      </a:cxn>
                      <a:cxn ang="0">
                        <a:pos x="connsiteX588" y="connsiteY588"/>
                      </a:cxn>
                      <a:cxn ang="0">
                        <a:pos x="connsiteX589" y="connsiteY589"/>
                      </a:cxn>
                      <a:cxn ang="0">
                        <a:pos x="connsiteX590" y="connsiteY590"/>
                      </a:cxn>
                      <a:cxn ang="0">
                        <a:pos x="connsiteX591" y="connsiteY591"/>
                      </a:cxn>
                      <a:cxn ang="0">
                        <a:pos x="connsiteX592" y="connsiteY592"/>
                      </a:cxn>
                      <a:cxn ang="0">
                        <a:pos x="connsiteX593" y="connsiteY593"/>
                      </a:cxn>
                      <a:cxn ang="0">
                        <a:pos x="connsiteX594" y="connsiteY594"/>
                      </a:cxn>
                      <a:cxn ang="0">
                        <a:pos x="connsiteX595" y="connsiteY595"/>
                      </a:cxn>
                      <a:cxn ang="0">
                        <a:pos x="connsiteX596" y="connsiteY596"/>
                      </a:cxn>
                      <a:cxn ang="0">
                        <a:pos x="connsiteX597" y="connsiteY597"/>
                      </a:cxn>
                      <a:cxn ang="0">
                        <a:pos x="connsiteX598" y="connsiteY598"/>
                      </a:cxn>
                      <a:cxn ang="0">
                        <a:pos x="connsiteX599" y="connsiteY599"/>
                      </a:cxn>
                      <a:cxn ang="0">
                        <a:pos x="connsiteX600" y="connsiteY600"/>
                      </a:cxn>
                      <a:cxn ang="0">
                        <a:pos x="connsiteX601" y="connsiteY601"/>
                      </a:cxn>
                      <a:cxn ang="0">
                        <a:pos x="connsiteX602" y="connsiteY602"/>
                      </a:cxn>
                      <a:cxn ang="0">
                        <a:pos x="connsiteX603" y="connsiteY603"/>
                      </a:cxn>
                      <a:cxn ang="0">
                        <a:pos x="connsiteX604" y="connsiteY604"/>
                      </a:cxn>
                      <a:cxn ang="0">
                        <a:pos x="connsiteX605" y="connsiteY605"/>
                      </a:cxn>
                      <a:cxn ang="0">
                        <a:pos x="connsiteX606" y="connsiteY606"/>
                      </a:cxn>
                      <a:cxn ang="0">
                        <a:pos x="connsiteX607" y="connsiteY607"/>
                      </a:cxn>
                      <a:cxn ang="0">
                        <a:pos x="connsiteX608" y="connsiteY608"/>
                      </a:cxn>
                      <a:cxn ang="0">
                        <a:pos x="connsiteX609" y="connsiteY609"/>
                      </a:cxn>
                      <a:cxn ang="0">
                        <a:pos x="connsiteX610" y="connsiteY610"/>
                      </a:cxn>
                      <a:cxn ang="0">
                        <a:pos x="connsiteX611" y="connsiteY611"/>
                      </a:cxn>
                      <a:cxn ang="0">
                        <a:pos x="connsiteX612" y="connsiteY612"/>
                      </a:cxn>
                      <a:cxn ang="0">
                        <a:pos x="connsiteX613" y="connsiteY613"/>
                      </a:cxn>
                      <a:cxn ang="0">
                        <a:pos x="connsiteX614" y="connsiteY614"/>
                      </a:cxn>
                      <a:cxn ang="0">
                        <a:pos x="connsiteX615" y="connsiteY615"/>
                      </a:cxn>
                      <a:cxn ang="0">
                        <a:pos x="connsiteX616" y="connsiteY616"/>
                      </a:cxn>
                      <a:cxn ang="0">
                        <a:pos x="connsiteX617" y="connsiteY617"/>
                      </a:cxn>
                      <a:cxn ang="0">
                        <a:pos x="connsiteX618" y="connsiteY618"/>
                      </a:cxn>
                      <a:cxn ang="0">
                        <a:pos x="connsiteX619" y="connsiteY619"/>
                      </a:cxn>
                      <a:cxn ang="0">
                        <a:pos x="connsiteX620" y="connsiteY620"/>
                      </a:cxn>
                      <a:cxn ang="0">
                        <a:pos x="connsiteX621" y="connsiteY621"/>
                      </a:cxn>
                      <a:cxn ang="0">
                        <a:pos x="connsiteX622" y="connsiteY622"/>
                      </a:cxn>
                      <a:cxn ang="0">
                        <a:pos x="connsiteX623" y="connsiteY623"/>
                      </a:cxn>
                      <a:cxn ang="0">
                        <a:pos x="connsiteX624" y="connsiteY624"/>
                      </a:cxn>
                      <a:cxn ang="0">
                        <a:pos x="connsiteX625" y="connsiteY625"/>
                      </a:cxn>
                      <a:cxn ang="0">
                        <a:pos x="connsiteX626" y="connsiteY626"/>
                      </a:cxn>
                      <a:cxn ang="0">
                        <a:pos x="connsiteX627" y="connsiteY627"/>
                      </a:cxn>
                      <a:cxn ang="0">
                        <a:pos x="connsiteX628" y="connsiteY628"/>
                      </a:cxn>
                      <a:cxn ang="0">
                        <a:pos x="connsiteX629" y="connsiteY629"/>
                      </a:cxn>
                      <a:cxn ang="0">
                        <a:pos x="connsiteX630" y="connsiteY630"/>
                      </a:cxn>
                      <a:cxn ang="0">
                        <a:pos x="connsiteX631" y="connsiteY631"/>
                      </a:cxn>
                      <a:cxn ang="0">
                        <a:pos x="connsiteX632" y="connsiteY632"/>
                      </a:cxn>
                      <a:cxn ang="0">
                        <a:pos x="connsiteX633" y="connsiteY633"/>
                      </a:cxn>
                      <a:cxn ang="0">
                        <a:pos x="connsiteX634" y="connsiteY634"/>
                      </a:cxn>
                      <a:cxn ang="0">
                        <a:pos x="connsiteX635" y="connsiteY635"/>
                      </a:cxn>
                      <a:cxn ang="0">
                        <a:pos x="connsiteX636" y="connsiteY636"/>
                      </a:cxn>
                      <a:cxn ang="0">
                        <a:pos x="connsiteX637" y="connsiteY637"/>
                      </a:cxn>
                      <a:cxn ang="0">
                        <a:pos x="connsiteX638" y="connsiteY638"/>
                      </a:cxn>
                      <a:cxn ang="0">
                        <a:pos x="connsiteX639" y="connsiteY639"/>
                      </a:cxn>
                      <a:cxn ang="0">
                        <a:pos x="connsiteX640" y="connsiteY640"/>
                      </a:cxn>
                      <a:cxn ang="0">
                        <a:pos x="connsiteX641" y="connsiteY641"/>
                      </a:cxn>
                      <a:cxn ang="0">
                        <a:pos x="connsiteX642" y="connsiteY642"/>
                      </a:cxn>
                      <a:cxn ang="0">
                        <a:pos x="connsiteX643" y="connsiteY643"/>
                      </a:cxn>
                      <a:cxn ang="0">
                        <a:pos x="connsiteX644" y="connsiteY644"/>
                      </a:cxn>
                      <a:cxn ang="0">
                        <a:pos x="connsiteX645" y="connsiteY645"/>
                      </a:cxn>
                      <a:cxn ang="0">
                        <a:pos x="connsiteX646" y="connsiteY646"/>
                      </a:cxn>
                      <a:cxn ang="0">
                        <a:pos x="connsiteX647" y="connsiteY647"/>
                      </a:cxn>
                      <a:cxn ang="0">
                        <a:pos x="connsiteX648" y="connsiteY648"/>
                      </a:cxn>
                      <a:cxn ang="0">
                        <a:pos x="connsiteX649" y="connsiteY649"/>
                      </a:cxn>
                      <a:cxn ang="0">
                        <a:pos x="connsiteX650" y="connsiteY650"/>
                      </a:cxn>
                      <a:cxn ang="0">
                        <a:pos x="connsiteX651" y="connsiteY651"/>
                      </a:cxn>
                      <a:cxn ang="0">
                        <a:pos x="connsiteX652" y="connsiteY652"/>
                      </a:cxn>
                      <a:cxn ang="0">
                        <a:pos x="connsiteX653" y="connsiteY653"/>
                      </a:cxn>
                      <a:cxn ang="0">
                        <a:pos x="connsiteX654" y="connsiteY654"/>
                      </a:cxn>
                      <a:cxn ang="0">
                        <a:pos x="connsiteX655" y="connsiteY655"/>
                      </a:cxn>
                      <a:cxn ang="0">
                        <a:pos x="connsiteX656" y="connsiteY656"/>
                      </a:cxn>
                      <a:cxn ang="0">
                        <a:pos x="connsiteX657" y="connsiteY657"/>
                      </a:cxn>
                      <a:cxn ang="0">
                        <a:pos x="connsiteX658" y="connsiteY658"/>
                      </a:cxn>
                      <a:cxn ang="0">
                        <a:pos x="connsiteX659" y="connsiteY659"/>
                      </a:cxn>
                      <a:cxn ang="0">
                        <a:pos x="connsiteX660" y="connsiteY660"/>
                      </a:cxn>
                      <a:cxn ang="0">
                        <a:pos x="connsiteX661" y="connsiteY661"/>
                      </a:cxn>
                      <a:cxn ang="0">
                        <a:pos x="connsiteX662" y="connsiteY662"/>
                      </a:cxn>
                      <a:cxn ang="0">
                        <a:pos x="connsiteX663" y="connsiteY663"/>
                      </a:cxn>
                      <a:cxn ang="0">
                        <a:pos x="connsiteX664" y="connsiteY664"/>
                      </a:cxn>
                      <a:cxn ang="0">
                        <a:pos x="connsiteX665" y="connsiteY665"/>
                      </a:cxn>
                      <a:cxn ang="0">
                        <a:pos x="connsiteX666" y="connsiteY666"/>
                      </a:cxn>
                      <a:cxn ang="0">
                        <a:pos x="connsiteX667" y="connsiteY667"/>
                      </a:cxn>
                      <a:cxn ang="0">
                        <a:pos x="connsiteX668" y="connsiteY668"/>
                      </a:cxn>
                      <a:cxn ang="0">
                        <a:pos x="connsiteX669" y="connsiteY669"/>
                      </a:cxn>
                      <a:cxn ang="0">
                        <a:pos x="connsiteX670" y="connsiteY670"/>
                      </a:cxn>
                      <a:cxn ang="0">
                        <a:pos x="connsiteX671" y="connsiteY671"/>
                      </a:cxn>
                      <a:cxn ang="0">
                        <a:pos x="connsiteX672" y="connsiteY672"/>
                      </a:cxn>
                      <a:cxn ang="0">
                        <a:pos x="connsiteX673" y="connsiteY673"/>
                      </a:cxn>
                      <a:cxn ang="0">
                        <a:pos x="connsiteX674" y="connsiteY674"/>
                      </a:cxn>
                      <a:cxn ang="0">
                        <a:pos x="connsiteX675" y="connsiteY675"/>
                      </a:cxn>
                      <a:cxn ang="0">
                        <a:pos x="connsiteX676" y="connsiteY676"/>
                      </a:cxn>
                      <a:cxn ang="0">
                        <a:pos x="connsiteX677" y="connsiteY677"/>
                      </a:cxn>
                    </a:cxnLst>
                    <a:rect l="l" t="t" r="r" b="b"/>
                    <a:pathLst>
                      <a:path w="5608794" h="5481041">
                        <a:moveTo>
                          <a:pt x="5221795" y="2305762"/>
                        </a:moveTo>
                        <a:cubicBezTo>
                          <a:pt x="5241045" y="2132509"/>
                          <a:pt x="5087046" y="1940015"/>
                          <a:pt x="4759801" y="1882261"/>
                        </a:cubicBezTo>
                        <a:cubicBezTo>
                          <a:pt x="4586549" y="1843761"/>
                          <a:pt x="4451799" y="1863011"/>
                          <a:pt x="4355552" y="1901510"/>
                        </a:cubicBezTo>
                        <a:cubicBezTo>
                          <a:pt x="4317052" y="1747509"/>
                          <a:pt x="4163057" y="1632010"/>
                          <a:pt x="3874306" y="1651262"/>
                        </a:cubicBezTo>
                        <a:cubicBezTo>
                          <a:pt x="4086052" y="1497260"/>
                          <a:pt x="4240053" y="1266263"/>
                          <a:pt x="4105303" y="1092981"/>
                        </a:cubicBezTo>
                        <a:cubicBezTo>
                          <a:pt x="4009054" y="938980"/>
                          <a:pt x="3758808" y="900487"/>
                          <a:pt x="3470017" y="1054481"/>
                        </a:cubicBezTo>
                        <a:cubicBezTo>
                          <a:pt x="3277523" y="1150730"/>
                          <a:pt x="3181266" y="1285478"/>
                          <a:pt x="3162015" y="1400977"/>
                        </a:cubicBezTo>
                        <a:cubicBezTo>
                          <a:pt x="3123515" y="1323977"/>
                          <a:pt x="3065766" y="1266227"/>
                          <a:pt x="2988762" y="1227724"/>
                        </a:cubicBezTo>
                        <a:cubicBezTo>
                          <a:pt x="2834761" y="1189224"/>
                          <a:pt x="2623015" y="1266224"/>
                          <a:pt x="2488265" y="1516475"/>
                        </a:cubicBezTo>
                        <a:cubicBezTo>
                          <a:pt x="2449765" y="1362474"/>
                          <a:pt x="2315013" y="1208473"/>
                          <a:pt x="2026271" y="1150729"/>
                        </a:cubicBezTo>
                        <a:cubicBezTo>
                          <a:pt x="1679776" y="1073729"/>
                          <a:pt x="1467991" y="1227728"/>
                          <a:pt x="1429488" y="1400977"/>
                        </a:cubicBezTo>
                        <a:cubicBezTo>
                          <a:pt x="1660485" y="1458726"/>
                          <a:pt x="1564238" y="1400977"/>
                          <a:pt x="1602741" y="1381727"/>
                        </a:cubicBezTo>
                        <a:cubicBezTo>
                          <a:pt x="1621990" y="1381727"/>
                          <a:pt x="1602741" y="1439477"/>
                          <a:pt x="1641241" y="1420227"/>
                        </a:cubicBezTo>
                        <a:lnTo>
                          <a:pt x="1756739" y="1420227"/>
                        </a:lnTo>
                        <a:cubicBezTo>
                          <a:pt x="1795239" y="1439477"/>
                          <a:pt x="1795239" y="1400978"/>
                          <a:pt x="1814488" y="1400978"/>
                        </a:cubicBezTo>
                        <a:cubicBezTo>
                          <a:pt x="1833738" y="1400978"/>
                          <a:pt x="1795239" y="1439478"/>
                          <a:pt x="1852988" y="1458727"/>
                        </a:cubicBezTo>
                        <a:lnTo>
                          <a:pt x="1929988" y="1458727"/>
                        </a:lnTo>
                        <a:cubicBezTo>
                          <a:pt x="1968487" y="1420227"/>
                          <a:pt x="1949237" y="1477977"/>
                          <a:pt x="1968487" y="1497227"/>
                        </a:cubicBezTo>
                        <a:cubicBezTo>
                          <a:pt x="2122489" y="1535727"/>
                          <a:pt x="2064737" y="1497227"/>
                          <a:pt x="2103237" y="1477978"/>
                        </a:cubicBezTo>
                        <a:cubicBezTo>
                          <a:pt x="2122487" y="1477978"/>
                          <a:pt x="2122487" y="1516477"/>
                          <a:pt x="2141737" y="1516477"/>
                        </a:cubicBezTo>
                        <a:cubicBezTo>
                          <a:pt x="2218737" y="1554977"/>
                          <a:pt x="2218737" y="1458728"/>
                          <a:pt x="2237986" y="1477978"/>
                        </a:cubicBezTo>
                        <a:cubicBezTo>
                          <a:pt x="2257236" y="1477978"/>
                          <a:pt x="2218737" y="1535727"/>
                          <a:pt x="2276486" y="1535727"/>
                        </a:cubicBezTo>
                        <a:cubicBezTo>
                          <a:pt x="2314986" y="1516477"/>
                          <a:pt x="2430488" y="1554976"/>
                          <a:pt x="2449739" y="1574227"/>
                        </a:cubicBezTo>
                        <a:cubicBezTo>
                          <a:pt x="2449739" y="1574227"/>
                          <a:pt x="2430489" y="1574227"/>
                          <a:pt x="2430489" y="1593476"/>
                        </a:cubicBezTo>
                        <a:cubicBezTo>
                          <a:pt x="2353490" y="1574227"/>
                          <a:pt x="2295740" y="1574227"/>
                          <a:pt x="2276488" y="1593476"/>
                        </a:cubicBezTo>
                        <a:cubicBezTo>
                          <a:pt x="2257239" y="1631976"/>
                          <a:pt x="2276488" y="1574227"/>
                          <a:pt x="2218739" y="1574227"/>
                        </a:cubicBezTo>
                        <a:lnTo>
                          <a:pt x="1987742" y="1593476"/>
                        </a:lnTo>
                        <a:cubicBezTo>
                          <a:pt x="1929993" y="1670476"/>
                          <a:pt x="2006991" y="1574227"/>
                          <a:pt x="1929993" y="1554976"/>
                        </a:cubicBezTo>
                        <a:cubicBezTo>
                          <a:pt x="1872243" y="1554976"/>
                          <a:pt x="1872243" y="1535727"/>
                          <a:pt x="1852993" y="1554976"/>
                        </a:cubicBezTo>
                        <a:cubicBezTo>
                          <a:pt x="1795244" y="1612726"/>
                          <a:pt x="1833744" y="1535727"/>
                          <a:pt x="1814493" y="1516476"/>
                        </a:cubicBezTo>
                        <a:cubicBezTo>
                          <a:pt x="1679743" y="1439477"/>
                          <a:pt x="1698995" y="1516476"/>
                          <a:pt x="1679743" y="1516476"/>
                        </a:cubicBezTo>
                        <a:cubicBezTo>
                          <a:pt x="1641243" y="1497227"/>
                          <a:pt x="1737492" y="1477977"/>
                          <a:pt x="1583494" y="1458727"/>
                        </a:cubicBezTo>
                        <a:cubicBezTo>
                          <a:pt x="1564245" y="1458727"/>
                          <a:pt x="1544994" y="1497227"/>
                          <a:pt x="1544994" y="1497227"/>
                        </a:cubicBezTo>
                        <a:cubicBezTo>
                          <a:pt x="1506495" y="1497227"/>
                          <a:pt x="1564244" y="1439478"/>
                          <a:pt x="1487245" y="1439478"/>
                        </a:cubicBezTo>
                        <a:cubicBezTo>
                          <a:pt x="1467996" y="1439478"/>
                          <a:pt x="1448745" y="1420228"/>
                          <a:pt x="1429496" y="1420228"/>
                        </a:cubicBezTo>
                        <a:cubicBezTo>
                          <a:pt x="1410246" y="1516477"/>
                          <a:pt x="1429496" y="1593481"/>
                          <a:pt x="1487245" y="1651225"/>
                        </a:cubicBezTo>
                        <a:cubicBezTo>
                          <a:pt x="1352495" y="1631976"/>
                          <a:pt x="1160001" y="1689725"/>
                          <a:pt x="1006000" y="1882222"/>
                        </a:cubicBezTo>
                        <a:cubicBezTo>
                          <a:pt x="775003" y="2151722"/>
                          <a:pt x="794254" y="2382719"/>
                          <a:pt x="909750" y="2517508"/>
                        </a:cubicBezTo>
                        <a:cubicBezTo>
                          <a:pt x="1063752" y="2690761"/>
                          <a:pt x="1352493" y="2575258"/>
                          <a:pt x="1545036" y="2382758"/>
                        </a:cubicBezTo>
                        <a:cubicBezTo>
                          <a:pt x="1776033" y="2344259"/>
                          <a:pt x="1660535" y="2325009"/>
                          <a:pt x="1699038" y="2305759"/>
                        </a:cubicBezTo>
                        <a:cubicBezTo>
                          <a:pt x="1718287" y="2286509"/>
                          <a:pt x="1718287" y="2344259"/>
                          <a:pt x="1756787" y="2325008"/>
                        </a:cubicBezTo>
                        <a:cubicBezTo>
                          <a:pt x="1776036" y="2305759"/>
                          <a:pt x="1814536" y="2286508"/>
                          <a:pt x="1853036" y="2286508"/>
                        </a:cubicBezTo>
                        <a:cubicBezTo>
                          <a:pt x="1872285" y="2267259"/>
                          <a:pt x="1872285" y="2248009"/>
                          <a:pt x="1891536" y="2228759"/>
                        </a:cubicBezTo>
                        <a:cubicBezTo>
                          <a:pt x="1910785" y="2228759"/>
                          <a:pt x="1872286" y="2267259"/>
                          <a:pt x="1949285" y="2267259"/>
                        </a:cubicBezTo>
                        <a:lnTo>
                          <a:pt x="2007034" y="2248010"/>
                        </a:lnTo>
                        <a:cubicBezTo>
                          <a:pt x="2045534" y="2190260"/>
                          <a:pt x="2045534" y="2248010"/>
                          <a:pt x="2064784" y="2248010"/>
                        </a:cubicBezTo>
                        <a:cubicBezTo>
                          <a:pt x="2238036" y="2248010"/>
                          <a:pt x="2161033" y="2209510"/>
                          <a:pt x="2199534" y="2190260"/>
                        </a:cubicBezTo>
                        <a:cubicBezTo>
                          <a:pt x="2199534" y="2190260"/>
                          <a:pt x="2218783" y="2228760"/>
                          <a:pt x="2238033" y="2228760"/>
                        </a:cubicBezTo>
                        <a:cubicBezTo>
                          <a:pt x="2334283" y="2209511"/>
                          <a:pt x="2295783" y="2132511"/>
                          <a:pt x="2315033" y="2132511"/>
                        </a:cubicBezTo>
                        <a:cubicBezTo>
                          <a:pt x="2334283" y="2132511"/>
                          <a:pt x="2315033" y="2190260"/>
                          <a:pt x="2372782" y="2171011"/>
                        </a:cubicBezTo>
                        <a:cubicBezTo>
                          <a:pt x="2392032" y="2171011"/>
                          <a:pt x="2430532" y="2151762"/>
                          <a:pt x="2469032" y="2151762"/>
                        </a:cubicBezTo>
                        <a:lnTo>
                          <a:pt x="2488281" y="2171011"/>
                        </a:lnTo>
                        <a:cubicBezTo>
                          <a:pt x="2449781" y="2190260"/>
                          <a:pt x="2411281" y="2209511"/>
                          <a:pt x="2392032" y="2228760"/>
                        </a:cubicBezTo>
                        <a:cubicBezTo>
                          <a:pt x="2392032" y="2286509"/>
                          <a:pt x="2392032" y="2209511"/>
                          <a:pt x="2334283" y="2228760"/>
                        </a:cubicBezTo>
                        <a:lnTo>
                          <a:pt x="2122537" y="2325009"/>
                        </a:lnTo>
                        <a:cubicBezTo>
                          <a:pt x="2103288" y="2440508"/>
                          <a:pt x="2141786" y="2325009"/>
                          <a:pt x="2064788" y="2325009"/>
                        </a:cubicBezTo>
                        <a:cubicBezTo>
                          <a:pt x="2007038" y="2344259"/>
                          <a:pt x="1987788" y="2325009"/>
                          <a:pt x="1987788" y="2363509"/>
                        </a:cubicBezTo>
                        <a:cubicBezTo>
                          <a:pt x="1949288" y="2421258"/>
                          <a:pt x="1968539" y="2344260"/>
                          <a:pt x="1930039" y="2344260"/>
                        </a:cubicBezTo>
                        <a:cubicBezTo>
                          <a:pt x="1776037" y="2325010"/>
                          <a:pt x="1833790" y="2382759"/>
                          <a:pt x="1814540" y="2382759"/>
                        </a:cubicBezTo>
                        <a:cubicBezTo>
                          <a:pt x="1776040" y="2402009"/>
                          <a:pt x="1853040" y="2325010"/>
                          <a:pt x="1699042" y="2382759"/>
                        </a:cubicBezTo>
                        <a:cubicBezTo>
                          <a:pt x="1679792" y="2382759"/>
                          <a:pt x="1679792" y="2421259"/>
                          <a:pt x="1679792" y="2440509"/>
                        </a:cubicBezTo>
                        <a:cubicBezTo>
                          <a:pt x="1660543" y="2440509"/>
                          <a:pt x="1679792" y="2363509"/>
                          <a:pt x="1602793" y="2382759"/>
                        </a:cubicBezTo>
                        <a:cubicBezTo>
                          <a:pt x="1583543" y="2402009"/>
                          <a:pt x="1564293" y="2382759"/>
                          <a:pt x="1545043" y="2402009"/>
                        </a:cubicBezTo>
                        <a:cubicBezTo>
                          <a:pt x="1545043" y="2440509"/>
                          <a:pt x="1564293" y="2479009"/>
                          <a:pt x="1583543" y="2517508"/>
                        </a:cubicBezTo>
                        <a:cubicBezTo>
                          <a:pt x="1294792" y="2575257"/>
                          <a:pt x="1179293" y="2767756"/>
                          <a:pt x="1179293" y="2921757"/>
                        </a:cubicBezTo>
                        <a:cubicBezTo>
                          <a:pt x="1217793" y="3287504"/>
                          <a:pt x="1853072" y="3287504"/>
                          <a:pt x="2122572" y="3056507"/>
                        </a:cubicBezTo>
                        <a:cubicBezTo>
                          <a:pt x="2353569" y="3114256"/>
                          <a:pt x="2257322" y="3056507"/>
                          <a:pt x="2315067" y="3037258"/>
                        </a:cubicBezTo>
                        <a:cubicBezTo>
                          <a:pt x="2315067" y="3037258"/>
                          <a:pt x="2315067" y="3095007"/>
                          <a:pt x="2353566" y="3075758"/>
                        </a:cubicBezTo>
                        <a:cubicBezTo>
                          <a:pt x="2372816" y="3075758"/>
                          <a:pt x="2411316" y="3075758"/>
                          <a:pt x="2449816" y="3095007"/>
                        </a:cubicBezTo>
                        <a:cubicBezTo>
                          <a:pt x="2488315" y="3095007"/>
                          <a:pt x="2488315" y="3056507"/>
                          <a:pt x="2507564" y="3056507"/>
                        </a:cubicBezTo>
                        <a:cubicBezTo>
                          <a:pt x="2526814" y="3056507"/>
                          <a:pt x="2488315" y="3095007"/>
                          <a:pt x="2546064" y="3114256"/>
                        </a:cubicBezTo>
                        <a:lnTo>
                          <a:pt x="2623064" y="3114256"/>
                        </a:lnTo>
                        <a:cubicBezTo>
                          <a:pt x="2661564" y="3075756"/>
                          <a:pt x="2642313" y="3133506"/>
                          <a:pt x="2661564" y="3152756"/>
                        </a:cubicBezTo>
                        <a:cubicBezTo>
                          <a:pt x="2815565" y="3191256"/>
                          <a:pt x="2777062" y="3152756"/>
                          <a:pt x="2796314" y="3133507"/>
                        </a:cubicBezTo>
                        <a:cubicBezTo>
                          <a:pt x="2815563" y="3133507"/>
                          <a:pt x="2815563" y="3172007"/>
                          <a:pt x="2834814" y="3172007"/>
                        </a:cubicBezTo>
                        <a:cubicBezTo>
                          <a:pt x="2931063" y="3210506"/>
                          <a:pt x="2911813" y="3114257"/>
                          <a:pt x="2931063" y="3133507"/>
                        </a:cubicBezTo>
                        <a:cubicBezTo>
                          <a:pt x="2950312" y="3133507"/>
                          <a:pt x="2911813" y="3191256"/>
                          <a:pt x="2969562" y="3191256"/>
                        </a:cubicBezTo>
                        <a:cubicBezTo>
                          <a:pt x="3027312" y="3172007"/>
                          <a:pt x="3239063" y="3229756"/>
                          <a:pt x="3123564" y="3249005"/>
                        </a:cubicBezTo>
                        <a:cubicBezTo>
                          <a:pt x="3046564" y="3249005"/>
                          <a:pt x="2988814" y="3229756"/>
                          <a:pt x="2969562" y="3249005"/>
                        </a:cubicBezTo>
                        <a:cubicBezTo>
                          <a:pt x="2950313" y="3287505"/>
                          <a:pt x="2969562" y="3229756"/>
                          <a:pt x="2911813" y="3229756"/>
                        </a:cubicBezTo>
                        <a:lnTo>
                          <a:pt x="2680816" y="3249005"/>
                        </a:lnTo>
                        <a:cubicBezTo>
                          <a:pt x="2623067" y="3326005"/>
                          <a:pt x="2700066" y="3229756"/>
                          <a:pt x="2623067" y="3210505"/>
                        </a:cubicBezTo>
                        <a:cubicBezTo>
                          <a:pt x="2565318" y="3210505"/>
                          <a:pt x="2565318" y="3191256"/>
                          <a:pt x="2546067" y="3210505"/>
                        </a:cubicBezTo>
                        <a:cubicBezTo>
                          <a:pt x="2488318" y="3268255"/>
                          <a:pt x="2526818" y="3191256"/>
                          <a:pt x="2507567" y="3172006"/>
                        </a:cubicBezTo>
                        <a:cubicBezTo>
                          <a:pt x="2372818" y="3095006"/>
                          <a:pt x="2392069" y="3191255"/>
                          <a:pt x="2372818" y="3172006"/>
                        </a:cubicBezTo>
                        <a:cubicBezTo>
                          <a:pt x="2334318" y="3172006"/>
                          <a:pt x="2430567" y="3133506"/>
                          <a:pt x="2276569" y="3114256"/>
                        </a:cubicBezTo>
                        <a:cubicBezTo>
                          <a:pt x="2257319" y="3114256"/>
                          <a:pt x="2238069" y="3152756"/>
                          <a:pt x="2238069" y="3152756"/>
                        </a:cubicBezTo>
                        <a:cubicBezTo>
                          <a:pt x="2199569" y="3172006"/>
                          <a:pt x="2276569" y="3095007"/>
                          <a:pt x="2180319" y="3095007"/>
                        </a:cubicBezTo>
                        <a:cubicBezTo>
                          <a:pt x="2161070" y="3095007"/>
                          <a:pt x="2141820" y="3075758"/>
                          <a:pt x="2122570" y="3075758"/>
                        </a:cubicBezTo>
                        <a:cubicBezTo>
                          <a:pt x="2026321" y="3576254"/>
                          <a:pt x="3142845" y="3730295"/>
                          <a:pt x="3181347" y="3249010"/>
                        </a:cubicBezTo>
                        <a:cubicBezTo>
                          <a:pt x="3181347" y="3172010"/>
                          <a:pt x="3162098" y="3114260"/>
                          <a:pt x="3123598" y="3056516"/>
                        </a:cubicBezTo>
                        <a:cubicBezTo>
                          <a:pt x="3219847" y="3095016"/>
                          <a:pt x="3316092" y="3095016"/>
                          <a:pt x="3431601" y="3075765"/>
                        </a:cubicBezTo>
                        <a:cubicBezTo>
                          <a:pt x="3258348" y="3229767"/>
                          <a:pt x="3219855" y="3422261"/>
                          <a:pt x="3277599" y="3557011"/>
                        </a:cubicBezTo>
                        <a:cubicBezTo>
                          <a:pt x="3412350" y="3845762"/>
                          <a:pt x="3912886" y="3691761"/>
                          <a:pt x="4143883" y="3441512"/>
                        </a:cubicBezTo>
                        <a:cubicBezTo>
                          <a:pt x="4336377" y="3711012"/>
                          <a:pt x="5010165" y="3730263"/>
                          <a:pt x="5048668" y="3383763"/>
                        </a:cubicBezTo>
                        <a:cubicBezTo>
                          <a:pt x="5048668" y="3229762"/>
                          <a:pt x="4913918" y="3056519"/>
                          <a:pt x="4625167" y="2998765"/>
                        </a:cubicBezTo>
                        <a:cubicBezTo>
                          <a:pt x="4451915" y="2960265"/>
                          <a:pt x="4297923" y="2979515"/>
                          <a:pt x="4220917" y="3037264"/>
                        </a:cubicBezTo>
                        <a:lnTo>
                          <a:pt x="4201668" y="3018015"/>
                        </a:lnTo>
                        <a:cubicBezTo>
                          <a:pt x="4182418" y="3018015"/>
                          <a:pt x="4182418" y="3037264"/>
                          <a:pt x="4163168" y="3037264"/>
                        </a:cubicBezTo>
                        <a:cubicBezTo>
                          <a:pt x="4105419" y="3075764"/>
                          <a:pt x="4124668" y="3095014"/>
                          <a:pt x="4143919" y="3114264"/>
                        </a:cubicBezTo>
                        <a:lnTo>
                          <a:pt x="4124669" y="3133514"/>
                        </a:lnTo>
                        <a:cubicBezTo>
                          <a:pt x="4124669" y="3133514"/>
                          <a:pt x="4105420" y="3095014"/>
                          <a:pt x="4066920" y="3114264"/>
                        </a:cubicBezTo>
                        <a:cubicBezTo>
                          <a:pt x="3932170" y="3172013"/>
                          <a:pt x="4028420" y="3172013"/>
                          <a:pt x="4009171" y="3191264"/>
                        </a:cubicBezTo>
                        <a:cubicBezTo>
                          <a:pt x="3989921" y="3210513"/>
                          <a:pt x="3989921" y="3133515"/>
                          <a:pt x="3874421" y="3229764"/>
                        </a:cubicBezTo>
                        <a:cubicBezTo>
                          <a:pt x="3855172" y="3268264"/>
                          <a:pt x="3932170" y="3326013"/>
                          <a:pt x="3855172" y="3287513"/>
                        </a:cubicBezTo>
                        <a:cubicBezTo>
                          <a:pt x="3835922" y="3287513"/>
                          <a:pt x="3835922" y="3287513"/>
                          <a:pt x="3797422" y="3326013"/>
                        </a:cubicBezTo>
                        <a:cubicBezTo>
                          <a:pt x="3720423" y="3364513"/>
                          <a:pt x="3835922" y="3422262"/>
                          <a:pt x="3739673" y="3364513"/>
                        </a:cubicBezTo>
                        <a:lnTo>
                          <a:pt x="3527927" y="3441512"/>
                        </a:lnTo>
                        <a:cubicBezTo>
                          <a:pt x="3470178" y="3460762"/>
                          <a:pt x="3508678" y="3518512"/>
                          <a:pt x="3470178" y="3480012"/>
                        </a:cubicBezTo>
                        <a:cubicBezTo>
                          <a:pt x="3450928" y="3460763"/>
                          <a:pt x="3393178" y="3499262"/>
                          <a:pt x="3335428" y="3518512"/>
                        </a:cubicBezTo>
                        <a:cubicBezTo>
                          <a:pt x="3239179" y="3557012"/>
                          <a:pt x="3393177" y="3441512"/>
                          <a:pt x="3450927" y="3422263"/>
                        </a:cubicBezTo>
                        <a:cubicBezTo>
                          <a:pt x="3508676" y="3403013"/>
                          <a:pt x="3450927" y="3364513"/>
                          <a:pt x="3470176" y="3345263"/>
                        </a:cubicBezTo>
                        <a:cubicBezTo>
                          <a:pt x="3489425" y="3345263"/>
                          <a:pt x="3508676" y="3422263"/>
                          <a:pt x="3585674" y="3364513"/>
                        </a:cubicBezTo>
                        <a:cubicBezTo>
                          <a:pt x="3604924" y="3345263"/>
                          <a:pt x="3585674" y="3326013"/>
                          <a:pt x="3604924" y="3326013"/>
                        </a:cubicBezTo>
                        <a:cubicBezTo>
                          <a:pt x="3624173" y="3306763"/>
                          <a:pt x="3604924" y="3383762"/>
                          <a:pt x="3720423" y="3268264"/>
                        </a:cubicBezTo>
                        <a:cubicBezTo>
                          <a:pt x="3739672" y="3268264"/>
                          <a:pt x="3701173" y="3210514"/>
                          <a:pt x="3758922" y="3229764"/>
                        </a:cubicBezTo>
                        <a:lnTo>
                          <a:pt x="3816672" y="3191264"/>
                        </a:lnTo>
                        <a:cubicBezTo>
                          <a:pt x="3874421" y="3152764"/>
                          <a:pt x="3816672" y="3133515"/>
                          <a:pt x="3835921" y="3133515"/>
                        </a:cubicBezTo>
                        <a:cubicBezTo>
                          <a:pt x="3855170" y="3133515"/>
                          <a:pt x="3874421" y="3152764"/>
                          <a:pt x="3893670" y="3133515"/>
                        </a:cubicBezTo>
                        <a:cubicBezTo>
                          <a:pt x="3932170" y="3114265"/>
                          <a:pt x="3970670" y="3114265"/>
                          <a:pt x="4009169" y="3095015"/>
                        </a:cubicBezTo>
                        <a:cubicBezTo>
                          <a:pt x="4047669" y="3095015"/>
                          <a:pt x="4009169" y="3056515"/>
                          <a:pt x="4028418" y="3056515"/>
                        </a:cubicBezTo>
                        <a:cubicBezTo>
                          <a:pt x="4066918" y="3037265"/>
                          <a:pt x="4009169" y="3133515"/>
                          <a:pt x="4201671" y="2998766"/>
                        </a:cubicBezTo>
                        <a:lnTo>
                          <a:pt x="4182421" y="2998766"/>
                        </a:lnTo>
                        <a:cubicBezTo>
                          <a:pt x="4451921" y="2979516"/>
                          <a:pt x="4740702" y="2806271"/>
                          <a:pt x="4779205" y="2594516"/>
                        </a:cubicBezTo>
                        <a:cubicBezTo>
                          <a:pt x="4990950" y="2594516"/>
                          <a:pt x="5202706" y="2517516"/>
                          <a:pt x="5221947" y="2305765"/>
                        </a:cubicBezTo>
                        <a:close/>
                        <a:moveTo>
                          <a:pt x="101123" y="4654333"/>
                        </a:moveTo>
                        <a:cubicBezTo>
                          <a:pt x="235873" y="4538835"/>
                          <a:pt x="466870" y="4538835"/>
                          <a:pt x="736409" y="4750582"/>
                        </a:cubicBezTo>
                        <a:cubicBezTo>
                          <a:pt x="1005908" y="4962328"/>
                          <a:pt x="1025160" y="5231828"/>
                          <a:pt x="928903" y="5366617"/>
                        </a:cubicBezTo>
                        <a:cubicBezTo>
                          <a:pt x="736409" y="5231867"/>
                          <a:pt x="832654" y="5251118"/>
                          <a:pt x="813404" y="5212615"/>
                        </a:cubicBezTo>
                        <a:cubicBezTo>
                          <a:pt x="813404" y="5212615"/>
                          <a:pt x="774904" y="5251115"/>
                          <a:pt x="755655" y="5212615"/>
                        </a:cubicBezTo>
                        <a:cubicBezTo>
                          <a:pt x="736406" y="5174116"/>
                          <a:pt x="717155" y="5154866"/>
                          <a:pt x="697906" y="5135616"/>
                        </a:cubicBezTo>
                        <a:cubicBezTo>
                          <a:pt x="678656" y="5116366"/>
                          <a:pt x="697906" y="5077866"/>
                          <a:pt x="678656" y="5077866"/>
                        </a:cubicBezTo>
                        <a:cubicBezTo>
                          <a:pt x="659407" y="5039367"/>
                          <a:pt x="678656" y="5097116"/>
                          <a:pt x="620907" y="5077866"/>
                        </a:cubicBezTo>
                        <a:lnTo>
                          <a:pt x="563158" y="5020117"/>
                        </a:lnTo>
                        <a:cubicBezTo>
                          <a:pt x="563158" y="4962368"/>
                          <a:pt x="524658" y="5020117"/>
                          <a:pt x="505409" y="5000868"/>
                        </a:cubicBezTo>
                        <a:cubicBezTo>
                          <a:pt x="370659" y="4904619"/>
                          <a:pt x="447659" y="4923868"/>
                          <a:pt x="428409" y="4885369"/>
                        </a:cubicBezTo>
                        <a:lnTo>
                          <a:pt x="389909" y="4904619"/>
                        </a:lnTo>
                        <a:cubicBezTo>
                          <a:pt x="293660" y="4846869"/>
                          <a:pt x="370660" y="4789120"/>
                          <a:pt x="351409" y="4789120"/>
                        </a:cubicBezTo>
                        <a:cubicBezTo>
                          <a:pt x="332160" y="4769871"/>
                          <a:pt x="312910" y="4827620"/>
                          <a:pt x="293660" y="4789120"/>
                        </a:cubicBezTo>
                        <a:cubicBezTo>
                          <a:pt x="255160" y="4731371"/>
                          <a:pt x="81914" y="4615867"/>
                          <a:pt x="158910" y="4712120"/>
                        </a:cubicBezTo>
                        <a:cubicBezTo>
                          <a:pt x="197410" y="4769870"/>
                          <a:pt x="235910" y="4808370"/>
                          <a:pt x="235910" y="4827619"/>
                        </a:cubicBezTo>
                        <a:cubicBezTo>
                          <a:pt x="216660" y="4866119"/>
                          <a:pt x="255159" y="4808370"/>
                          <a:pt x="293659" y="4866119"/>
                        </a:cubicBezTo>
                        <a:lnTo>
                          <a:pt x="428409" y="5039371"/>
                        </a:lnTo>
                        <a:cubicBezTo>
                          <a:pt x="409160" y="5154870"/>
                          <a:pt x="428409" y="5039371"/>
                          <a:pt x="486158" y="5077871"/>
                        </a:cubicBezTo>
                        <a:cubicBezTo>
                          <a:pt x="524658" y="5116371"/>
                          <a:pt x="543907" y="5097121"/>
                          <a:pt x="543907" y="5135621"/>
                        </a:cubicBezTo>
                        <a:cubicBezTo>
                          <a:pt x="543907" y="5212620"/>
                          <a:pt x="563157" y="5135621"/>
                          <a:pt x="601657" y="5135621"/>
                        </a:cubicBezTo>
                        <a:cubicBezTo>
                          <a:pt x="736407" y="5193370"/>
                          <a:pt x="659406" y="5231869"/>
                          <a:pt x="678656" y="5251119"/>
                        </a:cubicBezTo>
                        <a:cubicBezTo>
                          <a:pt x="697907" y="5270368"/>
                          <a:pt x="678656" y="5154870"/>
                          <a:pt x="774906" y="5289619"/>
                        </a:cubicBezTo>
                        <a:cubicBezTo>
                          <a:pt x="794155" y="5308868"/>
                          <a:pt x="774906" y="5328119"/>
                          <a:pt x="774906" y="5347368"/>
                        </a:cubicBezTo>
                        <a:cubicBezTo>
                          <a:pt x="794155" y="5366618"/>
                          <a:pt x="794155" y="5270368"/>
                          <a:pt x="851905" y="5347368"/>
                        </a:cubicBezTo>
                        <a:cubicBezTo>
                          <a:pt x="871155" y="5347368"/>
                          <a:pt x="890405" y="5366618"/>
                          <a:pt x="909655" y="5366618"/>
                        </a:cubicBezTo>
                        <a:cubicBezTo>
                          <a:pt x="582410" y="5770867"/>
                          <a:pt x="-245331" y="5000871"/>
                          <a:pt x="101126" y="4654336"/>
                        </a:cubicBezTo>
                        <a:close/>
                        <a:moveTo>
                          <a:pt x="293617" y="4615833"/>
                        </a:moveTo>
                        <a:cubicBezTo>
                          <a:pt x="582368" y="4615833"/>
                          <a:pt x="1044401" y="4923836"/>
                          <a:pt x="909652" y="5251119"/>
                        </a:cubicBezTo>
                        <a:cubicBezTo>
                          <a:pt x="986651" y="4866121"/>
                          <a:pt x="563156" y="4712119"/>
                          <a:pt x="293617" y="4615833"/>
                        </a:cubicBezTo>
                        <a:close/>
                        <a:moveTo>
                          <a:pt x="813365" y="1227785"/>
                        </a:moveTo>
                        <a:cubicBezTo>
                          <a:pt x="678615" y="1324034"/>
                          <a:pt x="447618" y="1304785"/>
                          <a:pt x="197331" y="1073784"/>
                        </a:cubicBezTo>
                        <a:cubicBezTo>
                          <a:pt x="-52918" y="823535"/>
                          <a:pt x="-33666" y="573287"/>
                          <a:pt x="81832" y="438498"/>
                        </a:cubicBezTo>
                        <a:cubicBezTo>
                          <a:pt x="255085" y="592499"/>
                          <a:pt x="158832" y="553996"/>
                          <a:pt x="178081" y="592499"/>
                        </a:cubicBezTo>
                        <a:cubicBezTo>
                          <a:pt x="178081" y="611748"/>
                          <a:pt x="216581" y="573250"/>
                          <a:pt x="235830" y="611748"/>
                        </a:cubicBezTo>
                        <a:cubicBezTo>
                          <a:pt x="255080" y="650248"/>
                          <a:pt x="274330" y="669498"/>
                          <a:pt x="293580" y="688748"/>
                        </a:cubicBezTo>
                        <a:cubicBezTo>
                          <a:pt x="312829" y="727248"/>
                          <a:pt x="293580" y="746497"/>
                          <a:pt x="293580" y="765748"/>
                        </a:cubicBezTo>
                        <a:cubicBezTo>
                          <a:pt x="312829" y="784997"/>
                          <a:pt x="312829" y="727248"/>
                          <a:pt x="351329" y="765748"/>
                        </a:cubicBezTo>
                        <a:lnTo>
                          <a:pt x="409078" y="823497"/>
                        </a:lnTo>
                        <a:cubicBezTo>
                          <a:pt x="389829" y="881246"/>
                          <a:pt x="428328" y="823497"/>
                          <a:pt x="447578" y="842746"/>
                        </a:cubicBezTo>
                        <a:cubicBezTo>
                          <a:pt x="582328" y="958245"/>
                          <a:pt x="505327" y="938996"/>
                          <a:pt x="524578" y="958245"/>
                        </a:cubicBezTo>
                        <a:cubicBezTo>
                          <a:pt x="524578" y="977494"/>
                          <a:pt x="563078" y="958245"/>
                          <a:pt x="563078" y="958245"/>
                        </a:cubicBezTo>
                        <a:cubicBezTo>
                          <a:pt x="640077" y="1035245"/>
                          <a:pt x="563078" y="1073744"/>
                          <a:pt x="582327" y="1073744"/>
                        </a:cubicBezTo>
                        <a:cubicBezTo>
                          <a:pt x="601576" y="1092993"/>
                          <a:pt x="620827" y="1035244"/>
                          <a:pt x="659327" y="1073744"/>
                        </a:cubicBezTo>
                        <a:cubicBezTo>
                          <a:pt x="678576" y="1131493"/>
                          <a:pt x="832579" y="1266238"/>
                          <a:pt x="774825" y="1169993"/>
                        </a:cubicBezTo>
                        <a:cubicBezTo>
                          <a:pt x="736325" y="1112243"/>
                          <a:pt x="697826" y="1073744"/>
                          <a:pt x="717076" y="1054494"/>
                        </a:cubicBezTo>
                        <a:cubicBezTo>
                          <a:pt x="736325" y="996745"/>
                          <a:pt x="697827" y="1054494"/>
                          <a:pt x="659327" y="1015994"/>
                        </a:cubicBezTo>
                        <a:lnTo>
                          <a:pt x="543828" y="823500"/>
                        </a:lnTo>
                        <a:cubicBezTo>
                          <a:pt x="582328" y="708002"/>
                          <a:pt x="543828" y="823500"/>
                          <a:pt x="486079" y="765751"/>
                        </a:cubicBezTo>
                        <a:cubicBezTo>
                          <a:pt x="447579" y="727251"/>
                          <a:pt x="428330" y="727251"/>
                          <a:pt x="447579" y="708002"/>
                        </a:cubicBezTo>
                        <a:cubicBezTo>
                          <a:pt x="447579" y="631002"/>
                          <a:pt x="409079" y="708002"/>
                          <a:pt x="389830" y="688752"/>
                        </a:cubicBezTo>
                        <a:cubicBezTo>
                          <a:pt x="255080" y="631003"/>
                          <a:pt x="351330" y="592503"/>
                          <a:pt x="332081" y="592503"/>
                        </a:cubicBezTo>
                        <a:cubicBezTo>
                          <a:pt x="293581" y="554003"/>
                          <a:pt x="312831" y="669503"/>
                          <a:pt x="216582" y="534754"/>
                        </a:cubicBezTo>
                        <a:cubicBezTo>
                          <a:pt x="197333" y="515504"/>
                          <a:pt x="235831" y="477004"/>
                          <a:pt x="235831" y="477004"/>
                        </a:cubicBezTo>
                        <a:cubicBezTo>
                          <a:pt x="216582" y="438505"/>
                          <a:pt x="197332" y="534754"/>
                          <a:pt x="139582" y="477004"/>
                        </a:cubicBezTo>
                        <a:cubicBezTo>
                          <a:pt x="139582" y="457755"/>
                          <a:pt x="120333" y="438505"/>
                          <a:pt x="101083" y="438505"/>
                        </a:cubicBezTo>
                        <a:cubicBezTo>
                          <a:pt x="466829" y="72758"/>
                          <a:pt x="1198363" y="939001"/>
                          <a:pt x="813364" y="1227782"/>
                        </a:cubicBezTo>
                        <a:close/>
                        <a:moveTo>
                          <a:pt x="640113" y="1266285"/>
                        </a:moveTo>
                        <a:cubicBezTo>
                          <a:pt x="332110" y="1208536"/>
                          <a:pt x="-72169" y="862035"/>
                          <a:pt x="81832" y="554003"/>
                        </a:cubicBezTo>
                        <a:cubicBezTo>
                          <a:pt x="-33666" y="919750"/>
                          <a:pt x="370583" y="1131535"/>
                          <a:pt x="640113" y="1266285"/>
                        </a:cubicBezTo>
                        <a:close/>
                        <a:moveTo>
                          <a:pt x="5375758" y="5116366"/>
                        </a:moveTo>
                        <a:cubicBezTo>
                          <a:pt x="5375758" y="4962365"/>
                          <a:pt x="5260259" y="4789122"/>
                          <a:pt x="4971508" y="4731368"/>
                        </a:cubicBezTo>
                        <a:cubicBezTo>
                          <a:pt x="4663505" y="4673618"/>
                          <a:pt x="4490263" y="4808367"/>
                          <a:pt x="4451760" y="4943113"/>
                        </a:cubicBezTo>
                        <a:cubicBezTo>
                          <a:pt x="4663505" y="5000863"/>
                          <a:pt x="4586509" y="4943113"/>
                          <a:pt x="4605761" y="4943113"/>
                        </a:cubicBezTo>
                        <a:cubicBezTo>
                          <a:pt x="4625012" y="4943113"/>
                          <a:pt x="4605761" y="4981613"/>
                          <a:pt x="4644261" y="4962363"/>
                        </a:cubicBezTo>
                        <a:cubicBezTo>
                          <a:pt x="4682761" y="4962363"/>
                          <a:pt x="4702010" y="4962363"/>
                          <a:pt x="4740510" y="4981612"/>
                        </a:cubicBezTo>
                        <a:cubicBezTo>
                          <a:pt x="4759759" y="4981612"/>
                          <a:pt x="4779010" y="4943113"/>
                          <a:pt x="4779010" y="4943113"/>
                        </a:cubicBezTo>
                        <a:cubicBezTo>
                          <a:pt x="4817510" y="4943113"/>
                          <a:pt x="4759761" y="4981612"/>
                          <a:pt x="4817510" y="5000862"/>
                        </a:cubicBezTo>
                        <a:lnTo>
                          <a:pt x="4875259" y="5000862"/>
                        </a:lnTo>
                        <a:cubicBezTo>
                          <a:pt x="4913759" y="4962362"/>
                          <a:pt x="4913759" y="5020111"/>
                          <a:pt x="4933008" y="5020111"/>
                        </a:cubicBezTo>
                        <a:cubicBezTo>
                          <a:pt x="5067758" y="5058611"/>
                          <a:pt x="5010008" y="5020111"/>
                          <a:pt x="5048507" y="5020111"/>
                        </a:cubicBezTo>
                        <a:cubicBezTo>
                          <a:pt x="5048507" y="5020111"/>
                          <a:pt x="5048507" y="5058611"/>
                          <a:pt x="5067756" y="5058611"/>
                        </a:cubicBezTo>
                        <a:cubicBezTo>
                          <a:pt x="5144756" y="5077860"/>
                          <a:pt x="5144756" y="5000862"/>
                          <a:pt x="5164005" y="5020111"/>
                        </a:cubicBezTo>
                        <a:cubicBezTo>
                          <a:pt x="5164005" y="5020111"/>
                          <a:pt x="5144756" y="5058611"/>
                          <a:pt x="5183254" y="5058611"/>
                        </a:cubicBezTo>
                        <a:cubicBezTo>
                          <a:pt x="5241004" y="5058611"/>
                          <a:pt x="5414251" y="5097111"/>
                          <a:pt x="5318005" y="5116360"/>
                        </a:cubicBezTo>
                        <a:cubicBezTo>
                          <a:pt x="5260255" y="5116360"/>
                          <a:pt x="5202506" y="5097111"/>
                          <a:pt x="5202506" y="5116360"/>
                        </a:cubicBezTo>
                        <a:cubicBezTo>
                          <a:pt x="5164006" y="5154860"/>
                          <a:pt x="5202506" y="5097111"/>
                          <a:pt x="5144756" y="5097111"/>
                        </a:cubicBezTo>
                        <a:lnTo>
                          <a:pt x="4952263" y="5116360"/>
                        </a:lnTo>
                        <a:cubicBezTo>
                          <a:pt x="4875263" y="5174110"/>
                          <a:pt x="4952263" y="5097111"/>
                          <a:pt x="4894513" y="5077860"/>
                        </a:cubicBezTo>
                        <a:cubicBezTo>
                          <a:pt x="4836764" y="5077860"/>
                          <a:pt x="4836764" y="5058611"/>
                          <a:pt x="4817514" y="5077860"/>
                        </a:cubicBezTo>
                        <a:cubicBezTo>
                          <a:pt x="4759764" y="5116360"/>
                          <a:pt x="4817514" y="5058611"/>
                          <a:pt x="4779014" y="5039361"/>
                        </a:cubicBezTo>
                        <a:cubicBezTo>
                          <a:pt x="4663515" y="4981611"/>
                          <a:pt x="4682765" y="5058610"/>
                          <a:pt x="4682765" y="5058610"/>
                        </a:cubicBezTo>
                        <a:cubicBezTo>
                          <a:pt x="4644265" y="5039361"/>
                          <a:pt x="4721264" y="5000861"/>
                          <a:pt x="4586515" y="5000861"/>
                        </a:cubicBezTo>
                        <a:cubicBezTo>
                          <a:pt x="4567266" y="5000861"/>
                          <a:pt x="4567266" y="5039361"/>
                          <a:pt x="4548016" y="5039361"/>
                        </a:cubicBezTo>
                        <a:cubicBezTo>
                          <a:pt x="4528766" y="5039361"/>
                          <a:pt x="4586515" y="4981611"/>
                          <a:pt x="4509516" y="4981611"/>
                        </a:cubicBezTo>
                        <a:cubicBezTo>
                          <a:pt x="4490266" y="4981611"/>
                          <a:pt x="4471016" y="4962362"/>
                          <a:pt x="4451766" y="4962362"/>
                        </a:cubicBezTo>
                        <a:cubicBezTo>
                          <a:pt x="4374767" y="5405105"/>
                          <a:pt x="5337301" y="5520642"/>
                          <a:pt x="5375794" y="5116363"/>
                        </a:cubicBezTo>
                        <a:close/>
                        <a:moveTo>
                          <a:pt x="5318008" y="4962365"/>
                        </a:moveTo>
                        <a:cubicBezTo>
                          <a:pt x="5144756" y="4769871"/>
                          <a:pt x="4682722" y="4615870"/>
                          <a:pt x="4528731" y="4885365"/>
                        </a:cubicBezTo>
                        <a:cubicBezTo>
                          <a:pt x="4759728" y="4635117"/>
                          <a:pt x="5087012" y="4827616"/>
                          <a:pt x="5318008" y="4962365"/>
                        </a:cubicBezTo>
                        <a:close/>
                        <a:moveTo>
                          <a:pt x="5606760" y="784961"/>
                        </a:moveTo>
                        <a:cubicBezTo>
                          <a:pt x="5626009" y="611708"/>
                          <a:pt x="5510510" y="419214"/>
                          <a:pt x="5183259" y="322967"/>
                        </a:cubicBezTo>
                        <a:cubicBezTo>
                          <a:pt x="4836763" y="226718"/>
                          <a:pt x="4624978" y="342216"/>
                          <a:pt x="4567224" y="515461"/>
                        </a:cubicBezTo>
                        <a:cubicBezTo>
                          <a:pt x="4798221" y="592461"/>
                          <a:pt x="4701974" y="515461"/>
                          <a:pt x="4740477" y="515461"/>
                        </a:cubicBezTo>
                        <a:cubicBezTo>
                          <a:pt x="4759726" y="515461"/>
                          <a:pt x="4740477" y="573210"/>
                          <a:pt x="4778976" y="553961"/>
                        </a:cubicBezTo>
                        <a:cubicBezTo>
                          <a:pt x="4817476" y="553961"/>
                          <a:pt x="4855976" y="573210"/>
                          <a:pt x="4894475" y="573210"/>
                        </a:cubicBezTo>
                        <a:cubicBezTo>
                          <a:pt x="4913725" y="573210"/>
                          <a:pt x="4932975" y="553961"/>
                          <a:pt x="4952224" y="553961"/>
                        </a:cubicBezTo>
                        <a:cubicBezTo>
                          <a:pt x="4971474" y="553961"/>
                          <a:pt x="4913725" y="573210"/>
                          <a:pt x="4990724" y="611710"/>
                        </a:cubicBezTo>
                        <a:lnTo>
                          <a:pt x="5048473" y="611710"/>
                        </a:lnTo>
                        <a:cubicBezTo>
                          <a:pt x="5106223" y="573210"/>
                          <a:pt x="5067723" y="630960"/>
                          <a:pt x="5106223" y="650210"/>
                        </a:cubicBezTo>
                        <a:cubicBezTo>
                          <a:pt x="5240972" y="707959"/>
                          <a:pt x="5202472" y="650210"/>
                          <a:pt x="5240972" y="650210"/>
                        </a:cubicBezTo>
                        <a:cubicBezTo>
                          <a:pt x="5240972" y="650210"/>
                          <a:pt x="5240972" y="688710"/>
                          <a:pt x="5260222" y="688710"/>
                        </a:cubicBezTo>
                        <a:cubicBezTo>
                          <a:pt x="5356471" y="727210"/>
                          <a:pt x="5356471" y="650210"/>
                          <a:pt x="5356471" y="650210"/>
                        </a:cubicBezTo>
                        <a:cubicBezTo>
                          <a:pt x="5375721" y="669459"/>
                          <a:pt x="5337222" y="707959"/>
                          <a:pt x="5394971" y="707959"/>
                        </a:cubicBezTo>
                        <a:cubicBezTo>
                          <a:pt x="5452720" y="707959"/>
                          <a:pt x="5664471" y="784959"/>
                          <a:pt x="5548972" y="784959"/>
                        </a:cubicBezTo>
                        <a:cubicBezTo>
                          <a:pt x="5471972" y="765710"/>
                          <a:pt x="5414222" y="765710"/>
                          <a:pt x="5394971" y="784959"/>
                        </a:cubicBezTo>
                        <a:cubicBezTo>
                          <a:pt x="5375721" y="823459"/>
                          <a:pt x="5394971" y="765710"/>
                          <a:pt x="5337222" y="746459"/>
                        </a:cubicBezTo>
                        <a:lnTo>
                          <a:pt x="5106224" y="746459"/>
                        </a:lnTo>
                        <a:cubicBezTo>
                          <a:pt x="5029225" y="823459"/>
                          <a:pt x="5125474" y="746459"/>
                          <a:pt x="5048475" y="707959"/>
                        </a:cubicBezTo>
                        <a:cubicBezTo>
                          <a:pt x="5009975" y="707959"/>
                          <a:pt x="4990726" y="688710"/>
                          <a:pt x="4971475" y="707959"/>
                        </a:cubicBezTo>
                        <a:cubicBezTo>
                          <a:pt x="4913727" y="746459"/>
                          <a:pt x="4971475" y="669459"/>
                          <a:pt x="4932976" y="650210"/>
                        </a:cubicBezTo>
                        <a:cubicBezTo>
                          <a:pt x="4817477" y="573210"/>
                          <a:pt x="4836726" y="669459"/>
                          <a:pt x="4817477" y="650210"/>
                        </a:cubicBezTo>
                        <a:cubicBezTo>
                          <a:pt x="4778978" y="650210"/>
                          <a:pt x="4875227" y="611710"/>
                          <a:pt x="4721228" y="592461"/>
                        </a:cubicBezTo>
                        <a:cubicBezTo>
                          <a:pt x="4682728" y="592461"/>
                          <a:pt x="4682728" y="630961"/>
                          <a:pt x="4663479" y="630961"/>
                        </a:cubicBezTo>
                        <a:cubicBezTo>
                          <a:pt x="4644230" y="630961"/>
                          <a:pt x="4701979" y="573211"/>
                          <a:pt x="4624979" y="553961"/>
                        </a:cubicBezTo>
                        <a:cubicBezTo>
                          <a:pt x="4605729" y="553961"/>
                          <a:pt x="4586480" y="534712"/>
                          <a:pt x="4567230" y="534712"/>
                        </a:cubicBezTo>
                        <a:cubicBezTo>
                          <a:pt x="4432480" y="1035208"/>
                          <a:pt x="5529760" y="1266245"/>
                          <a:pt x="5606804" y="784960"/>
                        </a:cubicBezTo>
                        <a:close/>
                        <a:moveTo>
                          <a:pt x="5549011" y="611708"/>
                        </a:moveTo>
                        <a:cubicBezTo>
                          <a:pt x="5375758" y="380711"/>
                          <a:pt x="4855980" y="168966"/>
                          <a:pt x="4663476" y="457707"/>
                        </a:cubicBezTo>
                        <a:cubicBezTo>
                          <a:pt x="4932976" y="188207"/>
                          <a:pt x="5298762" y="438458"/>
                          <a:pt x="5549011" y="611708"/>
                        </a:cubicBezTo>
                        <a:close/>
                        <a:moveTo>
                          <a:pt x="3392953" y="130463"/>
                        </a:moveTo>
                        <a:cubicBezTo>
                          <a:pt x="3296704" y="-4287"/>
                          <a:pt x="3065709" y="-62031"/>
                          <a:pt x="2776918" y="91963"/>
                        </a:cubicBezTo>
                        <a:cubicBezTo>
                          <a:pt x="2449674" y="265216"/>
                          <a:pt x="2391920" y="515464"/>
                          <a:pt x="2468916" y="669495"/>
                        </a:cubicBezTo>
                        <a:cubicBezTo>
                          <a:pt x="2680662" y="573246"/>
                          <a:pt x="2584414" y="573246"/>
                          <a:pt x="2603666" y="534745"/>
                        </a:cubicBezTo>
                        <a:cubicBezTo>
                          <a:pt x="2622915" y="534745"/>
                          <a:pt x="2642165" y="573245"/>
                          <a:pt x="2661415" y="553994"/>
                        </a:cubicBezTo>
                        <a:cubicBezTo>
                          <a:pt x="2680665" y="515494"/>
                          <a:pt x="2719164" y="496245"/>
                          <a:pt x="2738415" y="476995"/>
                        </a:cubicBezTo>
                        <a:cubicBezTo>
                          <a:pt x="2776914" y="457745"/>
                          <a:pt x="2757664" y="438495"/>
                          <a:pt x="2757664" y="419245"/>
                        </a:cubicBezTo>
                        <a:cubicBezTo>
                          <a:pt x="2796164" y="399996"/>
                          <a:pt x="2776914" y="457745"/>
                          <a:pt x="2834664" y="438495"/>
                        </a:cubicBezTo>
                        <a:lnTo>
                          <a:pt x="2892413" y="399995"/>
                        </a:lnTo>
                        <a:cubicBezTo>
                          <a:pt x="2892413" y="342246"/>
                          <a:pt x="2930913" y="399995"/>
                          <a:pt x="2950162" y="380746"/>
                        </a:cubicBezTo>
                        <a:cubicBezTo>
                          <a:pt x="3084912" y="322996"/>
                          <a:pt x="3027162" y="322996"/>
                          <a:pt x="3046412" y="303746"/>
                        </a:cubicBezTo>
                        <a:cubicBezTo>
                          <a:pt x="3046412" y="284496"/>
                          <a:pt x="3084911" y="303746"/>
                          <a:pt x="3084911" y="303746"/>
                        </a:cubicBezTo>
                        <a:cubicBezTo>
                          <a:pt x="3181160" y="265246"/>
                          <a:pt x="3123411" y="207497"/>
                          <a:pt x="3142660" y="207497"/>
                        </a:cubicBezTo>
                        <a:cubicBezTo>
                          <a:pt x="3161910" y="188247"/>
                          <a:pt x="3161910" y="245997"/>
                          <a:pt x="3200410" y="226746"/>
                        </a:cubicBezTo>
                        <a:cubicBezTo>
                          <a:pt x="3238909" y="168997"/>
                          <a:pt x="3431407" y="91996"/>
                          <a:pt x="3354411" y="168997"/>
                        </a:cubicBezTo>
                        <a:cubicBezTo>
                          <a:pt x="3296662" y="207497"/>
                          <a:pt x="3238912" y="226746"/>
                          <a:pt x="3258162" y="265246"/>
                        </a:cubicBezTo>
                        <a:cubicBezTo>
                          <a:pt x="3258162" y="322995"/>
                          <a:pt x="3238912" y="245997"/>
                          <a:pt x="3200413" y="284495"/>
                        </a:cubicBezTo>
                        <a:lnTo>
                          <a:pt x="3027160" y="438497"/>
                        </a:lnTo>
                        <a:cubicBezTo>
                          <a:pt x="3027160" y="553995"/>
                          <a:pt x="3027160" y="438497"/>
                          <a:pt x="2969411" y="457746"/>
                        </a:cubicBezTo>
                        <a:cubicBezTo>
                          <a:pt x="2911662" y="496246"/>
                          <a:pt x="2892411" y="476996"/>
                          <a:pt x="2892411" y="515495"/>
                        </a:cubicBezTo>
                        <a:cubicBezTo>
                          <a:pt x="2873162" y="592495"/>
                          <a:pt x="2873162" y="496246"/>
                          <a:pt x="2834662" y="515495"/>
                        </a:cubicBezTo>
                        <a:cubicBezTo>
                          <a:pt x="2699912" y="534745"/>
                          <a:pt x="2757662" y="592495"/>
                          <a:pt x="2738413" y="592495"/>
                        </a:cubicBezTo>
                        <a:cubicBezTo>
                          <a:pt x="2699913" y="611745"/>
                          <a:pt x="2757662" y="515495"/>
                          <a:pt x="2622914" y="611745"/>
                        </a:cubicBezTo>
                        <a:cubicBezTo>
                          <a:pt x="2603665" y="630994"/>
                          <a:pt x="2622914" y="669494"/>
                          <a:pt x="2622914" y="669494"/>
                        </a:cubicBezTo>
                        <a:cubicBezTo>
                          <a:pt x="2603665" y="688743"/>
                          <a:pt x="2603665" y="592494"/>
                          <a:pt x="2545915" y="650244"/>
                        </a:cubicBezTo>
                        <a:cubicBezTo>
                          <a:pt x="2526665" y="669494"/>
                          <a:pt x="2507415" y="669494"/>
                          <a:pt x="2488165" y="688744"/>
                        </a:cubicBezTo>
                        <a:cubicBezTo>
                          <a:pt x="2738414" y="1131487"/>
                          <a:pt x="3681653" y="515492"/>
                          <a:pt x="3392951" y="130464"/>
                        </a:cubicBezTo>
                        <a:close/>
                        <a:moveTo>
                          <a:pt x="3238952" y="34214"/>
                        </a:moveTo>
                        <a:cubicBezTo>
                          <a:pt x="2950201" y="-4286"/>
                          <a:pt x="2430423" y="207466"/>
                          <a:pt x="2507419" y="553962"/>
                        </a:cubicBezTo>
                        <a:cubicBezTo>
                          <a:pt x="2507419" y="168964"/>
                          <a:pt x="2930920" y="91968"/>
                          <a:pt x="3238952" y="34214"/>
                        </a:cubicBezTo>
                        <a:close/>
                        <a:moveTo>
                          <a:pt x="4240024" y="3268349"/>
                        </a:moveTo>
                        <a:lnTo>
                          <a:pt x="4240024" y="3191349"/>
                        </a:lnTo>
                        <a:lnTo>
                          <a:pt x="4259273" y="3191349"/>
                        </a:lnTo>
                        <a:cubicBezTo>
                          <a:pt x="4259273" y="3191349"/>
                          <a:pt x="4259273" y="3229849"/>
                          <a:pt x="4297773" y="3229849"/>
                        </a:cubicBezTo>
                        <a:lnTo>
                          <a:pt x="4394022" y="3229849"/>
                        </a:lnTo>
                        <a:cubicBezTo>
                          <a:pt x="4413272" y="3229849"/>
                          <a:pt x="4413272" y="3210599"/>
                          <a:pt x="4432522" y="3210599"/>
                        </a:cubicBezTo>
                        <a:cubicBezTo>
                          <a:pt x="4451772" y="3210599"/>
                          <a:pt x="4413273" y="3229849"/>
                          <a:pt x="4471022" y="3249099"/>
                        </a:cubicBezTo>
                        <a:lnTo>
                          <a:pt x="4528771" y="3268349"/>
                        </a:lnTo>
                        <a:cubicBezTo>
                          <a:pt x="4567271" y="3229849"/>
                          <a:pt x="4548021" y="3287598"/>
                          <a:pt x="4586520" y="3287598"/>
                        </a:cubicBezTo>
                        <a:cubicBezTo>
                          <a:pt x="4721270" y="3326098"/>
                          <a:pt x="4663520" y="3287598"/>
                          <a:pt x="4702019" y="3287598"/>
                        </a:cubicBezTo>
                        <a:cubicBezTo>
                          <a:pt x="4702019" y="3287598"/>
                          <a:pt x="4702019" y="3306848"/>
                          <a:pt x="4721269" y="3326098"/>
                        </a:cubicBezTo>
                        <a:cubicBezTo>
                          <a:pt x="4798268" y="3345347"/>
                          <a:pt x="4798268" y="3268349"/>
                          <a:pt x="4817517" y="3268349"/>
                        </a:cubicBezTo>
                        <a:cubicBezTo>
                          <a:pt x="4836767" y="3287598"/>
                          <a:pt x="4798268" y="3326098"/>
                          <a:pt x="4856017" y="3326098"/>
                        </a:cubicBezTo>
                        <a:cubicBezTo>
                          <a:pt x="4894517" y="3326098"/>
                          <a:pt x="5087014" y="3364598"/>
                          <a:pt x="4990767" y="3364598"/>
                        </a:cubicBezTo>
                        <a:cubicBezTo>
                          <a:pt x="4913768" y="3364598"/>
                          <a:pt x="4875269" y="3364598"/>
                          <a:pt x="4856017" y="3383847"/>
                        </a:cubicBezTo>
                        <a:cubicBezTo>
                          <a:pt x="4836768" y="3422347"/>
                          <a:pt x="4856017" y="3364598"/>
                          <a:pt x="4798268" y="3364598"/>
                        </a:cubicBezTo>
                        <a:lnTo>
                          <a:pt x="4605774" y="3364598"/>
                        </a:lnTo>
                        <a:cubicBezTo>
                          <a:pt x="4528774" y="3441597"/>
                          <a:pt x="4605774" y="3364598"/>
                          <a:pt x="4548025" y="3345348"/>
                        </a:cubicBezTo>
                        <a:cubicBezTo>
                          <a:pt x="4490275" y="3345348"/>
                          <a:pt x="4490275" y="3326099"/>
                          <a:pt x="4471025" y="3345348"/>
                        </a:cubicBezTo>
                        <a:cubicBezTo>
                          <a:pt x="4413276" y="3383848"/>
                          <a:pt x="4451775" y="3326099"/>
                          <a:pt x="4432525" y="3306848"/>
                        </a:cubicBezTo>
                        <a:cubicBezTo>
                          <a:pt x="4317026" y="3249099"/>
                          <a:pt x="4336276" y="3326098"/>
                          <a:pt x="4317026" y="3306848"/>
                        </a:cubicBezTo>
                        <a:cubicBezTo>
                          <a:pt x="4278527" y="3306848"/>
                          <a:pt x="4374776" y="3268349"/>
                          <a:pt x="4240027" y="3268349"/>
                        </a:cubicBezTo>
                        <a:close/>
                        <a:moveTo>
                          <a:pt x="4240024" y="3095096"/>
                        </a:moveTo>
                        <a:lnTo>
                          <a:pt x="4240024" y="3075847"/>
                        </a:lnTo>
                        <a:cubicBezTo>
                          <a:pt x="4432518" y="2902594"/>
                          <a:pt x="4817556" y="3037347"/>
                          <a:pt x="4971557" y="3229848"/>
                        </a:cubicBezTo>
                        <a:cubicBezTo>
                          <a:pt x="4759811" y="3095098"/>
                          <a:pt x="4471060" y="2921845"/>
                          <a:pt x="4240024" y="3095098"/>
                        </a:cubicBezTo>
                        <a:close/>
                        <a:moveTo>
                          <a:pt x="3181247" y="1612788"/>
                        </a:moveTo>
                        <a:cubicBezTo>
                          <a:pt x="3392992" y="1516539"/>
                          <a:pt x="3277496" y="1535789"/>
                          <a:pt x="3296745" y="1497290"/>
                        </a:cubicBezTo>
                        <a:cubicBezTo>
                          <a:pt x="3315994" y="1497290"/>
                          <a:pt x="3335245" y="1535790"/>
                          <a:pt x="3354494" y="1497290"/>
                        </a:cubicBezTo>
                        <a:cubicBezTo>
                          <a:pt x="3392994" y="1478040"/>
                          <a:pt x="3412244" y="1458790"/>
                          <a:pt x="3450743" y="1439540"/>
                        </a:cubicBezTo>
                        <a:cubicBezTo>
                          <a:pt x="3469993" y="1420291"/>
                          <a:pt x="3450743" y="1381791"/>
                          <a:pt x="3469993" y="1381791"/>
                        </a:cubicBezTo>
                        <a:cubicBezTo>
                          <a:pt x="3489242" y="1362542"/>
                          <a:pt x="3469993" y="1420291"/>
                          <a:pt x="3527742" y="1401041"/>
                        </a:cubicBezTo>
                        <a:lnTo>
                          <a:pt x="3585491" y="1362541"/>
                        </a:lnTo>
                        <a:cubicBezTo>
                          <a:pt x="3585491" y="1285541"/>
                          <a:pt x="3623991" y="1362541"/>
                          <a:pt x="3643241" y="1343291"/>
                        </a:cubicBezTo>
                        <a:cubicBezTo>
                          <a:pt x="3797242" y="1285542"/>
                          <a:pt x="3720240" y="1285542"/>
                          <a:pt x="3739490" y="1247042"/>
                        </a:cubicBezTo>
                        <a:cubicBezTo>
                          <a:pt x="3758739" y="1247042"/>
                          <a:pt x="3777989" y="1266292"/>
                          <a:pt x="3797239" y="1266292"/>
                        </a:cubicBezTo>
                        <a:cubicBezTo>
                          <a:pt x="3874239" y="1227792"/>
                          <a:pt x="3816488" y="1170043"/>
                          <a:pt x="3835739" y="1150793"/>
                        </a:cubicBezTo>
                        <a:cubicBezTo>
                          <a:pt x="3854988" y="1150793"/>
                          <a:pt x="3854988" y="1208542"/>
                          <a:pt x="3893488" y="1170043"/>
                        </a:cubicBezTo>
                        <a:cubicBezTo>
                          <a:pt x="3931988" y="1131543"/>
                          <a:pt x="4124485" y="1054544"/>
                          <a:pt x="4047489" y="1131543"/>
                        </a:cubicBezTo>
                        <a:cubicBezTo>
                          <a:pt x="3989740" y="1170043"/>
                          <a:pt x="3951240" y="1189292"/>
                          <a:pt x="3951240" y="1227792"/>
                        </a:cubicBezTo>
                        <a:cubicBezTo>
                          <a:pt x="3951240" y="1266292"/>
                          <a:pt x="3931991" y="1208542"/>
                          <a:pt x="3893491" y="1247041"/>
                        </a:cubicBezTo>
                        <a:lnTo>
                          <a:pt x="3720238" y="1401043"/>
                        </a:lnTo>
                        <a:cubicBezTo>
                          <a:pt x="3720238" y="1516541"/>
                          <a:pt x="3720238" y="1381793"/>
                          <a:pt x="3662489" y="1420292"/>
                        </a:cubicBezTo>
                        <a:cubicBezTo>
                          <a:pt x="3604740" y="1439541"/>
                          <a:pt x="3585489" y="1439541"/>
                          <a:pt x="3585489" y="1458792"/>
                        </a:cubicBezTo>
                        <a:cubicBezTo>
                          <a:pt x="3585489" y="1555041"/>
                          <a:pt x="3566240" y="1458792"/>
                          <a:pt x="3527740" y="1458792"/>
                        </a:cubicBezTo>
                        <a:cubicBezTo>
                          <a:pt x="3392990" y="1497292"/>
                          <a:pt x="3469991" y="1555041"/>
                          <a:pt x="3450740" y="1555041"/>
                        </a:cubicBezTo>
                        <a:cubicBezTo>
                          <a:pt x="3412241" y="1574290"/>
                          <a:pt x="3450740" y="1478041"/>
                          <a:pt x="3335242" y="1574290"/>
                        </a:cubicBezTo>
                        <a:cubicBezTo>
                          <a:pt x="3315993" y="1593540"/>
                          <a:pt x="3335242" y="1632040"/>
                          <a:pt x="3315993" y="1632040"/>
                        </a:cubicBezTo>
                        <a:cubicBezTo>
                          <a:pt x="3296743" y="1651289"/>
                          <a:pt x="3296743" y="1555040"/>
                          <a:pt x="3238993" y="1612790"/>
                        </a:cubicBezTo>
                        <a:cubicBezTo>
                          <a:pt x="3219743" y="1632040"/>
                          <a:pt x="3200493" y="1632040"/>
                          <a:pt x="3181244" y="1632040"/>
                        </a:cubicBezTo>
                        <a:cubicBezTo>
                          <a:pt x="3238993" y="1747538"/>
                          <a:pt x="3354496" y="1786041"/>
                          <a:pt x="3469995" y="1805292"/>
                        </a:cubicBezTo>
                        <a:cubicBezTo>
                          <a:pt x="3354496" y="1882292"/>
                          <a:pt x="3296742" y="1997787"/>
                          <a:pt x="3315994" y="2094043"/>
                        </a:cubicBezTo>
                        <a:cubicBezTo>
                          <a:pt x="3315994" y="2190293"/>
                          <a:pt x="3354493" y="2248045"/>
                          <a:pt x="3412242" y="2286538"/>
                        </a:cubicBezTo>
                        <a:cubicBezTo>
                          <a:pt x="3373743" y="2305787"/>
                          <a:pt x="3335243" y="2325038"/>
                          <a:pt x="3296744" y="2363537"/>
                        </a:cubicBezTo>
                        <a:cubicBezTo>
                          <a:pt x="3296744" y="2305788"/>
                          <a:pt x="3277495" y="2248039"/>
                          <a:pt x="3238995" y="2190285"/>
                        </a:cubicBezTo>
                        <a:cubicBezTo>
                          <a:pt x="3181245" y="2132536"/>
                          <a:pt x="3104245" y="2074786"/>
                          <a:pt x="2988746" y="2074786"/>
                        </a:cubicBezTo>
                        <a:cubicBezTo>
                          <a:pt x="3084996" y="1940036"/>
                          <a:pt x="3161999" y="1786035"/>
                          <a:pt x="3181241" y="1612792"/>
                        </a:cubicBezTo>
                        <a:close/>
                        <a:moveTo>
                          <a:pt x="2584463" y="2151788"/>
                        </a:moveTo>
                        <a:lnTo>
                          <a:pt x="2584463" y="2132538"/>
                        </a:lnTo>
                        <a:cubicBezTo>
                          <a:pt x="2622963" y="2017040"/>
                          <a:pt x="2565214" y="2074789"/>
                          <a:pt x="2565214" y="2036289"/>
                        </a:cubicBezTo>
                        <a:cubicBezTo>
                          <a:pt x="2584463" y="2017040"/>
                          <a:pt x="2622963" y="2036289"/>
                          <a:pt x="2622963" y="1997790"/>
                        </a:cubicBezTo>
                        <a:cubicBezTo>
                          <a:pt x="2622963" y="1959290"/>
                          <a:pt x="2642213" y="1940040"/>
                          <a:pt x="2642213" y="1901540"/>
                        </a:cubicBezTo>
                        <a:cubicBezTo>
                          <a:pt x="2661462" y="1863041"/>
                          <a:pt x="2622963" y="1863041"/>
                          <a:pt x="2642213" y="1843791"/>
                        </a:cubicBezTo>
                        <a:cubicBezTo>
                          <a:pt x="2642213" y="1805291"/>
                          <a:pt x="2661462" y="1863041"/>
                          <a:pt x="2699962" y="1805291"/>
                        </a:cubicBezTo>
                        <a:lnTo>
                          <a:pt x="2719211" y="1747542"/>
                        </a:lnTo>
                        <a:cubicBezTo>
                          <a:pt x="2680712" y="1689793"/>
                          <a:pt x="2738461" y="1728293"/>
                          <a:pt x="2757711" y="1709042"/>
                        </a:cubicBezTo>
                        <a:cubicBezTo>
                          <a:pt x="2853960" y="1574292"/>
                          <a:pt x="2796211" y="1612793"/>
                          <a:pt x="2796211" y="1574292"/>
                        </a:cubicBezTo>
                        <a:cubicBezTo>
                          <a:pt x="2796211" y="1555043"/>
                          <a:pt x="2815461" y="1574292"/>
                          <a:pt x="2834711" y="1555043"/>
                        </a:cubicBezTo>
                        <a:cubicBezTo>
                          <a:pt x="2892460" y="1478043"/>
                          <a:pt x="2796211" y="1458794"/>
                          <a:pt x="2815461" y="1439544"/>
                        </a:cubicBezTo>
                        <a:cubicBezTo>
                          <a:pt x="2834711" y="1439544"/>
                          <a:pt x="2873211" y="1478044"/>
                          <a:pt x="2873211" y="1420295"/>
                        </a:cubicBezTo>
                        <a:cubicBezTo>
                          <a:pt x="2873211" y="1362546"/>
                          <a:pt x="2988709" y="1189298"/>
                          <a:pt x="2969460" y="1285545"/>
                        </a:cubicBezTo>
                        <a:cubicBezTo>
                          <a:pt x="2950210" y="1362545"/>
                          <a:pt x="2911710" y="1420295"/>
                          <a:pt x="2930960" y="1439546"/>
                        </a:cubicBezTo>
                        <a:cubicBezTo>
                          <a:pt x="2969460" y="1478046"/>
                          <a:pt x="2911710" y="1439546"/>
                          <a:pt x="2911710" y="1478046"/>
                        </a:cubicBezTo>
                        <a:lnTo>
                          <a:pt x="2853961" y="1709043"/>
                        </a:lnTo>
                        <a:cubicBezTo>
                          <a:pt x="2911710" y="1805292"/>
                          <a:pt x="2853961" y="1689794"/>
                          <a:pt x="2815461" y="1766792"/>
                        </a:cubicBezTo>
                        <a:cubicBezTo>
                          <a:pt x="2796212" y="1805292"/>
                          <a:pt x="2776962" y="1824542"/>
                          <a:pt x="2796212" y="1843792"/>
                        </a:cubicBezTo>
                        <a:cubicBezTo>
                          <a:pt x="2834712" y="1920792"/>
                          <a:pt x="2757712" y="1843792"/>
                          <a:pt x="2738463" y="1863042"/>
                        </a:cubicBezTo>
                        <a:cubicBezTo>
                          <a:pt x="2642214" y="1978540"/>
                          <a:pt x="2738463" y="1978540"/>
                          <a:pt x="2719213" y="1997791"/>
                        </a:cubicBezTo>
                        <a:cubicBezTo>
                          <a:pt x="2699964" y="2017041"/>
                          <a:pt x="2680713" y="1920792"/>
                          <a:pt x="2642214" y="2074791"/>
                        </a:cubicBezTo>
                        <a:cubicBezTo>
                          <a:pt x="2622964" y="2094041"/>
                          <a:pt x="2661463" y="2113291"/>
                          <a:pt x="2661463" y="2132541"/>
                        </a:cubicBezTo>
                        <a:cubicBezTo>
                          <a:pt x="2661463" y="2151790"/>
                          <a:pt x="2603714" y="2094041"/>
                          <a:pt x="2584463" y="2151790"/>
                        </a:cubicBezTo>
                        <a:close/>
                        <a:moveTo>
                          <a:pt x="2430462" y="1978535"/>
                        </a:moveTo>
                        <a:cubicBezTo>
                          <a:pt x="2430462" y="1959286"/>
                          <a:pt x="2430462" y="1959286"/>
                          <a:pt x="2411213" y="1959286"/>
                        </a:cubicBezTo>
                        <a:cubicBezTo>
                          <a:pt x="2391963" y="1901536"/>
                          <a:pt x="2391963" y="1824536"/>
                          <a:pt x="2411213" y="1747540"/>
                        </a:cubicBezTo>
                        <a:cubicBezTo>
                          <a:pt x="2449712" y="1709040"/>
                          <a:pt x="2488212" y="1651291"/>
                          <a:pt x="2488212" y="1593539"/>
                        </a:cubicBezTo>
                        <a:lnTo>
                          <a:pt x="2488212" y="1574289"/>
                        </a:lnTo>
                        <a:cubicBezTo>
                          <a:pt x="2565212" y="1439540"/>
                          <a:pt x="2680707" y="1324041"/>
                          <a:pt x="2796215" y="1266287"/>
                        </a:cubicBezTo>
                        <a:cubicBezTo>
                          <a:pt x="2622962" y="1439540"/>
                          <a:pt x="2353472" y="1689788"/>
                          <a:pt x="2430468" y="1978569"/>
                        </a:cubicBezTo>
                        <a:close/>
                        <a:moveTo>
                          <a:pt x="2372713" y="1940035"/>
                        </a:moveTo>
                        <a:cubicBezTo>
                          <a:pt x="2276464" y="1901535"/>
                          <a:pt x="2141716" y="1901535"/>
                          <a:pt x="1987715" y="1920786"/>
                        </a:cubicBezTo>
                        <a:cubicBezTo>
                          <a:pt x="1891465" y="1940035"/>
                          <a:pt x="1795220" y="1978535"/>
                          <a:pt x="1737466" y="2017035"/>
                        </a:cubicBezTo>
                        <a:cubicBezTo>
                          <a:pt x="1737466" y="1940035"/>
                          <a:pt x="1737466" y="1882285"/>
                          <a:pt x="1698966" y="1805289"/>
                        </a:cubicBezTo>
                        <a:cubicBezTo>
                          <a:pt x="1910712" y="1901538"/>
                          <a:pt x="2218714" y="1901538"/>
                          <a:pt x="2372745" y="1786040"/>
                        </a:cubicBezTo>
                        <a:lnTo>
                          <a:pt x="2372745" y="1940041"/>
                        </a:lnTo>
                        <a:close/>
                        <a:moveTo>
                          <a:pt x="2372713" y="1978535"/>
                        </a:moveTo>
                        <a:lnTo>
                          <a:pt x="2391962" y="1997785"/>
                        </a:lnTo>
                        <a:cubicBezTo>
                          <a:pt x="2160965" y="1978535"/>
                          <a:pt x="1872214" y="1959285"/>
                          <a:pt x="1698932" y="2113283"/>
                        </a:cubicBezTo>
                        <a:cubicBezTo>
                          <a:pt x="1718181" y="2094034"/>
                          <a:pt x="1718181" y="2074783"/>
                          <a:pt x="1718181" y="2074783"/>
                        </a:cubicBezTo>
                        <a:cubicBezTo>
                          <a:pt x="1891434" y="1940033"/>
                          <a:pt x="2180176" y="1920782"/>
                          <a:pt x="2372719" y="1978534"/>
                        </a:cubicBezTo>
                        <a:close/>
                        <a:moveTo>
                          <a:pt x="2603710" y="2228784"/>
                        </a:moveTo>
                        <a:lnTo>
                          <a:pt x="2622959" y="2228784"/>
                        </a:lnTo>
                        <a:lnTo>
                          <a:pt x="2603710" y="2248033"/>
                        </a:lnTo>
                        <a:close/>
                        <a:moveTo>
                          <a:pt x="2930954" y="2132535"/>
                        </a:moveTo>
                        <a:lnTo>
                          <a:pt x="2950204" y="2113285"/>
                        </a:lnTo>
                        <a:lnTo>
                          <a:pt x="3065702" y="2113285"/>
                        </a:lnTo>
                        <a:cubicBezTo>
                          <a:pt x="3027202" y="2113285"/>
                          <a:pt x="2969453" y="2132535"/>
                          <a:pt x="2930952" y="2132535"/>
                        </a:cubicBezTo>
                        <a:close/>
                        <a:moveTo>
                          <a:pt x="2430457" y="1997785"/>
                        </a:moveTo>
                        <a:lnTo>
                          <a:pt x="2430457" y="2017034"/>
                        </a:lnTo>
                        <a:lnTo>
                          <a:pt x="2449707" y="2017034"/>
                        </a:lnTo>
                        <a:close/>
                        <a:moveTo>
                          <a:pt x="2276456" y="2594568"/>
                        </a:moveTo>
                        <a:cubicBezTo>
                          <a:pt x="2276456" y="2652317"/>
                          <a:pt x="2295705" y="2690817"/>
                          <a:pt x="2314956" y="2729318"/>
                        </a:cubicBezTo>
                        <a:cubicBezTo>
                          <a:pt x="2526701" y="2633069"/>
                          <a:pt x="2411205" y="2652318"/>
                          <a:pt x="2430454" y="2613819"/>
                        </a:cubicBezTo>
                        <a:cubicBezTo>
                          <a:pt x="2449704" y="2613819"/>
                          <a:pt x="2468954" y="2652319"/>
                          <a:pt x="2488203" y="2613819"/>
                        </a:cubicBezTo>
                        <a:cubicBezTo>
                          <a:pt x="2526703" y="2594570"/>
                          <a:pt x="2545953" y="2575319"/>
                          <a:pt x="2584453" y="2556070"/>
                        </a:cubicBezTo>
                        <a:cubicBezTo>
                          <a:pt x="2603702" y="2536820"/>
                          <a:pt x="2584453" y="2498321"/>
                          <a:pt x="2603702" y="2498321"/>
                        </a:cubicBezTo>
                        <a:cubicBezTo>
                          <a:pt x="2622951" y="2479071"/>
                          <a:pt x="2603702" y="2536820"/>
                          <a:pt x="2661451" y="2517570"/>
                        </a:cubicBezTo>
                        <a:lnTo>
                          <a:pt x="2719200" y="2459821"/>
                        </a:lnTo>
                        <a:cubicBezTo>
                          <a:pt x="2719200" y="2402072"/>
                          <a:pt x="2757700" y="2459821"/>
                          <a:pt x="2776950" y="2459821"/>
                        </a:cubicBezTo>
                        <a:cubicBezTo>
                          <a:pt x="2930951" y="2402072"/>
                          <a:pt x="2853949" y="2402072"/>
                          <a:pt x="2873199" y="2363572"/>
                        </a:cubicBezTo>
                        <a:cubicBezTo>
                          <a:pt x="2892448" y="2363572"/>
                          <a:pt x="2911699" y="2382821"/>
                          <a:pt x="2930948" y="2382821"/>
                        </a:cubicBezTo>
                        <a:cubicBezTo>
                          <a:pt x="3007948" y="2344321"/>
                          <a:pt x="2950198" y="2286572"/>
                          <a:pt x="2969448" y="2267323"/>
                        </a:cubicBezTo>
                        <a:cubicBezTo>
                          <a:pt x="2988698" y="2267323"/>
                          <a:pt x="3007948" y="2325072"/>
                          <a:pt x="3027197" y="2286572"/>
                        </a:cubicBezTo>
                        <a:cubicBezTo>
                          <a:pt x="3084947" y="2248072"/>
                          <a:pt x="3277446" y="2171074"/>
                          <a:pt x="3181198" y="2248072"/>
                        </a:cubicBezTo>
                        <a:cubicBezTo>
                          <a:pt x="3123449" y="2286572"/>
                          <a:pt x="3084950" y="2305821"/>
                          <a:pt x="3084950" y="2344321"/>
                        </a:cubicBezTo>
                        <a:cubicBezTo>
                          <a:pt x="3084950" y="2382821"/>
                          <a:pt x="3065700" y="2325072"/>
                          <a:pt x="3027200" y="2363571"/>
                        </a:cubicBezTo>
                        <a:lnTo>
                          <a:pt x="2853948" y="2517572"/>
                        </a:lnTo>
                        <a:cubicBezTo>
                          <a:pt x="2853948" y="2613821"/>
                          <a:pt x="2853948" y="2498323"/>
                          <a:pt x="2796198" y="2536821"/>
                        </a:cubicBezTo>
                        <a:cubicBezTo>
                          <a:pt x="2738449" y="2556071"/>
                          <a:pt x="2738449" y="2556071"/>
                          <a:pt x="2719199" y="2575321"/>
                        </a:cubicBezTo>
                        <a:cubicBezTo>
                          <a:pt x="2719199" y="2671570"/>
                          <a:pt x="2699949" y="2575321"/>
                          <a:pt x="2680699" y="2575321"/>
                        </a:cubicBezTo>
                        <a:cubicBezTo>
                          <a:pt x="2526697" y="2613821"/>
                          <a:pt x="2603699" y="2671570"/>
                          <a:pt x="2584450" y="2671570"/>
                        </a:cubicBezTo>
                        <a:cubicBezTo>
                          <a:pt x="2545950" y="2690820"/>
                          <a:pt x="2584450" y="2594571"/>
                          <a:pt x="2468951" y="2690820"/>
                        </a:cubicBezTo>
                        <a:cubicBezTo>
                          <a:pt x="2449702" y="2710069"/>
                          <a:pt x="2468951" y="2748569"/>
                          <a:pt x="2449702" y="2748569"/>
                        </a:cubicBezTo>
                        <a:cubicBezTo>
                          <a:pt x="2430452" y="2767818"/>
                          <a:pt x="2449702" y="2671569"/>
                          <a:pt x="2372702" y="2729320"/>
                        </a:cubicBezTo>
                        <a:cubicBezTo>
                          <a:pt x="2353453" y="2748569"/>
                          <a:pt x="2334202" y="2748569"/>
                          <a:pt x="2314953" y="2748569"/>
                        </a:cubicBezTo>
                        <a:cubicBezTo>
                          <a:pt x="2334202" y="2787069"/>
                          <a:pt x="2353453" y="2806318"/>
                          <a:pt x="2372702" y="2825569"/>
                        </a:cubicBezTo>
                        <a:cubicBezTo>
                          <a:pt x="2314953" y="2825569"/>
                          <a:pt x="2276453" y="2864069"/>
                          <a:pt x="2237952" y="2883318"/>
                        </a:cubicBezTo>
                        <a:cubicBezTo>
                          <a:pt x="2257202" y="2844818"/>
                          <a:pt x="2257202" y="2806318"/>
                          <a:pt x="2237952" y="2748568"/>
                        </a:cubicBezTo>
                        <a:cubicBezTo>
                          <a:pt x="2218703" y="2748568"/>
                          <a:pt x="2199452" y="2767818"/>
                          <a:pt x="2180203" y="2767818"/>
                        </a:cubicBezTo>
                        <a:cubicBezTo>
                          <a:pt x="2103203" y="2767818"/>
                          <a:pt x="2160953" y="2844817"/>
                          <a:pt x="2141703" y="2844817"/>
                        </a:cubicBezTo>
                        <a:cubicBezTo>
                          <a:pt x="2122454" y="2844817"/>
                          <a:pt x="2122454" y="2787068"/>
                          <a:pt x="2083954" y="2806317"/>
                        </a:cubicBezTo>
                        <a:cubicBezTo>
                          <a:pt x="1929952" y="2806317"/>
                          <a:pt x="2026204" y="2844817"/>
                          <a:pt x="1987705" y="2864067"/>
                        </a:cubicBezTo>
                        <a:cubicBezTo>
                          <a:pt x="1968455" y="2864067"/>
                          <a:pt x="1987705" y="2787067"/>
                          <a:pt x="1852955" y="2844817"/>
                        </a:cubicBezTo>
                        <a:cubicBezTo>
                          <a:pt x="1833705" y="2864067"/>
                          <a:pt x="1891455" y="2941066"/>
                          <a:pt x="1814455" y="2883317"/>
                        </a:cubicBezTo>
                        <a:cubicBezTo>
                          <a:pt x="1795205" y="2864068"/>
                          <a:pt x="1795205" y="2883317"/>
                          <a:pt x="1737455" y="2902567"/>
                        </a:cubicBezTo>
                        <a:cubicBezTo>
                          <a:pt x="1660456" y="2921816"/>
                          <a:pt x="1756705" y="2998816"/>
                          <a:pt x="1679706" y="2921816"/>
                        </a:cubicBezTo>
                        <a:lnTo>
                          <a:pt x="1448709" y="2921816"/>
                        </a:lnTo>
                        <a:cubicBezTo>
                          <a:pt x="1390960" y="2921816"/>
                          <a:pt x="1429460" y="2979565"/>
                          <a:pt x="1390960" y="2921816"/>
                        </a:cubicBezTo>
                        <a:cubicBezTo>
                          <a:pt x="1371710" y="2902567"/>
                          <a:pt x="1313960" y="2921816"/>
                          <a:pt x="1256210" y="2921816"/>
                        </a:cubicBezTo>
                        <a:cubicBezTo>
                          <a:pt x="1140711" y="2921816"/>
                          <a:pt x="1333210" y="2864067"/>
                          <a:pt x="1390960" y="2864067"/>
                        </a:cubicBezTo>
                        <a:cubicBezTo>
                          <a:pt x="1448710" y="2864067"/>
                          <a:pt x="1410209" y="2825567"/>
                          <a:pt x="1429460" y="2806317"/>
                        </a:cubicBezTo>
                        <a:cubicBezTo>
                          <a:pt x="1448709" y="2806317"/>
                          <a:pt x="1448709" y="2883317"/>
                          <a:pt x="1544958" y="2864067"/>
                        </a:cubicBezTo>
                        <a:cubicBezTo>
                          <a:pt x="1564207" y="2864067"/>
                          <a:pt x="1564207" y="2825567"/>
                          <a:pt x="1564207" y="2825567"/>
                        </a:cubicBezTo>
                        <a:cubicBezTo>
                          <a:pt x="1602707" y="2825567"/>
                          <a:pt x="1544958" y="2883316"/>
                          <a:pt x="1698957" y="2825567"/>
                        </a:cubicBezTo>
                        <a:cubicBezTo>
                          <a:pt x="1718207" y="2825567"/>
                          <a:pt x="1718207" y="2748567"/>
                          <a:pt x="1756707" y="2806317"/>
                        </a:cubicBezTo>
                        <a:lnTo>
                          <a:pt x="1814456" y="2787068"/>
                        </a:lnTo>
                        <a:cubicBezTo>
                          <a:pt x="1891455" y="2767818"/>
                          <a:pt x="1833705" y="2729319"/>
                          <a:pt x="1872205" y="2729319"/>
                        </a:cubicBezTo>
                        <a:cubicBezTo>
                          <a:pt x="1872205" y="2729319"/>
                          <a:pt x="1891455" y="2767818"/>
                          <a:pt x="1910705" y="2767818"/>
                        </a:cubicBezTo>
                        <a:lnTo>
                          <a:pt x="2026204" y="2767818"/>
                        </a:lnTo>
                        <a:cubicBezTo>
                          <a:pt x="2064703" y="2767818"/>
                          <a:pt x="2045453" y="2729319"/>
                          <a:pt x="2064703" y="2729319"/>
                        </a:cubicBezTo>
                        <a:cubicBezTo>
                          <a:pt x="2103203" y="2729319"/>
                          <a:pt x="2006954" y="2806318"/>
                          <a:pt x="2237956" y="2729319"/>
                        </a:cubicBezTo>
                        <a:cubicBezTo>
                          <a:pt x="2237956" y="2690819"/>
                          <a:pt x="2218707" y="2652319"/>
                          <a:pt x="2180207" y="2613820"/>
                        </a:cubicBezTo>
                        <a:cubicBezTo>
                          <a:pt x="2218707" y="2613820"/>
                          <a:pt x="2257206" y="2594571"/>
                          <a:pt x="2276456" y="2594571"/>
                        </a:cubicBezTo>
                        <a:close/>
                        <a:moveTo>
                          <a:pt x="1621918" y="2536819"/>
                        </a:moveTo>
                        <a:lnTo>
                          <a:pt x="1641168" y="2556068"/>
                        </a:lnTo>
                        <a:cubicBezTo>
                          <a:pt x="1506418" y="2613817"/>
                          <a:pt x="1371668" y="2690818"/>
                          <a:pt x="1256170" y="2748562"/>
                        </a:cubicBezTo>
                        <a:cubicBezTo>
                          <a:pt x="1333169" y="2652313"/>
                          <a:pt x="1467915" y="2575309"/>
                          <a:pt x="1621917" y="2536817"/>
                        </a:cubicBezTo>
                        <a:close/>
                        <a:moveTo>
                          <a:pt x="2122415" y="2633068"/>
                        </a:moveTo>
                        <a:cubicBezTo>
                          <a:pt x="2141665" y="2652317"/>
                          <a:pt x="2141665" y="2652317"/>
                          <a:pt x="2141665" y="2671567"/>
                        </a:cubicBezTo>
                        <a:cubicBezTo>
                          <a:pt x="2141665" y="2671567"/>
                          <a:pt x="2122415" y="2652318"/>
                          <a:pt x="2122415" y="2633068"/>
                        </a:cubicBezTo>
                        <a:close/>
                        <a:moveTo>
                          <a:pt x="2334161" y="2575318"/>
                        </a:moveTo>
                        <a:lnTo>
                          <a:pt x="2353410" y="2556069"/>
                        </a:lnTo>
                        <a:cubicBezTo>
                          <a:pt x="2334161" y="2575318"/>
                          <a:pt x="2334161" y="2613818"/>
                          <a:pt x="2334161" y="2633069"/>
                        </a:cubicBezTo>
                        <a:lnTo>
                          <a:pt x="2334161" y="2575319"/>
                        </a:lnTo>
                        <a:close/>
                        <a:moveTo>
                          <a:pt x="1583377" y="1747538"/>
                        </a:moveTo>
                        <a:lnTo>
                          <a:pt x="1602626" y="1766788"/>
                        </a:lnTo>
                        <a:cubicBezTo>
                          <a:pt x="1525626" y="1824537"/>
                          <a:pt x="1621875" y="1843787"/>
                          <a:pt x="1602626" y="1863037"/>
                        </a:cubicBezTo>
                        <a:cubicBezTo>
                          <a:pt x="1583377" y="1863037"/>
                          <a:pt x="1564126" y="1843787"/>
                          <a:pt x="1544877" y="1863037"/>
                        </a:cubicBezTo>
                        <a:cubicBezTo>
                          <a:pt x="1410127" y="1959286"/>
                          <a:pt x="1506377" y="1940036"/>
                          <a:pt x="1487127" y="1959286"/>
                        </a:cubicBezTo>
                        <a:cubicBezTo>
                          <a:pt x="1487127" y="1978535"/>
                          <a:pt x="1448628" y="1901536"/>
                          <a:pt x="1390878" y="2036285"/>
                        </a:cubicBezTo>
                        <a:cubicBezTo>
                          <a:pt x="1371629" y="2074785"/>
                          <a:pt x="1467878" y="2094035"/>
                          <a:pt x="1371629" y="2094035"/>
                        </a:cubicBezTo>
                        <a:cubicBezTo>
                          <a:pt x="1352380" y="2094035"/>
                          <a:pt x="1352380" y="2113284"/>
                          <a:pt x="1333129" y="2151784"/>
                        </a:cubicBezTo>
                        <a:cubicBezTo>
                          <a:pt x="1275380" y="2209533"/>
                          <a:pt x="1390878" y="2228784"/>
                          <a:pt x="1294629" y="2209533"/>
                        </a:cubicBezTo>
                        <a:lnTo>
                          <a:pt x="1102135" y="2344283"/>
                        </a:lnTo>
                        <a:cubicBezTo>
                          <a:pt x="1063635" y="2382783"/>
                          <a:pt x="1121384" y="2402032"/>
                          <a:pt x="1063635" y="2402032"/>
                        </a:cubicBezTo>
                        <a:cubicBezTo>
                          <a:pt x="1044386" y="2382783"/>
                          <a:pt x="1005886" y="2421282"/>
                          <a:pt x="948137" y="2479032"/>
                        </a:cubicBezTo>
                        <a:cubicBezTo>
                          <a:pt x="871137" y="2536781"/>
                          <a:pt x="986636" y="2363534"/>
                          <a:pt x="1025136" y="2344282"/>
                        </a:cubicBezTo>
                        <a:cubicBezTo>
                          <a:pt x="1082886" y="2305782"/>
                          <a:pt x="1025136" y="2286533"/>
                          <a:pt x="1025136" y="2267282"/>
                        </a:cubicBezTo>
                        <a:cubicBezTo>
                          <a:pt x="1044386" y="2248033"/>
                          <a:pt x="1082886" y="2325032"/>
                          <a:pt x="1140635" y="2248033"/>
                        </a:cubicBezTo>
                        <a:cubicBezTo>
                          <a:pt x="1159884" y="2228784"/>
                          <a:pt x="1121385" y="2209533"/>
                          <a:pt x="1140635" y="2190284"/>
                        </a:cubicBezTo>
                        <a:cubicBezTo>
                          <a:pt x="1179135" y="2190284"/>
                          <a:pt x="1159884" y="2248033"/>
                          <a:pt x="1256133" y="2113284"/>
                        </a:cubicBezTo>
                        <a:cubicBezTo>
                          <a:pt x="1256133" y="2094035"/>
                          <a:pt x="1217634" y="2055535"/>
                          <a:pt x="1275383" y="2074784"/>
                        </a:cubicBezTo>
                        <a:lnTo>
                          <a:pt x="1313883" y="2017035"/>
                        </a:lnTo>
                        <a:cubicBezTo>
                          <a:pt x="1352383" y="1959286"/>
                          <a:pt x="1294633" y="1959286"/>
                          <a:pt x="1313883" y="1940035"/>
                        </a:cubicBezTo>
                        <a:cubicBezTo>
                          <a:pt x="1333132" y="1940035"/>
                          <a:pt x="1352383" y="1959285"/>
                          <a:pt x="1371632" y="1940035"/>
                        </a:cubicBezTo>
                        <a:cubicBezTo>
                          <a:pt x="1410132" y="1920786"/>
                          <a:pt x="1429381" y="1882286"/>
                          <a:pt x="1467881" y="1863036"/>
                        </a:cubicBezTo>
                        <a:cubicBezTo>
                          <a:pt x="1487130" y="1843786"/>
                          <a:pt x="1448631" y="1824536"/>
                          <a:pt x="1467881" y="1824536"/>
                        </a:cubicBezTo>
                        <a:cubicBezTo>
                          <a:pt x="1506381" y="1805286"/>
                          <a:pt x="1487130" y="1882285"/>
                          <a:pt x="1583379" y="1747536"/>
                        </a:cubicBezTo>
                        <a:close/>
                        <a:moveTo>
                          <a:pt x="2411157" y="1420294"/>
                        </a:moveTo>
                        <a:cubicBezTo>
                          <a:pt x="2218663" y="1189297"/>
                          <a:pt x="1698875" y="1035296"/>
                          <a:pt x="1525622" y="1343294"/>
                        </a:cubicBezTo>
                        <a:cubicBezTo>
                          <a:pt x="1775871" y="1035292"/>
                          <a:pt x="2160908" y="1266295"/>
                          <a:pt x="2411157" y="1420294"/>
                        </a:cubicBezTo>
                        <a:close/>
                        <a:moveTo>
                          <a:pt x="851844" y="2344321"/>
                        </a:moveTo>
                        <a:cubicBezTo>
                          <a:pt x="871093" y="2036319"/>
                          <a:pt x="1179088" y="1593537"/>
                          <a:pt x="1506381" y="1728287"/>
                        </a:cubicBezTo>
                        <a:cubicBezTo>
                          <a:pt x="1121382" y="1651287"/>
                          <a:pt x="967381" y="2055531"/>
                          <a:pt x="851844" y="2344321"/>
                        </a:cubicBezTo>
                        <a:close/>
                        <a:moveTo>
                          <a:pt x="3527639" y="3037352"/>
                        </a:moveTo>
                        <a:cubicBezTo>
                          <a:pt x="3604639" y="3018102"/>
                          <a:pt x="3681641" y="2979602"/>
                          <a:pt x="3758636" y="2921853"/>
                        </a:cubicBezTo>
                        <a:cubicBezTo>
                          <a:pt x="3777886" y="2902604"/>
                          <a:pt x="3797136" y="2902604"/>
                          <a:pt x="3816385" y="2902604"/>
                        </a:cubicBezTo>
                        <a:cubicBezTo>
                          <a:pt x="3835635" y="2902604"/>
                          <a:pt x="3835635" y="2921853"/>
                          <a:pt x="3835635" y="2921853"/>
                        </a:cubicBezTo>
                        <a:cubicBezTo>
                          <a:pt x="3604638" y="2960353"/>
                          <a:pt x="3431385" y="3191353"/>
                          <a:pt x="3277354" y="3364596"/>
                        </a:cubicBezTo>
                        <a:cubicBezTo>
                          <a:pt x="3315854" y="3249097"/>
                          <a:pt x="3412104" y="3133599"/>
                          <a:pt x="3527603" y="3037352"/>
                        </a:cubicBezTo>
                        <a:close/>
                        <a:moveTo>
                          <a:pt x="3546889" y="1786061"/>
                        </a:moveTo>
                        <a:cubicBezTo>
                          <a:pt x="3643138" y="1766811"/>
                          <a:pt x="3739383" y="1747561"/>
                          <a:pt x="3816388" y="1689811"/>
                        </a:cubicBezTo>
                        <a:cubicBezTo>
                          <a:pt x="4008883" y="1651312"/>
                          <a:pt x="4182135" y="1689811"/>
                          <a:pt x="4278383" y="1843813"/>
                        </a:cubicBezTo>
                        <a:cubicBezTo>
                          <a:pt x="4028134" y="1555062"/>
                          <a:pt x="3643097" y="1766813"/>
                          <a:pt x="3373597" y="1920812"/>
                        </a:cubicBezTo>
                        <a:cubicBezTo>
                          <a:pt x="3431346" y="1882313"/>
                          <a:pt x="3489095" y="1824563"/>
                          <a:pt x="3546849" y="1786062"/>
                        </a:cubicBezTo>
                        <a:close/>
                        <a:moveTo>
                          <a:pt x="3931887" y="996783"/>
                        </a:moveTo>
                        <a:cubicBezTo>
                          <a:pt x="3643136" y="958283"/>
                          <a:pt x="3142610" y="1170036"/>
                          <a:pt x="3200354" y="1516531"/>
                        </a:cubicBezTo>
                        <a:cubicBezTo>
                          <a:pt x="3200354" y="1131533"/>
                          <a:pt x="3643097" y="1054537"/>
                          <a:pt x="3931887" y="996783"/>
                        </a:cubicBezTo>
                        <a:close/>
                        <a:moveTo>
                          <a:pt x="3951136" y="2690807"/>
                        </a:moveTo>
                        <a:cubicBezTo>
                          <a:pt x="3970386" y="2671558"/>
                          <a:pt x="3970386" y="2652307"/>
                          <a:pt x="3970386" y="2633058"/>
                        </a:cubicBezTo>
                        <a:cubicBezTo>
                          <a:pt x="3989635" y="2633058"/>
                          <a:pt x="4008886" y="2613809"/>
                          <a:pt x="4028135" y="2613809"/>
                        </a:cubicBezTo>
                        <a:cubicBezTo>
                          <a:pt x="4047385" y="2613809"/>
                          <a:pt x="4047385" y="2575309"/>
                          <a:pt x="4066635" y="2575309"/>
                        </a:cubicBezTo>
                        <a:cubicBezTo>
                          <a:pt x="4085884" y="2556059"/>
                          <a:pt x="4047385" y="2613809"/>
                          <a:pt x="4124384" y="2594558"/>
                        </a:cubicBezTo>
                        <a:lnTo>
                          <a:pt x="4182134" y="2575309"/>
                        </a:lnTo>
                        <a:cubicBezTo>
                          <a:pt x="4220633" y="2536809"/>
                          <a:pt x="4220633" y="2594558"/>
                          <a:pt x="4239883" y="2594558"/>
                        </a:cubicBezTo>
                        <a:cubicBezTo>
                          <a:pt x="4413135" y="2575309"/>
                          <a:pt x="4336132" y="2556058"/>
                          <a:pt x="4374633" y="2536809"/>
                        </a:cubicBezTo>
                        <a:cubicBezTo>
                          <a:pt x="4374633" y="2536809"/>
                          <a:pt x="4393882" y="2556058"/>
                          <a:pt x="4413133" y="2556058"/>
                        </a:cubicBezTo>
                        <a:cubicBezTo>
                          <a:pt x="4432383" y="2556058"/>
                          <a:pt x="4451633" y="2556058"/>
                          <a:pt x="4451633" y="2536809"/>
                        </a:cubicBezTo>
                        <a:cubicBezTo>
                          <a:pt x="4490132" y="2556058"/>
                          <a:pt x="4509381" y="2556058"/>
                          <a:pt x="4528632" y="2575309"/>
                        </a:cubicBezTo>
                        <a:lnTo>
                          <a:pt x="4509383" y="2575309"/>
                        </a:lnTo>
                        <a:lnTo>
                          <a:pt x="4297637" y="2671558"/>
                        </a:lnTo>
                        <a:cubicBezTo>
                          <a:pt x="4259137" y="2767807"/>
                          <a:pt x="4316887" y="2652308"/>
                          <a:pt x="4239888" y="2671558"/>
                        </a:cubicBezTo>
                        <a:cubicBezTo>
                          <a:pt x="4182138" y="2690807"/>
                          <a:pt x="4162888" y="2671558"/>
                          <a:pt x="4162888" y="2690807"/>
                        </a:cubicBezTo>
                        <a:cubicBezTo>
                          <a:pt x="4124388" y="2767807"/>
                          <a:pt x="4143639" y="2671558"/>
                          <a:pt x="4105139" y="2671558"/>
                        </a:cubicBezTo>
                        <a:cubicBezTo>
                          <a:pt x="3951137" y="2652308"/>
                          <a:pt x="4008890" y="2729307"/>
                          <a:pt x="3989640" y="2729307"/>
                        </a:cubicBezTo>
                        <a:cubicBezTo>
                          <a:pt x="3970391" y="2729307"/>
                          <a:pt x="3989640" y="2690807"/>
                          <a:pt x="3951140" y="2690807"/>
                        </a:cubicBezTo>
                        <a:close/>
                        <a:moveTo>
                          <a:pt x="3951136" y="2402056"/>
                        </a:moveTo>
                        <a:lnTo>
                          <a:pt x="3931887" y="2382807"/>
                        </a:lnTo>
                        <a:cubicBezTo>
                          <a:pt x="3912638" y="2402056"/>
                          <a:pt x="3912638" y="2421306"/>
                          <a:pt x="3893387" y="2421306"/>
                        </a:cubicBezTo>
                        <a:cubicBezTo>
                          <a:pt x="3854887" y="2440556"/>
                          <a:pt x="3854887" y="2459806"/>
                          <a:pt x="3854887" y="2459806"/>
                        </a:cubicBezTo>
                        <a:cubicBezTo>
                          <a:pt x="3854887" y="2479056"/>
                          <a:pt x="3854887" y="2479056"/>
                          <a:pt x="3835638" y="2498306"/>
                        </a:cubicBezTo>
                        <a:cubicBezTo>
                          <a:pt x="3835638" y="2479057"/>
                          <a:pt x="3835638" y="2479057"/>
                          <a:pt x="3816388" y="2479057"/>
                        </a:cubicBezTo>
                        <a:cubicBezTo>
                          <a:pt x="3854888" y="2440557"/>
                          <a:pt x="3893388" y="2402057"/>
                          <a:pt x="3951138" y="2363558"/>
                        </a:cubicBezTo>
                        <a:cubicBezTo>
                          <a:pt x="4028138" y="2363558"/>
                          <a:pt x="4085888" y="2325058"/>
                          <a:pt x="4143633" y="2305809"/>
                        </a:cubicBezTo>
                        <a:lnTo>
                          <a:pt x="4182132" y="2286559"/>
                        </a:lnTo>
                        <a:lnTo>
                          <a:pt x="4182132" y="2325059"/>
                        </a:lnTo>
                        <a:cubicBezTo>
                          <a:pt x="4105133" y="2325059"/>
                          <a:pt x="4008880" y="2363559"/>
                          <a:pt x="3951136" y="2402059"/>
                        </a:cubicBezTo>
                        <a:close/>
                        <a:moveTo>
                          <a:pt x="3758642" y="2517554"/>
                        </a:moveTo>
                        <a:cubicBezTo>
                          <a:pt x="3739393" y="2536804"/>
                          <a:pt x="3739393" y="2536804"/>
                          <a:pt x="3739393" y="2556054"/>
                        </a:cubicBezTo>
                        <a:lnTo>
                          <a:pt x="3720143" y="2575304"/>
                        </a:lnTo>
                        <a:cubicBezTo>
                          <a:pt x="3720143" y="2556054"/>
                          <a:pt x="3681644" y="2536804"/>
                          <a:pt x="3623894" y="2613803"/>
                        </a:cubicBezTo>
                        <a:cubicBezTo>
                          <a:pt x="3604645" y="2633053"/>
                          <a:pt x="3681644" y="2690803"/>
                          <a:pt x="3604645" y="2671553"/>
                        </a:cubicBezTo>
                        <a:cubicBezTo>
                          <a:pt x="3566145" y="2652303"/>
                          <a:pt x="3566145" y="2671553"/>
                          <a:pt x="3527645" y="2710053"/>
                        </a:cubicBezTo>
                        <a:cubicBezTo>
                          <a:pt x="3469896" y="2748552"/>
                          <a:pt x="3566145" y="2787052"/>
                          <a:pt x="3469896" y="2748552"/>
                        </a:cubicBezTo>
                        <a:lnTo>
                          <a:pt x="3258150" y="2825552"/>
                        </a:lnTo>
                        <a:cubicBezTo>
                          <a:pt x="3200401" y="2844801"/>
                          <a:pt x="3258150" y="2883301"/>
                          <a:pt x="3200401" y="2864052"/>
                        </a:cubicBezTo>
                        <a:cubicBezTo>
                          <a:pt x="3181152" y="2844803"/>
                          <a:pt x="3142652" y="2883301"/>
                          <a:pt x="3065651" y="2902552"/>
                        </a:cubicBezTo>
                        <a:cubicBezTo>
                          <a:pt x="2969402" y="2941052"/>
                          <a:pt x="3142651" y="2806303"/>
                          <a:pt x="3200401" y="2806303"/>
                        </a:cubicBezTo>
                        <a:cubicBezTo>
                          <a:pt x="3238901" y="2787053"/>
                          <a:pt x="3200401" y="2748553"/>
                          <a:pt x="3200401" y="2729303"/>
                        </a:cubicBezTo>
                        <a:cubicBezTo>
                          <a:pt x="3219650" y="2710054"/>
                          <a:pt x="3238901" y="2806303"/>
                          <a:pt x="3315899" y="2748552"/>
                        </a:cubicBezTo>
                        <a:cubicBezTo>
                          <a:pt x="3335149" y="2729303"/>
                          <a:pt x="3315899" y="2690803"/>
                          <a:pt x="3335149" y="2690803"/>
                        </a:cubicBezTo>
                        <a:cubicBezTo>
                          <a:pt x="3373649" y="2690803"/>
                          <a:pt x="3335149" y="2748552"/>
                          <a:pt x="3469899" y="2652303"/>
                        </a:cubicBezTo>
                        <a:cubicBezTo>
                          <a:pt x="3489148" y="2633054"/>
                          <a:pt x="3450650" y="2575304"/>
                          <a:pt x="3489148" y="2613803"/>
                        </a:cubicBezTo>
                        <a:lnTo>
                          <a:pt x="3566148" y="2575304"/>
                        </a:lnTo>
                        <a:cubicBezTo>
                          <a:pt x="3604648" y="2536804"/>
                          <a:pt x="3546898" y="2517554"/>
                          <a:pt x="3585397" y="2517554"/>
                        </a:cubicBezTo>
                        <a:cubicBezTo>
                          <a:pt x="3604647" y="2498305"/>
                          <a:pt x="3623897" y="2536804"/>
                          <a:pt x="3643147" y="2517554"/>
                        </a:cubicBezTo>
                        <a:cubicBezTo>
                          <a:pt x="3681646" y="2498305"/>
                          <a:pt x="3700896" y="2479055"/>
                          <a:pt x="3739396" y="2479055"/>
                        </a:cubicBezTo>
                        <a:cubicBezTo>
                          <a:pt x="3777896" y="2459805"/>
                          <a:pt x="3739396" y="2440555"/>
                          <a:pt x="3758645" y="2421305"/>
                        </a:cubicBezTo>
                        <a:cubicBezTo>
                          <a:pt x="3777895" y="2421305"/>
                          <a:pt x="3777895" y="2459805"/>
                          <a:pt x="3797145" y="2440555"/>
                        </a:cubicBezTo>
                        <a:cubicBezTo>
                          <a:pt x="3777896" y="2479055"/>
                          <a:pt x="3758645" y="2498304"/>
                          <a:pt x="3758645" y="2517554"/>
                        </a:cubicBezTo>
                        <a:close/>
                        <a:moveTo>
                          <a:pt x="4547919" y="2575304"/>
                        </a:moveTo>
                        <a:lnTo>
                          <a:pt x="4567169" y="2575304"/>
                        </a:lnTo>
                        <a:cubicBezTo>
                          <a:pt x="4567169" y="2594553"/>
                          <a:pt x="4567169" y="2575304"/>
                          <a:pt x="4547919" y="2575304"/>
                        </a:cubicBezTo>
                        <a:close/>
                        <a:moveTo>
                          <a:pt x="4567169" y="2286552"/>
                        </a:moveTo>
                        <a:lnTo>
                          <a:pt x="4547919" y="2286552"/>
                        </a:lnTo>
                        <a:cubicBezTo>
                          <a:pt x="4547919" y="2267303"/>
                          <a:pt x="4567169" y="2248053"/>
                          <a:pt x="4547919" y="2228803"/>
                        </a:cubicBezTo>
                        <a:cubicBezTo>
                          <a:pt x="4413170" y="2171054"/>
                          <a:pt x="4432421" y="2248053"/>
                          <a:pt x="4413170" y="2248053"/>
                        </a:cubicBezTo>
                        <a:cubicBezTo>
                          <a:pt x="4374670" y="2228803"/>
                          <a:pt x="4470919" y="2190303"/>
                          <a:pt x="4316921" y="2190303"/>
                        </a:cubicBezTo>
                        <a:cubicBezTo>
                          <a:pt x="4297671" y="2171054"/>
                          <a:pt x="4278421" y="2228803"/>
                          <a:pt x="4278421" y="2228803"/>
                        </a:cubicBezTo>
                        <a:cubicBezTo>
                          <a:pt x="4278421" y="2228803"/>
                          <a:pt x="4259171" y="2228803"/>
                          <a:pt x="4259171" y="2209554"/>
                        </a:cubicBezTo>
                        <a:cubicBezTo>
                          <a:pt x="4297671" y="2190304"/>
                          <a:pt x="4336171" y="2151805"/>
                          <a:pt x="4355421" y="2113305"/>
                        </a:cubicBezTo>
                        <a:cubicBezTo>
                          <a:pt x="4355421" y="2113305"/>
                          <a:pt x="4355421" y="2151805"/>
                          <a:pt x="4393921" y="2151805"/>
                        </a:cubicBezTo>
                        <a:lnTo>
                          <a:pt x="4490169" y="2151805"/>
                        </a:lnTo>
                        <a:cubicBezTo>
                          <a:pt x="4528669" y="2151805"/>
                          <a:pt x="4528669" y="2113305"/>
                          <a:pt x="4547919" y="2113305"/>
                        </a:cubicBezTo>
                        <a:cubicBezTo>
                          <a:pt x="4567168" y="2113305"/>
                          <a:pt x="4528669" y="2151805"/>
                          <a:pt x="4586419" y="2171054"/>
                        </a:cubicBezTo>
                        <a:lnTo>
                          <a:pt x="4663418" y="2190303"/>
                        </a:lnTo>
                        <a:cubicBezTo>
                          <a:pt x="4701918" y="2132554"/>
                          <a:pt x="4682668" y="2209553"/>
                          <a:pt x="4701918" y="2209553"/>
                        </a:cubicBezTo>
                        <a:cubicBezTo>
                          <a:pt x="4855920" y="2267302"/>
                          <a:pt x="4817417" y="2209553"/>
                          <a:pt x="4836668" y="2209553"/>
                        </a:cubicBezTo>
                        <a:cubicBezTo>
                          <a:pt x="4855917" y="2209553"/>
                          <a:pt x="4855917" y="2248053"/>
                          <a:pt x="4875168" y="2248053"/>
                        </a:cubicBezTo>
                        <a:cubicBezTo>
                          <a:pt x="4971417" y="2267302"/>
                          <a:pt x="4952168" y="2190303"/>
                          <a:pt x="4971417" y="2190303"/>
                        </a:cubicBezTo>
                        <a:cubicBezTo>
                          <a:pt x="4990666" y="2209553"/>
                          <a:pt x="4952168" y="2248053"/>
                          <a:pt x="5009917" y="2248053"/>
                        </a:cubicBezTo>
                        <a:cubicBezTo>
                          <a:pt x="5067666" y="2248053"/>
                          <a:pt x="5279416" y="2305802"/>
                          <a:pt x="5163918" y="2305802"/>
                        </a:cubicBezTo>
                        <a:cubicBezTo>
                          <a:pt x="5086918" y="2305802"/>
                          <a:pt x="5029168" y="2286552"/>
                          <a:pt x="5009917" y="2305802"/>
                        </a:cubicBezTo>
                        <a:cubicBezTo>
                          <a:pt x="4990667" y="2363551"/>
                          <a:pt x="5009917" y="2305802"/>
                          <a:pt x="4952168" y="2305802"/>
                        </a:cubicBezTo>
                        <a:lnTo>
                          <a:pt x="4721171" y="2305802"/>
                        </a:lnTo>
                        <a:cubicBezTo>
                          <a:pt x="4663421" y="2382802"/>
                          <a:pt x="4740420" y="2305802"/>
                          <a:pt x="4663421" y="2286552"/>
                        </a:cubicBezTo>
                        <a:cubicBezTo>
                          <a:pt x="4605672" y="2267303"/>
                          <a:pt x="4605672" y="2248053"/>
                          <a:pt x="4586422" y="2267303"/>
                        </a:cubicBezTo>
                        <a:cubicBezTo>
                          <a:pt x="4586422" y="2286552"/>
                          <a:pt x="4567172" y="2286552"/>
                          <a:pt x="4567172" y="2286552"/>
                        </a:cubicBezTo>
                        <a:close/>
                        <a:moveTo>
                          <a:pt x="4336172" y="1920805"/>
                        </a:moveTo>
                        <a:cubicBezTo>
                          <a:pt x="4316923" y="1920805"/>
                          <a:pt x="4297672" y="1940055"/>
                          <a:pt x="4278423" y="1940055"/>
                        </a:cubicBezTo>
                        <a:lnTo>
                          <a:pt x="4259173" y="1959304"/>
                        </a:lnTo>
                        <a:cubicBezTo>
                          <a:pt x="4259173" y="1978554"/>
                          <a:pt x="4239924" y="1978554"/>
                          <a:pt x="4239924" y="1978554"/>
                        </a:cubicBezTo>
                        <a:lnTo>
                          <a:pt x="4220675" y="1978554"/>
                        </a:lnTo>
                        <a:cubicBezTo>
                          <a:pt x="4047422" y="1978554"/>
                          <a:pt x="4143675" y="2017054"/>
                          <a:pt x="4124425" y="2036303"/>
                        </a:cubicBezTo>
                        <a:cubicBezTo>
                          <a:pt x="4105176" y="2036303"/>
                          <a:pt x="4124425" y="1959303"/>
                          <a:pt x="3989675" y="2017054"/>
                        </a:cubicBezTo>
                        <a:cubicBezTo>
                          <a:pt x="3951176" y="2036303"/>
                          <a:pt x="4008925" y="2113303"/>
                          <a:pt x="3951176" y="2055553"/>
                        </a:cubicBezTo>
                        <a:cubicBezTo>
                          <a:pt x="3931926" y="2036304"/>
                          <a:pt x="3912676" y="2055553"/>
                          <a:pt x="3874176" y="2074803"/>
                        </a:cubicBezTo>
                        <a:cubicBezTo>
                          <a:pt x="3797176" y="2094052"/>
                          <a:pt x="3874176" y="2171052"/>
                          <a:pt x="3797176" y="2094052"/>
                        </a:cubicBezTo>
                        <a:lnTo>
                          <a:pt x="3585430" y="2094052"/>
                        </a:lnTo>
                        <a:cubicBezTo>
                          <a:pt x="3527681" y="2094052"/>
                          <a:pt x="3546931" y="2151802"/>
                          <a:pt x="3508431" y="2113302"/>
                        </a:cubicBezTo>
                        <a:cubicBezTo>
                          <a:pt x="3508431" y="2074802"/>
                          <a:pt x="3450682" y="2094052"/>
                          <a:pt x="3373681" y="2094052"/>
                        </a:cubicBezTo>
                        <a:cubicBezTo>
                          <a:pt x="3258183" y="2094052"/>
                          <a:pt x="3469930" y="2036303"/>
                          <a:pt x="3527682" y="2036303"/>
                        </a:cubicBezTo>
                        <a:cubicBezTo>
                          <a:pt x="3585432" y="2036303"/>
                          <a:pt x="3546932" y="1997803"/>
                          <a:pt x="3566182" y="1978554"/>
                        </a:cubicBezTo>
                        <a:cubicBezTo>
                          <a:pt x="3585432" y="1978554"/>
                          <a:pt x="3566182" y="2074803"/>
                          <a:pt x="3662431" y="2036303"/>
                        </a:cubicBezTo>
                        <a:cubicBezTo>
                          <a:pt x="3681681" y="2036303"/>
                          <a:pt x="3681681" y="1997803"/>
                          <a:pt x="3700931" y="1997803"/>
                        </a:cubicBezTo>
                        <a:cubicBezTo>
                          <a:pt x="3720181" y="1997803"/>
                          <a:pt x="3681682" y="2055553"/>
                          <a:pt x="3816430" y="1997803"/>
                        </a:cubicBezTo>
                        <a:cubicBezTo>
                          <a:pt x="3854929" y="1997803"/>
                          <a:pt x="3835679" y="1920804"/>
                          <a:pt x="3874179" y="1978554"/>
                        </a:cubicBezTo>
                        <a:lnTo>
                          <a:pt x="3951179" y="1959304"/>
                        </a:lnTo>
                        <a:cubicBezTo>
                          <a:pt x="4008928" y="1940055"/>
                          <a:pt x="3951179" y="1901555"/>
                          <a:pt x="3989678" y="1901555"/>
                        </a:cubicBezTo>
                        <a:cubicBezTo>
                          <a:pt x="4008928" y="1901555"/>
                          <a:pt x="4008928" y="1940055"/>
                          <a:pt x="4047428" y="1940055"/>
                        </a:cubicBezTo>
                        <a:lnTo>
                          <a:pt x="4143677" y="1940055"/>
                        </a:lnTo>
                        <a:cubicBezTo>
                          <a:pt x="4182177" y="1940055"/>
                          <a:pt x="4162926" y="1901555"/>
                          <a:pt x="4182177" y="1901555"/>
                        </a:cubicBezTo>
                        <a:cubicBezTo>
                          <a:pt x="4220676" y="1901555"/>
                          <a:pt x="4143677" y="1959304"/>
                          <a:pt x="4336178" y="1920804"/>
                        </a:cubicBezTo>
                        <a:close/>
                        <a:moveTo>
                          <a:pt x="4374672" y="1940055"/>
                        </a:moveTo>
                        <a:lnTo>
                          <a:pt x="4374672" y="1959304"/>
                        </a:lnTo>
                        <a:cubicBezTo>
                          <a:pt x="4624920" y="1824554"/>
                          <a:pt x="4932952" y="1997804"/>
                          <a:pt x="5144708" y="2132557"/>
                        </a:cubicBezTo>
                        <a:cubicBezTo>
                          <a:pt x="4990706" y="1959304"/>
                          <a:pt x="4605708" y="1805313"/>
                          <a:pt x="4374672" y="1940063"/>
                        </a:cubicBezTo>
                        <a:close/>
                        <a:moveTo>
                          <a:pt x="3469886" y="2325053"/>
                        </a:moveTo>
                        <a:cubicBezTo>
                          <a:pt x="3469886" y="2325053"/>
                          <a:pt x="3450637" y="2325053"/>
                          <a:pt x="3450637" y="2305804"/>
                        </a:cubicBezTo>
                        <a:cubicBezTo>
                          <a:pt x="3392887" y="2344304"/>
                          <a:pt x="3335138" y="2363553"/>
                          <a:pt x="3277384" y="2402053"/>
                        </a:cubicBezTo>
                        <a:lnTo>
                          <a:pt x="3277384" y="2459802"/>
                        </a:lnTo>
                        <a:cubicBezTo>
                          <a:pt x="3335133" y="2402053"/>
                          <a:pt x="3392883" y="2363553"/>
                          <a:pt x="3469878" y="2325052"/>
                        </a:cubicBezTo>
                        <a:close/>
                        <a:moveTo>
                          <a:pt x="3007892" y="2921836"/>
                        </a:moveTo>
                        <a:cubicBezTo>
                          <a:pt x="2988643" y="2883337"/>
                          <a:pt x="2988643" y="2844837"/>
                          <a:pt x="2988643" y="2787087"/>
                        </a:cubicBezTo>
                        <a:cubicBezTo>
                          <a:pt x="2950143" y="2806336"/>
                          <a:pt x="2911643" y="2825586"/>
                          <a:pt x="2853893" y="2844836"/>
                        </a:cubicBezTo>
                        <a:cubicBezTo>
                          <a:pt x="2930892" y="2883336"/>
                          <a:pt x="2969391" y="2902585"/>
                          <a:pt x="3027145" y="2941085"/>
                        </a:cubicBezTo>
                        <a:close/>
                        <a:moveTo>
                          <a:pt x="2391858" y="2844837"/>
                        </a:moveTo>
                        <a:cubicBezTo>
                          <a:pt x="2411107" y="2844837"/>
                          <a:pt x="2411107" y="2864086"/>
                          <a:pt x="2430357" y="2864086"/>
                        </a:cubicBezTo>
                        <a:cubicBezTo>
                          <a:pt x="2353358" y="2883336"/>
                          <a:pt x="2276356" y="2921836"/>
                          <a:pt x="2218612" y="2998836"/>
                        </a:cubicBezTo>
                        <a:cubicBezTo>
                          <a:pt x="2257112" y="2921836"/>
                          <a:pt x="2314861" y="2864086"/>
                          <a:pt x="2391864" y="2844835"/>
                        </a:cubicBezTo>
                        <a:close/>
                        <a:moveTo>
                          <a:pt x="2757604" y="2883337"/>
                        </a:moveTo>
                        <a:lnTo>
                          <a:pt x="2815354" y="2883337"/>
                        </a:lnTo>
                        <a:cubicBezTo>
                          <a:pt x="2930852" y="2921836"/>
                          <a:pt x="3046351" y="2998835"/>
                          <a:pt x="3104105" y="3075831"/>
                        </a:cubicBezTo>
                        <a:cubicBezTo>
                          <a:pt x="3007856" y="3018082"/>
                          <a:pt x="2873108" y="2941081"/>
                          <a:pt x="2757609" y="2883337"/>
                        </a:cubicBezTo>
                        <a:close/>
                        <a:moveTo>
                          <a:pt x="3681632" y="3942114"/>
                        </a:moveTo>
                        <a:cubicBezTo>
                          <a:pt x="3623882" y="3788112"/>
                          <a:pt x="3412132" y="3653363"/>
                          <a:pt x="3084848" y="3730368"/>
                        </a:cubicBezTo>
                        <a:cubicBezTo>
                          <a:pt x="2738353" y="3788118"/>
                          <a:pt x="2603603" y="3999868"/>
                          <a:pt x="2642106" y="4173111"/>
                        </a:cubicBezTo>
                        <a:cubicBezTo>
                          <a:pt x="2873103" y="4153862"/>
                          <a:pt x="2757604" y="4115362"/>
                          <a:pt x="2796107" y="4096111"/>
                        </a:cubicBezTo>
                        <a:cubicBezTo>
                          <a:pt x="2815356" y="4096111"/>
                          <a:pt x="2815356" y="4134611"/>
                          <a:pt x="2853856" y="4115361"/>
                        </a:cubicBezTo>
                        <a:cubicBezTo>
                          <a:pt x="2873106" y="4096111"/>
                          <a:pt x="2911606" y="4096111"/>
                          <a:pt x="2950105" y="4076861"/>
                        </a:cubicBezTo>
                        <a:cubicBezTo>
                          <a:pt x="2969355" y="4076861"/>
                          <a:pt x="2969355" y="4038361"/>
                          <a:pt x="2988605" y="4038361"/>
                        </a:cubicBezTo>
                        <a:cubicBezTo>
                          <a:pt x="3007855" y="4019112"/>
                          <a:pt x="2969356" y="4076861"/>
                          <a:pt x="3046355" y="4057610"/>
                        </a:cubicBezTo>
                        <a:lnTo>
                          <a:pt x="3123354" y="4038361"/>
                        </a:lnTo>
                        <a:cubicBezTo>
                          <a:pt x="3142604" y="3999861"/>
                          <a:pt x="3142604" y="4057610"/>
                          <a:pt x="3161854" y="4057610"/>
                        </a:cubicBezTo>
                        <a:cubicBezTo>
                          <a:pt x="3335107" y="4038361"/>
                          <a:pt x="3258103" y="4019110"/>
                          <a:pt x="3296604" y="3999861"/>
                        </a:cubicBezTo>
                        <a:cubicBezTo>
                          <a:pt x="3296604" y="3980612"/>
                          <a:pt x="3315853" y="4019110"/>
                          <a:pt x="3335104" y="4019110"/>
                        </a:cubicBezTo>
                        <a:cubicBezTo>
                          <a:pt x="3431353" y="4019110"/>
                          <a:pt x="3392853" y="3942111"/>
                          <a:pt x="3412103" y="3942111"/>
                        </a:cubicBezTo>
                        <a:cubicBezTo>
                          <a:pt x="3431353" y="3942111"/>
                          <a:pt x="3412103" y="3999860"/>
                          <a:pt x="3469853" y="3980611"/>
                        </a:cubicBezTo>
                        <a:cubicBezTo>
                          <a:pt x="3508352" y="3942111"/>
                          <a:pt x="3720101" y="3922861"/>
                          <a:pt x="3623854" y="3961361"/>
                        </a:cubicBezTo>
                        <a:cubicBezTo>
                          <a:pt x="3566105" y="3999861"/>
                          <a:pt x="3508355" y="3999861"/>
                          <a:pt x="3489104" y="4019110"/>
                        </a:cubicBezTo>
                        <a:cubicBezTo>
                          <a:pt x="3489104" y="4076860"/>
                          <a:pt x="3489104" y="4019110"/>
                          <a:pt x="3431355" y="4038360"/>
                        </a:cubicBezTo>
                        <a:lnTo>
                          <a:pt x="3219609" y="4134609"/>
                        </a:lnTo>
                        <a:cubicBezTo>
                          <a:pt x="3200360" y="4230858"/>
                          <a:pt x="3238859" y="4115360"/>
                          <a:pt x="3161860" y="4134609"/>
                        </a:cubicBezTo>
                        <a:cubicBezTo>
                          <a:pt x="3104111" y="4134609"/>
                          <a:pt x="3084860" y="4134609"/>
                          <a:pt x="3084860" y="4153859"/>
                        </a:cubicBezTo>
                        <a:cubicBezTo>
                          <a:pt x="3046360" y="4230858"/>
                          <a:pt x="3065611" y="4134609"/>
                          <a:pt x="3027111" y="4134609"/>
                        </a:cubicBezTo>
                        <a:cubicBezTo>
                          <a:pt x="2873110" y="4115360"/>
                          <a:pt x="2930862" y="4192358"/>
                          <a:pt x="2911613" y="4192358"/>
                        </a:cubicBezTo>
                        <a:cubicBezTo>
                          <a:pt x="2873113" y="4192358"/>
                          <a:pt x="2950112" y="4115359"/>
                          <a:pt x="2796114" y="4173109"/>
                        </a:cubicBezTo>
                        <a:cubicBezTo>
                          <a:pt x="2776865" y="4192358"/>
                          <a:pt x="2776865" y="4230858"/>
                          <a:pt x="2776865" y="4230858"/>
                        </a:cubicBezTo>
                        <a:cubicBezTo>
                          <a:pt x="2757615" y="4250108"/>
                          <a:pt x="2776865" y="4153859"/>
                          <a:pt x="2699865" y="4192358"/>
                        </a:cubicBezTo>
                        <a:lnTo>
                          <a:pt x="2642116" y="4192358"/>
                        </a:lnTo>
                        <a:cubicBezTo>
                          <a:pt x="2738365" y="4692855"/>
                          <a:pt x="3835604" y="4404104"/>
                          <a:pt x="3681691" y="3942110"/>
                        </a:cubicBezTo>
                        <a:close/>
                        <a:moveTo>
                          <a:pt x="3546882" y="3807364"/>
                        </a:moveTo>
                        <a:cubicBezTo>
                          <a:pt x="3277382" y="3691865"/>
                          <a:pt x="2738353" y="3730364"/>
                          <a:pt x="2699850" y="4096115"/>
                        </a:cubicBezTo>
                        <a:cubicBezTo>
                          <a:pt x="2815349" y="3711117"/>
                          <a:pt x="3258131" y="3768871"/>
                          <a:pt x="3546882" y="3807364"/>
                        </a:cubicBezTo>
                        <a:close/>
                        <a:moveTo>
                          <a:pt x="1082802" y="4019110"/>
                        </a:moveTo>
                        <a:cubicBezTo>
                          <a:pt x="1005803" y="3865108"/>
                          <a:pt x="1063553" y="3634111"/>
                          <a:pt x="1352302" y="3460829"/>
                        </a:cubicBezTo>
                        <a:cubicBezTo>
                          <a:pt x="1641053" y="3268335"/>
                          <a:pt x="1891302" y="3326079"/>
                          <a:pt x="1987588" y="3460829"/>
                        </a:cubicBezTo>
                        <a:cubicBezTo>
                          <a:pt x="1795094" y="3614831"/>
                          <a:pt x="1852838" y="3518578"/>
                          <a:pt x="1814335" y="3518578"/>
                        </a:cubicBezTo>
                        <a:cubicBezTo>
                          <a:pt x="1814335" y="3537828"/>
                          <a:pt x="1833585" y="3557078"/>
                          <a:pt x="1795086" y="3576328"/>
                        </a:cubicBezTo>
                        <a:cubicBezTo>
                          <a:pt x="1756586" y="3576328"/>
                          <a:pt x="1737337" y="3595577"/>
                          <a:pt x="1698837" y="3614828"/>
                        </a:cubicBezTo>
                        <a:cubicBezTo>
                          <a:pt x="1679587" y="3634077"/>
                          <a:pt x="1660337" y="3595578"/>
                          <a:pt x="1641088" y="3614828"/>
                        </a:cubicBezTo>
                        <a:cubicBezTo>
                          <a:pt x="1602588" y="3614828"/>
                          <a:pt x="1679587" y="3634077"/>
                          <a:pt x="1621838" y="3672577"/>
                        </a:cubicBezTo>
                        <a:lnTo>
                          <a:pt x="1544838" y="3711077"/>
                        </a:lnTo>
                        <a:cubicBezTo>
                          <a:pt x="1506339" y="3672577"/>
                          <a:pt x="1544838" y="3730326"/>
                          <a:pt x="1525589" y="3749577"/>
                        </a:cubicBezTo>
                        <a:cubicBezTo>
                          <a:pt x="1390839" y="3845826"/>
                          <a:pt x="1429340" y="3788076"/>
                          <a:pt x="1390839" y="3788076"/>
                        </a:cubicBezTo>
                        <a:cubicBezTo>
                          <a:pt x="1371590" y="3788076"/>
                          <a:pt x="1390839" y="3826576"/>
                          <a:pt x="1390839" y="3845826"/>
                        </a:cubicBezTo>
                        <a:cubicBezTo>
                          <a:pt x="1294590" y="3903575"/>
                          <a:pt x="1275341" y="3807326"/>
                          <a:pt x="1275341" y="3826576"/>
                        </a:cubicBezTo>
                        <a:cubicBezTo>
                          <a:pt x="1256091" y="3845826"/>
                          <a:pt x="1294590" y="3884325"/>
                          <a:pt x="1256091" y="3903576"/>
                        </a:cubicBezTo>
                        <a:cubicBezTo>
                          <a:pt x="1198342" y="3903576"/>
                          <a:pt x="1025094" y="4038326"/>
                          <a:pt x="1140593" y="3999825"/>
                        </a:cubicBezTo>
                        <a:cubicBezTo>
                          <a:pt x="1198342" y="3980575"/>
                          <a:pt x="1236842" y="3942076"/>
                          <a:pt x="1275343" y="3961325"/>
                        </a:cubicBezTo>
                        <a:cubicBezTo>
                          <a:pt x="1313842" y="3980575"/>
                          <a:pt x="1256093" y="3942076"/>
                          <a:pt x="1313842" y="3922825"/>
                        </a:cubicBezTo>
                        <a:lnTo>
                          <a:pt x="1525588" y="3845826"/>
                        </a:lnTo>
                        <a:cubicBezTo>
                          <a:pt x="1621837" y="3884325"/>
                          <a:pt x="1525588" y="3845826"/>
                          <a:pt x="1583337" y="3807326"/>
                        </a:cubicBezTo>
                        <a:cubicBezTo>
                          <a:pt x="1621837" y="3768826"/>
                          <a:pt x="1621837" y="3749577"/>
                          <a:pt x="1660337" y="3768826"/>
                        </a:cubicBezTo>
                        <a:cubicBezTo>
                          <a:pt x="1737337" y="3788075"/>
                          <a:pt x="1660337" y="3730326"/>
                          <a:pt x="1679586" y="3711077"/>
                        </a:cubicBezTo>
                        <a:cubicBezTo>
                          <a:pt x="1775836" y="3595578"/>
                          <a:pt x="1775836" y="3691827"/>
                          <a:pt x="1795085" y="3672577"/>
                        </a:cubicBezTo>
                        <a:cubicBezTo>
                          <a:pt x="1833585" y="3653327"/>
                          <a:pt x="1718085" y="3653327"/>
                          <a:pt x="1872085" y="3576328"/>
                        </a:cubicBezTo>
                        <a:cubicBezTo>
                          <a:pt x="1891334" y="3576328"/>
                          <a:pt x="1910585" y="3614828"/>
                          <a:pt x="1929834" y="3614828"/>
                        </a:cubicBezTo>
                        <a:cubicBezTo>
                          <a:pt x="1949083" y="3595578"/>
                          <a:pt x="1872085" y="3557078"/>
                          <a:pt x="1949083" y="3518578"/>
                        </a:cubicBezTo>
                        <a:cubicBezTo>
                          <a:pt x="1968333" y="3518578"/>
                          <a:pt x="1987583" y="3499329"/>
                          <a:pt x="2006833" y="3480079"/>
                        </a:cubicBezTo>
                        <a:cubicBezTo>
                          <a:pt x="2276332" y="3922821"/>
                          <a:pt x="1275300" y="4461850"/>
                          <a:pt x="1082805" y="4019078"/>
                        </a:cubicBezTo>
                        <a:close/>
                        <a:moveTo>
                          <a:pt x="1082802" y="3845857"/>
                        </a:moveTo>
                        <a:cubicBezTo>
                          <a:pt x="1179051" y="3557106"/>
                          <a:pt x="1602551" y="3229822"/>
                          <a:pt x="1891331" y="3441607"/>
                        </a:cubicBezTo>
                        <a:cubicBezTo>
                          <a:pt x="1544836" y="3268354"/>
                          <a:pt x="1256045" y="3595609"/>
                          <a:pt x="1082802" y="3845857"/>
                        </a:cubicBezTo>
                        <a:close/>
                      </a:path>
                    </a:pathLst>
                  </a:custGeom>
                  <a:solidFill>
                    <a:srgbClr val="513C2C"/>
                  </a:solidFill>
                  <a:ln w="979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sz="1803"/>
                  </a:p>
                </p:txBody>
              </p:sp>
              <p:sp>
                <p:nvSpPr>
                  <p:cNvPr id="339" name="Freeform: Shape 338">
                    <a:extLst>
                      <a:ext uri="{FF2B5EF4-FFF2-40B4-BE49-F238E27FC236}">
                        <a16:creationId xmlns:a16="http://schemas.microsoft.com/office/drawing/2014/main" id="{594B6630-3522-21B3-3F00-A7E2DB55591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637177" y="2234825"/>
                    <a:ext cx="920976" cy="900000"/>
                  </a:xfrm>
                  <a:custGeom>
                    <a:avLst/>
                    <a:gdLst>
                      <a:gd name="connsiteX0" fmla="*/ 5221795 w 5608794"/>
                      <a:gd name="connsiteY0" fmla="*/ 2305762 h 5481041"/>
                      <a:gd name="connsiteX1" fmla="*/ 4759801 w 5608794"/>
                      <a:gd name="connsiteY1" fmla="*/ 1882261 h 5481041"/>
                      <a:gd name="connsiteX2" fmla="*/ 4355552 w 5608794"/>
                      <a:gd name="connsiteY2" fmla="*/ 1901510 h 5481041"/>
                      <a:gd name="connsiteX3" fmla="*/ 3874306 w 5608794"/>
                      <a:gd name="connsiteY3" fmla="*/ 1651262 h 5481041"/>
                      <a:gd name="connsiteX4" fmla="*/ 4105303 w 5608794"/>
                      <a:gd name="connsiteY4" fmla="*/ 1092981 h 5481041"/>
                      <a:gd name="connsiteX5" fmla="*/ 3470017 w 5608794"/>
                      <a:gd name="connsiteY5" fmla="*/ 1054481 h 5481041"/>
                      <a:gd name="connsiteX6" fmla="*/ 3162015 w 5608794"/>
                      <a:gd name="connsiteY6" fmla="*/ 1400977 h 5481041"/>
                      <a:gd name="connsiteX7" fmla="*/ 2988762 w 5608794"/>
                      <a:gd name="connsiteY7" fmla="*/ 1227724 h 5481041"/>
                      <a:gd name="connsiteX8" fmla="*/ 2488265 w 5608794"/>
                      <a:gd name="connsiteY8" fmla="*/ 1516475 h 5481041"/>
                      <a:gd name="connsiteX9" fmla="*/ 2026271 w 5608794"/>
                      <a:gd name="connsiteY9" fmla="*/ 1150729 h 5481041"/>
                      <a:gd name="connsiteX10" fmla="*/ 1429488 w 5608794"/>
                      <a:gd name="connsiteY10" fmla="*/ 1400977 h 5481041"/>
                      <a:gd name="connsiteX11" fmla="*/ 1602741 w 5608794"/>
                      <a:gd name="connsiteY11" fmla="*/ 1381727 h 5481041"/>
                      <a:gd name="connsiteX12" fmla="*/ 1641241 w 5608794"/>
                      <a:gd name="connsiteY12" fmla="*/ 1420227 h 5481041"/>
                      <a:gd name="connsiteX13" fmla="*/ 1756739 w 5608794"/>
                      <a:gd name="connsiteY13" fmla="*/ 1420227 h 5481041"/>
                      <a:gd name="connsiteX14" fmla="*/ 1814488 w 5608794"/>
                      <a:gd name="connsiteY14" fmla="*/ 1400978 h 5481041"/>
                      <a:gd name="connsiteX15" fmla="*/ 1852988 w 5608794"/>
                      <a:gd name="connsiteY15" fmla="*/ 1458727 h 5481041"/>
                      <a:gd name="connsiteX16" fmla="*/ 1929988 w 5608794"/>
                      <a:gd name="connsiteY16" fmla="*/ 1458727 h 5481041"/>
                      <a:gd name="connsiteX17" fmla="*/ 1968487 w 5608794"/>
                      <a:gd name="connsiteY17" fmla="*/ 1497227 h 5481041"/>
                      <a:gd name="connsiteX18" fmla="*/ 2103237 w 5608794"/>
                      <a:gd name="connsiteY18" fmla="*/ 1477978 h 5481041"/>
                      <a:gd name="connsiteX19" fmla="*/ 2141737 w 5608794"/>
                      <a:gd name="connsiteY19" fmla="*/ 1516477 h 5481041"/>
                      <a:gd name="connsiteX20" fmla="*/ 2237986 w 5608794"/>
                      <a:gd name="connsiteY20" fmla="*/ 1477978 h 5481041"/>
                      <a:gd name="connsiteX21" fmla="*/ 2276486 w 5608794"/>
                      <a:gd name="connsiteY21" fmla="*/ 1535727 h 5481041"/>
                      <a:gd name="connsiteX22" fmla="*/ 2449739 w 5608794"/>
                      <a:gd name="connsiteY22" fmla="*/ 1574227 h 5481041"/>
                      <a:gd name="connsiteX23" fmla="*/ 2430489 w 5608794"/>
                      <a:gd name="connsiteY23" fmla="*/ 1593476 h 5481041"/>
                      <a:gd name="connsiteX24" fmla="*/ 2276488 w 5608794"/>
                      <a:gd name="connsiteY24" fmla="*/ 1593476 h 5481041"/>
                      <a:gd name="connsiteX25" fmla="*/ 2218739 w 5608794"/>
                      <a:gd name="connsiteY25" fmla="*/ 1574227 h 5481041"/>
                      <a:gd name="connsiteX26" fmla="*/ 1987742 w 5608794"/>
                      <a:gd name="connsiteY26" fmla="*/ 1593476 h 5481041"/>
                      <a:gd name="connsiteX27" fmla="*/ 1929993 w 5608794"/>
                      <a:gd name="connsiteY27" fmla="*/ 1554976 h 5481041"/>
                      <a:gd name="connsiteX28" fmla="*/ 1852993 w 5608794"/>
                      <a:gd name="connsiteY28" fmla="*/ 1554976 h 5481041"/>
                      <a:gd name="connsiteX29" fmla="*/ 1814493 w 5608794"/>
                      <a:gd name="connsiteY29" fmla="*/ 1516476 h 5481041"/>
                      <a:gd name="connsiteX30" fmla="*/ 1679743 w 5608794"/>
                      <a:gd name="connsiteY30" fmla="*/ 1516476 h 5481041"/>
                      <a:gd name="connsiteX31" fmla="*/ 1583494 w 5608794"/>
                      <a:gd name="connsiteY31" fmla="*/ 1458727 h 5481041"/>
                      <a:gd name="connsiteX32" fmla="*/ 1544994 w 5608794"/>
                      <a:gd name="connsiteY32" fmla="*/ 1497227 h 5481041"/>
                      <a:gd name="connsiteX33" fmla="*/ 1487245 w 5608794"/>
                      <a:gd name="connsiteY33" fmla="*/ 1439478 h 5481041"/>
                      <a:gd name="connsiteX34" fmla="*/ 1429496 w 5608794"/>
                      <a:gd name="connsiteY34" fmla="*/ 1420228 h 5481041"/>
                      <a:gd name="connsiteX35" fmla="*/ 1487245 w 5608794"/>
                      <a:gd name="connsiteY35" fmla="*/ 1651225 h 5481041"/>
                      <a:gd name="connsiteX36" fmla="*/ 1006000 w 5608794"/>
                      <a:gd name="connsiteY36" fmla="*/ 1882222 h 5481041"/>
                      <a:gd name="connsiteX37" fmla="*/ 909750 w 5608794"/>
                      <a:gd name="connsiteY37" fmla="*/ 2517508 h 5481041"/>
                      <a:gd name="connsiteX38" fmla="*/ 1545036 w 5608794"/>
                      <a:gd name="connsiteY38" fmla="*/ 2382758 h 5481041"/>
                      <a:gd name="connsiteX39" fmla="*/ 1699038 w 5608794"/>
                      <a:gd name="connsiteY39" fmla="*/ 2305759 h 5481041"/>
                      <a:gd name="connsiteX40" fmla="*/ 1756787 w 5608794"/>
                      <a:gd name="connsiteY40" fmla="*/ 2325008 h 5481041"/>
                      <a:gd name="connsiteX41" fmla="*/ 1853036 w 5608794"/>
                      <a:gd name="connsiteY41" fmla="*/ 2286508 h 5481041"/>
                      <a:gd name="connsiteX42" fmla="*/ 1891536 w 5608794"/>
                      <a:gd name="connsiteY42" fmla="*/ 2228759 h 5481041"/>
                      <a:gd name="connsiteX43" fmla="*/ 1949285 w 5608794"/>
                      <a:gd name="connsiteY43" fmla="*/ 2267259 h 5481041"/>
                      <a:gd name="connsiteX44" fmla="*/ 2007034 w 5608794"/>
                      <a:gd name="connsiteY44" fmla="*/ 2248010 h 5481041"/>
                      <a:gd name="connsiteX45" fmla="*/ 2064784 w 5608794"/>
                      <a:gd name="connsiteY45" fmla="*/ 2248010 h 5481041"/>
                      <a:gd name="connsiteX46" fmla="*/ 2199534 w 5608794"/>
                      <a:gd name="connsiteY46" fmla="*/ 2190260 h 5481041"/>
                      <a:gd name="connsiteX47" fmla="*/ 2238033 w 5608794"/>
                      <a:gd name="connsiteY47" fmla="*/ 2228760 h 5481041"/>
                      <a:gd name="connsiteX48" fmla="*/ 2315033 w 5608794"/>
                      <a:gd name="connsiteY48" fmla="*/ 2132511 h 5481041"/>
                      <a:gd name="connsiteX49" fmla="*/ 2372782 w 5608794"/>
                      <a:gd name="connsiteY49" fmla="*/ 2171011 h 5481041"/>
                      <a:gd name="connsiteX50" fmla="*/ 2469032 w 5608794"/>
                      <a:gd name="connsiteY50" fmla="*/ 2151762 h 5481041"/>
                      <a:gd name="connsiteX51" fmla="*/ 2488281 w 5608794"/>
                      <a:gd name="connsiteY51" fmla="*/ 2171011 h 5481041"/>
                      <a:gd name="connsiteX52" fmla="*/ 2392032 w 5608794"/>
                      <a:gd name="connsiteY52" fmla="*/ 2228760 h 5481041"/>
                      <a:gd name="connsiteX53" fmla="*/ 2334283 w 5608794"/>
                      <a:gd name="connsiteY53" fmla="*/ 2228760 h 5481041"/>
                      <a:gd name="connsiteX54" fmla="*/ 2122537 w 5608794"/>
                      <a:gd name="connsiteY54" fmla="*/ 2325009 h 5481041"/>
                      <a:gd name="connsiteX55" fmla="*/ 2064788 w 5608794"/>
                      <a:gd name="connsiteY55" fmla="*/ 2325009 h 5481041"/>
                      <a:gd name="connsiteX56" fmla="*/ 1987788 w 5608794"/>
                      <a:gd name="connsiteY56" fmla="*/ 2363509 h 5481041"/>
                      <a:gd name="connsiteX57" fmla="*/ 1930039 w 5608794"/>
                      <a:gd name="connsiteY57" fmla="*/ 2344260 h 5481041"/>
                      <a:gd name="connsiteX58" fmla="*/ 1814540 w 5608794"/>
                      <a:gd name="connsiteY58" fmla="*/ 2382759 h 5481041"/>
                      <a:gd name="connsiteX59" fmla="*/ 1699042 w 5608794"/>
                      <a:gd name="connsiteY59" fmla="*/ 2382759 h 5481041"/>
                      <a:gd name="connsiteX60" fmla="*/ 1679792 w 5608794"/>
                      <a:gd name="connsiteY60" fmla="*/ 2440509 h 5481041"/>
                      <a:gd name="connsiteX61" fmla="*/ 1602793 w 5608794"/>
                      <a:gd name="connsiteY61" fmla="*/ 2382759 h 5481041"/>
                      <a:gd name="connsiteX62" fmla="*/ 1545043 w 5608794"/>
                      <a:gd name="connsiteY62" fmla="*/ 2402009 h 5481041"/>
                      <a:gd name="connsiteX63" fmla="*/ 1583543 w 5608794"/>
                      <a:gd name="connsiteY63" fmla="*/ 2517508 h 5481041"/>
                      <a:gd name="connsiteX64" fmla="*/ 1179293 w 5608794"/>
                      <a:gd name="connsiteY64" fmla="*/ 2921757 h 5481041"/>
                      <a:gd name="connsiteX65" fmla="*/ 2122572 w 5608794"/>
                      <a:gd name="connsiteY65" fmla="*/ 3056507 h 5481041"/>
                      <a:gd name="connsiteX66" fmla="*/ 2315067 w 5608794"/>
                      <a:gd name="connsiteY66" fmla="*/ 3037258 h 5481041"/>
                      <a:gd name="connsiteX67" fmla="*/ 2353566 w 5608794"/>
                      <a:gd name="connsiteY67" fmla="*/ 3075758 h 5481041"/>
                      <a:gd name="connsiteX68" fmla="*/ 2449816 w 5608794"/>
                      <a:gd name="connsiteY68" fmla="*/ 3095007 h 5481041"/>
                      <a:gd name="connsiteX69" fmla="*/ 2507564 w 5608794"/>
                      <a:gd name="connsiteY69" fmla="*/ 3056507 h 5481041"/>
                      <a:gd name="connsiteX70" fmla="*/ 2546064 w 5608794"/>
                      <a:gd name="connsiteY70" fmla="*/ 3114256 h 5481041"/>
                      <a:gd name="connsiteX71" fmla="*/ 2623064 w 5608794"/>
                      <a:gd name="connsiteY71" fmla="*/ 3114256 h 5481041"/>
                      <a:gd name="connsiteX72" fmla="*/ 2661564 w 5608794"/>
                      <a:gd name="connsiteY72" fmla="*/ 3152756 h 5481041"/>
                      <a:gd name="connsiteX73" fmla="*/ 2796314 w 5608794"/>
                      <a:gd name="connsiteY73" fmla="*/ 3133507 h 5481041"/>
                      <a:gd name="connsiteX74" fmla="*/ 2834814 w 5608794"/>
                      <a:gd name="connsiteY74" fmla="*/ 3172007 h 5481041"/>
                      <a:gd name="connsiteX75" fmla="*/ 2931063 w 5608794"/>
                      <a:gd name="connsiteY75" fmla="*/ 3133507 h 5481041"/>
                      <a:gd name="connsiteX76" fmla="*/ 2969562 w 5608794"/>
                      <a:gd name="connsiteY76" fmla="*/ 3191256 h 5481041"/>
                      <a:gd name="connsiteX77" fmla="*/ 3123564 w 5608794"/>
                      <a:gd name="connsiteY77" fmla="*/ 3249005 h 5481041"/>
                      <a:gd name="connsiteX78" fmla="*/ 2969562 w 5608794"/>
                      <a:gd name="connsiteY78" fmla="*/ 3249005 h 5481041"/>
                      <a:gd name="connsiteX79" fmla="*/ 2911813 w 5608794"/>
                      <a:gd name="connsiteY79" fmla="*/ 3229756 h 5481041"/>
                      <a:gd name="connsiteX80" fmla="*/ 2680816 w 5608794"/>
                      <a:gd name="connsiteY80" fmla="*/ 3249005 h 5481041"/>
                      <a:gd name="connsiteX81" fmla="*/ 2623067 w 5608794"/>
                      <a:gd name="connsiteY81" fmla="*/ 3210505 h 5481041"/>
                      <a:gd name="connsiteX82" fmla="*/ 2546067 w 5608794"/>
                      <a:gd name="connsiteY82" fmla="*/ 3210505 h 5481041"/>
                      <a:gd name="connsiteX83" fmla="*/ 2507567 w 5608794"/>
                      <a:gd name="connsiteY83" fmla="*/ 3172006 h 5481041"/>
                      <a:gd name="connsiteX84" fmla="*/ 2372818 w 5608794"/>
                      <a:gd name="connsiteY84" fmla="*/ 3172006 h 5481041"/>
                      <a:gd name="connsiteX85" fmla="*/ 2276569 w 5608794"/>
                      <a:gd name="connsiteY85" fmla="*/ 3114256 h 5481041"/>
                      <a:gd name="connsiteX86" fmla="*/ 2238069 w 5608794"/>
                      <a:gd name="connsiteY86" fmla="*/ 3152756 h 5481041"/>
                      <a:gd name="connsiteX87" fmla="*/ 2180319 w 5608794"/>
                      <a:gd name="connsiteY87" fmla="*/ 3095007 h 5481041"/>
                      <a:gd name="connsiteX88" fmla="*/ 2122570 w 5608794"/>
                      <a:gd name="connsiteY88" fmla="*/ 3075758 h 5481041"/>
                      <a:gd name="connsiteX89" fmla="*/ 3181347 w 5608794"/>
                      <a:gd name="connsiteY89" fmla="*/ 3249010 h 5481041"/>
                      <a:gd name="connsiteX90" fmla="*/ 3123598 w 5608794"/>
                      <a:gd name="connsiteY90" fmla="*/ 3056516 h 5481041"/>
                      <a:gd name="connsiteX91" fmla="*/ 3431601 w 5608794"/>
                      <a:gd name="connsiteY91" fmla="*/ 3075765 h 5481041"/>
                      <a:gd name="connsiteX92" fmla="*/ 3277599 w 5608794"/>
                      <a:gd name="connsiteY92" fmla="*/ 3557011 h 5481041"/>
                      <a:gd name="connsiteX93" fmla="*/ 4143883 w 5608794"/>
                      <a:gd name="connsiteY93" fmla="*/ 3441512 h 5481041"/>
                      <a:gd name="connsiteX94" fmla="*/ 5048668 w 5608794"/>
                      <a:gd name="connsiteY94" fmla="*/ 3383763 h 5481041"/>
                      <a:gd name="connsiteX95" fmla="*/ 4625167 w 5608794"/>
                      <a:gd name="connsiteY95" fmla="*/ 2998765 h 5481041"/>
                      <a:gd name="connsiteX96" fmla="*/ 4220917 w 5608794"/>
                      <a:gd name="connsiteY96" fmla="*/ 3037264 h 5481041"/>
                      <a:gd name="connsiteX97" fmla="*/ 4201668 w 5608794"/>
                      <a:gd name="connsiteY97" fmla="*/ 3018015 h 5481041"/>
                      <a:gd name="connsiteX98" fmla="*/ 4163168 w 5608794"/>
                      <a:gd name="connsiteY98" fmla="*/ 3037264 h 5481041"/>
                      <a:gd name="connsiteX99" fmla="*/ 4143919 w 5608794"/>
                      <a:gd name="connsiteY99" fmla="*/ 3114264 h 5481041"/>
                      <a:gd name="connsiteX100" fmla="*/ 4124669 w 5608794"/>
                      <a:gd name="connsiteY100" fmla="*/ 3133514 h 5481041"/>
                      <a:gd name="connsiteX101" fmla="*/ 4066920 w 5608794"/>
                      <a:gd name="connsiteY101" fmla="*/ 3114264 h 5481041"/>
                      <a:gd name="connsiteX102" fmla="*/ 4009171 w 5608794"/>
                      <a:gd name="connsiteY102" fmla="*/ 3191264 h 5481041"/>
                      <a:gd name="connsiteX103" fmla="*/ 3874421 w 5608794"/>
                      <a:gd name="connsiteY103" fmla="*/ 3229764 h 5481041"/>
                      <a:gd name="connsiteX104" fmla="*/ 3855172 w 5608794"/>
                      <a:gd name="connsiteY104" fmla="*/ 3287513 h 5481041"/>
                      <a:gd name="connsiteX105" fmla="*/ 3797422 w 5608794"/>
                      <a:gd name="connsiteY105" fmla="*/ 3326013 h 5481041"/>
                      <a:gd name="connsiteX106" fmla="*/ 3739673 w 5608794"/>
                      <a:gd name="connsiteY106" fmla="*/ 3364513 h 5481041"/>
                      <a:gd name="connsiteX107" fmla="*/ 3527927 w 5608794"/>
                      <a:gd name="connsiteY107" fmla="*/ 3441512 h 5481041"/>
                      <a:gd name="connsiteX108" fmla="*/ 3470178 w 5608794"/>
                      <a:gd name="connsiteY108" fmla="*/ 3480012 h 5481041"/>
                      <a:gd name="connsiteX109" fmla="*/ 3335428 w 5608794"/>
                      <a:gd name="connsiteY109" fmla="*/ 3518512 h 5481041"/>
                      <a:gd name="connsiteX110" fmla="*/ 3450927 w 5608794"/>
                      <a:gd name="connsiteY110" fmla="*/ 3422263 h 5481041"/>
                      <a:gd name="connsiteX111" fmla="*/ 3470176 w 5608794"/>
                      <a:gd name="connsiteY111" fmla="*/ 3345263 h 5481041"/>
                      <a:gd name="connsiteX112" fmla="*/ 3585674 w 5608794"/>
                      <a:gd name="connsiteY112" fmla="*/ 3364513 h 5481041"/>
                      <a:gd name="connsiteX113" fmla="*/ 3604924 w 5608794"/>
                      <a:gd name="connsiteY113" fmla="*/ 3326013 h 5481041"/>
                      <a:gd name="connsiteX114" fmla="*/ 3720423 w 5608794"/>
                      <a:gd name="connsiteY114" fmla="*/ 3268264 h 5481041"/>
                      <a:gd name="connsiteX115" fmla="*/ 3758922 w 5608794"/>
                      <a:gd name="connsiteY115" fmla="*/ 3229764 h 5481041"/>
                      <a:gd name="connsiteX116" fmla="*/ 3816672 w 5608794"/>
                      <a:gd name="connsiteY116" fmla="*/ 3191264 h 5481041"/>
                      <a:gd name="connsiteX117" fmla="*/ 3835921 w 5608794"/>
                      <a:gd name="connsiteY117" fmla="*/ 3133515 h 5481041"/>
                      <a:gd name="connsiteX118" fmla="*/ 3893670 w 5608794"/>
                      <a:gd name="connsiteY118" fmla="*/ 3133515 h 5481041"/>
                      <a:gd name="connsiteX119" fmla="*/ 4009169 w 5608794"/>
                      <a:gd name="connsiteY119" fmla="*/ 3095015 h 5481041"/>
                      <a:gd name="connsiteX120" fmla="*/ 4028418 w 5608794"/>
                      <a:gd name="connsiteY120" fmla="*/ 3056515 h 5481041"/>
                      <a:gd name="connsiteX121" fmla="*/ 4201671 w 5608794"/>
                      <a:gd name="connsiteY121" fmla="*/ 2998766 h 5481041"/>
                      <a:gd name="connsiteX122" fmla="*/ 4182421 w 5608794"/>
                      <a:gd name="connsiteY122" fmla="*/ 2998766 h 5481041"/>
                      <a:gd name="connsiteX123" fmla="*/ 4779205 w 5608794"/>
                      <a:gd name="connsiteY123" fmla="*/ 2594516 h 5481041"/>
                      <a:gd name="connsiteX124" fmla="*/ 5221947 w 5608794"/>
                      <a:gd name="connsiteY124" fmla="*/ 2305765 h 5481041"/>
                      <a:gd name="connsiteX125" fmla="*/ 101123 w 5608794"/>
                      <a:gd name="connsiteY125" fmla="*/ 4654333 h 5481041"/>
                      <a:gd name="connsiteX126" fmla="*/ 736409 w 5608794"/>
                      <a:gd name="connsiteY126" fmla="*/ 4750582 h 5481041"/>
                      <a:gd name="connsiteX127" fmla="*/ 928903 w 5608794"/>
                      <a:gd name="connsiteY127" fmla="*/ 5366617 h 5481041"/>
                      <a:gd name="connsiteX128" fmla="*/ 813404 w 5608794"/>
                      <a:gd name="connsiteY128" fmla="*/ 5212615 h 5481041"/>
                      <a:gd name="connsiteX129" fmla="*/ 755655 w 5608794"/>
                      <a:gd name="connsiteY129" fmla="*/ 5212615 h 5481041"/>
                      <a:gd name="connsiteX130" fmla="*/ 697906 w 5608794"/>
                      <a:gd name="connsiteY130" fmla="*/ 5135616 h 5481041"/>
                      <a:gd name="connsiteX131" fmla="*/ 678656 w 5608794"/>
                      <a:gd name="connsiteY131" fmla="*/ 5077866 h 5481041"/>
                      <a:gd name="connsiteX132" fmla="*/ 620907 w 5608794"/>
                      <a:gd name="connsiteY132" fmla="*/ 5077866 h 5481041"/>
                      <a:gd name="connsiteX133" fmla="*/ 563158 w 5608794"/>
                      <a:gd name="connsiteY133" fmla="*/ 5020117 h 5481041"/>
                      <a:gd name="connsiteX134" fmla="*/ 505409 w 5608794"/>
                      <a:gd name="connsiteY134" fmla="*/ 5000868 h 5481041"/>
                      <a:gd name="connsiteX135" fmla="*/ 428409 w 5608794"/>
                      <a:gd name="connsiteY135" fmla="*/ 4885369 h 5481041"/>
                      <a:gd name="connsiteX136" fmla="*/ 389909 w 5608794"/>
                      <a:gd name="connsiteY136" fmla="*/ 4904619 h 5481041"/>
                      <a:gd name="connsiteX137" fmla="*/ 351409 w 5608794"/>
                      <a:gd name="connsiteY137" fmla="*/ 4789120 h 5481041"/>
                      <a:gd name="connsiteX138" fmla="*/ 293660 w 5608794"/>
                      <a:gd name="connsiteY138" fmla="*/ 4789120 h 5481041"/>
                      <a:gd name="connsiteX139" fmla="*/ 158910 w 5608794"/>
                      <a:gd name="connsiteY139" fmla="*/ 4712120 h 5481041"/>
                      <a:gd name="connsiteX140" fmla="*/ 235910 w 5608794"/>
                      <a:gd name="connsiteY140" fmla="*/ 4827619 h 5481041"/>
                      <a:gd name="connsiteX141" fmla="*/ 293659 w 5608794"/>
                      <a:gd name="connsiteY141" fmla="*/ 4866119 h 5481041"/>
                      <a:gd name="connsiteX142" fmla="*/ 428409 w 5608794"/>
                      <a:gd name="connsiteY142" fmla="*/ 5039371 h 5481041"/>
                      <a:gd name="connsiteX143" fmla="*/ 486158 w 5608794"/>
                      <a:gd name="connsiteY143" fmla="*/ 5077871 h 5481041"/>
                      <a:gd name="connsiteX144" fmla="*/ 543907 w 5608794"/>
                      <a:gd name="connsiteY144" fmla="*/ 5135621 h 5481041"/>
                      <a:gd name="connsiteX145" fmla="*/ 601657 w 5608794"/>
                      <a:gd name="connsiteY145" fmla="*/ 5135621 h 5481041"/>
                      <a:gd name="connsiteX146" fmla="*/ 678656 w 5608794"/>
                      <a:gd name="connsiteY146" fmla="*/ 5251119 h 5481041"/>
                      <a:gd name="connsiteX147" fmla="*/ 774906 w 5608794"/>
                      <a:gd name="connsiteY147" fmla="*/ 5289619 h 5481041"/>
                      <a:gd name="connsiteX148" fmla="*/ 774906 w 5608794"/>
                      <a:gd name="connsiteY148" fmla="*/ 5347368 h 5481041"/>
                      <a:gd name="connsiteX149" fmla="*/ 851905 w 5608794"/>
                      <a:gd name="connsiteY149" fmla="*/ 5347368 h 5481041"/>
                      <a:gd name="connsiteX150" fmla="*/ 909655 w 5608794"/>
                      <a:gd name="connsiteY150" fmla="*/ 5366618 h 5481041"/>
                      <a:gd name="connsiteX151" fmla="*/ 101126 w 5608794"/>
                      <a:gd name="connsiteY151" fmla="*/ 4654336 h 5481041"/>
                      <a:gd name="connsiteX152" fmla="*/ 293617 w 5608794"/>
                      <a:gd name="connsiteY152" fmla="*/ 4615833 h 5481041"/>
                      <a:gd name="connsiteX153" fmla="*/ 909652 w 5608794"/>
                      <a:gd name="connsiteY153" fmla="*/ 5251119 h 5481041"/>
                      <a:gd name="connsiteX154" fmla="*/ 293617 w 5608794"/>
                      <a:gd name="connsiteY154" fmla="*/ 4615833 h 5481041"/>
                      <a:gd name="connsiteX155" fmla="*/ 813365 w 5608794"/>
                      <a:gd name="connsiteY155" fmla="*/ 1227785 h 5481041"/>
                      <a:gd name="connsiteX156" fmla="*/ 197331 w 5608794"/>
                      <a:gd name="connsiteY156" fmla="*/ 1073784 h 5481041"/>
                      <a:gd name="connsiteX157" fmla="*/ 81832 w 5608794"/>
                      <a:gd name="connsiteY157" fmla="*/ 438498 h 5481041"/>
                      <a:gd name="connsiteX158" fmla="*/ 178081 w 5608794"/>
                      <a:gd name="connsiteY158" fmla="*/ 592499 h 5481041"/>
                      <a:gd name="connsiteX159" fmla="*/ 235830 w 5608794"/>
                      <a:gd name="connsiteY159" fmla="*/ 611748 h 5481041"/>
                      <a:gd name="connsiteX160" fmla="*/ 293580 w 5608794"/>
                      <a:gd name="connsiteY160" fmla="*/ 688748 h 5481041"/>
                      <a:gd name="connsiteX161" fmla="*/ 293580 w 5608794"/>
                      <a:gd name="connsiteY161" fmla="*/ 765748 h 5481041"/>
                      <a:gd name="connsiteX162" fmla="*/ 351329 w 5608794"/>
                      <a:gd name="connsiteY162" fmla="*/ 765748 h 5481041"/>
                      <a:gd name="connsiteX163" fmla="*/ 409078 w 5608794"/>
                      <a:gd name="connsiteY163" fmla="*/ 823497 h 5481041"/>
                      <a:gd name="connsiteX164" fmla="*/ 447578 w 5608794"/>
                      <a:gd name="connsiteY164" fmla="*/ 842746 h 5481041"/>
                      <a:gd name="connsiteX165" fmla="*/ 524578 w 5608794"/>
                      <a:gd name="connsiteY165" fmla="*/ 958245 h 5481041"/>
                      <a:gd name="connsiteX166" fmla="*/ 563078 w 5608794"/>
                      <a:gd name="connsiteY166" fmla="*/ 958245 h 5481041"/>
                      <a:gd name="connsiteX167" fmla="*/ 582327 w 5608794"/>
                      <a:gd name="connsiteY167" fmla="*/ 1073744 h 5481041"/>
                      <a:gd name="connsiteX168" fmla="*/ 659327 w 5608794"/>
                      <a:gd name="connsiteY168" fmla="*/ 1073744 h 5481041"/>
                      <a:gd name="connsiteX169" fmla="*/ 774825 w 5608794"/>
                      <a:gd name="connsiteY169" fmla="*/ 1169993 h 5481041"/>
                      <a:gd name="connsiteX170" fmla="*/ 717076 w 5608794"/>
                      <a:gd name="connsiteY170" fmla="*/ 1054494 h 5481041"/>
                      <a:gd name="connsiteX171" fmla="*/ 659327 w 5608794"/>
                      <a:gd name="connsiteY171" fmla="*/ 1015994 h 5481041"/>
                      <a:gd name="connsiteX172" fmla="*/ 543828 w 5608794"/>
                      <a:gd name="connsiteY172" fmla="*/ 823500 h 5481041"/>
                      <a:gd name="connsiteX173" fmla="*/ 486079 w 5608794"/>
                      <a:gd name="connsiteY173" fmla="*/ 765751 h 5481041"/>
                      <a:gd name="connsiteX174" fmla="*/ 447579 w 5608794"/>
                      <a:gd name="connsiteY174" fmla="*/ 708002 h 5481041"/>
                      <a:gd name="connsiteX175" fmla="*/ 389830 w 5608794"/>
                      <a:gd name="connsiteY175" fmla="*/ 688752 h 5481041"/>
                      <a:gd name="connsiteX176" fmla="*/ 332081 w 5608794"/>
                      <a:gd name="connsiteY176" fmla="*/ 592503 h 5481041"/>
                      <a:gd name="connsiteX177" fmla="*/ 216582 w 5608794"/>
                      <a:gd name="connsiteY177" fmla="*/ 534754 h 5481041"/>
                      <a:gd name="connsiteX178" fmla="*/ 235831 w 5608794"/>
                      <a:gd name="connsiteY178" fmla="*/ 477004 h 5481041"/>
                      <a:gd name="connsiteX179" fmla="*/ 139582 w 5608794"/>
                      <a:gd name="connsiteY179" fmla="*/ 477004 h 5481041"/>
                      <a:gd name="connsiteX180" fmla="*/ 101083 w 5608794"/>
                      <a:gd name="connsiteY180" fmla="*/ 438505 h 5481041"/>
                      <a:gd name="connsiteX181" fmla="*/ 813364 w 5608794"/>
                      <a:gd name="connsiteY181" fmla="*/ 1227782 h 5481041"/>
                      <a:gd name="connsiteX182" fmla="*/ 640113 w 5608794"/>
                      <a:gd name="connsiteY182" fmla="*/ 1266285 h 5481041"/>
                      <a:gd name="connsiteX183" fmla="*/ 81832 w 5608794"/>
                      <a:gd name="connsiteY183" fmla="*/ 554003 h 5481041"/>
                      <a:gd name="connsiteX184" fmla="*/ 640113 w 5608794"/>
                      <a:gd name="connsiteY184" fmla="*/ 1266285 h 5481041"/>
                      <a:gd name="connsiteX185" fmla="*/ 5375758 w 5608794"/>
                      <a:gd name="connsiteY185" fmla="*/ 5116366 h 5481041"/>
                      <a:gd name="connsiteX186" fmla="*/ 4971508 w 5608794"/>
                      <a:gd name="connsiteY186" fmla="*/ 4731368 h 5481041"/>
                      <a:gd name="connsiteX187" fmla="*/ 4451760 w 5608794"/>
                      <a:gd name="connsiteY187" fmla="*/ 4943113 h 5481041"/>
                      <a:gd name="connsiteX188" fmla="*/ 4605761 w 5608794"/>
                      <a:gd name="connsiteY188" fmla="*/ 4943113 h 5481041"/>
                      <a:gd name="connsiteX189" fmla="*/ 4644261 w 5608794"/>
                      <a:gd name="connsiteY189" fmla="*/ 4962363 h 5481041"/>
                      <a:gd name="connsiteX190" fmla="*/ 4740510 w 5608794"/>
                      <a:gd name="connsiteY190" fmla="*/ 4981612 h 5481041"/>
                      <a:gd name="connsiteX191" fmla="*/ 4779010 w 5608794"/>
                      <a:gd name="connsiteY191" fmla="*/ 4943113 h 5481041"/>
                      <a:gd name="connsiteX192" fmla="*/ 4817510 w 5608794"/>
                      <a:gd name="connsiteY192" fmla="*/ 5000862 h 5481041"/>
                      <a:gd name="connsiteX193" fmla="*/ 4875259 w 5608794"/>
                      <a:gd name="connsiteY193" fmla="*/ 5000862 h 5481041"/>
                      <a:gd name="connsiteX194" fmla="*/ 4933008 w 5608794"/>
                      <a:gd name="connsiteY194" fmla="*/ 5020111 h 5481041"/>
                      <a:gd name="connsiteX195" fmla="*/ 5048507 w 5608794"/>
                      <a:gd name="connsiteY195" fmla="*/ 5020111 h 5481041"/>
                      <a:gd name="connsiteX196" fmla="*/ 5067756 w 5608794"/>
                      <a:gd name="connsiteY196" fmla="*/ 5058611 h 5481041"/>
                      <a:gd name="connsiteX197" fmla="*/ 5164005 w 5608794"/>
                      <a:gd name="connsiteY197" fmla="*/ 5020111 h 5481041"/>
                      <a:gd name="connsiteX198" fmla="*/ 5183254 w 5608794"/>
                      <a:gd name="connsiteY198" fmla="*/ 5058611 h 5481041"/>
                      <a:gd name="connsiteX199" fmla="*/ 5318005 w 5608794"/>
                      <a:gd name="connsiteY199" fmla="*/ 5116360 h 5481041"/>
                      <a:gd name="connsiteX200" fmla="*/ 5202506 w 5608794"/>
                      <a:gd name="connsiteY200" fmla="*/ 5116360 h 5481041"/>
                      <a:gd name="connsiteX201" fmla="*/ 5144756 w 5608794"/>
                      <a:gd name="connsiteY201" fmla="*/ 5097111 h 5481041"/>
                      <a:gd name="connsiteX202" fmla="*/ 4952263 w 5608794"/>
                      <a:gd name="connsiteY202" fmla="*/ 5116360 h 5481041"/>
                      <a:gd name="connsiteX203" fmla="*/ 4894513 w 5608794"/>
                      <a:gd name="connsiteY203" fmla="*/ 5077860 h 5481041"/>
                      <a:gd name="connsiteX204" fmla="*/ 4817514 w 5608794"/>
                      <a:gd name="connsiteY204" fmla="*/ 5077860 h 5481041"/>
                      <a:gd name="connsiteX205" fmla="*/ 4779014 w 5608794"/>
                      <a:gd name="connsiteY205" fmla="*/ 5039361 h 5481041"/>
                      <a:gd name="connsiteX206" fmla="*/ 4682765 w 5608794"/>
                      <a:gd name="connsiteY206" fmla="*/ 5058610 h 5481041"/>
                      <a:gd name="connsiteX207" fmla="*/ 4586515 w 5608794"/>
                      <a:gd name="connsiteY207" fmla="*/ 5000861 h 5481041"/>
                      <a:gd name="connsiteX208" fmla="*/ 4548016 w 5608794"/>
                      <a:gd name="connsiteY208" fmla="*/ 5039361 h 5481041"/>
                      <a:gd name="connsiteX209" fmla="*/ 4509516 w 5608794"/>
                      <a:gd name="connsiteY209" fmla="*/ 4981611 h 5481041"/>
                      <a:gd name="connsiteX210" fmla="*/ 4451766 w 5608794"/>
                      <a:gd name="connsiteY210" fmla="*/ 4962362 h 5481041"/>
                      <a:gd name="connsiteX211" fmla="*/ 5375794 w 5608794"/>
                      <a:gd name="connsiteY211" fmla="*/ 5116363 h 5481041"/>
                      <a:gd name="connsiteX212" fmla="*/ 5318008 w 5608794"/>
                      <a:gd name="connsiteY212" fmla="*/ 4962365 h 5481041"/>
                      <a:gd name="connsiteX213" fmla="*/ 4528731 w 5608794"/>
                      <a:gd name="connsiteY213" fmla="*/ 4885365 h 5481041"/>
                      <a:gd name="connsiteX214" fmla="*/ 5318008 w 5608794"/>
                      <a:gd name="connsiteY214" fmla="*/ 4962365 h 5481041"/>
                      <a:gd name="connsiteX215" fmla="*/ 5606760 w 5608794"/>
                      <a:gd name="connsiteY215" fmla="*/ 784961 h 5481041"/>
                      <a:gd name="connsiteX216" fmla="*/ 5183259 w 5608794"/>
                      <a:gd name="connsiteY216" fmla="*/ 322967 h 5481041"/>
                      <a:gd name="connsiteX217" fmla="*/ 4567224 w 5608794"/>
                      <a:gd name="connsiteY217" fmla="*/ 515461 h 5481041"/>
                      <a:gd name="connsiteX218" fmla="*/ 4740477 w 5608794"/>
                      <a:gd name="connsiteY218" fmla="*/ 515461 h 5481041"/>
                      <a:gd name="connsiteX219" fmla="*/ 4778976 w 5608794"/>
                      <a:gd name="connsiteY219" fmla="*/ 553961 h 5481041"/>
                      <a:gd name="connsiteX220" fmla="*/ 4894475 w 5608794"/>
                      <a:gd name="connsiteY220" fmla="*/ 573210 h 5481041"/>
                      <a:gd name="connsiteX221" fmla="*/ 4952224 w 5608794"/>
                      <a:gd name="connsiteY221" fmla="*/ 553961 h 5481041"/>
                      <a:gd name="connsiteX222" fmla="*/ 4990724 w 5608794"/>
                      <a:gd name="connsiteY222" fmla="*/ 611710 h 5481041"/>
                      <a:gd name="connsiteX223" fmla="*/ 5048473 w 5608794"/>
                      <a:gd name="connsiteY223" fmla="*/ 611710 h 5481041"/>
                      <a:gd name="connsiteX224" fmla="*/ 5106223 w 5608794"/>
                      <a:gd name="connsiteY224" fmla="*/ 650210 h 5481041"/>
                      <a:gd name="connsiteX225" fmla="*/ 5240972 w 5608794"/>
                      <a:gd name="connsiteY225" fmla="*/ 650210 h 5481041"/>
                      <a:gd name="connsiteX226" fmla="*/ 5260222 w 5608794"/>
                      <a:gd name="connsiteY226" fmla="*/ 688710 h 5481041"/>
                      <a:gd name="connsiteX227" fmla="*/ 5356471 w 5608794"/>
                      <a:gd name="connsiteY227" fmla="*/ 650210 h 5481041"/>
                      <a:gd name="connsiteX228" fmla="*/ 5394971 w 5608794"/>
                      <a:gd name="connsiteY228" fmla="*/ 707959 h 5481041"/>
                      <a:gd name="connsiteX229" fmla="*/ 5548972 w 5608794"/>
                      <a:gd name="connsiteY229" fmla="*/ 784959 h 5481041"/>
                      <a:gd name="connsiteX230" fmla="*/ 5394971 w 5608794"/>
                      <a:gd name="connsiteY230" fmla="*/ 784959 h 5481041"/>
                      <a:gd name="connsiteX231" fmla="*/ 5337222 w 5608794"/>
                      <a:gd name="connsiteY231" fmla="*/ 746459 h 5481041"/>
                      <a:gd name="connsiteX232" fmla="*/ 5106224 w 5608794"/>
                      <a:gd name="connsiteY232" fmla="*/ 746459 h 5481041"/>
                      <a:gd name="connsiteX233" fmla="*/ 5048475 w 5608794"/>
                      <a:gd name="connsiteY233" fmla="*/ 707959 h 5481041"/>
                      <a:gd name="connsiteX234" fmla="*/ 4971475 w 5608794"/>
                      <a:gd name="connsiteY234" fmla="*/ 707959 h 5481041"/>
                      <a:gd name="connsiteX235" fmla="*/ 4932976 w 5608794"/>
                      <a:gd name="connsiteY235" fmla="*/ 650210 h 5481041"/>
                      <a:gd name="connsiteX236" fmla="*/ 4817477 w 5608794"/>
                      <a:gd name="connsiteY236" fmla="*/ 650210 h 5481041"/>
                      <a:gd name="connsiteX237" fmla="*/ 4721228 w 5608794"/>
                      <a:gd name="connsiteY237" fmla="*/ 592461 h 5481041"/>
                      <a:gd name="connsiteX238" fmla="*/ 4663479 w 5608794"/>
                      <a:gd name="connsiteY238" fmla="*/ 630961 h 5481041"/>
                      <a:gd name="connsiteX239" fmla="*/ 4624979 w 5608794"/>
                      <a:gd name="connsiteY239" fmla="*/ 553961 h 5481041"/>
                      <a:gd name="connsiteX240" fmla="*/ 4567230 w 5608794"/>
                      <a:gd name="connsiteY240" fmla="*/ 534712 h 5481041"/>
                      <a:gd name="connsiteX241" fmla="*/ 5606804 w 5608794"/>
                      <a:gd name="connsiteY241" fmla="*/ 784960 h 5481041"/>
                      <a:gd name="connsiteX242" fmla="*/ 5549011 w 5608794"/>
                      <a:gd name="connsiteY242" fmla="*/ 611708 h 5481041"/>
                      <a:gd name="connsiteX243" fmla="*/ 4663476 w 5608794"/>
                      <a:gd name="connsiteY243" fmla="*/ 457707 h 5481041"/>
                      <a:gd name="connsiteX244" fmla="*/ 5549011 w 5608794"/>
                      <a:gd name="connsiteY244" fmla="*/ 611708 h 5481041"/>
                      <a:gd name="connsiteX245" fmla="*/ 3392953 w 5608794"/>
                      <a:gd name="connsiteY245" fmla="*/ 130463 h 5481041"/>
                      <a:gd name="connsiteX246" fmla="*/ 2776918 w 5608794"/>
                      <a:gd name="connsiteY246" fmla="*/ 91963 h 5481041"/>
                      <a:gd name="connsiteX247" fmla="*/ 2468916 w 5608794"/>
                      <a:gd name="connsiteY247" fmla="*/ 669495 h 5481041"/>
                      <a:gd name="connsiteX248" fmla="*/ 2603666 w 5608794"/>
                      <a:gd name="connsiteY248" fmla="*/ 534745 h 5481041"/>
                      <a:gd name="connsiteX249" fmla="*/ 2661415 w 5608794"/>
                      <a:gd name="connsiteY249" fmla="*/ 553994 h 5481041"/>
                      <a:gd name="connsiteX250" fmla="*/ 2738415 w 5608794"/>
                      <a:gd name="connsiteY250" fmla="*/ 476995 h 5481041"/>
                      <a:gd name="connsiteX251" fmla="*/ 2757664 w 5608794"/>
                      <a:gd name="connsiteY251" fmla="*/ 419245 h 5481041"/>
                      <a:gd name="connsiteX252" fmla="*/ 2834664 w 5608794"/>
                      <a:gd name="connsiteY252" fmla="*/ 438495 h 5481041"/>
                      <a:gd name="connsiteX253" fmla="*/ 2892413 w 5608794"/>
                      <a:gd name="connsiteY253" fmla="*/ 399995 h 5481041"/>
                      <a:gd name="connsiteX254" fmla="*/ 2950162 w 5608794"/>
                      <a:gd name="connsiteY254" fmla="*/ 380746 h 5481041"/>
                      <a:gd name="connsiteX255" fmla="*/ 3046412 w 5608794"/>
                      <a:gd name="connsiteY255" fmla="*/ 303746 h 5481041"/>
                      <a:gd name="connsiteX256" fmla="*/ 3084911 w 5608794"/>
                      <a:gd name="connsiteY256" fmla="*/ 303746 h 5481041"/>
                      <a:gd name="connsiteX257" fmla="*/ 3142660 w 5608794"/>
                      <a:gd name="connsiteY257" fmla="*/ 207497 h 5481041"/>
                      <a:gd name="connsiteX258" fmla="*/ 3200410 w 5608794"/>
                      <a:gd name="connsiteY258" fmla="*/ 226746 h 5481041"/>
                      <a:gd name="connsiteX259" fmla="*/ 3354411 w 5608794"/>
                      <a:gd name="connsiteY259" fmla="*/ 168997 h 5481041"/>
                      <a:gd name="connsiteX260" fmla="*/ 3258162 w 5608794"/>
                      <a:gd name="connsiteY260" fmla="*/ 265246 h 5481041"/>
                      <a:gd name="connsiteX261" fmla="*/ 3200413 w 5608794"/>
                      <a:gd name="connsiteY261" fmla="*/ 284495 h 5481041"/>
                      <a:gd name="connsiteX262" fmla="*/ 3027160 w 5608794"/>
                      <a:gd name="connsiteY262" fmla="*/ 438497 h 5481041"/>
                      <a:gd name="connsiteX263" fmla="*/ 2969411 w 5608794"/>
                      <a:gd name="connsiteY263" fmla="*/ 457746 h 5481041"/>
                      <a:gd name="connsiteX264" fmla="*/ 2892411 w 5608794"/>
                      <a:gd name="connsiteY264" fmla="*/ 515495 h 5481041"/>
                      <a:gd name="connsiteX265" fmla="*/ 2834662 w 5608794"/>
                      <a:gd name="connsiteY265" fmla="*/ 515495 h 5481041"/>
                      <a:gd name="connsiteX266" fmla="*/ 2738413 w 5608794"/>
                      <a:gd name="connsiteY266" fmla="*/ 592495 h 5481041"/>
                      <a:gd name="connsiteX267" fmla="*/ 2622914 w 5608794"/>
                      <a:gd name="connsiteY267" fmla="*/ 611745 h 5481041"/>
                      <a:gd name="connsiteX268" fmla="*/ 2622914 w 5608794"/>
                      <a:gd name="connsiteY268" fmla="*/ 669494 h 5481041"/>
                      <a:gd name="connsiteX269" fmla="*/ 2545915 w 5608794"/>
                      <a:gd name="connsiteY269" fmla="*/ 650244 h 5481041"/>
                      <a:gd name="connsiteX270" fmla="*/ 2488165 w 5608794"/>
                      <a:gd name="connsiteY270" fmla="*/ 688744 h 5481041"/>
                      <a:gd name="connsiteX271" fmla="*/ 3392951 w 5608794"/>
                      <a:gd name="connsiteY271" fmla="*/ 130464 h 5481041"/>
                      <a:gd name="connsiteX272" fmla="*/ 3238952 w 5608794"/>
                      <a:gd name="connsiteY272" fmla="*/ 34214 h 5481041"/>
                      <a:gd name="connsiteX273" fmla="*/ 2507419 w 5608794"/>
                      <a:gd name="connsiteY273" fmla="*/ 553962 h 5481041"/>
                      <a:gd name="connsiteX274" fmla="*/ 3238952 w 5608794"/>
                      <a:gd name="connsiteY274" fmla="*/ 34214 h 5481041"/>
                      <a:gd name="connsiteX275" fmla="*/ 4240024 w 5608794"/>
                      <a:gd name="connsiteY275" fmla="*/ 3268349 h 5481041"/>
                      <a:gd name="connsiteX276" fmla="*/ 4240024 w 5608794"/>
                      <a:gd name="connsiteY276" fmla="*/ 3191349 h 5481041"/>
                      <a:gd name="connsiteX277" fmla="*/ 4259273 w 5608794"/>
                      <a:gd name="connsiteY277" fmla="*/ 3191349 h 5481041"/>
                      <a:gd name="connsiteX278" fmla="*/ 4297773 w 5608794"/>
                      <a:gd name="connsiteY278" fmla="*/ 3229849 h 5481041"/>
                      <a:gd name="connsiteX279" fmla="*/ 4394022 w 5608794"/>
                      <a:gd name="connsiteY279" fmla="*/ 3229849 h 5481041"/>
                      <a:gd name="connsiteX280" fmla="*/ 4432522 w 5608794"/>
                      <a:gd name="connsiteY280" fmla="*/ 3210599 h 5481041"/>
                      <a:gd name="connsiteX281" fmla="*/ 4471022 w 5608794"/>
                      <a:gd name="connsiteY281" fmla="*/ 3249099 h 5481041"/>
                      <a:gd name="connsiteX282" fmla="*/ 4528771 w 5608794"/>
                      <a:gd name="connsiteY282" fmla="*/ 3268349 h 5481041"/>
                      <a:gd name="connsiteX283" fmla="*/ 4586520 w 5608794"/>
                      <a:gd name="connsiteY283" fmla="*/ 3287598 h 5481041"/>
                      <a:gd name="connsiteX284" fmla="*/ 4702019 w 5608794"/>
                      <a:gd name="connsiteY284" fmla="*/ 3287598 h 5481041"/>
                      <a:gd name="connsiteX285" fmla="*/ 4721269 w 5608794"/>
                      <a:gd name="connsiteY285" fmla="*/ 3326098 h 5481041"/>
                      <a:gd name="connsiteX286" fmla="*/ 4817517 w 5608794"/>
                      <a:gd name="connsiteY286" fmla="*/ 3268349 h 5481041"/>
                      <a:gd name="connsiteX287" fmla="*/ 4856017 w 5608794"/>
                      <a:gd name="connsiteY287" fmla="*/ 3326098 h 5481041"/>
                      <a:gd name="connsiteX288" fmla="*/ 4990767 w 5608794"/>
                      <a:gd name="connsiteY288" fmla="*/ 3364598 h 5481041"/>
                      <a:gd name="connsiteX289" fmla="*/ 4856017 w 5608794"/>
                      <a:gd name="connsiteY289" fmla="*/ 3383847 h 5481041"/>
                      <a:gd name="connsiteX290" fmla="*/ 4798268 w 5608794"/>
                      <a:gd name="connsiteY290" fmla="*/ 3364598 h 5481041"/>
                      <a:gd name="connsiteX291" fmla="*/ 4605774 w 5608794"/>
                      <a:gd name="connsiteY291" fmla="*/ 3364598 h 5481041"/>
                      <a:gd name="connsiteX292" fmla="*/ 4548025 w 5608794"/>
                      <a:gd name="connsiteY292" fmla="*/ 3345348 h 5481041"/>
                      <a:gd name="connsiteX293" fmla="*/ 4471025 w 5608794"/>
                      <a:gd name="connsiteY293" fmla="*/ 3345348 h 5481041"/>
                      <a:gd name="connsiteX294" fmla="*/ 4432525 w 5608794"/>
                      <a:gd name="connsiteY294" fmla="*/ 3306848 h 5481041"/>
                      <a:gd name="connsiteX295" fmla="*/ 4317026 w 5608794"/>
                      <a:gd name="connsiteY295" fmla="*/ 3306848 h 5481041"/>
                      <a:gd name="connsiteX296" fmla="*/ 4240027 w 5608794"/>
                      <a:gd name="connsiteY296" fmla="*/ 3268349 h 5481041"/>
                      <a:gd name="connsiteX297" fmla="*/ 4240024 w 5608794"/>
                      <a:gd name="connsiteY297" fmla="*/ 3095096 h 5481041"/>
                      <a:gd name="connsiteX298" fmla="*/ 4240024 w 5608794"/>
                      <a:gd name="connsiteY298" fmla="*/ 3075847 h 5481041"/>
                      <a:gd name="connsiteX299" fmla="*/ 4971557 w 5608794"/>
                      <a:gd name="connsiteY299" fmla="*/ 3229848 h 5481041"/>
                      <a:gd name="connsiteX300" fmla="*/ 4240024 w 5608794"/>
                      <a:gd name="connsiteY300" fmla="*/ 3095098 h 5481041"/>
                      <a:gd name="connsiteX301" fmla="*/ 3181247 w 5608794"/>
                      <a:gd name="connsiteY301" fmla="*/ 1612788 h 5481041"/>
                      <a:gd name="connsiteX302" fmla="*/ 3296745 w 5608794"/>
                      <a:gd name="connsiteY302" fmla="*/ 1497290 h 5481041"/>
                      <a:gd name="connsiteX303" fmla="*/ 3354494 w 5608794"/>
                      <a:gd name="connsiteY303" fmla="*/ 1497290 h 5481041"/>
                      <a:gd name="connsiteX304" fmla="*/ 3450743 w 5608794"/>
                      <a:gd name="connsiteY304" fmla="*/ 1439540 h 5481041"/>
                      <a:gd name="connsiteX305" fmla="*/ 3469993 w 5608794"/>
                      <a:gd name="connsiteY305" fmla="*/ 1381791 h 5481041"/>
                      <a:gd name="connsiteX306" fmla="*/ 3527742 w 5608794"/>
                      <a:gd name="connsiteY306" fmla="*/ 1401041 h 5481041"/>
                      <a:gd name="connsiteX307" fmla="*/ 3585491 w 5608794"/>
                      <a:gd name="connsiteY307" fmla="*/ 1362541 h 5481041"/>
                      <a:gd name="connsiteX308" fmla="*/ 3643241 w 5608794"/>
                      <a:gd name="connsiteY308" fmla="*/ 1343291 h 5481041"/>
                      <a:gd name="connsiteX309" fmla="*/ 3739490 w 5608794"/>
                      <a:gd name="connsiteY309" fmla="*/ 1247042 h 5481041"/>
                      <a:gd name="connsiteX310" fmla="*/ 3797239 w 5608794"/>
                      <a:gd name="connsiteY310" fmla="*/ 1266292 h 5481041"/>
                      <a:gd name="connsiteX311" fmla="*/ 3835739 w 5608794"/>
                      <a:gd name="connsiteY311" fmla="*/ 1150793 h 5481041"/>
                      <a:gd name="connsiteX312" fmla="*/ 3893488 w 5608794"/>
                      <a:gd name="connsiteY312" fmla="*/ 1170043 h 5481041"/>
                      <a:gd name="connsiteX313" fmla="*/ 4047489 w 5608794"/>
                      <a:gd name="connsiteY313" fmla="*/ 1131543 h 5481041"/>
                      <a:gd name="connsiteX314" fmla="*/ 3951240 w 5608794"/>
                      <a:gd name="connsiteY314" fmla="*/ 1227792 h 5481041"/>
                      <a:gd name="connsiteX315" fmla="*/ 3893491 w 5608794"/>
                      <a:gd name="connsiteY315" fmla="*/ 1247041 h 5481041"/>
                      <a:gd name="connsiteX316" fmla="*/ 3720238 w 5608794"/>
                      <a:gd name="connsiteY316" fmla="*/ 1401043 h 5481041"/>
                      <a:gd name="connsiteX317" fmla="*/ 3662489 w 5608794"/>
                      <a:gd name="connsiteY317" fmla="*/ 1420292 h 5481041"/>
                      <a:gd name="connsiteX318" fmla="*/ 3585489 w 5608794"/>
                      <a:gd name="connsiteY318" fmla="*/ 1458792 h 5481041"/>
                      <a:gd name="connsiteX319" fmla="*/ 3527740 w 5608794"/>
                      <a:gd name="connsiteY319" fmla="*/ 1458792 h 5481041"/>
                      <a:gd name="connsiteX320" fmla="*/ 3450740 w 5608794"/>
                      <a:gd name="connsiteY320" fmla="*/ 1555041 h 5481041"/>
                      <a:gd name="connsiteX321" fmla="*/ 3335242 w 5608794"/>
                      <a:gd name="connsiteY321" fmla="*/ 1574290 h 5481041"/>
                      <a:gd name="connsiteX322" fmla="*/ 3315993 w 5608794"/>
                      <a:gd name="connsiteY322" fmla="*/ 1632040 h 5481041"/>
                      <a:gd name="connsiteX323" fmla="*/ 3238993 w 5608794"/>
                      <a:gd name="connsiteY323" fmla="*/ 1612790 h 5481041"/>
                      <a:gd name="connsiteX324" fmla="*/ 3181244 w 5608794"/>
                      <a:gd name="connsiteY324" fmla="*/ 1632040 h 5481041"/>
                      <a:gd name="connsiteX325" fmla="*/ 3469995 w 5608794"/>
                      <a:gd name="connsiteY325" fmla="*/ 1805292 h 5481041"/>
                      <a:gd name="connsiteX326" fmla="*/ 3315994 w 5608794"/>
                      <a:gd name="connsiteY326" fmla="*/ 2094043 h 5481041"/>
                      <a:gd name="connsiteX327" fmla="*/ 3412242 w 5608794"/>
                      <a:gd name="connsiteY327" fmla="*/ 2286538 h 5481041"/>
                      <a:gd name="connsiteX328" fmla="*/ 3296744 w 5608794"/>
                      <a:gd name="connsiteY328" fmla="*/ 2363537 h 5481041"/>
                      <a:gd name="connsiteX329" fmla="*/ 3238995 w 5608794"/>
                      <a:gd name="connsiteY329" fmla="*/ 2190285 h 5481041"/>
                      <a:gd name="connsiteX330" fmla="*/ 2988746 w 5608794"/>
                      <a:gd name="connsiteY330" fmla="*/ 2074786 h 5481041"/>
                      <a:gd name="connsiteX331" fmla="*/ 3181241 w 5608794"/>
                      <a:gd name="connsiteY331" fmla="*/ 1612792 h 5481041"/>
                      <a:gd name="connsiteX332" fmla="*/ 2584463 w 5608794"/>
                      <a:gd name="connsiteY332" fmla="*/ 2151788 h 5481041"/>
                      <a:gd name="connsiteX333" fmla="*/ 2584463 w 5608794"/>
                      <a:gd name="connsiteY333" fmla="*/ 2132538 h 5481041"/>
                      <a:gd name="connsiteX334" fmla="*/ 2565214 w 5608794"/>
                      <a:gd name="connsiteY334" fmla="*/ 2036289 h 5481041"/>
                      <a:gd name="connsiteX335" fmla="*/ 2622963 w 5608794"/>
                      <a:gd name="connsiteY335" fmla="*/ 1997790 h 5481041"/>
                      <a:gd name="connsiteX336" fmla="*/ 2642213 w 5608794"/>
                      <a:gd name="connsiteY336" fmla="*/ 1901540 h 5481041"/>
                      <a:gd name="connsiteX337" fmla="*/ 2642213 w 5608794"/>
                      <a:gd name="connsiteY337" fmla="*/ 1843791 h 5481041"/>
                      <a:gd name="connsiteX338" fmla="*/ 2699962 w 5608794"/>
                      <a:gd name="connsiteY338" fmla="*/ 1805291 h 5481041"/>
                      <a:gd name="connsiteX339" fmla="*/ 2719211 w 5608794"/>
                      <a:gd name="connsiteY339" fmla="*/ 1747542 h 5481041"/>
                      <a:gd name="connsiteX340" fmla="*/ 2757711 w 5608794"/>
                      <a:gd name="connsiteY340" fmla="*/ 1709042 h 5481041"/>
                      <a:gd name="connsiteX341" fmla="*/ 2796211 w 5608794"/>
                      <a:gd name="connsiteY341" fmla="*/ 1574292 h 5481041"/>
                      <a:gd name="connsiteX342" fmla="*/ 2834711 w 5608794"/>
                      <a:gd name="connsiteY342" fmla="*/ 1555043 h 5481041"/>
                      <a:gd name="connsiteX343" fmla="*/ 2815461 w 5608794"/>
                      <a:gd name="connsiteY343" fmla="*/ 1439544 h 5481041"/>
                      <a:gd name="connsiteX344" fmla="*/ 2873211 w 5608794"/>
                      <a:gd name="connsiteY344" fmla="*/ 1420295 h 5481041"/>
                      <a:gd name="connsiteX345" fmla="*/ 2969460 w 5608794"/>
                      <a:gd name="connsiteY345" fmla="*/ 1285545 h 5481041"/>
                      <a:gd name="connsiteX346" fmla="*/ 2930960 w 5608794"/>
                      <a:gd name="connsiteY346" fmla="*/ 1439546 h 5481041"/>
                      <a:gd name="connsiteX347" fmla="*/ 2911710 w 5608794"/>
                      <a:gd name="connsiteY347" fmla="*/ 1478046 h 5481041"/>
                      <a:gd name="connsiteX348" fmla="*/ 2853961 w 5608794"/>
                      <a:gd name="connsiteY348" fmla="*/ 1709043 h 5481041"/>
                      <a:gd name="connsiteX349" fmla="*/ 2815461 w 5608794"/>
                      <a:gd name="connsiteY349" fmla="*/ 1766792 h 5481041"/>
                      <a:gd name="connsiteX350" fmla="*/ 2796212 w 5608794"/>
                      <a:gd name="connsiteY350" fmla="*/ 1843792 h 5481041"/>
                      <a:gd name="connsiteX351" fmla="*/ 2738463 w 5608794"/>
                      <a:gd name="connsiteY351" fmla="*/ 1863042 h 5481041"/>
                      <a:gd name="connsiteX352" fmla="*/ 2719213 w 5608794"/>
                      <a:gd name="connsiteY352" fmla="*/ 1997791 h 5481041"/>
                      <a:gd name="connsiteX353" fmla="*/ 2642214 w 5608794"/>
                      <a:gd name="connsiteY353" fmla="*/ 2074791 h 5481041"/>
                      <a:gd name="connsiteX354" fmla="*/ 2661463 w 5608794"/>
                      <a:gd name="connsiteY354" fmla="*/ 2132541 h 5481041"/>
                      <a:gd name="connsiteX355" fmla="*/ 2584463 w 5608794"/>
                      <a:gd name="connsiteY355" fmla="*/ 2151790 h 5481041"/>
                      <a:gd name="connsiteX356" fmla="*/ 2430462 w 5608794"/>
                      <a:gd name="connsiteY356" fmla="*/ 1978535 h 5481041"/>
                      <a:gd name="connsiteX357" fmla="*/ 2411213 w 5608794"/>
                      <a:gd name="connsiteY357" fmla="*/ 1959286 h 5481041"/>
                      <a:gd name="connsiteX358" fmla="*/ 2411213 w 5608794"/>
                      <a:gd name="connsiteY358" fmla="*/ 1747540 h 5481041"/>
                      <a:gd name="connsiteX359" fmla="*/ 2488212 w 5608794"/>
                      <a:gd name="connsiteY359" fmla="*/ 1593539 h 5481041"/>
                      <a:gd name="connsiteX360" fmla="*/ 2488212 w 5608794"/>
                      <a:gd name="connsiteY360" fmla="*/ 1574289 h 5481041"/>
                      <a:gd name="connsiteX361" fmla="*/ 2796215 w 5608794"/>
                      <a:gd name="connsiteY361" fmla="*/ 1266287 h 5481041"/>
                      <a:gd name="connsiteX362" fmla="*/ 2430468 w 5608794"/>
                      <a:gd name="connsiteY362" fmla="*/ 1978569 h 5481041"/>
                      <a:gd name="connsiteX363" fmla="*/ 2372713 w 5608794"/>
                      <a:gd name="connsiteY363" fmla="*/ 1940035 h 5481041"/>
                      <a:gd name="connsiteX364" fmla="*/ 1987715 w 5608794"/>
                      <a:gd name="connsiteY364" fmla="*/ 1920786 h 5481041"/>
                      <a:gd name="connsiteX365" fmla="*/ 1737466 w 5608794"/>
                      <a:gd name="connsiteY365" fmla="*/ 2017035 h 5481041"/>
                      <a:gd name="connsiteX366" fmla="*/ 1698966 w 5608794"/>
                      <a:gd name="connsiteY366" fmla="*/ 1805289 h 5481041"/>
                      <a:gd name="connsiteX367" fmla="*/ 2372745 w 5608794"/>
                      <a:gd name="connsiteY367" fmla="*/ 1786040 h 5481041"/>
                      <a:gd name="connsiteX368" fmla="*/ 2372745 w 5608794"/>
                      <a:gd name="connsiteY368" fmla="*/ 1940041 h 5481041"/>
                      <a:gd name="connsiteX369" fmla="*/ 2372713 w 5608794"/>
                      <a:gd name="connsiteY369" fmla="*/ 1978535 h 5481041"/>
                      <a:gd name="connsiteX370" fmla="*/ 2391962 w 5608794"/>
                      <a:gd name="connsiteY370" fmla="*/ 1997785 h 5481041"/>
                      <a:gd name="connsiteX371" fmla="*/ 1698932 w 5608794"/>
                      <a:gd name="connsiteY371" fmla="*/ 2113283 h 5481041"/>
                      <a:gd name="connsiteX372" fmla="*/ 1718181 w 5608794"/>
                      <a:gd name="connsiteY372" fmla="*/ 2074783 h 5481041"/>
                      <a:gd name="connsiteX373" fmla="*/ 2372719 w 5608794"/>
                      <a:gd name="connsiteY373" fmla="*/ 1978534 h 5481041"/>
                      <a:gd name="connsiteX374" fmla="*/ 2603710 w 5608794"/>
                      <a:gd name="connsiteY374" fmla="*/ 2228784 h 5481041"/>
                      <a:gd name="connsiteX375" fmla="*/ 2622959 w 5608794"/>
                      <a:gd name="connsiteY375" fmla="*/ 2228784 h 5481041"/>
                      <a:gd name="connsiteX376" fmla="*/ 2603710 w 5608794"/>
                      <a:gd name="connsiteY376" fmla="*/ 2248033 h 5481041"/>
                      <a:gd name="connsiteX377" fmla="*/ 2930954 w 5608794"/>
                      <a:gd name="connsiteY377" fmla="*/ 2132535 h 5481041"/>
                      <a:gd name="connsiteX378" fmla="*/ 2950204 w 5608794"/>
                      <a:gd name="connsiteY378" fmla="*/ 2113285 h 5481041"/>
                      <a:gd name="connsiteX379" fmla="*/ 3065702 w 5608794"/>
                      <a:gd name="connsiteY379" fmla="*/ 2113285 h 5481041"/>
                      <a:gd name="connsiteX380" fmla="*/ 2930952 w 5608794"/>
                      <a:gd name="connsiteY380" fmla="*/ 2132535 h 5481041"/>
                      <a:gd name="connsiteX381" fmla="*/ 2430457 w 5608794"/>
                      <a:gd name="connsiteY381" fmla="*/ 1997785 h 5481041"/>
                      <a:gd name="connsiteX382" fmla="*/ 2430457 w 5608794"/>
                      <a:gd name="connsiteY382" fmla="*/ 2017034 h 5481041"/>
                      <a:gd name="connsiteX383" fmla="*/ 2449707 w 5608794"/>
                      <a:gd name="connsiteY383" fmla="*/ 2017034 h 5481041"/>
                      <a:gd name="connsiteX384" fmla="*/ 2276456 w 5608794"/>
                      <a:gd name="connsiteY384" fmla="*/ 2594568 h 5481041"/>
                      <a:gd name="connsiteX385" fmla="*/ 2314956 w 5608794"/>
                      <a:gd name="connsiteY385" fmla="*/ 2729318 h 5481041"/>
                      <a:gd name="connsiteX386" fmla="*/ 2430454 w 5608794"/>
                      <a:gd name="connsiteY386" fmla="*/ 2613819 h 5481041"/>
                      <a:gd name="connsiteX387" fmla="*/ 2488203 w 5608794"/>
                      <a:gd name="connsiteY387" fmla="*/ 2613819 h 5481041"/>
                      <a:gd name="connsiteX388" fmla="*/ 2584453 w 5608794"/>
                      <a:gd name="connsiteY388" fmla="*/ 2556070 h 5481041"/>
                      <a:gd name="connsiteX389" fmla="*/ 2603702 w 5608794"/>
                      <a:gd name="connsiteY389" fmla="*/ 2498321 h 5481041"/>
                      <a:gd name="connsiteX390" fmla="*/ 2661451 w 5608794"/>
                      <a:gd name="connsiteY390" fmla="*/ 2517570 h 5481041"/>
                      <a:gd name="connsiteX391" fmla="*/ 2719200 w 5608794"/>
                      <a:gd name="connsiteY391" fmla="*/ 2459821 h 5481041"/>
                      <a:gd name="connsiteX392" fmla="*/ 2776950 w 5608794"/>
                      <a:gd name="connsiteY392" fmla="*/ 2459821 h 5481041"/>
                      <a:gd name="connsiteX393" fmla="*/ 2873199 w 5608794"/>
                      <a:gd name="connsiteY393" fmla="*/ 2363572 h 5481041"/>
                      <a:gd name="connsiteX394" fmla="*/ 2930948 w 5608794"/>
                      <a:gd name="connsiteY394" fmla="*/ 2382821 h 5481041"/>
                      <a:gd name="connsiteX395" fmla="*/ 2969448 w 5608794"/>
                      <a:gd name="connsiteY395" fmla="*/ 2267323 h 5481041"/>
                      <a:gd name="connsiteX396" fmla="*/ 3027197 w 5608794"/>
                      <a:gd name="connsiteY396" fmla="*/ 2286572 h 5481041"/>
                      <a:gd name="connsiteX397" fmla="*/ 3181198 w 5608794"/>
                      <a:gd name="connsiteY397" fmla="*/ 2248072 h 5481041"/>
                      <a:gd name="connsiteX398" fmla="*/ 3084950 w 5608794"/>
                      <a:gd name="connsiteY398" fmla="*/ 2344321 h 5481041"/>
                      <a:gd name="connsiteX399" fmla="*/ 3027200 w 5608794"/>
                      <a:gd name="connsiteY399" fmla="*/ 2363571 h 5481041"/>
                      <a:gd name="connsiteX400" fmla="*/ 2853948 w 5608794"/>
                      <a:gd name="connsiteY400" fmla="*/ 2517572 h 5481041"/>
                      <a:gd name="connsiteX401" fmla="*/ 2796198 w 5608794"/>
                      <a:gd name="connsiteY401" fmla="*/ 2536821 h 5481041"/>
                      <a:gd name="connsiteX402" fmla="*/ 2719199 w 5608794"/>
                      <a:gd name="connsiteY402" fmla="*/ 2575321 h 5481041"/>
                      <a:gd name="connsiteX403" fmla="*/ 2680699 w 5608794"/>
                      <a:gd name="connsiteY403" fmla="*/ 2575321 h 5481041"/>
                      <a:gd name="connsiteX404" fmla="*/ 2584450 w 5608794"/>
                      <a:gd name="connsiteY404" fmla="*/ 2671570 h 5481041"/>
                      <a:gd name="connsiteX405" fmla="*/ 2468951 w 5608794"/>
                      <a:gd name="connsiteY405" fmla="*/ 2690820 h 5481041"/>
                      <a:gd name="connsiteX406" fmla="*/ 2449702 w 5608794"/>
                      <a:gd name="connsiteY406" fmla="*/ 2748569 h 5481041"/>
                      <a:gd name="connsiteX407" fmla="*/ 2372702 w 5608794"/>
                      <a:gd name="connsiteY407" fmla="*/ 2729320 h 5481041"/>
                      <a:gd name="connsiteX408" fmla="*/ 2314953 w 5608794"/>
                      <a:gd name="connsiteY408" fmla="*/ 2748569 h 5481041"/>
                      <a:gd name="connsiteX409" fmla="*/ 2372702 w 5608794"/>
                      <a:gd name="connsiteY409" fmla="*/ 2825569 h 5481041"/>
                      <a:gd name="connsiteX410" fmla="*/ 2237952 w 5608794"/>
                      <a:gd name="connsiteY410" fmla="*/ 2883318 h 5481041"/>
                      <a:gd name="connsiteX411" fmla="*/ 2237952 w 5608794"/>
                      <a:gd name="connsiteY411" fmla="*/ 2748568 h 5481041"/>
                      <a:gd name="connsiteX412" fmla="*/ 2180203 w 5608794"/>
                      <a:gd name="connsiteY412" fmla="*/ 2767818 h 5481041"/>
                      <a:gd name="connsiteX413" fmla="*/ 2141703 w 5608794"/>
                      <a:gd name="connsiteY413" fmla="*/ 2844817 h 5481041"/>
                      <a:gd name="connsiteX414" fmla="*/ 2083954 w 5608794"/>
                      <a:gd name="connsiteY414" fmla="*/ 2806317 h 5481041"/>
                      <a:gd name="connsiteX415" fmla="*/ 1987705 w 5608794"/>
                      <a:gd name="connsiteY415" fmla="*/ 2864067 h 5481041"/>
                      <a:gd name="connsiteX416" fmla="*/ 1852955 w 5608794"/>
                      <a:gd name="connsiteY416" fmla="*/ 2844817 h 5481041"/>
                      <a:gd name="connsiteX417" fmla="*/ 1814455 w 5608794"/>
                      <a:gd name="connsiteY417" fmla="*/ 2883317 h 5481041"/>
                      <a:gd name="connsiteX418" fmla="*/ 1737455 w 5608794"/>
                      <a:gd name="connsiteY418" fmla="*/ 2902567 h 5481041"/>
                      <a:gd name="connsiteX419" fmla="*/ 1679706 w 5608794"/>
                      <a:gd name="connsiteY419" fmla="*/ 2921816 h 5481041"/>
                      <a:gd name="connsiteX420" fmla="*/ 1448709 w 5608794"/>
                      <a:gd name="connsiteY420" fmla="*/ 2921816 h 5481041"/>
                      <a:gd name="connsiteX421" fmla="*/ 1390960 w 5608794"/>
                      <a:gd name="connsiteY421" fmla="*/ 2921816 h 5481041"/>
                      <a:gd name="connsiteX422" fmla="*/ 1256210 w 5608794"/>
                      <a:gd name="connsiteY422" fmla="*/ 2921816 h 5481041"/>
                      <a:gd name="connsiteX423" fmla="*/ 1390960 w 5608794"/>
                      <a:gd name="connsiteY423" fmla="*/ 2864067 h 5481041"/>
                      <a:gd name="connsiteX424" fmla="*/ 1429460 w 5608794"/>
                      <a:gd name="connsiteY424" fmla="*/ 2806317 h 5481041"/>
                      <a:gd name="connsiteX425" fmla="*/ 1544958 w 5608794"/>
                      <a:gd name="connsiteY425" fmla="*/ 2864067 h 5481041"/>
                      <a:gd name="connsiteX426" fmla="*/ 1564207 w 5608794"/>
                      <a:gd name="connsiteY426" fmla="*/ 2825567 h 5481041"/>
                      <a:gd name="connsiteX427" fmla="*/ 1698957 w 5608794"/>
                      <a:gd name="connsiteY427" fmla="*/ 2825567 h 5481041"/>
                      <a:gd name="connsiteX428" fmla="*/ 1756707 w 5608794"/>
                      <a:gd name="connsiteY428" fmla="*/ 2806317 h 5481041"/>
                      <a:gd name="connsiteX429" fmla="*/ 1814456 w 5608794"/>
                      <a:gd name="connsiteY429" fmla="*/ 2787068 h 5481041"/>
                      <a:gd name="connsiteX430" fmla="*/ 1872205 w 5608794"/>
                      <a:gd name="connsiteY430" fmla="*/ 2729319 h 5481041"/>
                      <a:gd name="connsiteX431" fmla="*/ 1910705 w 5608794"/>
                      <a:gd name="connsiteY431" fmla="*/ 2767818 h 5481041"/>
                      <a:gd name="connsiteX432" fmla="*/ 2026204 w 5608794"/>
                      <a:gd name="connsiteY432" fmla="*/ 2767818 h 5481041"/>
                      <a:gd name="connsiteX433" fmla="*/ 2064703 w 5608794"/>
                      <a:gd name="connsiteY433" fmla="*/ 2729319 h 5481041"/>
                      <a:gd name="connsiteX434" fmla="*/ 2237956 w 5608794"/>
                      <a:gd name="connsiteY434" fmla="*/ 2729319 h 5481041"/>
                      <a:gd name="connsiteX435" fmla="*/ 2180207 w 5608794"/>
                      <a:gd name="connsiteY435" fmla="*/ 2613820 h 5481041"/>
                      <a:gd name="connsiteX436" fmla="*/ 2276456 w 5608794"/>
                      <a:gd name="connsiteY436" fmla="*/ 2594571 h 5481041"/>
                      <a:gd name="connsiteX437" fmla="*/ 1621918 w 5608794"/>
                      <a:gd name="connsiteY437" fmla="*/ 2536819 h 5481041"/>
                      <a:gd name="connsiteX438" fmla="*/ 1641168 w 5608794"/>
                      <a:gd name="connsiteY438" fmla="*/ 2556068 h 5481041"/>
                      <a:gd name="connsiteX439" fmla="*/ 1256170 w 5608794"/>
                      <a:gd name="connsiteY439" fmla="*/ 2748562 h 5481041"/>
                      <a:gd name="connsiteX440" fmla="*/ 1621917 w 5608794"/>
                      <a:gd name="connsiteY440" fmla="*/ 2536817 h 5481041"/>
                      <a:gd name="connsiteX441" fmla="*/ 2122415 w 5608794"/>
                      <a:gd name="connsiteY441" fmla="*/ 2633068 h 5481041"/>
                      <a:gd name="connsiteX442" fmla="*/ 2141665 w 5608794"/>
                      <a:gd name="connsiteY442" fmla="*/ 2671567 h 5481041"/>
                      <a:gd name="connsiteX443" fmla="*/ 2122415 w 5608794"/>
                      <a:gd name="connsiteY443" fmla="*/ 2633068 h 5481041"/>
                      <a:gd name="connsiteX444" fmla="*/ 2334161 w 5608794"/>
                      <a:gd name="connsiteY444" fmla="*/ 2575318 h 5481041"/>
                      <a:gd name="connsiteX445" fmla="*/ 2353410 w 5608794"/>
                      <a:gd name="connsiteY445" fmla="*/ 2556069 h 5481041"/>
                      <a:gd name="connsiteX446" fmla="*/ 2334161 w 5608794"/>
                      <a:gd name="connsiteY446" fmla="*/ 2633069 h 5481041"/>
                      <a:gd name="connsiteX447" fmla="*/ 2334161 w 5608794"/>
                      <a:gd name="connsiteY447" fmla="*/ 2575319 h 5481041"/>
                      <a:gd name="connsiteX448" fmla="*/ 1583377 w 5608794"/>
                      <a:gd name="connsiteY448" fmla="*/ 1747538 h 5481041"/>
                      <a:gd name="connsiteX449" fmla="*/ 1602626 w 5608794"/>
                      <a:gd name="connsiteY449" fmla="*/ 1766788 h 5481041"/>
                      <a:gd name="connsiteX450" fmla="*/ 1602626 w 5608794"/>
                      <a:gd name="connsiteY450" fmla="*/ 1863037 h 5481041"/>
                      <a:gd name="connsiteX451" fmla="*/ 1544877 w 5608794"/>
                      <a:gd name="connsiteY451" fmla="*/ 1863037 h 5481041"/>
                      <a:gd name="connsiteX452" fmla="*/ 1487127 w 5608794"/>
                      <a:gd name="connsiteY452" fmla="*/ 1959286 h 5481041"/>
                      <a:gd name="connsiteX453" fmla="*/ 1390878 w 5608794"/>
                      <a:gd name="connsiteY453" fmla="*/ 2036285 h 5481041"/>
                      <a:gd name="connsiteX454" fmla="*/ 1371629 w 5608794"/>
                      <a:gd name="connsiteY454" fmla="*/ 2094035 h 5481041"/>
                      <a:gd name="connsiteX455" fmla="*/ 1333129 w 5608794"/>
                      <a:gd name="connsiteY455" fmla="*/ 2151784 h 5481041"/>
                      <a:gd name="connsiteX456" fmla="*/ 1294629 w 5608794"/>
                      <a:gd name="connsiteY456" fmla="*/ 2209533 h 5481041"/>
                      <a:gd name="connsiteX457" fmla="*/ 1102135 w 5608794"/>
                      <a:gd name="connsiteY457" fmla="*/ 2344283 h 5481041"/>
                      <a:gd name="connsiteX458" fmla="*/ 1063635 w 5608794"/>
                      <a:gd name="connsiteY458" fmla="*/ 2402032 h 5481041"/>
                      <a:gd name="connsiteX459" fmla="*/ 948137 w 5608794"/>
                      <a:gd name="connsiteY459" fmla="*/ 2479032 h 5481041"/>
                      <a:gd name="connsiteX460" fmla="*/ 1025136 w 5608794"/>
                      <a:gd name="connsiteY460" fmla="*/ 2344282 h 5481041"/>
                      <a:gd name="connsiteX461" fmla="*/ 1025136 w 5608794"/>
                      <a:gd name="connsiteY461" fmla="*/ 2267282 h 5481041"/>
                      <a:gd name="connsiteX462" fmla="*/ 1140635 w 5608794"/>
                      <a:gd name="connsiteY462" fmla="*/ 2248033 h 5481041"/>
                      <a:gd name="connsiteX463" fmla="*/ 1140635 w 5608794"/>
                      <a:gd name="connsiteY463" fmla="*/ 2190284 h 5481041"/>
                      <a:gd name="connsiteX464" fmla="*/ 1256133 w 5608794"/>
                      <a:gd name="connsiteY464" fmla="*/ 2113284 h 5481041"/>
                      <a:gd name="connsiteX465" fmla="*/ 1275383 w 5608794"/>
                      <a:gd name="connsiteY465" fmla="*/ 2074784 h 5481041"/>
                      <a:gd name="connsiteX466" fmla="*/ 1313883 w 5608794"/>
                      <a:gd name="connsiteY466" fmla="*/ 2017035 h 5481041"/>
                      <a:gd name="connsiteX467" fmla="*/ 1313883 w 5608794"/>
                      <a:gd name="connsiteY467" fmla="*/ 1940035 h 5481041"/>
                      <a:gd name="connsiteX468" fmla="*/ 1371632 w 5608794"/>
                      <a:gd name="connsiteY468" fmla="*/ 1940035 h 5481041"/>
                      <a:gd name="connsiteX469" fmla="*/ 1467881 w 5608794"/>
                      <a:gd name="connsiteY469" fmla="*/ 1863036 h 5481041"/>
                      <a:gd name="connsiteX470" fmla="*/ 1467881 w 5608794"/>
                      <a:gd name="connsiteY470" fmla="*/ 1824536 h 5481041"/>
                      <a:gd name="connsiteX471" fmla="*/ 1583379 w 5608794"/>
                      <a:gd name="connsiteY471" fmla="*/ 1747536 h 5481041"/>
                      <a:gd name="connsiteX472" fmla="*/ 2411157 w 5608794"/>
                      <a:gd name="connsiteY472" fmla="*/ 1420294 h 5481041"/>
                      <a:gd name="connsiteX473" fmla="*/ 1525622 w 5608794"/>
                      <a:gd name="connsiteY473" fmla="*/ 1343294 h 5481041"/>
                      <a:gd name="connsiteX474" fmla="*/ 2411157 w 5608794"/>
                      <a:gd name="connsiteY474" fmla="*/ 1420294 h 5481041"/>
                      <a:gd name="connsiteX475" fmla="*/ 851844 w 5608794"/>
                      <a:gd name="connsiteY475" fmla="*/ 2344321 h 5481041"/>
                      <a:gd name="connsiteX476" fmla="*/ 1506381 w 5608794"/>
                      <a:gd name="connsiteY476" fmla="*/ 1728287 h 5481041"/>
                      <a:gd name="connsiteX477" fmla="*/ 851844 w 5608794"/>
                      <a:gd name="connsiteY477" fmla="*/ 2344321 h 5481041"/>
                      <a:gd name="connsiteX478" fmla="*/ 3527639 w 5608794"/>
                      <a:gd name="connsiteY478" fmla="*/ 3037352 h 5481041"/>
                      <a:gd name="connsiteX479" fmla="*/ 3758636 w 5608794"/>
                      <a:gd name="connsiteY479" fmla="*/ 2921853 h 5481041"/>
                      <a:gd name="connsiteX480" fmla="*/ 3816385 w 5608794"/>
                      <a:gd name="connsiteY480" fmla="*/ 2902604 h 5481041"/>
                      <a:gd name="connsiteX481" fmla="*/ 3835635 w 5608794"/>
                      <a:gd name="connsiteY481" fmla="*/ 2921853 h 5481041"/>
                      <a:gd name="connsiteX482" fmla="*/ 3277354 w 5608794"/>
                      <a:gd name="connsiteY482" fmla="*/ 3364596 h 5481041"/>
                      <a:gd name="connsiteX483" fmla="*/ 3527603 w 5608794"/>
                      <a:gd name="connsiteY483" fmla="*/ 3037352 h 5481041"/>
                      <a:gd name="connsiteX484" fmla="*/ 3546889 w 5608794"/>
                      <a:gd name="connsiteY484" fmla="*/ 1786061 h 5481041"/>
                      <a:gd name="connsiteX485" fmla="*/ 3816388 w 5608794"/>
                      <a:gd name="connsiteY485" fmla="*/ 1689811 h 5481041"/>
                      <a:gd name="connsiteX486" fmla="*/ 4278383 w 5608794"/>
                      <a:gd name="connsiteY486" fmla="*/ 1843813 h 5481041"/>
                      <a:gd name="connsiteX487" fmla="*/ 3373597 w 5608794"/>
                      <a:gd name="connsiteY487" fmla="*/ 1920812 h 5481041"/>
                      <a:gd name="connsiteX488" fmla="*/ 3546849 w 5608794"/>
                      <a:gd name="connsiteY488" fmla="*/ 1786062 h 5481041"/>
                      <a:gd name="connsiteX489" fmla="*/ 3931887 w 5608794"/>
                      <a:gd name="connsiteY489" fmla="*/ 996783 h 5481041"/>
                      <a:gd name="connsiteX490" fmla="*/ 3200354 w 5608794"/>
                      <a:gd name="connsiteY490" fmla="*/ 1516531 h 5481041"/>
                      <a:gd name="connsiteX491" fmla="*/ 3931887 w 5608794"/>
                      <a:gd name="connsiteY491" fmla="*/ 996783 h 5481041"/>
                      <a:gd name="connsiteX492" fmla="*/ 3951136 w 5608794"/>
                      <a:gd name="connsiteY492" fmla="*/ 2690807 h 5481041"/>
                      <a:gd name="connsiteX493" fmla="*/ 3970386 w 5608794"/>
                      <a:gd name="connsiteY493" fmla="*/ 2633058 h 5481041"/>
                      <a:gd name="connsiteX494" fmla="*/ 4028135 w 5608794"/>
                      <a:gd name="connsiteY494" fmla="*/ 2613809 h 5481041"/>
                      <a:gd name="connsiteX495" fmla="*/ 4066635 w 5608794"/>
                      <a:gd name="connsiteY495" fmla="*/ 2575309 h 5481041"/>
                      <a:gd name="connsiteX496" fmla="*/ 4124384 w 5608794"/>
                      <a:gd name="connsiteY496" fmla="*/ 2594558 h 5481041"/>
                      <a:gd name="connsiteX497" fmla="*/ 4182134 w 5608794"/>
                      <a:gd name="connsiteY497" fmla="*/ 2575309 h 5481041"/>
                      <a:gd name="connsiteX498" fmla="*/ 4239883 w 5608794"/>
                      <a:gd name="connsiteY498" fmla="*/ 2594558 h 5481041"/>
                      <a:gd name="connsiteX499" fmla="*/ 4374633 w 5608794"/>
                      <a:gd name="connsiteY499" fmla="*/ 2536809 h 5481041"/>
                      <a:gd name="connsiteX500" fmla="*/ 4413133 w 5608794"/>
                      <a:gd name="connsiteY500" fmla="*/ 2556058 h 5481041"/>
                      <a:gd name="connsiteX501" fmla="*/ 4451633 w 5608794"/>
                      <a:gd name="connsiteY501" fmla="*/ 2536809 h 5481041"/>
                      <a:gd name="connsiteX502" fmla="*/ 4528632 w 5608794"/>
                      <a:gd name="connsiteY502" fmla="*/ 2575309 h 5481041"/>
                      <a:gd name="connsiteX503" fmla="*/ 4509383 w 5608794"/>
                      <a:gd name="connsiteY503" fmla="*/ 2575309 h 5481041"/>
                      <a:gd name="connsiteX504" fmla="*/ 4297637 w 5608794"/>
                      <a:gd name="connsiteY504" fmla="*/ 2671558 h 5481041"/>
                      <a:gd name="connsiteX505" fmla="*/ 4239888 w 5608794"/>
                      <a:gd name="connsiteY505" fmla="*/ 2671558 h 5481041"/>
                      <a:gd name="connsiteX506" fmla="*/ 4162888 w 5608794"/>
                      <a:gd name="connsiteY506" fmla="*/ 2690807 h 5481041"/>
                      <a:gd name="connsiteX507" fmla="*/ 4105139 w 5608794"/>
                      <a:gd name="connsiteY507" fmla="*/ 2671558 h 5481041"/>
                      <a:gd name="connsiteX508" fmla="*/ 3989640 w 5608794"/>
                      <a:gd name="connsiteY508" fmla="*/ 2729307 h 5481041"/>
                      <a:gd name="connsiteX509" fmla="*/ 3951140 w 5608794"/>
                      <a:gd name="connsiteY509" fmla="*/ 2690807 h 5481041"/>
                      <a:gd name="connsiteX510" fmla="*/ 3951136 w 5608794"/>
                      <a:gd name="connsiteY510" fmla="*/ 2402056 h 5481041"/>
                      <a:gd name="connsiteX511" fmla="*/ 3931887 w 5608794"/>
                      <a:gd name="connsiteY511" fmla="*/ 2382807 h 5481041"/>
                      <a:gd name="connsiteX512" fmla="*/ 3893387 w 5608794"/>
                      <a:gd name="connsiteY512" fmla="*/ 2421306 h 5481041"/>
                      <a:gd name="connsiteX513" fmla="*/ 3854887 w 5608794"/>
                      <a:gd name="connsiteY513" fmla="*/ 2459806 h 5481041"/>
                      <a:gd name="connsiteX514" fmla="*/ 3835638 w 5608794"/>
                      <a:gd name="connsiteY514" fmla="*/ 2498306 h 5481041"/>
                      <a:gd name="connsiteX515" fmla="*/ 3816388 w 5608794"/>
                      <a:gd name="connsiteY515" fmla="*/ 2479057 h 5481041"/>
                      <a:gd name="connsiteX516" fmla="*/ 3951138 w 5608794"/>
                      <a:gd name="connsiteY516" fmla="*/ 2363558 h 5481041"/>
                      <a:gd name="connsiteX517" fmla="*/ 4143633 w 5608794"/>
                      <a:gd name="connsiteY517" fmla="*/ 2305809 h 5481041"/>
                      <a:gd name="connsiteX518" fmla="*/ 4182132 w 5608794"/>
                      <a:gd name="connsiteY518" fmla="*/ 2286559 h 5481041"/>
                      <a:gd name="connsiteX519" fmla="*/ 4182132 w 5608794"/>
                      <a:gd name="connsiteY519" fmla="*/ 2325059 h 5481041"/>
                      <a:gd name="connsiteX520" fmla="*/ 3951136 w 5608794"/>
                      <a:gd name="connsiteY520" fmla="*/ 2402059 h 5481041"/>
                      <a:gd name="connsiteX521" fmla="*/ 3758642 w 5608794"/>
                      <a:gd name="connsiteY521" fmla="*/ 2517554 h 5481041"/>
                      <a:gd name="connsiteX522" fmla="*/ 3739393 w 5608794"/>
                      <a:gd name="connsiteY522" fmla="*/ 2556054 h 5481041"/>
                      <a:gd name="connsiteX523" fmla="*/ 3720143 w 5608794"/>
                      <a:gd name="connsiteY523" fmla="*/ 2575304 h 5481041"/>
                      <a:gd name="connsiteX524" fmla="*/ 3623894 w 5608794"/>
                      <a:gd name="connsiteY524" fmla="*/ 2613803 h 5481041"/>
                      <a:gd name="connsiteX525" fmla="*/ 3604645 w 5608794"/>
                      <a:gd name="connsiteY525" fmla="*/ 2671553 h 5481041"/>
                      <a:gd name="connsiteX526" fmla="*/ 3527645 w 5608794"/>
                      <a:gd name="connsiteY526" fmla="*/ 2710053 h 5481041"/>
                      <a:gd name="connsiteX527" fmla="*/ 3469896 w 5608794"/>
                      <a:gd name="connsiteY527" fmla="*/ 2748552 h 5481041"/>
                      <a:gd name="connsiteX528" fmla="*/ 3258150 w 5608794"/>
                      <a:gd name="connsiteY528" fmla="*/ 2825552 h 5481041"/>
                      <a:gd name="connsiteX529" fmla="*/ 3200401 w 5608794"/>
                      <a:gd name="connsiteY529" fmla="*/ 2864052 h 5481041"/>
                      <a:gd name="connsiteX530" fmla="*/ 3065651 w 5608794"/>
                      <a:gd name="connsiteY530" fmla="*/ 2902552 h 5481041"/>
                      <a:gd name="connsiteX531" fmla="*/ 3200401 w 5608794"/>
                      <a:gd name="connsiteY531" fmla="*/ 2806303 h 5481041"/>
                      <a:gd name="connsiteX532" fmla="*/ 3200401 w 5608794"/>
                      <a:gd name="connsiteY532" fmla="*/ 2729303 h 5481041"/>
                      <a:gd name="connsiteX533" fmla="*/ 3315899 w 5608794"/>
                      <a:gd name="connsiteY533" fmla="*/ 2748552 h 5481041"/>
                      <a:gd name="connsiteX534" fmla="*/ 3335149 w 5608794"/>
                      <a:gd name="connsiteY534" fmla="*/ 2690803 h 5481041"/>
                      <a:gd name="connsiteX535" fmla="*/ 3469899 w 5608794"/>
                      <a:gd name="connsiteY535" fmla="*/ 2652303 h 5481041"/>
                      <a:gd name="connsiteX536" fmla="*/ 3489148 w 5608794"/>
                      <a:gd name="connsiteY536" fmla="*/ 2613803 h 5481041"/>
                      <a:gd name="connsiteX537" fmla="*/ 3566148 w 5608794"/>
                      <a:gd name="connsiteY537" fmla="*/ 2575304 h 5481041"/>
                      <a:gd name="connsiteX538" fmla="*/ 3585397 w 5608794"/>
                      <a:gd name="connsiteY538" fmla="*/ 2517554 h 5481041"/>
                      <a:gd name="connsiteX539" fmla="*/ 3643147 w 5608794"/>
                      <a:gd name="connsiteY539" fmla="*/ 2517554 h 5481041"/>
                      <a:gd name="connsiteX540" fmla="*/ 3739396 w 5608794"/>
                      <a:gd name="connsiteY540" fmla="*/ 2479055 h 5481041"/>
                      <a:gd name="connsiteX541" fmla="*/ 3758645 w 5608794"/>
                      <a:gd name="connsiteY541" fmla="*/ 2421305 h 5481041"/>
                      <a:gd name="connsiteX542" fmla="*/ 3797145 w 5608794"/>
                      <a:gd name="connsiteY542" fmla="*/ 2440555 h 5481041"/>
                      <a:gd name="connsiteX543" fmla="*/ 3758645 w 5608794"/>
                      <a:gd name="connsiteY543" fmla="*/ 2517554 h 5481041"/>
                      <a:gd name="connsiteX544" fmla="*/ 4547919 w 5608794"/>
                      <a:gd name="connsiteY544" fmla="*/ 2575304 h 5481041"/>
                      <a:gd name="connsiteX545" fmla="*/ 4567169 w 5608794"/>
                      <a:gd name="connsiteY545" fmla="*/ 2575304 h 5481041"/>
                      <a:gd name="connsiteX546" fmla="*/ 4547919 w 5608794"/>
                      <a:gd name="connsiteY546" fmla="*/ 2575304 h 5481041"/>
                      <a:gd name="connsiteX547" fmla="*/ 4567169 w 5608794"/>
                      <a:gd name="connsiteY547" fmla="*/ 2286552 h 5481041"/>
                      <a:gd name="connsiteX548" fmla="*/ 4547919 w 5608794"/>
                      <a:gd name="connsiteY548" fmla="*/ 2286552 h 5481041"/>
                      <a:gd name="connsiteX549" fmla="*/ 4547919 w 5608794"/>
                      <a:gd name="connsiteY549" fmla="*/ 2228803 h 5481041"/>
                      <a:gd name="connsiteX550" fmla="*/ 4413170 w 5608794"/>
                      <a:gd name="connsiteY550" fmla="*/ 2248053 h 5481041"/>
                      <a:gd name="connsiteX551" fmla="*/ 4316921 w 5608794"/>
                      <a:gd name="connsiteY551" fmla="*/ 2190303 h 5481041"/>
                      <a:gd name="connsiteX552" fmla="*/ 4278421 w 5608794"/>
                      <a:gd name="connsiteY552" fmla="*/ 2228803 h 5481041"/>
                      <a:gd name="connsiteX553" fmla="*/ 4259171 w 5608794"/>
                      <a:gd name="connsiteY553" fmla="*/ 2209554 h 5481041"/>
                      <a:gd name="connsiteX554" fmla="*/ 4355421 w 5608794"/>
                      <a:gd name="connsiteY554" fmla="*/ 2113305 h 5481041"/>
                      <a:gd name="connsiteX555" fmla="*/ 4393921 w 5608794"/>
                      <a:gd name="connsiteY555" fmla="*/ 2151805 h 5481041"/>
                      <a:gd name="connsiteX556" fmla="*/ 4490169 w 5608794"/>
                      <a:gd name="connsiteY556" fmla="*/ 2151805 h 5481041"/>
                      <a:gd name="connsiteX557" fmla="*/ 4547919 w 5608794"/>
                      <a:gd name="connsiteY557" fmla="*/ 2113305 h 5481041"/>
                      <a:gd name="connsiteX558" fmla="*/ 4586419 w 5608794"/>
                      <a:gd name="connsiteY558" fmla="*/ 2171054 h 5481041"/>
                      <a:gd name="connsiteX559" fmla="*/ 4663418 w 5608794"/>
                      <a:gd name="connsiteY559" fmla="*/ 2190303 h 5481041"/>
                      <a:gd name="connsiteX560" fmla="*/ 4701918 w 5608794"/>
                      <a:gd name="connsiteY560" fmla="*/ 2209553 h 5481041"/>
                      <a:gd name="connsiteX561" fmla="*/ 4836668 w 5608794"/>
                      <a:gd name="connsiteY561" fmla="*/ 2209553 h 5481041"/>
                      <a:gd name="connsiteX562" fmla="*/ 4875168 w 5608794"/>
                      <a:gd name="connsiteY562" fmla="*/ 2248053 h 5481041"/>
                      <a:gd name="connsiteX563" fmla="*/ 4971417 w 5608794"/>
                      <a:gd name="connsiteY563" fmla="*/ 2190303 h 5481041"/>
                      <a:gd name="connsiteX564" fmla="*/ 5009917 w 5608794"/>
                      <a:gd name="connsiteY564" fmla="*/ 2248053 h 5481041"/>
                      <a:gd name="connsiteX565" fmla="*/ 5163918 w 5608794"/>
                      <a:gd name="connsiteY565" fmla="*/ 2305802 h 5481041"/>
                      <a:gd name="connsiteX566" fmla="*/ 5009917 w 5608794"/>
                      <a:gd name="connsiteY566" fmla="*/ 2305802 h 5481041"/>
                      <a:gd name="connsiteX567" fmla="*/ 4952168 w 5608794"/>
                      <a:gd name="connsiteY567" fmla="*/ 2305802 h 5481041"/>
                      <a:gd name="connsiteX568" fmla="*/ 4721171 w 5608794"/>
                      <a:gd name="connsiteY568" fmla="*/ 2305802 h 5481041"/>
                      <a:gd name="connsiteX569" fmla="*/ 4663421 w 5608794"/>
                      <a:gd name="connsiteY569" fmla="*/ 2286552 h 5481041"/>
                      <a:gd name="connsiteX570" fmla="*/ 4586422 w 5608794"/>
                      <a:gd name="connsiteY570" fmla="*/ 2267303 h 5481041"/>
                      <a:gd name="connsiteX571" fmla="*/ 4567172 w 5608794"/>
                      <a:gd name="connsiteY571" fmla="*/ 2286552 h 5481041"/>
                      <a:gd name="connsiteX572" fmla="*/ 4336172 w 5608794"/>
                      <a:gd name="connsiteY572" fmla="*/ 1920805 h 5481041"/>
                      <a:gd name="connsiteX573" fmla="*/ 4278423 w 5608794"/>
                      <a:gd name="connsiteY573" fmla="*/ 1940055 h 5481041"/>
                      <a:gd name="connsiteX574" fmla="*/ 4259173 w 5608794"/>
                      <a:gd name="connsiteY574" fmla="*/ 1959304 h 5481041"/>
                      <a:gd name="connsiteX575" fmla="*/ 4239924 w 5608794"/>
                      <a:gd name="connsiteY575" fmla="*/ 1978554 h 5481041"/>
                      <a:gd name="connsiteX576" fmla="*/ 4220675 w 5608794"/>
                      <a:gd name="connsiteY576" fmla="*/ 1978554 h 5481041"/>
                      <a:gd name="connsiteX577" fmla="*/ 4124425 w 5608794"/>
                      <a:gd name="connsiteY577" fmla="*/ 2036303 h 5481041"/>
                      <a:gd name="connsiteX578" fmla="*/ 3989675 w 5608794"/>
                      <a:gd name="connsiteY578" fmla="*/ 2017054 h 5481041"/>
                      <a:gd name="connsiteX579" fmla="*/ 3951176 w 5608794"/>
                      <a:gd name="connsiteY579" fmla="*/ 2055553 h 5481041"/>
                      <a:gd name="connsiteX580" fmla="*/ 3874176 w 5608794"/>
                      <a:gd name="connsiteY580" fmla="*/ 2074803 h 5481041"/>
                      <a:gd name="connsiteX581" fmla="*/ 3797176 w 5608794"/>
                      <a:gd name="connsiteY581" fmla="*/ 2094052 h 5481041"/>
                      <a:gd name="connsiteX582" fmla="*/ 3585430 w 5608794"/>
                      <a:gd name="connsiteY582" fmla="*/ 2094052 h 5481041"/>
                      <a:gd name="connsiteX583" fmla="*/ 3508431 w 5608794"/>
                      <a:gd name="connsiteY583" fmla="*/ 2113302 h 5481041"/>
                      <a:gd name="connsiteX584" fmla="*/ 3373681 w 5608794"/>
                      <a:gd name="connsiteY584" fmla="*/ 2094052 h 5481041"/>
                      <a:gd name="connsiteX585" fmla="*/ 3527682 w 5608794"/>
                      <a:gd name="connsiteY585" fmla="*/ 2036303 h 5481041"/>
                      <a:gd name="connsiteX586" fmla="*/ 3566182 w 5608794"/>
                      <a:gd name="connsiteY586" fmla="*/ 1978554 h 5481041"/>
                      <a:gd name="connsiteX587" fmla="*/ 3662431 w 5608794"/>
                      <a:gd name="connsiteY587" fmla="*/ 2036303 h 5481041"/>
                      <a:gd name="connsiteX588" fmla="*/ 3700931 w 5608794"/>
                      <a:gd name="connsiteY588" fmla="*/ 1997803 h 5481041"/>
                      <a:gd name="connsiteX589" fmla="*/ 3816430 w 5608794"/>
                      <a:gd name="connsiteY589" fmla="*/ 1997803 h 5481041"/>
                      <a:gd name="connsiteX590" fmla="*/ 3874179 w 5608794"/>
                      <a:gd name="connsiteY590" fmla="*/ 1978554 h 5481041"/>
                      <a:gd name="connsiteX591" fmla="*/ 3951179 w 5608794"/>
                      <a:gd name="connsiteY591" fmla="*/ 1959304 h 5481041"/>
                      <a:gd name="connsiteX592" fmla="*/ 3989678 w 5608794"/>
                      <a:gd name="connsiteY592" fmla="*/ 1901555 h 5481041"/>
                      <a:gd name="connsiteX593" fmla="*/ 4047428 w 5608794"/>
                      <a:gd name="connsiteY593" fmla="*/ 1940055 h 5481041"/>
                      <a:gd name="connsiteX594" fmla="*/ 4143677 w 5608794"/>
                      <a:gd name="connsiteY594" fmla="*/ 1940055 h 5481041"/>
                      <a:gd name="connsiteX595" fmla="*/ 4182177 w 5608794"/>
                      <a:gd name="connsiteY595" fmla="*/ 1901555 h 5481041"/>
                      <a:gd name="connsiteX596" fmla="*/ 4336178 w 5608794"/>
                      <a:gd name="connsiteY596" fmla="*/ 1920804 h 5481041"/>
                      <a:gd name="connsiteX597" fmla="*/ 4374672 w 5608794"/>
                      <a:gd name="connsiteY597" fmla="*/ 1940055 h 5481041"/>
                      <a:gd name="connsiteX598" fmla="*/ 4374672 w 5608794"/>
                      <a:gd name="connsiteY598" fmla="*/ 1959304 h 5481041"/>
                      <a:gd name="connsiteX599" fmla="*/ 5144708 w 5608794"/>
                      <a:gd name="connsiteY599" fmla="*/ 2132557 h 5481041"/>
                      <a:gd name="connsiteX600" fmla="*/ 4374672 w 5608794"/>
                      <a:gd name="connsiteY600" fmla="*/ 1940063 h 5481041"/>
                      <a:gd name="connsiteX601" fmla="*/ 3469886 w 5608794"/>
                      <a:gd name="connsiteY601" fmla="*/ 2325053 h 5481041"/>
                      <a:gd name="connsiteX602" fmla="*/ 3450637 w 5608794"/>
                      <a:gd name="connsiteY602" fmla="*/ 2305804 h 5481041"/>
                      <a:gd name="connsiteX603" fmla="*/ 3277384 w 5608794"/>
                      <a:gd name="connsiteY603" fmla="*/ 2402053 h 5481041"/>
                      <a:gd name="connsiteX604" fmla="*/ 3277384 w 5608794"/>
                      <a:gd name="connsiteY604" fmla="*/ 2459802 h 5481041"/>
                      <a:gd name="connsiteX605" fmla="*/ 3469878 w 5608794"/>
                      <a:gd name="connsiteY605" fmla="*/ 2325052 h 5481041"/>
                      <a:gd name="connsiteX606" fmla="*/ 3007892 w 5608794"/>
                      <a:gd name="connsiteY606" fmla="*/ 2921836 h 5481041"/>
                      <a:gd name="connsiteX607" fmla="*/ 2988643 w 5608794"/>
                      <a:gd name="connsiteY607" fmla="*/ 2787087 h 5481041"/>
                      <a:gd name="connsiteX608" fmla="*/ 2853893 w 5608794"/>
                      <a:gd name="connsiteY608" fmla="*/ 2844836 h 5481041"/>
                      <a:gd name="connsiteX609" fmla="*/ 3027145 w 5608794"/>
                      <a:gd name="connsiteY609" fmla="*/ 2941085 h 5481041"/>
                      <a:gd name="connsiteX610" fmla="*/ 2391858 w 5608794"/>
                      <a:gd name="connsiteY610" fmla="*/ 2844837 h 5481041"/>
                      <a:gd name="connsiteX611" fmla="*/ 2430357 w 5608794"/>
                      <a:gd name="connsiteY611" fmla="*/ 2864086 h 5481041"/>
                      <a:gd name="connsiteX612" fmla="*/ 2218612 w 5608794"/>
                      <a:gd name="connsiteY612" fmla="*/ 2998836 h 5481041"/>
                      <a:gd name="connsiteX613" fmla="*/ 2391864 w 5608794"/>
                      <a:gd name="connsiteY613" fmla="*/ 2844835 h 5481041"/>
                      <a:gd name="connsiteX614" fmla="*/ 2757604 w 5608794"/>
                      <a:gd name="connsiteY614" fmla="*/ 2883337 h 5481041"/>
                      <a:gd name="connsiteX615" fmla="*/ 2815354 w 5608794"/>
                      <a:gd name="connsiteY615" fmla="*/ 2883337 h 5481041"/>
                      <a:gd name="connsiteX616" fmla="*/ 3104105 w 5608794"/>
                      <a:gd name="connsiteY616" fmla="*/ 3075831 h 5481041"/>
                      <a:gd name="connsiteX617" fmla="*/ 2757609 w 5608794"/>
                      <a:gd name="connsiteY617" fmla="*/ 2883337 h 5481041"/>
                      <a:gd name="connsiteX618" fmla="*/ 3681632 w 5608794"/>
                      <a:gd name="connsiteY618" fmla="*/ 3942114 h 5481041"/>
                      <a:gd name="connsiteX619" fmla="*/ 3084848 w 5608794"/>
                      <a:gd name="connsiteY619" fmla="*/ 3730368 h 5481041"/>
                      <a:gd name="connsiteX620" fmla="*/ 2642106 w 5608794"/>
                      <a:gd name="connsiteY620" fmla="*/ 4173111 h 5481041"/>
                      <a:gd name="connsiteX621" fmla="*/ 2796107 w 5608794"/>
                      <a:gd name="connsiteY621" fmla="*/ 4096111 h 5481041"/>
                      <a:gd name="connsiteX622" fmla="*/ 2853856 w 5608794"/>
                      <a:gd name="connsiteY622" fmla="*/ 4115361 h 5481041"/>
                      <a:gd name="connsiteX623" fmla="*/ 2950105 w 5608794"/>
                      <a:gd name="connsiteY623" fmla="*/ 4076861 h 5481041"/>
                      <a:gd name="connsiteX624" fmla="*/ 2988605 w 5608794"/>
                      <a:gd name="connsiteY624" fmla="*/ 4038361 h 5481041"/>
                      <a:gd name="connsiteX625" fmla="*/ 3046355 w 5608794"/>
                      <a:gd name="connsiteY625" fmla="*/ 4057610 h 5481041"/>
                      <a:gd name="connsiteX626" fmla="*/ 3123354 w 5608794"/>
                      <a:gd name="connsiteY626" fmla="*/ 4038361 h 5481041"/>
                      <a:gd name="connsiteX627" fmla="*/ 3161854 w 5608794"/>
                      <a:gd name="connsiteY627" fmla="*/ 4057610 h 5481041"/>
                      <a:gd name="connsiteX628" fmla="*/ 3296604 w 5608794"/>
                      <a:gd name="connsiteY628" fmla="*/ 3999861 h 5481041"/>
                      <a:gd name="connsiteX629" fmla="*/ 3335104 w 5608794"/>
                      <a:gd name="connsiteY629" fmla="*/ 4019110 h 5481041"/>
                      <a:gd name="connsiteX630" fmla="*/ 3412103 w 5608794"/>
                      <a:gd name="connsiteY630" fmla="*/ 3942111 h 5481041"/>
                      <a:gd name="connsiteX631" fmla="*/ 3469853 w 5608794"/>
                      <a:gd name="connsiteY631" fmla="*/ 3980611 h 5481041"/>
                      <a:gd name="connsiteX632" fmla="*/ 3623854 w 5608794"/>
                      <a:gd name="connsiteY632" fmla="*/ 3961361 h 5481041"/>
                      <a:gd name="connsiteX633" fmla="*/ 3489104 w 5608794"/>
                      <a:gd name="connsiteY633" fmla="*/ 4019110 h 5481041"/>
                      <a:gd name="connsiteX634" fmla="*/ 3431355 w 5608794"/>
                      <a:gd name="connsiteY634" fmla="*/ 4038360 h 5481041"/>
                      <a:gd name="connsiteX635" fmla="*/ 3219609 w 5608794"/>
                      <a:gd name="connsiteY635" fmla="*/ 4134609 h 5481041"/>
                      <a:gd name="connsiteX636" fmla="*/ 3161860 w 5608794"/>
                      <a:gd name="connsiteY636" fmla="*/ 4134609 h 5481041"/>
                      <a:gd name="connsiteX637" fmla="*/ 3084860 w 5608794"/>
                      <a:gd name="connsiteY637" fmla="*/ 4153859 h 5481041"/>
                      <a:gd name="connsiteX638" fmla="*/ 3027111 w 5608794"/>
                      <a:gd name="connsiteY638" fmla="*/ 4134609 h 5481041"/>
                      <a:gd name="connsiteX639" fmla="*/ 2911613 w 5608794"/>
                      <a:gd name="connsiteY639" fmla="*/ 4192358 h 5481041"/>
                      <a:gd name="connsiteX640" fmla="*/ 2796114 w 5608794"/>
                      <a:gd name="connsiteY640" fmla="*/ 4173109 h 5481041"/>
                      <a:gd name="connsiteX641" fmla="*/ 2776865 w 5608794"/>
                      <a:gd name="connsiteY641" fmla="*/ 4230858 h 5481041"/>
                      <a:gd name="connsiteX642" fmla="*/ 2699865 w 5608794"/>
                      <a:gd name="connsiteY642" fmla="*/ 4192358 h 5481041"/>
                      <a:gd name="connsiteX643" fmla="*/ 2642116 w 5608794"/>
                      <a:gd name="connsiteY643" fmla="*/ 4192358 h 5481041"/>
                      <a:gd name="connsiteX644" fmla="*/ 3681691 w 5608794"/>
                      <a:gd name="connsiteY644" fmla="*/ 3942110 h 5481041"/>
                      <a:gd name="connsiteX645" fmla="*/ 3546882 w 5608794"/>
                      <a:gd name="connsiteY645" fmla="*/ 3807364 h 5481041"/>
                      <a:gd name="connsiteX646" fmla="*/ 2699850 w 5608794"/>
                      <a:gd name="connsiteY646" fmla="*/ 4096115 h 5481041"/>
                      <a:gd name="connsiteX647" fmla="*/ 3546882 w 5608794"/>
                      <a:gd name="connsiteY647" fmla="*/ 3807364 h 5481041"/>
                      <a:gd name="connsiteX648" fmla="*/ 1082802 w 5608794"/>
                      <a:gd name="connsiteY648" fmla="*/ 4019110 h 5481041"/>
                      <a:gd name="connsiteX649" fmla="*/ 1352302 w 5608794"/>
                      <a:gd name="connsiteY649" fmla="*/ 3460829 h 5481041"/>
                      <a:gd name="connsiteX650" fmla="*/ 1987588 w 5608794"/>
                      <a:gd name="connsiteY650" fmla="*/ 3460829 h 5481041"/>
                      <a:gd name="connsiteX651" fmla="*/ 1814335 w 5608794"/>
                      <a:gd name="connsiteY651" fmla="*/ 3518578 h 5481041"/>
                      <a:gd name="connsiteX652" fmla="*/ 1795086 w 5608794"/>
                      <a:gd name="connsiteY652" fmla="*/ 3576328 h 5481041"/>
                      <a:gd name="connsiteX653" fmla="*/ 1698837 w 5608794"/>
                      <a:gd name="connsiteY653" fmla="*/ 3614828 h 5481041"/>
                      <a:gd name="connsiteX654" fmla="*/ 1641088 w 5608794"/>
                      <a:gd name="connsiteY654" fmla="*/ 3614828 h 5481041"/>
                      <a:gd name="connsiteX655" fmla="*/ 1621838 w 5608794"/>
                      <a:gd name="connsiteY655" fmla="*/ 3672577 h 5481041"/>
                      <a:gd name="connsiteX656" fmla="*/ 1544838 w 5608794"/>
                      <a:gd name="connsiteY656" fmla="*/ 3711077 h 5481041"/>
                      <a:gd name="connsiteX657" fmla="*/ 1525589 w 5608794"/>
                      <a:gd name="connsiteY657" fmla="*/ 3749577 h 5481041"/>
                      <a:gd name="connsiteX658" fmla="*/ 1390839 w 5608794"/>
                      <a:gd name="connsiteY658" fmla="*/ 3788076 h 5481041"/>
                      <a:gd name="connsiteX659" fmla="*/ 1390839 w 5608794"/>
                      <a:gd name="connsiteY659" fmla="*/ 3845826 h 5481041"/>
                      <a:gd name="connsiteX660" fmla="*/ 1275341 w 5608794"/>
                      <a:gd name="connsiteY660" fmla="*/ 3826576 h 5481041"/>
                      <a:gd name="connsiteX661" fmla="*/ 1256091 w 5608794"/>
                      <a:gd name="connsiteY661" fmla="*/ 3903576 h 5481041"/>
                      <a:gd name="connsiteX662" fmla="*/ 1140593 w 5608794"/>
                      <a:gd name="connsiteY662" fmla="*/ 3999825 h 5481041"/>
                      <a:gd name="connsiteX663" fmla="*/ 1275343 w 5608794"/>
                      <a:gd name="connsiteY663" fmla="*/ 3961325 h 5481041"/>
                      <a:gd name="connsiteX664" fmla="*/ 1313842 w 5608794"/>
                      <a:gd name="connsiteY664" fmla="*/ 3922825 h 5481041"/>
                      <a:gd name="connsiteX665" fmla="*/ 1525588 w 5608794"/>
                      <a:gd name="connsiteY665" fmla="*/ 3845826 h 5481041"/>
                      <a:gd name="connsiteX666" fmla="*/ 1583337 w 5608794"/>
                      <a:gd name="connsiteY666" fmla="*/ 3807326 h 5481041"/>
                      <a:gd name="connsiteX667" fmla="*/ 1660337 w 5608794"/>
                      <a:gd name="connsiteY667" fmla="*/ 3768826 h 5481041"/>
                      <a:gd name="connsiteX668" fmla="*/ 1679586 w 5608794"/>
                      <a:gd name="connsiteY668" fmla="*/ 3711077 h 5481041"/>
                      <a:gd name="connsiteX669" fmla="*/ 1795085 w 5608794"/>
                      <a:gd name="connsiteY669" fmla="*/ 3672577 h 5481041"/>
                      <a:gd name="connsiteX670" fmla="*/ 1872085 w 5608794"/>
                      <a:gd name="connsiteY670" fmla="*/ 3576328 h 5481041"/>
                      <a:gd name="connsiteX671" fmla="*/ 1929834 w 5608794"/>
                      <a:gd name="connsiteY671" fmla="*/ 3614828 h 5481041"/>
                      <a:gd name="connsiteX672" fmla="*/ 1949083 w 5608794"/>
                      <a:gd name="connsiteY672" fmla="*/ 3518578 h 5481041"/>
                      <a:gd name="connsiteX673" fmla="*/ 2006833 w 5608794"/>
                      <a:gd name="connsiteY673" fmla="*/ 3480079 h 5481041"/>
                      <a:gd name="connsiteX674" fmla="*/ 1082805 w 5608794"/>
                      <a:gd name="connsiteY674" fmla="*/ 4019078 h 5481041"/>
                      <a:gd name="connsiteX675" fmla="*/ 1082802 w 5608794"/>
                      <a:gd name="connsiteY675" fmla="*/ 3845857 h 5481041"/>
                      <a:gd name="connsiteX676" fmla="*/ 1891331 w 5608794"/>
                      <a:gd name="connsiteY676" fmla="*/ 3441607 h 5481041"/>
                      <a:gd name="connsiteX677" fmla="*/ 1082802 w 5608794"/>
                      <a:gd name="connsiteY677" fmla="*/ 3845857 h 54810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  <a:cxn ang="0">
                        <a:pos x="connsiteX432" y="connsiteY432"/>
                      </a:cxn>
                      <a:cxn ang="0">
                        <a:pos x="connsiteX433" y="connsiteY433"/>
                      </a:cxn>
                      <a:cxn ang="0">
                        <a:pos x="connsiteX434" y="connsiteY434"/>
                      </a:cxn>
                      <a:cxn ang="0">
                        <a:pos x="connsiteX435" y="connsiteY435"/>
                      </a:cxn>
                      <a:cxn ang="0">
                        <a:pos x="connsiteX436" y="connsiteY436"/>
                      </a:cxn>
                      <a:cxn ang="0">
                        <a:pos x="connsiteX437" y="connsiteY437"/>
                      </a:cxn>
                      <a:cxn ang="0">
                        <a:pos x="connsiteX438" y="connsiteY438"/>
                      </a:cxn>
                      <a:cxn ang="0">
                        <a:pos x="connsiteX439" y="connsiteY439"/>
                      </a:cxn>
                      <a:cxn ang="0">
                        <a:pos x="connsiteX440" y="connsiteY440"/>
                      </a:cxn>
                      <a:cxn ang="0">
                        <a:pos x="connsiteX441" y="connsiteY441"/>
                      </a:cxn>
                      <a:cxn ang="0">
                        <a:pos x="connsiteX442" y="connsiteY442"/>
                      </a:cxn>
                      <a:cxn ang="0">
                        <a:pos x="connsiteX443" y="connsiteY443"/>
                      </a:cxn>
                      <a:cxn ang="0">
                        <a:pos x="connsiteX444" y="connsiteY444"/>
                      </a:cxn>
                      <a:cxn ang="0">
                        <a:pos x="connsiteX445" y="connsiteY445"/>
                      </a:cxn>
                      <a:cxn ang="0">
                        <a:pos x="connsiteX446" y="connsiteY446"/>
                      </a:cxn>
                      <a:cxn ang="0">
                        <a:pos x="connsiteX447" y="connsiteY447"/>
                      </a:cxn>
                      <a:cxn ang="0">
                        <a:pos x="connsiteX448" y="connsiteY448"/>
                      </a:cxn>
                      <a:cxn ang="0">
                        <a:pos x="connsiteX449" y="connsiteY449"/>
                      </a:cxn>
                      <a:cxn ang="0">
                        <a:pos x="connsiteX450" y="connsiteY450"/>
                      </a:cxn>
                      <a:cxn ang="0">
                        <a:pos x="connsiteX451" y="connsiteY451"/>
                      </a:cxn>
                      <a:cxn ang="0">
                        <a:pos x="connsiteX452" y="connsiteY452"/>
                      </a:cxn>
                      <a:cxn ang="0">
                        <a:pos x="connsiteX453" y="connsiteY453"/>
                      </a:cxn>
                      <a:cxn ang="0">
                        <a:pos x="connsiteX454" y="connsiteY454"/>
                      </a:cxn>
                      <a:cxn ang="0">
                        <a:pos x="connsiteX455" y="connsiteY455"/>
                      </a:cxn>
                      <a:cxn ang="0">
                        <a:pos x="connsiteX456" y="connsiteY456"/>
                      </a:cxn>
                      <a:cxn ang="0">
                        <a:pos x="connsiteX457" y="connsiteY457"/>
                      </a:cxn>
                      <a:cxn ang="0">
                        <a:pos x="connsiteX458" y="connsiteY458"/>
                      </a:cxn>
                      <a:cxn ang="0">
                        <a:pos x="connsiteX459" y="connsiteY459"/>
                      </a:cxn>
                      <a:cxn ang="0">
                        <a:pos x="connsiteX460" y="connsiteY460"/>
                      </a:cxn>
                      <a:cxn ang="0">
                        <a:pos x="connsiteX461" y="connsiteY461"/>
                      </a:cxn>
                      <a:cxn ang="0">
                        <a:pos x="connsiteX462" y="connsiteY462"/>
                      </a:cxn>
                      <a:cxn ang="0">
                        <a:pos x="connsiteX463" y="connsiteY463"/>
                      </a:cxn>
                      <a:cxn ang="0">
                        <a:pos x="connsiteX464" y="connsiteY464"/>
                      </a:cxn>
                      <a:cxn ang="0">
                        <a:pos x="connsiteX465" y="connsiteY465"/>
                      </a:cxn>
                      <a:cxn ang="0">
                        <a:pos x="connsiteX466" y="connsiteY466"/>
                      </a:cxn>
                      <a:cxn ang="0">
                        <a:pos x="connsiteX467" y="connsiteY467"/>
                      </a:cxn>
                      <a:cxn ang="0">
                        <a:pos x="connsiteX468" y="connsiteY468"/>
                      </a:cxn>
                      <a:cxn ang="0">
                        <a:pos x="connsiteX469" y="connsiteY469"/>
                      </a:cxn>
                      <a:cxn ang="0">
                        <a:pos x="connsiteX470" y="connsiteY470"/>
                      </a:cxn>
                      <a:cxn ang="0">
                        <a:pos x="connsiteX471" y="connsiteY471"/>
                      </a:cxn>
                      <a:cxn ang="0">
                        <a:pos x="connsiteX472" y="connsiteY472"/>
                      </a:cxn>
                      <a:cxn ang="0">
                        <a:pos x="connsiteX473" y="connsiteY473"/>
                      </a:cxn>
                      <a:cxn ang="0">
                        <a:pos x="connsiteX474" y="connsiteY474"/>
                      </a:cxn>
                      <a:cxn ang="0">
                        <a:pos x="connsiteX475" y="connsiteY475"/>
                      </a:cxn>
                      <a:cxn ang="0">
                        <a:pos x="connsiteX476" y="connsiteY476"/>
                      </a:cxn>
                      <a:cxn ang="0">
                        <a:pos x="connsiteX477" y="connsiteY477"/>
                      </a:cxn>
                      <a:cxn ang="0">
                        <a:pos x="connsiteX478" y="connsiteY478"/>
                      </a:cxn>
                      <a:cxn ang="0">
                        <a:pos x="connsiteX479" y="connsiteY479"/>
                      </a:cxn>
                      <a:cxn ang="0">
                        <a:pos x="connsiteX480" y="connsiteY480"/>
                      </a:cxn>
                      <a:cxn ang="0">
                        <a:pos x="connsiteX481" y="connsiteY481"/>
                      </a:cxn>
                      <a:cxn ang="0">
                        <a:pos x="connsiteX482" y="connsiteY482"/>
                      </a:cxn>
                      <a:cxn ang="0">
                        <a:pos x="connsiteX483" y="connsiteY483"/>
                      </a:cxn>
                      <a:cxn ang="0">
                        <a:pos x="connsiteX484" y="connsiteY484"/>
                      </a:cxn>
                      <a:cxn ang="0">
                        <a:pos x="connsiteX485" y="connsiteY485"/>
                      </a:cxn>
                      <a:cxn ang="0">
                        <a:pos x="connsiteX486" y="connsiteY486"/>
                      </a:cxn>
                      <a:cxn ang="0">
                        <a:pos x="connsiteX487" y="connsiteY487"/>
                      </a:cxn>
                      <a:cxn ang="0">
                        <a:pos x="connsiteX488" y="connsiteY488"/>
                      </a:cxn>
                      <a:cxn ang="0">
                        <a:pos x="connsiteX489" y="connsiteY489"/>
                      </a:cxn>
                      <a:cxn ang="0">
                        <a:pos x="connsiteX490" y="connsiteY490"/>
                      </a:cxn>
                      <a:cxn ang="0">
                        <a:pos x="connsiteX491" y="connsiteY491"/>
                      </a:cxn>
                      <a:cxn ang="0">
                        <a:pos x="connsiteX492" y="connsiteY492"/>
                      </a:cxn>
                      <a:cxn ang="0">
                        <a:pos x="connsiteX493" y="connsiteY493"/>
                      </a:cxn>
                      <a:cxn ang="0">
                        <a:pos x="connsiteX494" y="connsiteY494"/>
                      </a:cxn>
                      <a:cxn ang="0">
                        <a:pos x="connsiteX495" y="connsiteY495"/>
                      </a:cxn>
                      <a:cxn ang="0">
                        <a:pos x="connsiteX496" y="connsiteY496"/>
                      </a:cxn>
                      <a:cxn ang="0">
                        <a:pos x="connsiteX497" y="connsiteY497"/>
                      </a:cxn>
                      <a:cxn ang="0">
                        <a:pos x="connsiteX498" y="connsiteY498"/>
                      </a:cxn>
                      <a:cxn ang="0">
                        <a:pos x="connsiteX499" y="connsiteY499"/>
                      </a:cxn>
                      <a:cxn ang="0">
                        <a:pos x="connsiteX500" y="connsiteY500"/>
                      </a:cxn>
                      <a:cxn ang="0">
                        <a:pos x="connsiteX501" y="connsiteY501"/>
                      </a:cxn>
                      <a:cxn ang="0">
                        <a:pos x="connsiteX502" y="connsiteY502"/>
                      </a:cxn>
                      <a:cxn ang="0">
                        <a:pos x="connsiteX503" y="connsiteY503"/>
                      </a:cxn>
                      <a:cxn ang="0">
                        <a:pos x="connsiteX504" y="connsiteY504"/>
                      </a:cxn>
                      <a:cxn ang="0">
                        <a:pos x="connsiteX505" y="connsiteY505"/>
                      </a:cxn>
                      <a:cxn ang="0">
                        <a:pos x="connsiteX506" y="connsiteY506"/>
                      </a:cxn>
                      <a:cxn ang="0">
                        <a:pos x="connsiteX507" y="connsiteY507"/>
                      </a:cxn>
                      <a:cxn ang="0">
                        <a:pos x="connsiteX508" y="connsiteY508"/>
                      </a:cxn>
                      <a:cxn ang="0">
                        <a:pos x="connsiteX509" y="connsiteY509"/>
                      </a:cxn>
                      <a:cxn ang="0">
                        <a:pos x="connsiteX510" y="connsiteY510"/>
                      </a:cxn>
                      <a:cxn ang="0">
                        <a:pos x="connsiteX511" y="connsiteY511"/>
                      </a:cxn>
                      <a:cxn ang="0">
                        <a:pos x="connsiteX512" y="connsiteY512"/>
                      </a:cxn>
                      <a:cxn ang="0">
                        <a:pos x="connsiteX513" y="connsiteY513"/>
                      </a:cxn>
                      <a:cxn ang="0">
                        <a:pos x="connsiteX514" y="connsiteY514"/>
                      </a:cxn>
                      <a:cxn ang="0">
                        <a:pos x="connsiteX515" y="connsiteY515"/>
                      </a:cxn>
                      <a:cxn ang="0">
                        <a:pos x="connsiteX516" y="connsiteY516"/>
                      </a:cxn>
                      <a:cxn ang="0">
                        <a:pos x="connsiteX517" y="connsiteY517"/>
                      </a:cxn>
                      <a:cxn ang="0">
                        <a:pos x="connsiteX518" y="connsiteY518"/>
                      </a:cxn>
                      <a:cxn ang="0">
                        <a:pos x="connsiteX519" y="connsiteY519"/>
                      </a:cxn>
                      <a:cxn ang="0">
                        <a:pos x="connsiteX520" y="connsiteY520"/>
                      </a:cxn>
                      <a:cxn ang="0">
                        <a:pos x="connsiteX521" y="connsiteY521"/>
                      </a:cxn>
                      <a:cxn ang="0">
                        <a:pos x="connsiteX522" y="connsiteY522"/>
                      </a:cxn>
                      <a:cxn ang="0">
                        <a:pos x="connsiteX523" y="connsiteY523"/>
                      </a:cxn>
                      <a:cxn ang="0">
                        <a:pos x="connsiteX524" y="connsiteY524"/>
                      </a:cxn>
                      <a:cxn ang="0">
                        <a:pos x="connsiteX525" y="connsiteY525"/>
                      </a:cxn>
                      <a:cxn ang="0">
                        <a:pos x="connsiteX526" y="connsiteY526"/>
                      </a:cxn>
                      <a:cxn ang="0">
                        <a:pos x="connsiteX527" y="connsiteY527"/>
                      </a:cxn>
                      <a:cxn ang="0">
                        <a:pos x="connsiteX528" y="connsiteY528"/>
                      </a:cxn>
                      <a:cxn ang="0">
                        <a:pos x="connsiteX529" y="connsiteY529"/>
                      </a:cxn>
                      <a:cxn ang="0">
                        <a:pos x="connsiteX530" y="connsiteY530"/>
                      </a:cxn>
                      <a:cxn ang="0">
                        <a:pos x="connsiteX531" y="connsiteY531"/>
                      </a:cxn>
                      <a:cxn ang="0">
                        <a:pos x="connsiteX532" y="connsiteY532"/>
                      </a:cxn>
                      <a:cxn ang="0">
                        <a:pos x="connsiteX533" y="connsiteY533"/>
                      </a:cxn>
                      <a:cxn ang="0">
                        <a:pos x="connsiteX534" y="connsiteY534"/>
                      </a:cxn>
                      <a:cxn ang="0">
                        <a:pos x="connsiteX535" y="connsiteY535"/>
                      </a:cxn>
                      <a:cxn ang="0">
                        <a:pos x="connsiteX536" y="connsiteY536"/>
                      </a:cxn>
                      <a:cxn ang="0">
                        <a:pos x="connsiteX537" y="connsiteY537"/>
                      </a:cxn>
                      <a:cxn ang="0">
                        <a:pos x="connsiteX538" y="connsiteY538"/>
                      </a:cxn>
                      <a:cxn ang="0">
                        <a:pos x="connsiteX539" y="connsiteY539"/>
                      </a:cxn>
                      <a:cxn ang="0">
                        <a:pos x="connsiteX540" y="connsiteY540"/>
                      </a:cxn>
                      <a:cxn ang="0">
                        <a:pos x="connsiteX541" y="connsiteY541"/>
                      </a:cxn>
                      <a:cxn ang="0">
                        <a:pos x="connsiteX542" y="connsiteY542"/>
                      </a:cxn>
                      <a:cxn ang="0">
                        <a:pos x="connsiteX543" y="connsiteY543"/>
                      </a:cxn>
                      <a:cxn ang="0">
                        <a:pos x="connsiteX544" y="connsiteY544"/>
                      </a:cxn>
                      <a:cxn ang="0">
                        <a:pos x="connsiteX545" y="connsiteY545"/>
                      </a:cxn>
                      <a:cxn ang="0">
                        <a:pos x="connsiteX546" y="connsiteY546"/>
                      </a:cxn>
                      <a:cxn ang="0">
                        <a:pos x="connsiteX547" y="connsiteY547"/>
                      </a:cxn>
                      <a:cxn ang="0">
                        <a:pos x="connsiteX548" y="connsiteY548"/>
                      </a:cxn>
                      <a:cxn ang="0">
                        <a:pos x="connsiteX549" y="connsiteY549"/>
                      </a:cxn>
                      <a:cxn ang="0">
                        <a:pos x="connsiteX550" y="connsiteY550"/>
                      </a:cxn>
                      <a:cxn ang="0">
                        <a:pos x="connsiteX551" y="connsiteY551"/>
                      </a:cxn>
                      <a:cxn ang="0">
                        <a:pos x="connsiteX552" y="connsiteY552"/>
                      </a:cxn>
                      <a:cxn ang="0">
                        <a:pos x="connsiteX553" y="connsiteY553"/>
                      </a:cxn>
                      <a:cxn ang="0">
                        <a:pos x="connsiteX554" y="connsiteY554"/>
                      </a:cxn>
                      <a:cxn ang="0">
                        <a:pos x="connsiteX555" y="connsiteY555"/>
                      </a:cxn>
                      <a:cxn ang="0">
                        <a:pos x="connsiteX556" y="connsiteY556"/>
                      </a:cxn>
                      <a:cxn ang="0">
                        <a:pos x="connsiteX557" y="connsiteY557"/>
                      </a:cxn>
                      <a:cxn ang="0">
                        <a:pos x="connsiteX558" y="connsiteY558"/>
                      </a:cxn>
                      <a:cxn ang="0">
                        <a:pos x="connsiteX559" y="connsiteY559"/>
                      </a:cxn>
                      <a:cxn ang="0">
                        <a:pos x="connsiteX560" y="connsiteY560"/>
                      </a:cxn>
                      <a:cxn ang="0">
                        <a:pos x="connsiteX561" y="connsiteY561"/>
                      </a:cxn>
                      <a:cxn ang="0">
                        <a:pos x="connsiteX562" y="connsiteY562"/>
                      </a:cxn>
                      <a:cxn ang="0">
                        <a:pos x="connsiteX563" y="connsiteY563"/>
                      </a:cxn>
                      <a:cxn ang="0">
                        <a:pos x="connsiteX564" y="connsiteY564"/>
                      </a:cxn>
                      <a:cxn ang="0">
                        <a:pos x="connsiteX565" y="connsiteY565"/>
                      </a:cxn>
                      <a:cxn ang="0">
                        <a:pos x="connsiteX566" y="connsiteY566"/>
                      </a:cxn>
                      <a:cxn ang="0">
                        <a:pos x="connsiteX567" y="connsiteY567"/>
                      </a:cxn>
                      <a:cxn ang="0">
                        <a:pos x="connsiteX568" y="connsiteY568"/>
                      </a:cxn>
                      <a:cxn ang="0">
                        <a:pos x="connsiteX569" y="connsiteY569"/>
                      </a:cxn>
                      <a:cxn ang="0">
                        <a:pos x="connsiteX570" y="connsiteY570"/>
                      </a:cxn>
                      <a:cxn ang="0">
                        <a:pos x="connsiteX571" y="connsiteY571"/>
                      </a:cxn>
                      <a:cxn ang="0">
                        <a:pos x="connsiteX572" y="connsiteY572"/>
                      </a:cxn>
                      <a:cxn ang="0">
                        <a:pos x="connsiteX573" y="connsiteY573"/>
                      </a:cxn>
                      <a:cxn ang="0">
                        <a:pos x="connsiteX574" y="connsiteY574"/>
                      </a:cxn>
                      <a:cxn ang="0">
                        <a:pos x="connsiteX575" y="connsiteY575"/>
                      </a:cxn>
                      <a:cxn ang="0">
                        <a:pos x="connsiteX576" y="connsiteY576"/>
                      </a:cxn>
                      <a:cxn ang="0">
                        <a:pos x="connsiteX577" y="connsiteY577"/>
                      </a:cxn>
                      <a:cxn ang="0">
                        <a:pos x="connsiteX578" y="connsiteY578"/>
                      </a:cxn>
                      <a:cxn ang="0">
                        <a:pos x="connsiteX579" y="connsiteY579"/>
                      </a:cxn>
                      <a:cxn ang="0">
                        <a:pos x="connsiteX580" y="connsiteY580"/>
                      </a:cxn>
                      <a:cxn ang="0">
                        <a:pos x="connsiteX581" y="connsiteY581"/>
                      </a:cxn>
                      <a:cxn ang="0">
                        <a:pos x="connsiteX582" y="connsiteY582"/>
                      </a:cxn>
                      <a:cxn ang="0">
                        <a:pos x="connsiteX583" y="connsiteY583"/>
                      </a:cxn>
                      <a:cxn ang="0">
                        <a:pos x="connsiteX584" y="connsiteY584"/>
                      </a:cxn>
                      <a:cxn ang="0">
                        <a:pos x="connsiteX585" y="connsiteY585"/>
                      </a:cxn>
                      <a:cxn ang="0">
                        <a:pos x="connsiteX586" y="connsiteY586"/>
                      </a:cxn>
                      <a:cxn ang="0">
                        <a:pos x="connsiteX587" y="connsiteY587"/>
                      </a:cxn>
                      <a:cxn ang="0">
                        <a:pos x="connsiteX588" y="connsiteY588"/>
                      </a:cxn>
                      <a:cxn ang="0">
                        <a:pos x="connsiteX589" y="connsiteY589"/>
                      </a:cxn>
                      <a:cxn ang="0">
                        <a:pos x="connsiteX590" y="connsiteY590"/>
                      </a:cxn>
                      <a:cxn ang="0">
                        <a:pos x="connsiteX591" y="connsiteY591"/>
                      </a:cxn>
                      <a:cxn ang="0">
                        <a:pos x="connsiteX592" y="connsiteY592"/>
                      </a:cxn>
                      <a:cxn ang="0">
                        <a:pos x="connsiteX593" y="connsiteY593"/>
                      </a:cxn>
                      <a:cxn ang="0">
                        <a:pos x="connsiteX594" y="connsiteY594"/>
                      </a:cxn>
                      <a:cxn ang="0">
                        <a:pos x="connsiteX595" y="connsiteY595"/>
                      </a:cxn>
                      <a:cxn ang="0">
                        <a:pos x="connsiteX596" y="connsiteY596"/>
                      </a:cxn>
                      <a:cxn ang="0">
                        <a:pos x="connsiteX597" y="connsiteY597"/>
                      </a:cxn>
                      <a:cxn ang="0">
                        <a:pos x="connsiteX598" y="connsiteY598"/>
                      </a:cxn>
                      <a:cxn ang="0">
                        <a:pos x="connsiteX599" y="connsiteY599"/>
                      </a:cxn>
                      <a:cxn ang="0">
                        <a:pos x="connsiteX600" y="connsiteY600"/>
                      </a:cxn>
                      <a:cxn ang="0">
                        <a:pos x="connsiteX601" y="connsiteY601"/>
                      </a:cxn>
                      <a:cxn ang="0">
                        <a:pos x="connsiteX602" y="connsiteY602"/>
                      </a:cxn>
                      <a:cxn ang="0">
                        <a:pos x="connsiteX603" y="connsiteY603"/>
                      </a:cxn>
                      <a:cxn ang="0">
                        <a:pos x="connsiteX604" y="connsiteY604"/>
                      </a:cxn>
                      <a:cxn ang="0">
                        <a:pos x="connsiteX605" y="connsiteY605"/>
                      </a:cxn>
                      <a:cxn ang="0">
                        <a:pos x="connsiteX606" y="connsiteY606"/>
                      </a:cxn>
                      <a:cxn ang="0">
                        <a:pos x="connsiteX607" y="connsiteY607"/>
                      </a:cxn>
                      <a:cxn ang="0">
                        <a:pos x="connsiteX608" y="connsiteY608"/>
                      </a:cxn>
                      <a:cxn ang="0">
                        <a:pos x="connsiteX609" y="connsiteY609"/>
                      </a:cxn>
                      <a:cxn ang="0">
                        <a:pos x="connsiteX610" y="connsiteY610"/>
                      </a:cxn>
                      <a:cxn ang="0">
                        <a:pos x="connsiteX611" y="connsiteY611"/>
                      </a:cxn>
                      <a:cxn ang="0">
                        <a:pos x="connsiteX612" y="connsiteY612"/>
                      </a:cxn>
                      <a:cxn ang="0">
                        <a:pos x="connsiteX613" y="connsiteY613"/>
                      </a:cxn>
                      <a:cxn ang="0">
                        <a:pos x="connsiteX614" y="connsiteY614"/>
                      </a:cxn>
                      <a:cxn ang="0">
                        <a:pos x="connsiteX615" y="connsiteY615"/>
                      </a:cxn>
                      <a:cxn ang="0">
                        <a:pos x="connsiteX616" y="connsiteY616"/>
                      </a:cxn>
                      <a:cxn ang="0">
                        <a:pos x="connsiteX617" y="connsiteY617"/>
                      </a:cxn>
                      <a:cxn ang="0">
                        <a:pos x="connsiteX618" y="connsiteY618"/>
                      </a:cxn>
                      <a:cxn ang="0">
                        <a:pos x="connsiteX619" y="connsiteY619"/>
                      </a:cxn>
                      <a:cxn ang="0">
                        <a:pos x="connsiteX620" y="connsiteY620"/>
                      </a:cxn>
                      <a:cxn ang="0">
                        <a:pos x="connsiteX621" y="connsiteY621"/>
                      </a:cxn>
                      <a:cxn ang="0">
                        <a:pos x="connsiteX622" y="connsiteY622"/>
                      </a:cxn>
                      <a:cxn ang="0">
                        <a:pos x="connsiteX623" y="connsiteY623"/>
                      </a:cxn>
                      <a:cxn ang="0">
                        <a:pos x="connsiteX624" y="connsiteY624"/>
                      </a:cxn>
                      <a:cxn ang="0">
                        <a:pos x="connsiteX625" y="connsiteY625"/>
                      </a:cxn>
                      <a:cxn ang="0">
                        <a:pos x="connsiteX626" y="connsiteY626"/>
                      </a:cxn>
                      <a:cxn ang="0">
                        <a:pos x="connsiteX627" y="connsiteY627"/>
                      </a:cxn>
                      <a:cxn ang="0">
                        <a:pos x="connsiteX628" y="connsiteY628"/>
                      </a:cxn>
                      <a:cxn ang="0">
                        <a:pos x="connsiteX629" y="connsiteY629"/>
                      </a:cxn>
                      <a:cxn ang="0">
                        <a:pos x="connsiteX630" y="connsiteY630"/>
                      </a:cxn>
                      <a:cxn ang="0">
                        <a:pos x="connsiteX631" y="connsiteY631"/>
                      </a:cxn>
                      <a:cxn ang="0">
                        <a:pos x="connsiteX632" y="connsiteY632"/>
                      </a:cxn>
                      <a:cxn ang="0">
                        <a:pos x="connsiteX633" y="connsiteY633"/>
                      </a:cxn>
                      <a:cxn ang="0">
                        <a:pos x="connsiteX634" y="connsiteY634"/>
                      </a:cxn>
                      <a:cxn ang="0">
                        <a:pos x="connsiteX635" y="connsiteY635"/>
                      </a:cxn>
                      <a:cxn ang="0">
                        <a:pos x="connsiteX636" y="connsiteY636"/>
                      </a:cxn>
                      <a:cxn ang="0">
                        <a:pos x="connsiteX637" y="connsiteY637"/>
                      </a:cxn>
                      <a:cxn ang="0">
                        <a:pos x="connsiteX638" y="connsiteY638"/>
                      </a:cxn>
                      <a:cxn ang="0">
                        <a:pos x="connsiteX639" y="connsiteY639"/>
                      </a:cxn>
                      <a:cxn ang="0">
                        <a:pos x="connsiteX640" y="connsiteY640"/>
                      </a:cxn>
                      <a:cxn ang="0">
                        <a:pos x="connsiteX641" y="connsiteY641"/>
                      </a:cxn>
                      <a:cxn ang="0">
                        <a:pos x="connsiteX642" y="connsiteY642"/>
                      </a:cxn>
                      <a:cxn ang="0">
                        <a:pos x="connsiteX643" y="connsiteY643"/>
                      </a:cxn>
                      <a:cxn ang="0">
                        <a:pos x="connsiteX644" y="connsiteY644"/>
                      </a:cxn>
                      <a:cxn ang="0">
                        <a:pos x="connsiteX645" y="connsiteY645"/>
                      </a:cxn>
                      <a:cxn ang="0">
                        <a:pos x="connsiteX646" y="connsiteY646"/>
                      </a:cxn>
                      <a:cxn ang="0">
                        <a:pos x="connsiteX647" y="connsiteY647"/>
                      </a:cxn>
                      <a:cxn ang="0">
                        <a:pos x="connsiteX648" y="connsiteY648"/>
                      </a:cxn>
                      <a:cxn ang="0">
                        <a:pos x="connsiteX649" y="connsiteY649"/>
                      </a:cxn>
                      <a:cxn ang="0">
                        <a:pos x="connsiteX650" y="connsiteY650"/>
                      </a:cxn>
                      <a:cxn ang="0">
                        <a:pos x="connsiteX651" y="connsiteY651"/>
                      </a:cxn>
                      <a:cxn ang="0">
                        <a:pos x="connsiteX652" y="connsiteY652"/>
                      </a:cxn>
                      <a:cxn ang="0">
                        <a:pos x="connsiteX653" y="connsiteY653"/>
                      </a:cxn>
                      <a:cxn ang="0">
                        <a:pos x="connsiteX654" y="connsiteY654"/>
                      </a:cxn>
                      <a:cxn ang="0">
                        <a:pos x="connsiteX655" y="connsiteY655"/>
                      </a:cxn>
                      <a:cxn ang="0">
                        <a:pos x="connsiteX656" y="connsiteY656"/>
                      </a:cxn>
                      <a:cxn ang="0">
                        <a:pos x="connsiteX657" y="connsiteY657"/>
                      </a:cxn>
                      <a:cxn ang="0">
                        <a:pos x="connsiteX658" y="connsiteY658"/>
                      </a:cxn>
                      <a:cxn ang="0">
                        <a:pos x="connsiteX659" y="connsiteY659"/>
                      </a:cxn>
                      <a:cxn ang="0">
                        <a:pos x="connsiteX660" y="connsiteY660"/>
                      </a:cxn>
                      <a:cxn ang="0">
                        <a:pos x="connsiteX661" y="connsiteY661"/>
                      </a:cxn>
                      <a:cxn ang="0">
                        <a:pos x="connsiteX662" y="connsiteY662"/>
                      </a:cxn>
                      <a:cxn ang="0">
                        <a:pos x="connsiteX663" y="connsiteY663"/>
                      </a:cxn>
                      <a:cxn ang="0">
                        <a:pos x="connsiteX664" y="connsiteY664"/>
                      </a:cxn>
                      <a:cxn ang="0">
                        <a:pos x="connsiteX665" y="connsiteY665"/>
                      </a:cxn>
                      <a:cxn ang="0">
                        <a:pos x="connsiteX666" y="connsiteY666"/>
                      </a:cxn>
                      <a:cxn ang="0">
                        <a:pos x="connsiteX667" y="connsiteY667"/>
                      </a:cxn>
                      <a:cxn ang="0">
                        <a:pos x="connsiteX668" y="connsiteY668"/>
                      </a:cxn>
                      <a:cxn ang="0">
                        <a:pos x="connsiteX669" y="connsiteY669"/>
                      </a:cxn>
                      <a:cxn ang="0">
                        <a:pos x="connsiteX670" y="connsiteY670"/>
                      </a:cxn>
                      <a:cxn ang="0">
                        <a:pos x="connsiteX671" y="connsiteY671"/>
                      </a:cxn>
                      <a:cxn ang="0">
                        <a:pos x="connsiteX672" y="connsiteY672"/>
                      </a:cxn>
                      <a:cxn ang="0">
                        <a:pos x="connsiteX673" y="connsiteY673"/>
                      </a:cxn>
                      <a:cxn ang="0">
                        <a:pos x="connsiteX674" y="connsiteY674"/>
                      </a:cxn>
                      <a:cxn ang="0">
                        <a:pos x="connsiteX675" y="connsiteY675"/>
                      </a:cxn>
                      <a:cxn ang="0">
                        <a:pos x="connsiteX676" y="connsiteY676"/>
                      </a:cxn>
                      <a:cxn ang="0">
                        <a:pos x="connsiteX677" y="connsiteY677"/>
                      </a:cxn>
                    </a:cxnLst>
                    <a:rect l="l" t="t" r="r" b="b"/>
                    <a:pathLst>
                      <a:path w="5608794" h="5481041">
                        <a:moveTo>
                          <a:pt x="5221795" y="2305762"/>
                        </a:moveTo>
                        <a:cubicBezTo>
                          <a:pt x="5241045" y="2132509"/>
                          <a:pt x="5087046" y="1940015"/>
                          <a:pt x="4759801" y="1882261"/>
                        </a:cubicBezTo>
                        <a:cubicBezTo>
                          <a:pt x="4586549" y="1843761"/>
                          <a:pt x="4451799" y="1863011"/>
                          <a:pt x="4355552" y="1901510"/>
                        </a:cubicBezTo>
                        <a:cubicBezTo>
                          <a:pt x="4317052" y="1747509"/>
                          <a:pt x="4163057" y="1632010"/>
                          <a:pt x="3874306" y="1651262"/>
                        </a:cubicBezTo>
                        <a:cubicBezTo>
                          <a:pt x="4086052" y="1497260"/>
                          <a:pt x="4240053" y="1266263"/>
                          <a:pt x="4105303" y="1092981"/>
                        </a:cubicBezTo>
                        <a:cubicBezTo>
                          <a:pt x="4009054" y="938980"/>
                          <a:pt x="3758808" y="900487"/>
                          <a:pt x="3470017" y="1054481"/>
                        </a:cubicBezTo>
                        <a:cubicBezTo>
                          <a:pt x="3277523" y="1150730"/>
                          <a:pt x="3181266" y="1285478"/>
                          <a:pt x="3162015" y="1400977"/>
                        </a:cubicBezTo>
                        <a:cubicBezTo>
                          <a:pt x="3123515" y="1323977"/>
                          <a:pt x="3065766" y="1266227"/>
                          <a:pt x="2988762" y="1227724"/>
                        </a:cubicBezTo>
                        <a:cubicBezTo>
                          <a:pt x="2834761" y="1189224"/>
                          <a:pt x="2623015" y="1266224"/>
                          <a:pt x="2488265" y="1516475"/>
                        </a:cubicBezTo>
                        <a:cubicBezTo>
                          <a:pt x="2449765" y="1362474"/>
                          <a:pt x="2315013" y="1208473"/>
                          <a:pt x="2026271" y="1150729"/>
                        </a:cubicBezTo>
                        <a:cubicBezTo>
                          <a:pt x="1679776" y="1073729"/>
                          <a:pt x="1467991" y="1227728"/>
                          <a:pt x="1429488" y="1400977"/>
                        </a:cubicBezTo>
                        <a:cubicBezTo>
                          <a:pt x="1660485" y="1458726"/>
                          <a:pt x="1564238" y="1400977"/>
                          <a:pt x="1602741" y="1381727"/>
                        </a:cubicBezTo>
                        <a:cubicBezTo>
                          <a:pt x="1621990" y="1381727"/>
                          <a:pt x="1602741" y="1439477"/>
                          <a:pt x="1641241" y="1420227"/>
                        </a:cubicBezTo>
                        <a:lnTo>
                          <a:pt x="1756739" y="1420227"/>
                        </a:lnTo>
                        <a:cubicBezTo>
                          <a:pt x="1795239" y="1439477"/>
                          <a:pt x="1795239" y="1400978"/>
                          <a:pt x="1814488" y="1400978"/>
                        </a:cubicBezTo>
                        <a:cubicBezTo>
                          <a:pt x="1833738" y="1400978"/>
                          <a:pt x="1795239" y="1439478"/>
                          <a:pt x="1852988" y="1458727"/>
                        </a:cubicBezTo>
                        <a:lnTo>
                          <a:pt x="1929988" y="1458727"/>
                        </a:lnTo>
                        <a:cubicBezTo>
                          <a:pt x="1968487" y="1420227"/>
                          <a:pt x="1949237" y="1477977"/>
                          <a:pt x="1968487" y="1497227"/>
                        </a:cubicBezTo>
                        <a:cubicBezTo>
                          <a:pt x="2122489" y="1535727"/>
                          <a:pt x="2064737" y="1497227"/>
                          <a:pt x="2103237" y="1477978"/>
                        </a:cubicBezTo>
                        <a:cubicBezTo>
                          <a:pt x="2122487" y="1477978"/>
                          <a:pt x="2122487" y="1516477"/>
                          <a:pt x="2141737" y="1516477"/>
                        </a:cubicBezTo>
                        <a:cubicBezTo>
                          <a:pt x="2218737" y="1554977"/>
                          <a:pt x="2218737" y="1458728"/>
                          <a:pt x="2237986" y="1477978"/>
                        </a:cubicBezTo>
                        <a:cubicBezTo>
                          <a:pt x="2257236" y="1477978"/>
                          <a:pt x="2218737" y="1535727"/>
                          <a:pt x="2276486" y="1535727"/>
                        </a:cubicBezTo>
                        <a:cubicBezTo>
                          <a:pt x="2314986" y="1516477"/>
                          <a:pt x="2430488" y="1554976"/>
                          <a:pt x="2449739" y="1574227"/>
                        </a:cubicBezTo>
                        <a:cubicBezTo>
                          <a:pt x="2449739" y="1574227"/>
                          <a:pt x="2430489" y="1574227"/>
                          <a:pt x="2430489" y="1593476"/>
                        </a:cubicBezTo>
                        <a:cubicBezTo>
                          <a:pt x="2353490" y="1574227"/>
                          <a:pt x="2295740" y="1574227"/>
                          <a:pt x="2276488" y="1593476"/>
                        </a:cubicBezTo>
                        <a:cubicBezTo>
                          <a:pt x="2257239" y="1631976"/>
                          <a:pt x="2276488" y="1574227"/>
                          <a:pt x="2218739" y="1574227"/>
                        </a:cubicBezTo>
                        <a:lnTo>
                          <a:pt x="1987742" y="1593476"/>
                        </a:lnTo>
                        <a:cubicBezTo>
                          <a:pt x="1929993" y="1670476"/>
                          <a:pt x="2006991" y="1574227"/>
                          <a:pt x="1929993" y="1554976"/>
                        </a:cubicBezTo>
                        <a:cubicBezTo>
                          <a:pt x="1872243" y="1554976"/>
                          <a:pt x="1872243" y="1535727"/>
                          <a:pt x="1852993" y="1554976"/>
                        </a:cubicBezTo>
                        <a:cubicBezTo>
                          <a:pt x="1795244" y="1612726"/>
                          <a:pt x="1833744" y="1535727"/>
                          <a:pt x="1814493" y="1516476"/>
                        </a:cubicBezTo>
                        <a:cubicBezTo>
                          <a:pt x="1679743" y="1439477"/>
                          <a:pt x="1698995" y="1516476"/>
                          <a:pt x="1679743" y="1516476"/>
                        </a:cubicBezTo>
                        <a:cubicBezTo>
                          <a:pt x="1641243" y="1497227"/>
                          <a:pt x="1737492" y="1477977"/>
                          <a:pt x="1583494" y="1458727"/>
                        </a:cubicBezTo>
                        <a:cubicBezTo>
                          <a:pt x="1564245" y="1458727"/>
                          <a:pt x="1544994" y="1497227"/>
                          <a:pt x="1544994" y="1497227"/>
                        </a:cubicBezTo>
                        <a:cubicBezTo>
                          <a:pt x="1506495" y="1497227"/>
                          <a:pt x="1564244" y="1439478"/>
                          <a:pt x="1487245" y="1439478"/>
                        </a:cubicBezTo>
                        <a:cubicBezTo>
                          <a:pt x="1467996" y="1439478"/>
                          <a:pt x="1448745" y="1420228"/>
                          <a:pt x="1429496" y="1420228"/>
                        </a:cubicBezTo>
                        <a:cubicBezTo>
                          <a:pt x="1410246" y="1516477"/>
                          <a:pt x="1429496" y="1593481"/>
                          <a:pt x="1487245" y="1651225"/>
                        </a:cubicBezTo>
                        <a:cubicBezTo>
                          <a:pt x="1352495" y="1631976"/>
                          <a:pt x="1160001" y="1689725"/>
                          <a:pt x="1006000" y="1882222"/>
                        </a:cubicBezTo>
                        <a:cubicBezTo>
                          <a:pt x="775003" y="2151722"/>
                          <a:pt x="794254" y="2382719"/>
                          <a:pt x="909750" y="2517508"/>
                        </a:cubicBezTo>
                        <a:cubicBezTo>
                          <a:pt x="1063752" y="2690761"/>
                          <a:pt x="1352493" y="2575258"/>
                          <a:pt x="1545036" y="2382758"/>
                        </a:cubicBezTo>
                        <a:cubicBezTo>
                          <a:pt x="1776033" y="2344259"/>
                          <a:pt x="1660535" y="2325009"/>
                          <a:pt x="1699038" y="2305759"/>
                        </a:cubicBezTo>
                        <a:cubicBezTo>
                          <a:pt x="1718287" y="2286509"/>
                          <a:pt x="1718287" y="2344259"/>
                          <a:pt x="1756787" y="2325008"/>
                        </a:cubicBezTo>
                        <a:cubicBezTo>
                          <a:pt x="1776036" y="2305759"/>
                          <a:pt x="1814536" y="2286508"/>
                          <a:pt x="1853036" y="2286508"/>
                        </a:cubicBezTo>
                        <a:cubicBezTo>
                          <a:pt x="1872285" y="2267259"/>
                          <a:pt x="1872285" y="2248009"/>
                          <a:pt x="1891536" y="2228759"/>
                        </a:cubicBezTo>
                        <a:cubicBezTo>
                          <a:pt x="1910785" y="2228759"/>
                          <a:pt x="1872286" y="2267259"/>
                          <a:pt x="1949285" y="2267259"/>
                        </a:cubicBezTo>
                        <a:lnTo>
                          <a:pt x="2007034" y="2248010"/>
                        </a:lnTo>
                        <a:cubicBezTo>
                          <a:pt x="2045534" y="2190260"/>
                          <a:pt x="2045534" y="2248010"/>
                          <a:pt x="2064784" y="2248010"/>
                        </a:cubicBezTo>
                        <a:cubicBezTo>
                          <a:pt x="2238036" y="2248010"/>
                          <a:pt x="2161033" y="2209510"/>
                          <a:pt x="2199534" y="2190260"/>
                        </a:cubicBezTo>
                        <a:cubicBezTo>
                          <a:pt x="2199534" y="2190260"/>
                          <a:pt x="2218783" y="2228760"/>
                          <a:pt x="2238033" y="2228760"/>
                        </a:cubicBezTo>
                        <a:cubicBezTo>
                          <a:pt x="2334283" y="2209511"/>
                          <a:pt x="2295783" y="2132511"/>
                          <a:pt x="2315033" y="2132511"/>
                        </a:cubicBezTo>
                        <a:cubicBezTo>
                          <a:pt x="2334283" y="2132511"/>
                          <a:pt x="2315033" y="2190260"/>
                          <a:pt x="2372782" y="2171011"/>
                        </a:cubicBezTo>
                        <a:cubicBezTo>
                          <a:pt x="2392032" y="2171011"/>
                          <a:pt x="2430532" y="2151762"/>
                          <a:pt x="2469032" y="2151762"/>
                        </a:cubicBezTo>
                        <a:lnTo>
                          <a:pt x="2488281" y="2171011"/>
                        </a:lnTo>
                        <a:cubicBezTo>
                          <a:pt x="2449781" y="2190260"/>
                          <a:pt x="2411281" y="2209511"/>
                          <a:pt x="2392032" y="2228760"/>
                        </a:cubicBezTo>
                        <a:cubicBezTo>
                          <a:pt x="2392032" y="2286509"/>
                          <a:pt x="2392032" y="2209511"/>
                          <a:pt x="2334283" y="2228760"/>
                        </a:cubicBezTo>
                        <a:lnTo>
                          <a:pt x="2122537" y="2325009"/>
                        </a:lnTo>
                        <a:cubicBezTo>
                          <a:pt x="2103288" y="2440508"/>
                          <a:pt x="2141786" y="2325009"/>
                          <a:pt x="2064788" y="2325009"/>
                        </a:cubicBezTo>
                        <a:cubicBezTo>
                          <a:pt x="2007038" y="2344259"/>
                          <a:pt x="1987788" y="2325009"/>
                          <a:pt x="1987788" y="2363509"/>
                        </a:cubicBezTo>
                        <a:cubicBezTo>
                          <a:pt x="1949288" y="2421258"/>
                          <a:pt x="1968539" y="2344260"/>
                          <a:pt x="1930039" y="2344260"/>
                        </a:cubicBezTo>
                        <a:cubicBezTo>
                          <a:pt x="1776037" y="2325010"/>
                          <a:pt x="1833790" y="2382759"/>
                          <a:pt x="1814540" y="2382759"/>
                        </a:cubicBezTo>
                        <a:cubicBezTo>
                          <a:pt x="1776040" y="2402009"/>
                          <a:pt x="1853040" y="2325010"/>
                          <a:pt x="1699042" y="2382759"/>
                        </a:cubicBezTo>
                        <a:cubicBezTo>
                          <a:pt x="1679792" y="2382759"/>
                          <a:pt x="1679792" y="2421259"/>
                          <a:pt x="1679792" y="2440509"/>
                        </a:cubicBezTo>
                        <a:cubicBezTo>
                          <a:pt x="1660543" y="2440509"/>
                          <a:pt x="1679792" y="2363509"/>
                          <a:pt x="1602793" y="2382759"/>
                        </a:cubicBezTo>
                        <a:cubicBezTo>
                          <a:pt x="1583543" y="2402009"/>
                          <a:pt x="1564293" y="2382759"/>
                          <a:pt x="1545043" y="2402009"/>
                        </a:cubicBezTo>
                        <a:cubicBezTo>
                          <a:pt x="1545043" y="2440509"/>
                          <a:pt x="1564293" y="2479009"/>
                          <a:pt x="1583543" y="2517508"/>
                        </a:cubicBezTo>
                        <a:cubicBezTo>
                          <a:pt x="1294792" y="2575257"/>
                          <a:pt x="1179293" y="2767756"/>
                          <a:pt x="1179293" y="2921757"/>
                        </a:cubicBezTo>
                        <a:cubicBezTo>
                          <a:pt x="1217793" y="3287504"/>
                          <a:pt x="1853072" y="3287504"/>
                          <a:pt x="2122572" y="3056507"/>
                        </a:cubicBezTo>
                        <a:cubicBezTo>
                          <a:pt x="2353569" y="3114256"/>
                          <a:pt x="2257322" y="3056507"/>
                          <a:pt x="2315067" y="3037258"/>
                        </a:cubicBezTo>
                        <a:cubicBezTo>
                          <a:pt x="2315067" y="3037258"/>
                          <a:pt x="2315067" y="3095007"/>
                          <a:pt x="2353566" y="3075758"/>
                        </a:cubicBezTo>
                        <a:cubicBezTo>
                          <a:pt x="2372816" y="3075758"/>
                          <a:pt x="2411316" y="3075758"/>
                          <a:pt x="2449816" y="3095007"/>
                        </a:cubicBezTo>
                        <a:cubicBezTo>
                          <a:pt x="2488315" y="3095007"/>
                          <a:pt x="2488315" y="3056507"/>
                          <a:pt x="2507564" y="3056507"/>
                        </a:cubicBezTo>
                        <a:cubicBezTo>
                          <a:pt x="2526814" y="3056507"/>
                          <a:pt x="2488315" y="3095007"/>
                          <a:pt x="2546064" y="3114256"/>
                        </a:cubicBezTo>
                        <a:lnTo>
                          <a:pt x="2623064" y="3114256"/>
                        </a:lnTo>
                        <a:cubicBezTo>
                          <a:pt x="2661564" y="3075756"/>
                          <a:pt x="2642313" y="3133506"/>
                          <a:pt x="2661564" y="3152756"/>
                        </a:cubicBezTo>
                        <a:cubicBezTo>
                          <a:pt x="2815565" y="3191256"/>
                          <a:pt x="2777062" y="3152756"/>
                          <a:pt x="2796314" y="3133507"/>
                        </a:cubicBezTo>
                        <a:cubicBezTo>
                          <a:pt x="2815563" y="3133507"/>
                          <a:pt x="2815563" y="3172007"/>
                          <a:pt x="2834814" y="3172007"/>
                        </a:cubicBezTo>
                        <a:cubicBezTo>
                          <a:pt x="2931063" y="3210506"/>
                          <a:pt x="2911813" y="3114257"/>
                          <a:pt x="2931063" y="3133507"/>
                        </a:cubicBezTo>
                        <a:cubicBezTo>
                          <a:pt x="2950312" y="3133507"/>
                          <a:pt x="2911813" y="3191256"/>
                          <a:pt x="2969562" y="3191256"/>
                        </a:cubicBezTo>
                        <a:cubicBezTo>
                          <a:pt x="3027312" y="3172007"/>
                          <a:pt x="3239063" y="3229756"/>
                          <a:pt x="3123564" y="3249005"/>
                        </a:cubicBezTo>
                        <a:cubicBezTo>
                          <a:pt x="3046564" y="3249005"/>
                          <a:pt x="2988814" y="3229756"/>
                          <a:pt x="2969562" y="3249005"/>
                        </a:cubicBezTo>
                        <a:cubicBezTo>
                          <a:pt x="2950313" y="3287505"/>
                          <a:pt x="2969562" y="3229756"/>
                          <a:pt x="2911813" y="3229756"/>
                        </a:cubicBezTo>
                        <a:lnTo>
                          <a:pt x="2680816" y="3249005"/>
                        </a:lnTo>
                        <a:cubicBezTo>
                          <a:pt x="2623067" y="3326005"/>
                          <a:pt x="2700066" y="3229756"/>
                          <a:pt x="2623067" y="3210505"/>
                        </a:cubicBezTo>
                        <a:cubicBezTo>
                          <a:pt x="2565318" y="3210505"/>
                          <a:pt x="2565318" y="3191256"/>
                          <a:pt x="2546067" y="3210505"/>
                        </a:cubicBezTo>
                        <a:cubicBezTo>
                          <a:pt x="2488318" y="3268255"/>
                          <a:pt x="2526818" y="3191256"/>
                          <a:pt x="2507567" y="3172006"/>
                        </a:cubicBezTo>
                        <a:cubicBezTo>
                          <a:pt x="2372818" y="3095006"/>
                          <a:pt x="2392069" y="3191255"/>
                          <a:pt x="2372818" y="3172006"/>
                        </a:cubicBezTo>
                        <a:cubicBezTo>
                          <a:pt x="2334318" y="3172006"/>
                          <a:pt x="2430567" y="3133506"/>
                          <a:pt x="2276569" y="3114256"/>
                        </a:cubicBezTo>
                        <a:cubicBezTo>
                          <a:pt x="2257319" y="3114256"/>
                          <a:pt x="2238069" y="3152756"/>
                          <a:pt x="2238069" y="3152756"/>
                        </a:cubicBezTo>
                        <a:cubicBezTo>
                          <a:pt x="2199569" y="3172006"/>
                          <a:pt x="2276569" y="3095007"/>
                          <a:pt x="2180319" y="3095007"/>
                        </a:cubicBezTo>
                        <a:cubicBezTo>
                          <a:pt x="2161070" y="3095007"/>
                          <a:pt x="2141820" y="3075758"/>
                          <a:pt x="2122570" y="3075758"/>
                        </a:cubicBezTo>
                        <a:cubicBezTo>
                          <a:pt x="2026321" y="3576254"/>
                          <a:pt x="3142845" y="3730295"/>
                          <a:pt x="3181347" y="3249010"/>
                        </a:cubicBezTo>
                        <a:cubicBezTo>
                          <a:pt x="3181347" y="3172010"/>
                          <a:pt x="3162098" y="3114260"/>
                          <a:pt x="3123598" y="3056516"/>
                        </a:cubicBezTo>
                        <a:cubicBezTo>
                          <a:pt x="3219847" y="3095016"/>
                          <a:pt x="3316092" y="3095016"/>
                          <a:pt x="3431601" y="3075765"/>
                        </a:cubicBezTo>
                        <a:cubicBezTo>
                          <a:pt x="3258348" y="3229767"/>
                          <a:pt x="3219855" y="3422261"/>
                          <a:pt x="3277599" y="3557011"/>
                        </a:cubicBezTo>
                        <a:cubicBezTo>
                          <a:pt x="3412350" y="3845762"/>
                          <a:pt x="3912886" y="3691761"/>
                          <a:pt x="4143883" y="3441512"/>
                        </a:cubicBezTo>
                        <a:cubicBezTo>
                          <a:pt x="4336377" y="3711012"/>
                          <a:pt x="5010165" y="3730263"/>
                          <a:pt x="5048668" y="3383763"/>
                        </a:cubicBezTo>
                        <a:cubicBezTo>
                          <a:pt x="5048668" y="3229762"/>
                          <a:pt x="4913918" y="3056519"/>
                          <a:pt x="4625167" y="2998765"/>
                        </a:cubicBezTo>
                        <a:cubicBezTo>
                          <a:pt x="4451915" y="2960265"/>
                          <a:pt x="4297923" y="2979515"/>
                          <a:pt x="4220917" y="3037264"/>
                        </a:cubicBezTo>
                        <a:lnTo>
                          <a:pt x="4201668" y="3018015"/>
                        </a:lnTo>
                        <a:cubicBezTo>
                          <a:pt x="4182418" y="3018015"/>
                          <a:pt x="4182418" y="3037264"/>
                          <a:pt x="4163168" y="3037264"/>
                        </a:cubicBezTo>
                        <a:cubicBezTo>
                          <a:pt x="4105419" y="3075764"/>
                          <a:pt x="4124668" y="3095014"/>
                          <a:pt x="4143919" y="3114264"/>
                        </a:cubicBezTo>
                        <a:lnTo>
                          <a:pt x="4124669" y="3133514"/>
                        </a:lnTo>
                        <a:cubicBezTo>
                          <a:pt x="4124669" y="3133514"/>
                          <a:pt x="4105420" y="3095014"/>
                          <a:pt x="4066920" y="3114264"/>
                        </a:cubicBezTo>
                        <a:cubicBezTo>
                          <a:pt x="3932170" y="3172013"/>
                          <a:pt x="4028420" y="3172013"/>
                          <a:pt x="4009171" y="3191264"/>
                        </a:cubicBezTo>
                        <a:cubicBezTo>
                          <a:pt x="3989921" y="3210513"/>
                          <a:pt x="3989921" y="3133515"/>
                          <a:pt x="3874421" y="3229764"/>
                        </a:cubicBezTo>
                        <a:cubicBezTo>
                          <a:pt x="3855172" y="3268264"/>
                          <a:pt x="3932170" y="3326013"/>
                          <a:pt x="3855172" y="3287513"/>
                        </a:cubicBezTo>
                        <a:cubicBezTo>
                          <a:pt x="3835922" y="3287513"/>
                          <a:pt x="3835922" y="3287513"/>
                          <a:pt x="3797422" y="3326013"/>
                        </a:cubicBezTo>
                        <a:cubicBezTo>
                          <a:pt x="3720423" y="3364513"/>
                          <a:pt x="3835922" y="3422262"/>
                          <a:pt x="3739673" y="3364513"/>
                        </a:cubicBezTo>
                        <a:lnTo>
                          <a:pt x="3527927" y="3441512"/>
                        </a:lnTo>
                        <a:cubicBezTo>
                          <a:pt x="3470178" y="3460762"/>
                          <a:pt x="3508678" y="3518512"/>
                          <a:pt x="3470178" y="3480012"/>
                        </a:cubicBezTo>
                        <a:cubicBezTo>
                          <a:pt x="3450928" y="3460763"/>
                          <a:pt x="3393178" y="3499262"/>
                          <a:pt x="3335428" y="3518512"/>
                        </a:cubicBezTo>
                        <a:cubicBezTo>
                          <a:pt x="3239179" y="3557012"/>
                          <a:pt x="3393177" y="3441512"/>
                          <a:pt x="3450927" y="3422263"/>
                        </a:cubicBezTo>
                        <a:cubicBezTo>
                          <a:pt x="3508676" y="3403013"/>
                          <a:pt x="3450927" y="3364513"/>
                          <a:pt x="3470176" y="3345263"/>
                        </a:cubicBezTo>
                        <a:cubicBezTo>
                          <a:pt x="3489425" y="3345263"/>
                          <a:pt x="3508676" y="3422263"/>
                          <a:pt x="3585674" y="3364513"/>
                        </a:cubicBezTo>
                        <a:cubicBezTo>
                          <a:pt x="3604924" y="3345263"/>
                          <a:pt x="3585674" y="3326013"/>
                          <a:pt x="3604924" y="3326013"/>
                        </a:cubicBezTo>
                        <a:cubicBezTo>
                          <a:pt x="3624173" y="3306763"/>
                          <a:pt x="3604924" y="3383762"/>
                          <a:pt x="3720423" y="3268264"/>
                        </a:cubicBezTo>
                        <a:cubicBezTo>
                          <a:pt x="3739672" y="3268264"/>
                          <a:pt x="3701173" y="3210514"/>
                          <a:pt x="3758922" y="3229764"/>
                        </a:cubicBezTo>
                        <a:lnTo>
                          <a:pt x="3816672" y="3191264"/>
                        </a:lnTo>
                        <a:cubicBezTo>
                          <a:pt x="3874421" y="3152764"/>
                          <a:pt x="3816672" y="3133515"/>
                          <a:pt x="3835921" y="3133515"/>
                        </a:cubicBezTo>
                        <a:cubicBezTo>
                          <a:pt x="3855170" y="3133515"/>
                          <a:pt x="3874421" y="3152764"/>
                          <a:pt x="3893670" y="3133515"/>
                        </a:cubicBezTo>
                        <a:cubicBezTo>
                          <a:pt x="3932170" y="3114265"/>
                          <a:pt x="3970670" y="3114265"/>
                          <a:pt x="4009169" y="3095015"/>
                        </a:cubicBezTo>
                        <a:cubicBezTo>
                          <a:pt x="4047669" y="3095015"/>
                          <a:pt x="4009169" y="3056515"/>
                          <a:pt x="4028418" y="3056515"/>
                        </a:cubicBezTo>
                        <a:cubicBezTo>
                          <a:pt x="4066918" y="3037265"/>
                          <a:pt x="4009169" y="3133515"/>
                          <a:pt x="4201671" y="2998766"/>
                        </a:cubicBezTo>
                        <a:lnTo>
                          <a:pt x="4182421" y="2998766"/>
                        </a:lnTo>
                        <a:cubicBezTo>
                          <a:pt x="4451921" y="2979516"/>
                          <a:pt x="4740702" y="2806271"/>
                          <a:pt x="4779205" y="2594516"/>
                        </a:cubicBezTo>
                        <a:cubicBezTo>
                          <a:pt x="4990950" y="2594516"/>
                          <a:pt x="5202706" y="2517516"/>
                          <a:pt x="5221947" y="2305765"/>
                        </a:cubicBezTo>
                        <a:close/>
                        <a:moveTo>
                          <a:pt x="101123" y="4654333"/>
                        </a:moveTo>
                        <a:cubicBezTo>
                          <a:pt x="235873" y="4538835"/>
                          <a:pt x="466870" y="4538835"/>
                          <a:pt x="736409" y="4750582"/>
                        </a:cubicBezTo>
                        <a:cubicBezTo>
                          <a:pt x="1005908" y="4962328"/>
                          <a:pt x="1025160" y="5231828"/>
                          <a:pt x="928903" y="5366617"/>
                        </a:cubicBezTo>
                        <a:cubicBezTo>
                          <a:pt x="736409" y="5231867"/>
                          <a:pt x="832654" y="5251118"/>
                          <a:pt x="813404" y="5212615"/>
                        </a:cubicBezTo>
                        <a:cubicBezTo>
                          <a:pt x="813404" y="5212615"/>
                          <a:pt x="774904" y="5251115"/>
                          <a:pt x="755655" y="5212615"/>
                        </a:cubicBezTo>
                        <a:cubicBezTo>
                          <a:pt x="736406" y="5174116"/>
                          <a:pt x="717155" y="5154866"/>
                          <a:pt x="697906" y="5135616"/>
                        </a:cubicBezTo>
                        <a:cubicBezTo>
                          <a:pt x="678656" y="5116366"/>
                          <a:pt x="697906" y="5077866"/>
                          <a:pt x="678656" y="5077866"/>
                        </a:cubicBezTo>
                        <a:cubicBezTo>
                          <a:pt x="659407" y="5039367"/>
                          <a:pt x="678656" y="5097116"/>
                          <a:pt x="620907" y="5077866"/>
                        </a:cubicBezTo>
                        <a:lnTo>
                          <a:pt x="563158" y="5020117"/>
                        </a:lnTo>
                        <a:cubicBezTo>
                          <a:pt x="563158" y="4962368"/>
                          <a:pt x="524658" y="5020117"/>
                          <a:pt x="505409" y="5000868"/>
                        </a:cubicBezTo>
                        <a:cubicBezTo>
                          <a:pt x="370659" y="4904619"/>
                          <a:pt x="447659" y="4923868"/>
                          <a:pt x="428409" y="4885369"/>
                        </a:cubicBezTo>
                        <a:lnTo>
                          <a:pt x="389909" y="4904619"/>
                        </a:lnTo>
                        <a:cubicBezTo>
                          <a:pt x="293660" y="4846869"/>
                          <a:pt x="370660" y="4789120"/>
                          <a:pt x="351409" y="4789120"/>
                        </a:cubicBezTo>
                        <a:cubicBezTo>
                          <a:pt x="332160" y="4769871"/>
                          <a:pt x="312910" y="4827620"/>
                          <a:pt x="293660" y="4789120"/>
                        </a:cubicBezTo>
                        <a:cubicBezTo>
                          <a:pt x="255160" y="4731371"/>
                          <a:pt x="81914" y="4615867"/>
                          <a:pt x="158910" y="4712120"/>
                        </a:cubicBezTo>
                        <a:cubicBezTo>
                          <a:pt x="197410" y="4769870"/>
                          <a:pt x="235910" y="4808370"/>
                          <a:pt x="235910" y="4827619"/>
                        </a:cubicBezTo>
                        <a:cubicBezTo>
                          <a:pt x="216660" y="4866119"/>
                          <a:pt x="255159" y="4808370"/>
                          <a:pt x="293659" y="4866119"/>
                        </a:cubicBezTo>
                        <a:lnTo>
                          <a:pt x="428409" y="5039371"/>
                        </a:lnTo>
                        <a:cubicBezTo>
                          <a:pt x="409160" y="5154870"/>
                          <a:pt x="428409" y="5039371"/>
                          <a:pt x="486158" y="5077871"/>
                        </a:cubicBezTo>
                        <a:cubicBezTo>
                          <a:pt x="524658" y="5116371"/>
                          <a:pt x="543907" y="5097121"/>
                          <a:pt x="543907" y="5135621"/>
                        </a:cubicBezTo>
                        <a:cubicBezTo>
                          <a:pt x="543907" y="5212620"/>
                          <a:pt x="563157" y="5135621"/>
                          <a:pt x="601657" y="5135621"/>
                        </a:cubicBezTo>
                        <a:cubicBezTo>
                          <a:pt x="736407" y="5193370"/>
                          <a:pt x="659406" y="5231869"/>
                          <a:pt x="678656" y="5251119"/>
                        </a:cubicBezTo>
                        <a:cubicBezTo>
                          <a:pt x="697907" y="5270368"/>
                          <a:pt x="678656" y="5154870"/>
                          <a:pt x="774906" y="5289619"/>
                        </a:cubicBezTo>
                        <a:cubicBezTo>
                          <a:pt x="794155" y="5308868"/>
                          <a:pt x="774906" y="5328119"/>
                          <a:pt x="774906" y="5347368"/>
                        </a:cubicBezTo>
                        <a:cubicBezTo>
                          <a:pt x="794155" y="5366618"/>
                          <a:pt x="794155" y="5270368"/>
                          <a:pt x="851905" y="5347368"/>
                        </a:cubicBezTo>
                        <a:cubicBezTo>
                          <a:pt x="871155" y="5347368"/>
                          <a:pt x="890405" y="5366618"/>
                          <a:pt x="909655" y="5366618"/>
                        </a:cubicBezTo>
                        <a:cubicBezTo>
                          <a:pt x="582410" y="5770867"/>
                          <a:pt x="-245331" y="5000871"/>
                          <a:pt x="101126" y="4654336"/>
                        </a:cubicBezTo>
                        <a:close/>
                        <a:moveTo>
                          <a:pt x="293617" y="4615833"/>
                        </a:moveTo>
                        <a:cubicBezTo>
                          <a:pt x="582368" y="4615833"/>
                          <a:pt x="1044401" y="4923836"/>
                          <a:pt x="909652" y="5251119"/>
                        </a:cubicBezTo>
                        <a:cubicBezTo>
                          <a:pt x="986651" y="4866121"/>
                          <a:pt x="563156" y="4712119"/>
                          <a:pt x="293617" y="4615833"/>
                        </a:cubicBezTo>
                        <a:close/>
                        <a:moveTo>
                          <a:pt x="813365" y="1227785"/>
                        </a:moveTo>
                        <a:cubicBezTo>
                          <a:pt x="678615" y="1324034"/>
                          <a:pt x="447618" y="1304785"/>
                          <a:pt x="197331" y="1073784"/>
                        </a:cubicBezTo>
                        <a:cubicBezTo>
                          <a:pt x="-52918" y="823535"/>
                          <a:pt x="-33666" y="573287"/>
                          <a:pt x="81832" y="438498"/>
                        </a:cubicBezTo>
                        <a:cubicBezTo>
                          <a:pt x="255085" y="592499"/>
                          <a:pt x="158832" y="553996"/>
                          <a:pt x="178081" y="592499"/>
                        </a:cubicBezTo>
                        <a:cubicBezTo>
                          <a:pt x="178081" y="611748"/>
                          <a:pt x="216581" y="573250"/>
                          <a:pt x="235830" y="611748"/>
                        </a:cubicBezTo>
                        <a:cubicBezTo>
                          <a:pt x="255080" y="650248"/>
                          <a:pt x="274330" y="669498"/>
                          <a:pt x="293580" y="688748"/>
                        </a:cubicBezTo>
                        <a:cubicBezTo>
                          <a:pt x="312829" y="727248"/>
                          <a:pt x="293580" y="746497"/>
                          <a:pt x="293580" y="765748"/>
                        </a:cubicBezTo>
                        <a:cubicBezTo>
                          <a:pt x="312829" y="784997"/>
                          <a:pt x="312829" y="727248"/>
                          <a:pt x="351329" y="765748"/>
                        </a:cubicBezTo>
                        <a:lnTo>
                          <a:pt x="409078" y="823497"/>
                        </a:lnTo>
                        <a:cubicBezTo>
                          <a:pt x="389829" y="881246"/>
                          <a:pt x="428328" y="823497"/>
                          <a:pt x="447578" y="842746"/>
                        </a:cubicBezTo>
                        <a:cubicBezTo>
                          <a:pt x="582328" y="958245"/>
                          <a:pt x="505327" y="938996"/>
                          <a:pt x="524578" y="958245"/>
                        </a:cubicBezTo>
                        <a:cubicBezTo>
                          <a:pt x="524578" y="977494"/>
                          <a:pt x="563078" y="958245"/>
                          <a:pt x="563078" y="958245"/>
                        </a:cubicBezTo>
                        <a:cubicBezTo>
                          <a:pt x="640077" y="1035245"/>
                          <a:pt x="563078" y="1073744"/>
                          <a:pt x="582327" y="1073744"/>
                        </a:cubicBezTo>
                        <a:cubicBezTo>
                          <a:pt x="601576" y="1092993"/>
                          <a:pt x="620827" y="1035244"/>
                          <a:pt x="659327" y="1073744"/>
                        </a:cubicBezTo>
                        <a:cubicBezTo>
                          <a:pt x="678576" y="1131493"/>
                          <a:pt x="832579" y="1266238"/>
                          <a:pt x="774825" y="1169993"/>
                        </a:cubicBezTo>
                        <a:cubicBezTo>
                          <a:pt x="736325" y="1112243"/>
                          <a:pt x="697826" y="1073744"/>
                          <a:pt x="717076" y="1054494"/>
                        </a:cubicBezTo>
                        <a:cubicBezTo>
                          <a:pt x="736325" y="996745"/>
                          <a:pt x="697827" y="1054494"/>
                          <a:pt x="659327" y="1015994"/>
                        </a:cubicBezTo>
                        <a:lnTo>
                          <a:pt x="543828" y="823500"/>
                        </a:lnTo>
                        <a:cubicBezTo>
                          <a:pt x="582328" y="708002"/>
                          <a:pt x="543828" y="823500"/>
                          <a:pt x="486079" y="765751"/>
                        </a:cubicBezTo>
                        <a:cubicBezTo>
                          <a:pt x="447579" y="727251"/>
                          <a:pt x="428330" y="727251"/>
                          <a:pt x="447579" y="708002"/>
                        </a:cubicBezTo>
                        <a:cubicBezTo>
                          <a:pt x="447579" y="631002"/>
                          <a:pt x="409079" y="708002"/>
                          <a:pt x="389830" y="688752"/>
                        </a:cubicBezTo>
                        <a:cubicBezTo>
                          <a:pt x="255080" y="631003"/>
                          <a:pt x="351330" y="592503"/>
                          <a:pt x="332081" y="592503"/>
                        </a:cubicBezTo>
                        <a:cubicBezTo>
                          <a:pt x="293581" y="554003"/>
                          <a:pt x="312831" y="669503"/>
                          <a:pt x="216582" y="534754"/>
                        </a:cubicBezTo>
                        <a:cubicBezTo>
                          <a:pt x="197333" y="515504"/>
                          <a:pt x="235831" y="477004"/>
                          <a:pt x="235831" y="477004"/>
                        </a:cubicBezTo>
                        <a:cubicBezTo>
                          <a:pt x="216582" y="438505"/>
                          <a:pt x="197332" y="534754"/>
                          <a:pt x="139582" y="477004"/>
                        </a:cubicBezTo>
                        <a:cubicBezTo>
                          <a:pt x="139582" y="457755"/>
                          <a:pt x="120333" y="438505"/>
                          <a:pt x="101083" y="438505"/>
                        </a:cubicBezTo>
                        <a:cubicBezTo>
                          <a:pt x="466829" y="72758"/>
                          <a:pt x="1198363" y="939001"/>
                          <a:pt x="813364" y="1227782"/>
                        </a:cubicBezTo>
                        <a:close/>
                        <a:moveTo>
                          <a:pt x="640113" y="1266285"/>
                        </a:moveTo>
                        <a:cubicBezTo>
                          <a:pt x="332110" y="1208536"/>
                          <a:pt x="-72169" y="862035"/>
                          <a:pt x="81832" y="554003"/>
                        </a:cubicBezTo>
                        <a:cubicBezTo>
                          <a:pt x="-33666" y="919750"/>
                          <a:pt x="370583" y="1131535"/>
                          <a:pt x="640113" y="1266285"/>
                        </a:cubicBezTo>
                        <a:close/>
                        <a:moveTo>
                          <a:pt x="5375758" y="5116366"/>
                        </a:moveTo>
                        <a:cubicBezTo>
                          <a:pt x="5375758" y="4962365"/>
                          <a:pt x="5260259" y="4789122"/>
                          <a:pt x="4971508" y="4731368"/>
                        </a:cubicBezTo>
                        <a:cubicBezTo>
                          <a:pt x="4663505" y="4673618"/>
                          <a:pt x="4490263" y="4808367"/>
                          <a:pt x="4451760" y="4943113"/>
                        </a:cubicBezTo>
                        <a:cubicBezTo>
                          <a:pt x="4663505" y="5000863"/>
                          <a:pt x="4586509" y="4943113"/>
                          <a:pt x="4605761" y="4943113"/>
                        </a:cubicBezTo>
                        <a:cubicBezTo>
                          <a:pt x="4625012" y="4943113"/>
                          <a:pt x="4605761" y="4981613"/>
                          <a:pt x="4644261" y="4962363"/>
                        </a:cubicBezTo>
                        <a:cubicBezTo>
                          <a:pt x="4682761" y="4962363"/>
                          <a:pt x="4702010" y="4962363"/>
                          <a:pt x="4740510" y="4981612"/>
                        </a:cubicBezTo>
                        <a:cubicBezTo>
                          <a:pt x="4759759" y="4981612"/>
                          <a:pt x="4779010" y="4943113"/>
                          <a:pt x="4779010" y="4943113"/>
                        </a:cubicBezTo>
                        <a:cubicBezTo>
                          <a:pt x="4817510" y="4943113"/>
                          <a:pt x="4759761" y="4981612"/>
                          <a:pt x="4817510" y="5000862"/>
                        </a:cubicBezTo>
                        <a:lnTo>
                          <a:pt x="4875259" y="5000862"/>
                        </a:lnTo>
                        <a:cubicBezTo>
                          <a:pt x="4913759" y="4962362"/>
                          <a:pt x="4913759" y="5020111"/>
                          <a:pt x="4933008" y="5020111"/>
                        </a:cubicBezTo>
                        <a:cubicBezTo>
                          <a:pt x="5067758" y="5058611"/>
                          <a:pt x="5010008" y="5020111"/>
                          <a:pt x="5048507" y="5020111"/>
                        </a:cubicBezTo>
                        <a:cubicBezTo>
                          <a:pt x="5048507" y="5020111"/>
                          <a:pt x="5048507" y="5058611"/>
                          <a:pt x="5067756" y="5058611"/>
                        </a:cubicBezTo>
                        <a:cubicBezTo>
                          <a:pt x="5144756" y="5077860"/>
                          <a:pt x="5144756" y="5000862"/>
                          <a:pt x="5164005" y="5020111"/>
                        </a:cubicBezTo>
                        <a:cubicBezTo>
                          <a:pt x="5164005" y="5020111"/>
                          <a:pt x="5144756" y="5058611"/>
                          <a:pt x="5183254" y="5058611"/>
                        </a:cubicBezTo>
                        <a:cubicBezTo>
                          <a:pt x="5241004" y="5058611"/>
                          <a:pt x="5414251" y="5097111"/>
                          <a:pt x="5318005" y="5116360"/>
                        </a:cubicBezTo>
                        <a:cubicBezTo>
                          <a:pt x="5260255" y="5116360"/>
                          <a:pt x="5202506" y="5097111"/>
                          <a:pt x="5202506" y="5116360"/>
                        </a:cubicBezTo>
                        <a:cubicBezTo>
                          <a:pt x="5164006" y="5154860"/>
                          <a:pt x="5202506" y="5097111"/>
                          <a:pt x="5144756" y="5097111"/>
                        </a:cubicBezTo>
                        <a:lnTo>
                          <a:pt x="4952263" y="5116360"/>
                        </a:lnTo>
                        <a:cubicBezTo>
                          <a:pt x="4875263" y="5174110"/>
                          <a:pt x="4952263" y="5097111"/>
                          <a:pt x="4894513" y="5077860"/>
                        </a:cubicBezTo>
                        <a:cubicBezTo>
                          <a:pt x="4836764" y="5077860"/>
                          <a:pt x="4836764" y="5058611"/>
                          <a:pt x="4817514" y="5077860"/>
                        </a:cubicBezTo>
                        <a:cubicBezTo>
                          <a:pt x="4759764" y="5116360"/>
                          <a:pt x="4817514" y="5058611"/>
                          <a:pt x="4779014" y="5039361"/>
                        </a:cubicBezTo>
                        <a:cubicBezTo>
                          <a:pt x="4663515" y="4981611"/>
                          <a:pt x="4682765" y="5058610"/>
                          <a:pt x="4682765" y="5058610"/>
                        </a:cubicBezTo>
                        <a:cubicBezTo>
                          <a:pt x="4644265" y="5039361"/>
                          <a:pt x="4721264" y="5000861"/>
                          <a:pt x="4586515" y="5000861"/>
                        </a:cubicBezTo>
                        <a:cubicBezTo>
                          <a:pt x="4567266" y="5000861"/>
                          <a:pt x="4567266" y="5039361"/>
                          <a:pt x="4548016" y="5039361"/>
                        </a:cubicBezTo>
                        <a:cubicBezTo>
                          <a:pt x="4528766" y="5039361"/>
                          <a:pt x="4586515" y="4981611"/>
                          <a:pt x="4509516" y="4981611"/>
                        </a:cubicBezTo>
                        <a:cubicBezTo>
                          <a:pt x="4490266" y="4981611"/>
                          <a:pt x="4471016" y="4962362"/>
                          <a:pt x="4451766" y="4962362"/>
                        </a:cubicBezTo>
                        <a:cubicBezTo>
                          <a:pt x="4374767" y="5405105"/>
                          <a:pt x="5337301" y="5520642"/>
                          <a:pt x="5375794" y="5116363"/>
                        </a:cubicBezTo>
                        <a:close/>
                        <a:moveTo>
                          <a:pt x="5318008" y="4962365"/>
                        </a:moveTo>
                        <a:cubicBezTo>
                          <a:pt x="5144756" y="4769871"/>
                          <a:pt x="4682722" y="4615870"/>
                          <a:pt x="4528731" y="4885365"/>
                        </a:cubicBezTo>
                        <a:cubicBezTo>
                          <a:pt x="4759728" y="4635117"/>
                          <a:pt x="5087012" y="4827616"/>
                          <a:pt x="5318008" y="4962365"/>
                        </a:cubicBezTo>
                        <a:close/>
                        <a:moveTo>
                          <a:pt x="5606760" y="784961"/>
                        </a:moveTo>
                        <a:cubicBezTo>
                          <a:pt x="5626009" y="611708"/>
                          <a:pt x="5510510" y="419214"/>
                          <a:pt x="5183259" y="322967"/>
                        </a:cubicBezTo>
                        <a:cubicBezTo>
                          <a:pt x="4836763" y="226718"/>
                          <a:pt x="4624978" y="342216"/>
                          <a:pt x="4567224" y="515461"/>
                        </a:cubicBezTo>
                        <a:cubicBezTo>
                          <a:pt x="4798221" y="592461"/>
                          <a:pt x="4701974" y="515461"/>
                          <a:pt x="4740477" y="515461"/>
                        </a:cubicBezTo>
                        <a:cubicBezTo>
                          <a:pt x="4759726" y="515461"/>
                          <a:pt x="4740477" y="573210"/>
                          <a:pt x="4778976" y="553961"/>
                        </a:cubicBezTo>
                        <a:cubicBezTo>
                          <a:pt x="4817476" y="553961"/>
                          <a:pt x="4855976" y="573210"/>
                          <a:pt x="4894475" y="573210"/>
                        </a:cubicBezTo>
                        <a:cubicBezTo>
                          <a:pt x="4913725" y="573210"/>
                          <a:pt x="4932975" y="553961"/>
                          <a:pt x="4952224" y="553961"/>
                        </a:cubicBezTo>
                        <a:cubicBezTo>
                          <a:pt x="4971474" y="553961"/>
                          <a:pt x="4913725" y="573210"/>
                          <a:pt x="4990724" y="611710"/>
                        </a:cubicBezTo>
                        <a:lnTo>
                          <a:pt x="5048473" y="611710"/>
                        </a:lnTo>
                        <a:cubicBezTo>
                          <a:pt x="5106223" y="573210"/>
                          <a:pt x="5067723" y="630960"/>
                          <a:pt x="5106223" y="650210"/>
                        </a:cubicBezTo>
                        <a:cubicBezTo>
                          <a:pt x="5240972" y="707959"/>
                          <a:pt x="5202472" y="650210"/>
                          <a:pt x="5240972" y="650210"/>
                        </a:cubicBezTo>
                        <a:cubicBezTo>
                          <a:pt x="5240972" y="650210"/>
                          <a:pt x="5240972" y="688710"/>
                          <a:pt x="5260222" y="688710"/>
                        </a:cubicBezTo>
                        <a:cubicBezTo>
                          <a:pt x="5356471" y="727210"/>
                          <a:pt x="5356471" y="650210"/>
                          <a:pt x="5356471" y="650210"/>
                        </a:cubicBezTo>
                        <a:cubicBezTo>
                          <a:pt x="5375721" y="669459"/>
                          <a:pt x="5337222" y="707959"/>
                          <a:pt x="5394971" y="707959"/>
                        </a:cubicBezTo>
                        <a:cubicBezTo>
                          <a:pt x="5452720" y="707959"/>
                          <a:pt x="5664471" y="784959"/>
                          <a:pt x="5548972" y="784959"/>
                        </a:cubicBezTo>
                        <a:cubicBezTo>
                          <a:pt x="5471972" y="765710"/>
                          <a:pt x="5414222" y="765710"/>
                          <a:pt x="5394971" y="784959"/>
                        </a:cubicBezTo>
                        <a:cubicBezTo>
                          <a:pt x="5375721" y="823459"/>
                          <a:pt x="5394971" y="765710"/>
                          <a:pt x="5337222" y="746459"/>
                        </a:cubicBezTo>
                        <a:lnTo>
                          <a:pt x="5106224" y="746459"/>
                        </a:lnTo>
                        <a:cubicBezTo>
                          <a:pt x="5029225" y="823459"/>
                          <a:pt x="5125474" y="746459"/>
                          <a:pt x="5048475" y="707959"/>
                        </a:cubicBezTo>
                        <a:cubicBezTo>
                          <a:pt x="5009975" y="707959"/>
                          <a:pt x="4990726" y="688710"/>
                          <a:pt x="4971475" y="707959"/>
                        </a:cubicBezTo>
                        <a:cubicBezTo>
                          <a:pt x="4913727" y="746459"/>
                          <a:pt x="4971475" y="669459"/>
                          <a:pt x="4932976" y="650210"/>
                        </a:cubicBezTo>
                        <a:cubicBezTo>
                          <a:pt x="4817477" y="573210"/>
                          <a:pt x="4836726" y="669459"/>
                          <a:pt x="4817477" y="650210"/>
                        </a:cubicBezTo>
                        <a:cubicBezTo>
                          <a:pt x="4778978" y="650210"/>
                          <a:pt x="4875227" y="611710"/>
                          <a:pt x="4721228" y="592461"/>
                        </a:cubicBezTo>
                        <a:cubicBezTo>
                          <a:pt x="4682728" y="592461"/>
                          <a:pt x="4682728" y="630961"/>
                          <a:pt x="4663479" y="630961"/>
                        </a:cubicBezTo>
                        <a:cubicBezTo>
                          <a:pt x="4644230" y="630961"/>
                          <a:pt x="4701979" y="573211"/>
                          <a:pt x="4624979" y="553961"/>
                        </a:cubicBezTo>
                        <a:cubicBezTo>
                          <a:pt x="4605729" y="553961"/>
                          <a:pt x="4586480" y="534712"/>
                          <a:pt x="4567230" y="534712"/>
                        </a:cubicBezTo>
                        <a:cubicBezTo>
                          <a:pt x="4432480" y="1035208"/>
                          <a:pt x="5529760" y="1266245"/>
                          <a:pt x="5606804" y="784960"/>
                        </a:cubicBezTo>
                        <a:close/>
                        <a:moveTo>
                          <a:pt x="5549011" y="611708"/>
                        </a:moveTo>
                        <a:cubicBezTo>
                          <a:pt x="5375758" y="380711"/>
                          <a:pt x="4855980" y="168966"/>
                          <a:pt x="4663476" y="457707"/>
                        </a:cubicBezTo>
                        <a:cubicBezTo>
                          <a:pt x="4932976" y="188207"/>
                          <a:pt x="5298762" y="438458"/>
                          <a:pt x="5549011" y="611708"/>
                        </a:cubicBezTo>
                        <a:close/>
                        <a:moveTo>
                          <a:pt x="3392953" y="130463"/>
                        </a:moveTo>
                        <a:cubicBezTo>
                          <a:pt x="3296704" y="-4287"/>
                          <a:pt x="3065709" y="-62031"/>
                          <a:pt x="2776918" y="91963"/>
                        </a:cubicBezTo>
                        <a:cubicBezTo>
                          <a:pt x="2449674" y="265216"/>
                          <a:pt x="2391920" y="515464"/>
                          <a:pt x="2468916" y="669495"/>
                        </a:cubicBezTo>
                        <a:cubicBezTo>
                          <a:pt x="2680662" y="573246"/>
                          <a:pt x="2584414" y="573246"/>
                          <a:pt x="2603666" y="534745"/>
                        </a:cubicBezTo>
                        <a:cubicBezTo>
                          <a:pt x="2622915" y="534745"/>
                          <a:pt x="2642165" y="573245"/>
                          <a:pt x="2661415" y="553994"/>
                        </a:cubicBezTo>
                        <a:cubicBezTo>
                          <a:pt x="2680665" y="515494"/>
                          <a:pt x="2719164" y="496245"/>
                          <a:pt x="2738415" y="476995"/>
                        </a:cubicBezTo>
                        <a:cubicBezTo>
                          <a:pt x="2776914" y="457745"/>
                          <a:pt x="2757664" y="438495"/>
                          <a:pt x="2757664" y="419245"/>
                        </a:cubicBezTo>
                        <a:cubicBezTo>
                          <a:pt x="2796164" y="399996"/>
                          <a:pt x="2776914" y="457745"/>
                          <a:pt x="2834664" y="438495"/>
                        </a:cubicBezTo>
                        <a:lnTo>
                          <a:pt x="2892413" y="399995"/>
                        </a:lnTo>
                        <a:cubicBezTo>
                          <a:pt x="2892413" y="342246"/>
                          <a:pt x="2930913" y="399995"/>
                          <a:pt x="2950162" y="380746"/>
                        </a:cubicBezTo>
                        <a:cubicBezTo>
                          <a:pt x="3084912" y="322996"/>
                          <a:pt x="3027162" y="322996"/>
                          <a:pt x="3046412" y="303746"/>
                        </a:cubicBezTo>
                        <a:cubicBezTo>
                          <a:pt x="3046412" y="284496"/>
                          <a:pt x="3084911" y="303746"/>
                          <a:pt x="3084911" y="303746"/>
                        </a:cubicBezTo>
                        <a:cubicBezTo>
                          <a:pt x="3181160" y="265246"/>
                          <a:pt x="3123411" y="207497"/>
                          <a:pt x="3142660" y="207497"/>
                        </a:cubicBezTo>
                        <a:cubicBezTo>
                          <a:pt x="3161910" y="188247"/>
                          <a:pt x="3161910" y="245997"/>
                          <a:pt x="3200410" y="226746"/>
                        </a:cubicBezTo>
                        <a:cubicBezTo>
                          <a:pt x="3238909" y="168997"/>
                          <a:pt x="3431407" y="91996"/>
                          <a:pt x="3354411" y="168997"/>
                        </a:cubicBezTo>
                        <a:cubicBezTo>
                          <a:pt x="3296662" y="207497"/>
                          <a:pt x="3238912" y="226746"/>
                          <a:pt x="3258162" y="265246"/>
                        </a:cubicBezTo>
                        <a:cubicBezTo>
                          <a:pt x="3258162" y="322995"/>
                          <a:pt x="3238912" y="245997"/>
                          <a:pt x="3200413" y="284495"/>
                        </a:cubicBezTo>
                        <a:lnTo>
                          <a:pt x="3027160" y="438497"/>
                        </a:lnTo>
                        <a:cubicBezTo>
                          <a:pt x="3027160" y="553995"/>
                          <a:pt x="3027160" y="438497"/>
                          <a:pt x="2969411" y="457746"/>
                        </a:cubicBezTo>
                        <a:cubicBezTo>
                          <a:pt x="2911662" y="496246"/>
                          <a:pt x="2892411" y="476996"/>
                          <a:pt x="2892411" y="515495"/>
                        </a:cubicBezTo>
                        <a:cubicBezTo>
                          <a:pt x="2873162" y="592495"/>
                          <a:pt x="2873162" y="496246"/>
                          <a:pt x="2834662" y="515495"/>
                        </a:cubicBezTo>
                        <a:cubicBezTo>
                          <a:pt x="2699912" y="534745"/>
                          <a:pt x="2757662" y="592495"/>
                          <a:pt x="2738413" y="592495"/>
                        </a:cubicBezTo>
                        <a:cubicBezTo>
                          <a:pt x="2699913" y="611745"/>
                          <a:pt x="2757662" y="515495"/>
                          <a:pt x="2622914" y="611745"/>
                        </a:cubicBezTo>
                        <a:cubicBezTo>
                          <a:pt x="2603665" y="630994"/>
                          <a:pt x="2622914" y="669494"/>
                          <a:pt x="2622914" y="669494"/>
                        </a:cubicBezTo>
                        <a:cubicBezTo>
                          <a:pt x="2603665" y="688743"/>
                          <a:pt x="2603665" y="592494"/>
                          <a:pt x="2545915" y="650244"/>
                        </a:cubicBezTo>
                        <a:cubicBezTo>
                          <a:pt x="2526665" y="669494"/>
                          <a:pt x="2507415" y="669494"/>
                          <a:pt x="2488165" y="688744"/>
                        </a:cubicBezTo>
                        <a:cubicBezTo>
                          <a:pt x="2738414" y="1131487"/>
                          <a:pt x="3681653" y="515492"/>
                          <a:pt x="3392951" y="130464"/>
                        </a:cubicBezTo>
                        <a:close/>
                        <a:moveTo>
                          <a:pt x="3238952" y="34214"/>
                        </a:moveTo>
                        <a:cubicBezTo>
                          <a:pt x="2950201" y="-4286"/>
                          <a:pt x="2430423" y="207466"/>
                          <a:pt x="2507419" y="553962"/>
                        </a:cubicBezTo>
                        <a:cubicBezTo>
                          <a:pt x="2507419" y="168964"/>
                          <a:pt x="2930920" y="91968"/>
                          <a:pt x="3238952" y="34214"/>
                        </a:cubicBezTo>
                        <a:close/>
                        <a:moveTo>
                          <a:pt x="4240024" y="3268349"/>
                        </a:moveTo>
                        <a:lnTo>
                          <a:pt x="4240024" y="3191349"/>
                        </a:lnTo>
                        <a:lnTo>
                          <a:pt x="4259273" y="3191349"/>
                        </a:lnTo>
                        <a:cubicBezTo>
                          <a:pt x="4259273" y="3191349"/>
                          <a:pt x="4259273" y="3229849"/>
                          <a:pt x="4297773" y="3229849"/>
                        </a:cubicBezTo>
                        <a:lnTo>
                          <a:pt x="4394022" y="3229849"/>
                        </a:lnTo>
                        <a:cubicBezTo>
                          <a:pt x="4413272" y="3229849"/>
                          <a:pt x="4413272" y="3210599"/>
                          <a:pt x="4432522" y="3210599"/>
                        </a:cubicBezTo>
                        <a:cubicBezTo>
                          <a:pt x="4451772" y="3210599"/>
                          <a:pt x="4413273" y="3229849"/>
                          <a:pt x="4471022" y="3249099"/>
                        </a:cubicBezTo>
                        <a:lnTo>
                          <a:pt x="4528771" y="3268349"/>
                        </a:lnTo>
                        <a:cubicBezTo>
                          <a:pt x="4567271" y="3229849"/>
                          <a:pt x="4548021" y="3287598"/>
                          <a:pt x="4586520" y="3287598"/>
                        </a:cubicBezTo>
                        <a:cubicBezTo>
                          <a:pt x="4721270" y="3326098"/>
                          <a:pt x="4663520" y="3287598"/>
                          <a:pt x="4702019" y="3287598"/>
                        </a:cubicBezTo>
                        <a:cubicBezTo>
                          <a:pt x="4702019" y="3287598"/>
                          <a:pt x="4702019" y="3306848"/>
                          <a:pt x="4721269" y="3326098"/>
                        </a:cubicBezTo>
                        <a:cubicBezTo>
                          <a:pt x="4798268" y="3345347"/>
                          <a:pt x="4798268" y="3268349"/>
                          <a:pt x="4817517" y="3268349"/>
                        </a:cubicBezTo>
                        <a:cubicBezTo>
                          <a:pt x="4836767" y="3287598"/>
                          <a:pt x="4798268" y="3326098"/>
                          <a:pt x="4856017" y="3326098"/>
                        </a:cubicBezTo>
                        <a:cubicBezTo>
                          <a:pt x="4894517" y="3326098"/>
                          <a:pt x="5087014" y="3364598"/>
                          <a:pt x="4990767" y="3364598"/>
                        </a:cubicBezTo>
                        <a:cubicBezTo>
                          <a:pt x="4913768" y="3364598"/>
                          <a:pt x="4875269" y="3364598"/>
                          <a:pt x="4856017" y="3383847"/>
                        </a:cubicBezTo>
                        <a:cubicBezTo>
                          <a:pt x="4836768" y="3422347"/>
                          <a:pt x="4856017" y="3364598"/>
                          <a:pt x="4798268" y="3364598"/>
                        </a:cubicBezTo>
                        <a:lnTo>
                          <a:pt x="4605774" y="3364598"/>
                        </a:lnTo>
                        <a:cubicBezTo>
                          <a:pt x="4528774" y="3441597"/>
                          <a:pt x="4605774" y="3364598"/>
                          <a:pt x="4548025" y="3345348"/>
                        </a:cubicBezTo>
                        <a:cubicBezTo>
                          <a:pt x="4490275" y="3345348"/>
                          <a:pt x="4490275" y="3326099"/>
                          <a:pt x="4471025" y="3345348"/>
                        </a:cubicBezTo>
                        <a:cubicBezTo>
                          <a:pt x="4413276" y="3383848"/>
                          <a:pt x="4451775" y="3326099"/>
                          <a:pt x="4432525" y="3306848"/>
                        </a:cubicBezTo>
                        <a:cubicBezTo>
                          <a:pt x="4317026" y="3249099"/>
                          <a:pt x="4336276" y="3326098"/>
                          <a:pt x="4317026" y="3306848"/>
                        </a:cubicBezTo>
                        <a:cubicBezTo>
                          <a:pt x="4278527" y="3306848"/>
                          <a:pt x="4374776" y="3268349"/>
                          <a:pt x="4240027" y="3268349"/>
                        </a:cubicBezTo>
                        <a:close/>
                        <a:moveTo>
                          <a:pt x="4240024" y="3095096"/>
                        </a:moveTo>
                        <a:lnTo>
                          <a:pt x="4240024" y="3075847"/>
                        </a:lnTo>
                        <a:cubicBezTo>
                          <a:pt x="4432518" y="2902594"/>
                          <a:pt x="4817556" y="3037347"/>
                          <a:pt x="4971557" y="3229848"/>
                        </a:cubicBezTo>
                        <a:cubicBezTo>
                          <a:pt x="4759811" y="3095098"/>
                          <a:pt x="4471060" y="2921845"/>
                          <a:pt x="4240024" y="3095098"/>
                        </a:cubicBezTo>
                        <a:close/>
                        <a:moveTo>
                          <a:pt x="3181247" y="1612788"/>
                        </a:moveTo>
                        <a:cubicBezTo>
                          <a:pt x="3392992" y="1516539"/>
                          <a:pt x="3277496" y="1535789"/>
                          <a:pt x="3296745" y="1497290"/>
                        </a:cubicBezTo>
                        <a:cubicBezTo>
                          <a:pt x="3315994" y="1497290"/>
                          <a:pt x="3335245" y="1535790"/>
                          <a:pt x="3354494" y="1497290"/>
                        </a:cubicBezTo>
                        <a:cubicBezTo>
                          <a:pt x="3392994" y="1478040"/>
                          <a:pt x="3412244" y="1458790"/>
                          <a:pt x="3450743" y="1439540"/>
                        </a:cubicBezTo>
                        <a:cubicBezTo>
                          <a:pt x="3469993" y="1420291"/>
                          <a:pt x="3450743" y="1381791"/>
                          <a:pt x="3469993" y="1381791"/>
                        </a:cubicBezTo>
                        <a:cubicBezTo>
                          <a:pt x="3489242" y="1362542"/>
                          <a:pt x="3469993" y="1420291"/>
                          <a:pt x="3527742" y="1401041"/>
                        </a:cubicBezTo>
                        <a:lnTo>
                          <a:pt x="3585491" y="1362541"/>
                        </a:lnTo>
                        <a:cubicBezTo>
                          <a:pt x="3585491" y="1285541"/>
                          <a:pt x="3623991" y="1362541"/>
                          <a:pt x="3643241" y="1343291"/>
                        </a:cubicBezTo>
                        <a:cubicBezTo>
                          <a:pt x="3797242" y="1285542"/>
                          <a:pt x="3720240" y="1285542"/>
                          <a:pt x="3739490" y="1247042"/>
                        </a:cubicBezTo>
                        <a:cubicBezTo>
                          <a:pt x="3758739" y="1247042"/>
                          <a:pt x="3777989" y="1266292"/>
                          <a:pt x="3797239" y="1266292"/>
                        </a:cubicBezTo>
                        <a:cubicBezTo>
                          <a:pt x="3874239" y="1227792"/>
                          <a:pt x="3816488" y="1170043"/>
                          <a:pt x="3835739" y="1150793"/>
                        </a:cubicBezTo>
                        <a:cubicBezTo>
                          <a:pt x="3854988" y="1150793"/>
                          <a:pt x="3854988" y="1208542"/>
                          <a:pt x="3893488" y="1170043"/>
                        </a:cubicBezTo>
                        <a:cubicBezTo>
                          <a:pt x="3931988" y="1131543"/>
                          <a:pt x="4124485" y="1054544"/>
                          <a:pt x="4047489" y="1131543"/>
                        </a:cubicBezTo>
                        <a:cubicBezTo>
                          <a:pt x="3989740" y="1170043"/>
                          <a:pt x="3951240" y="1189292"/>
                          <a:pt x="3951240" y="1227792"/>
                        </a:cubicBezTo>
                        <a:cubicBezTo>
                          <a:pt x="3951240" y="1266292"/>
                          <a:pt x="3931991" y="1208542"/>
                          <a:pt x="3893491" y="1247041"/>
                        </a:cubicBezTo>
                        <a:lnTo>
                          <a:pt x="3720238" y="1401043"/>
                        </a:lnTo>
                        <a:cubicBezTo>
                          <a:pt x="3720238" y="1516541"/>
                          <a:pt x="3720238" y="1381793"/>
                          <a:pt x="3662489" y="1420292"/>
                        </a:cubicBezTo>
                        <a:cubicBezTo>
                          <a:pt x="3604740" y="1439541"/>
                          <a:pt x="3585489" y="1439541"/>
                          <a:pt x="3585489" y="1458792"/>
                        </a:cubicBezTo>
                        <a:cubicBezTo>
                          <a:pt x="3585489" y="1555041"/>
                          <a:pt x="3566240" y="1458792"/>
                          <a:pt x="3527740" y="1458792"/>
                        </a:cubicBezTo>
                        <a:cubicBezTo>
                          <a:pt x="3392990" y="1497292"/>
                          <a:pt x="3469991" y="1555041"/>
                          <a:pt x="3450740" y="1555041"/>
                        </a:cubicBezTo>
                        <a:cubicBezTo>
                          <a:pt x="3412241" y="1574290"/>
                          <a:pt x="3450740" y="1478041"/>
                          <a:pt x="3335242" y="1574290"/>
                        </a:cubicBezTo>
                        <a:cubicBezTo>
                          <a:pt x="3315993" y="1593540"/>
                          <a:pt x="3335242" y="1632040"/>
                          <a:pt x="3315993" y="1632040"/>
                        </a:cubicBezTo>
                        <a:cubicBezTo>
                          <a:pt x="3296743" y="1651289"/>
                          <a:pt x="3296743" y="1555040"/>
                          <a:pt x="3238993" y="1612790"/>
                        </a:cubicBezTo>
                        <a:cubicBezTo>
                          <a:pt x="3219743" y="1632040"/>
                          <a:pt x="3200493" y="1632040"/>
                          <a:pt x="3181244" y="1632040"/>
                        </a:cubicBezTo>
                        <a:cubicBezTo>
                          <a:pt x="3238993" y="1747538"/>
                          <a:pt x="3354496" y="1786041"/>
                          <a:pt x="3469995" y="1805292"/>
                        </a:cubicBezTo>
                        <a:cubicBezTo>
                          <a:pt x="3354496" y="1882292"/>
                          <a:pt x="3296742" y="1997787"/>
                          <a:pt x="3315994" y="2094043"/>
                        </a:cubicBezTo>
                        <a:cubicBezTo>
                          <a:pt x="3315994" y="2190293"/>
                          <a:pt x="3354493" y="2248045"/>
                          <a:pt x="3412242" y="2286538"/>
                        </a:cubicBezTo>
                        <a:cubicBezTo>
                          <a:pt x="3373743" y="2305787"/>
                          <a:pt x="3335243" y="2325038"/>
                          <a:pt x="3296744" y="2363537"/>
                        </a:cubicBezTo>
                        <a:cubicBezTo>
                          <a:pt x="3296744" y="2305788"/>
                          <a:pt x="3277495" y="2248039"/>
                          <a:pt x="3238995" y="2190285"/>
                        </a:cubicBezTo>
                        <a:cubicBezTo>
                          <a:pt x="3181245" y="2132536"/>
                          <a:pt x="3104245" y="2074786"/>
                          <a:pt x="2988746" y="2074786"/>
                        </a:cubicBezTo>
                        <a:cubicBezTo>
                          <a:pt x="3084996" y="1940036"/>
                          <a:pt x="3161999" y="1786035"/>
                          <a:pt x="3181241" y="1612792"/>
                        </a:cubicBezTo>
                        <a:close/>
                        <a:moveTo>
                          <a:pt x="2584463" y="2151788"/>
                        </a:moveTo>
                        <a:lnTo>
                          <a:pt x="2584463" y="2132538"/>
                        </a:lnTo>
                        <a:cubicBezTo>
                          <a:pt x="2622963" y="2017040"/>
                          <a:pt x="2565214" y="2074789"/>
                          <a:pt x="2565214" y="2036289"/>
                        </a:cubicBezTo>
                        <a:cubicBezTo>
                          <a:pt x="2584463" y="2017040"/>
                          <a:pt x="2622963" y="2036289"/>
                          <a:pt x="2622963" y="1997790"/>
                        </a:cubicBezTo>
                        <a:cubicBezTo>
                          <a:pt x="2622963" y="1959290"/>
                          <a:pt x="2642213" y="1940040"/>
                          <a:pt x="2642213" y="1901540"/>
                        </a:cubicBezTo>
                        <a:cubicBezTo>
                          <a:pt x="2661462" y="1863041"/>
                          <a:pt x="2622963" y="1863041"/>
                          <a:pt x="2642213" y="1843791"/>
                        </a:cubicBezTo>
                        <a:cubicBezTo>
                          <a:pt x="2642213" y="1805291"/>
                          <a:pt x="2661462" y="1863041"/>
                          <a:pt x="2699962" y="1805291"/>
                        </a:cubicBezTo>
                        <a:lnTo>
                          <a:pt x="2719211" y="1747542"/>
                        </a:lnTo>
                        <a:cubicBezTo>
                          <a:pt x="2680712" y="1689793"/>
                          <a:pt x="2738461" y="1728293"/>
                          <a:pt x="2757711" y="1709042"/>
                        </a:cubicBezTo>
                        <a:cubicBezTo>
                          <a:pt x="2853960" y="1574292"/>
                          <a:pt x="2796211" y="1612793"/>
                          <a:pt x="2796211" y="1574292"/>
                        </a:cubicBezTo>
                        <a:cubicBezTo>
                          <a:pt x="2796211" y="1555043"/>
                          <a:pt x="2815461" y="1574292"/>
                          <a:pt x="2834711" y="1555043"/>
                        </a:cubicBezTo>
                        <a:cubicBezTo>
                          <a:pt x="2892460" y="1478043"/>
                          <a:pt x="2796211" y="1458794"/>
                          <a:pt x="2815461" y="1439544"/>
                        </a:cubicBezTo>
                        <a:cubicBezTo>
                          <a:pt x="2834711" y="1439544"/>
                          <a:pt x="2873211" y="1478044"/>
                          <a:pt x="2873211" y="1420295"/>
                        </a:cubicBezTo>
                        <a:cubicBezTo>
                          <a:pt x="2873211" y="1362546"/>
                          <a:pt x="2988709" y="1189298"/>
                          <a:pt x="2969460" y="1285545"/>
                        </a:cubicBezTo>
                        <a:cubicBezTo>
                          <a:pt x="2950210" y="1362545"/>
                          <a:pt x="2911710" y="1420295"/>
                          <a:pt x="2930960" y="1439546"/>
                        </a:cubicBezTo>
                        <a:cubicBezTo>
                          <a:pt x="2969460" y="1478046"/>
                          <a:pt x="2911710" y="1439546"/>
                          <a:pt x="2911710" y="1478046"/>
                        </a:cubicBezTo>
                        <a:lnTo>
                          <a:pt x="2853961" y="1709043"/>
                        </a:lnTo>
                        <a:cubicBezTo>
                          <a:pt x="2911710" y="1805292"/>
                          <a:pt x="2853961" y="1689794"/>
                          <a:pt x="2815461" y="1766792"/>
                        </a:cubicBezTo>
                        <a:cubicBezTo>
                          <a:pt x="2796212" y="1805292"/>
                          <a:pt x="2776962" y="1824542"/>
                          <a:pt x="2796212" y="1843792"/>
                        </a:cubicBezTo>
                        <a:cubicBezTo>
                          <a:pt x="2834712" y="1920792"/>
                          <a:pt x="2757712" y="1843792"/>
                          <a:pt x="2738463" y="1863042"/>
                        </a:cubicBezTo>
                        <a:cubicBezTo>
                          <a:pt x="2642214" y="1978540"/>
                          <a:pt x="2738463" y="1978540"/>
                          <a:pt x="2719213" y="1997791"/>
                        </a:cubicBezTo>
                        <a:cubicBezTo>
                          <a:pt x="2699964" y="2017041"/>
                          <a:pt x="2680713" y="1920792"/>
                          <a:pt x="2642214" y="2074791"/>
                        </a:cubicBezTo>
                        <a:cubicBezTo>
                          <a:pt x="2622964" y="2094041"/>
                          <a:pt x="2661463" y="2113291"/>
                          <a:pt x="2661463" y="2132541"/>
                        </a:cubicBezTo>
                        <a:cubicBezTo>
                          <a:pt x="2661463" y="2151790"/>
                          <a:pt x="2603714" y="2094041"/>
                          <a:pt x="2584463" y="2151790"/>
                        </a:cubicBezTo>
                        <a:close/>
                        <a:moveTo>
                          <a:pt x="2430462" y="1978535"/>
                        </a:moveTo>
                        <a:cubicBezTo>
                          <a:pt x="2430462" y="1959286"/>
                          <a:pt x="2430462" y="1959286"/>
                          <a:pt x="2411213" y="1959286"/>
                        </a:cubicBezTo>
                        <a:cubicBezTo>
                          <a:pt x="2391963" y="1901536"/>
                          <a:pt x="2391963" y="1824536"/>
                          <a:pt x="2411213" y="1747540"/>
                        </a:cubicBezTo>
                        <a:cubicBezTo>
                          <a:pt x="2449712" y="1709040"/>
                          <a:pt x="2488212" y="1651291"/>
                          <a:pt x="2488212" y="1593539"/>
                        </a:cubicBezTo>
                        <a:lnTo>
                          <a:pt x="2488212" y="1574289"/>
                        </a:lnTo>
                        <a:cubicBezTo>
                          <a:pt x="2565212" y="1439540"/>
                          <a:pt x="2680707" y="1324041"/>
                          <a:pt x="2796215" y="1266287"/>
                        </a:cubicBezTo>
                        <a:cubicBezTo>
                          <a:pt x="2622962" y="1439540"/>
                          <a:pt x="2353472" y="1689788"/>
                          <a:pt x="2430468" y="1978569"/>
                        </a:cubicBezTo>
                        <a:close/>
                        <a:moveTo>
                          <a:pt x="2372713" y="1940035"/>
                        </a:moveTo>
                        <a:cubicBezTo>
                          <a:pt x="2276464" y="1901535"/>
                          <a:pt x="2141716" y="1901535"/>
                          <a:pt x="1987715" y="1920786"/>
                        </a:cubicBezTo>
                        <a:cubicBezTo>
                          <a:pt x="1891465" y="1940035"/>
                          <a:pt x="1795220" y="1978535"/>
                          <a:pt x="1737466" y="2017035"/>
                        </a:cubicBezTo>
                        <a:cubicBezTo>
                          <a:pt x="1737466" y="1940035"/>
                          <a:pt x="1737466" y="1882285"/>
                          <a:pt x="1698966" y="1805289"/>
                        </a:cubicBezTo>
                        <a:cubicBezTo>
                          <a:pt x="1910712" y="1901538"/>
                          <a:pt x="2218714" y="1901538"/>
                          <a:pt x="2372745" y="1786040"/>
                        </a:cubicBezTo>
                        <a:lnTo>
                          <a:pt x="2372745" y="1940041"/>
                        </a:lnTo>
                        <a:close/>
                        <a:moveTo>
                          <a:pt x="2372713" y="1978535"/>
                        </a:moveTo>
                        <a:lnTo>
                          <a:pt x="2391962" y="1997785"/>
                        </a:lnTo>
                        <a:cubicBezTo>
                          <a:pt x="2160965" y="1978535"/>
                          <a:pt x="1872214" y="1959285"/>
                          <a:pt x="1698932" y="2113283"/>
                        </a:cubicBezTo>
                        <a:cubicBezTo>
                          <a:pt x="1718181" y="2094034"/>
                          <a:pt x="1718181" y="2074783"/>
                          <a:pt x="1718181" y="2074783"/>
                        </a:cubicBezTo>
                        <a:cubicBezTo>
                          <a:pt x="1891434" y="1940033"/>
                          <a:pt x="2180176" y="1920782"/>
                          <a:pt x="2372719" y="1978534"/>
                        </a:cubicBezTo>
                        <a:close/>
                        <a:moveTo>
                          <a:pt x="2603710" y="2228784"/>
                        </a:moveTo>
                        <a:lnTo>
                          <a:pt x="2622959" y="2228784"/>
                        </a:lnTo>
                        <a:lnTo>
                          <a:pt x="2603710" y="2248033"/>
                        </a:lnTo>
                        <a:close/>
                        <a:moveTo>
                          <a:pt x="2930954" y="2132535"/>
                        </a:moveTo>
                        <a:lnTo>
                          <a:pt x="2950204" y="2113285"/>
                        </a:lnTo>
                        <a:lnTo>
                          <a:pt x="3065702" y="2113285"/>
                        </a:lnTo>
                        <a:cubicBezTo>
                          <a:pt x="3027202" y="2113285"/>
                          <a:pt x="2969453" y="2132535"/>
                          <a:pt x="2930952" y="2132535"/>
                        </a:cubicBezTo>
                        <a:close/>
                        <a:moveTo>
                          <a:pt x="2430457" y="1997785"/>
                        </a:moveTo>
                        <a:lnTo>
                          <a:pt x="2430457" y="2017034"/>
                        </a:lnTo>
                        <a:lnTo>
                          <a:pt x="2449707" y="2017034"/>
                        </a:lnTo>
                        <a:close/>
                        <a:moveTo>
                          <a:pt x="2276456" y="2594568"/>
                        </a:moveTo>
                        <a:cubicBezTo>
                          <a:pt x="2276456" y="2652317"/>
                          <a:pt x="2295705" y="2690817"/>
                          <a:pt x="2314956" y="2729318"/>
                        </a:cubicBezTo>
                        <a:cubicBezTo>
                          <a:pt x="2526701" y="2633069"/>
                          <a:pt x="2411205" y="2652318"/>
                          <a:pt x="2430454" y="2613819"/>
                        </a:cubicBezTo>
                        <a:cubicBezTo>
                          <a:pt x="2449704" y="2613819"/>
                          <a:pt x="2468954" y="2652319"/>
                          <a:pt x="2488203" y="2613819"/>
                        </a:cubicBezTo>
                        <a:cubicBezTo>
                          <a:pt x="2526703" y="2594570"/>
                          <a:pt x="2545953" y="2575319"/>
                          <a:pt x="2584453" y="2556070"/>
                        </a:cubicBezTo>
                        <a:cubicBezTo>
                          <a:pt x="2603702" y="2536820"/>
                          <a:pt x="2584453" y="2498321"/>
                          <a:pt x="2603702" y="2498321"/>
                        </a:cubicBezTo>
                        <a:cubicBezTo>
                          <a:pt x="2622951" y="2479071"/>
                          <a:pt x="2603702" y="2536820"/>
                          <a:pt x="2661451" y="2517570"/>
                        </a:cubicBezTo>
                        <a:lnTo>
                          <a:pt x="2719200" y="2459821"/>
                        </a:lnTo>
                        <a:cubicBezTo>
                          <a:pt x="2719200" y="2402072"/>
                          <a:pt x="2757700" y="2459821"/>
                          <a:pt x="2776950" y="2459821"/>
                        </a:cubicBezTo>
                        <a:cubicBezTo>
                          <a:pt x="2930951" y="2402072"/>
                          <a:pt x="2853949" y="2402072"/>
                          <a:pt x="2873199" y="2363572"/>
                        </a:cubicBezTo>
                        <a:cubicBezTo>
                          <a:pt x="2892448" y="2363572"/>
                          <a:pt x="2911699" y="2382821"/>
                          <a:pt x="2930948" y="2382821"/>
                        </a:cubicBezTo>
                        <a:cubicBezTo>
                          <a:pt x="3007948" y="2344321"/>
                          <a:pt x="2950198" y="2286572"/>
                          <a:pt x="2969448" y="2267323"/>
                        </a:cubicBezTo>
                        <a:cubicBezTo>
                          <a:pt x="2988698" y="2267323"/>
                          <a:pt x="3007948" y="2325072"/>
                          <a:pt x="3027197" y="2286572"/>
                        </a:cubicBezTo>
                        <a:cubicBezTo>
                          <a:pt x="3084947" y="2248072"/>
                          <a:pt x="3277446" y="2171074"/>
                          <a:pt x="3181198" y="2248072"/>
                        </a:cubicBezTo>
                        <a:cubicBezTo>
                          <a:pt x="3123449" y="2286572"/>
                          <a:pt x="3084950" y="2305821"/>
                          <a:pt x="3084950" y="2344321"/>
                        </a:cubicBezTo>
                        <a:cubicBezTo>
                          <a:pt x="3084950" y="2382821"/>
                          <a:pt x="3065700" y="2325072"/>
                          <a:pt x="3027200" y="2363571"/>
                        </a:cubicBezTo>
                        <a:lnTo>
                          <a:pt x="2853948" y="2517572"/>
                        </a:lnTo>
                        <a:cubicBezTo>
                          <a:pt x="2853948" y="2613821"/>
                          <a:pt x="2853948" y="2498323"/>
                          <a:pt x="2796198" y="2536821"/>
                        </a:cubicBezTo>
                        <a:cubicBezTo>
                          <a:pt x="2738449" y="2556071"/>
                          <a:pt x="2738449" y="2556071"/>
                          <a:pt x="2719199" y="2575321"/>
                        </a:cubicBezTo>
                        <a:cubicBezTo>
                          <a:pt x="2719199" y="2671570"/>
                          <a:pt x="2699949" y="2575321"/>
                          <a:pt x="2680699" y="2575321"/>
                        </a:cubicBezTo>
                        <a:cubicBezTo>
                          <a:pt x="2526697" y="2613821"/>
                          <a:pt x="2603699" y="2671570"/>
                          <a:pt x="2584450" y="2671570"/>
                        </a:cubicBezTo>
                        <a:cubicBezTo>
                          <a:pt x="2545950" y="2690820"/>
                          <a:pt x="2584450" y="2594571"/>
                          <a:pt x="2468951" y="2690820"/>
                        </a:cubicBezTo>
                        <a:cubicBezTo>
                          <a:pt x="2449702" y="2710069"/>
                          <a:pt x="2468951" y="2748569"/>
                          <a:pt x="2449702" y="2748569"/>
                        </a:cubicBezTo>
                        <a:cubicBezTo>
                          <a:pt x="2430452" y="2767818"/>
                          <a:pt x="2449702" y="2671569"/>
                          <a:pt x="2372702" y="2729320"/>
                        </a:cubicBezTo>
                        <a:cubicBezTo>
                          <a:pt x="2353453" y="2748569"/>
                          <a:pt x="2334202" y="2748569"/>
                          <a:pt x="2314953" y="2748569"/>
                        </a:cubicBezTo>
                        <a:cubicBezTo>
                          <a:pt x="2334202" y="2787069"/>
                          <a:pt x="2353453" y="2806318"/>
                          <a:pt x="2372702" y="2825569"/>
                        </a:cubicBezTo>
                        <a:cubicBezTo>
                          <a:pt x="2314953" y="2825569"/>
                          <a:pt x="2276453" y="2864069"/>
                          <a:pt x="2237952" y="2883318"/>
                        </a:cubicBezTo>
                        <a:cubicBezTo>
                          <a:pt x="2257202" y="2844818"/>
                          <a:pt x="2257202" y="2806318"/>
                          <a:pt x="2237952" y="2748568"/>
                        </a:cubicBezTo>
                        <a:cubicBezTo>
                          <a:pt x="2218703" y="2748568"/>
                          <a:pt x="2199452" y="2767818"/>
                          <a:pt x="2180203" y="2767818"/>
                        </a:cubicBezTo>
                        <a:cubicBezTo>
                          <a:pt x="2103203" y="2767818"/>
                          <a:pt x="2160953" y="2844817"/>
                          <a:pt x="2141703" y="2844817"/>
                        </a:cubicBezTo>
                        <a:cubicBezTo>
                          <a:pt x="2122454" y="2844817"/>
                          <a:pt x="2122454" y="2787068"/>
                          <a:pt x="2083954" y="2806317"/>
                        </a:cubicBezTo>
                        <a:cubicBezTo>
                          <a:pt x="1929952" y="2806317"/>
                          <a:pt x="2026204" y="2844817"/>
                          <a:pt x="1987705" y="2864067"/>
                        </a:cubicBezTo>
                        <a:cubicBezTo>
                          <a:pt x="1968455" y="2864067"/>
                          <a:pt x="1987705" y="2787067"/>
                          <a:pt x="1852955" y="2844817"/>
                        </a:cubicBezTo>
                        <a:cubicBezTo>
                          <a:pt x="1833705" y="2864067"/>
                          <a:pt x="1891455" y="2941066"/>
                          <a:pt x="1814455" y="2883317"/>
                        </a:cubicBezTo>
                        <a:cubicBezTo>
                          <a:pt x="1795205" y="2864068"/>
                          <a:pt x="1795205" y="2883317"/>
                          <a:pt x="1737455" y="2902567"/>
                        </a:cubicBezTo>
                        <a:cubicBezTo>
                          <a:pt x="1660456" y="2921816"/>
                          <a:pt x="1756705" y="2998816"/>
                          <a:pt x="1679706" y="2921816"/>
                        </a:cubicBezTo>
                        <a:lnTo>
                          <a:pt x="1448709" y="2921816"/>
                        </a:lnTo>
                        <a:cubicBezTo>
                          <a:pt x="1390960" y="2921816"/>
                          <a:pt x="1429460" y="2979565"/>
                          <a:pt x="1390960" y="2921816"/>
                        </a:cubicBezTo>
                        <a:cubicBezTo>
                          <a:pt x="1371710" y="2902567"/>
                          <a:pt x="1313960" y="2921816"/>
                          <a:pt x="1256210" y="2921816"/>
                        </a:cubicBezTo>
                        <a:cubicBezTo>
                          <a:pt x="1140711" y="2921816"/>
                          <a:pt x="1333210" y="2864067"/>
                          <a:pt x="1390960" y="2864067"/>
                        </a:cubicBezTo>
                        <a:cubicBezTo>
                          <a:pt x="1448710" y="2864067"/>
                          <a:pt x="1410209" y="2825567"/>
                          <a:pt x="1429460" y="2806317"/>
                        </a:cubicBezTo>
                        <a:cubicBezTo>
                          <a:pt x="1448709" y="2806317"/>
                          <a:pt x="1448709" y="2883317"/>
                          <a:pt x="1544958" y="2864067"/>
                        </a:cubicBezTo>
                        <a:cubicBezTo>
                          <a:pt x="1564207" y="2864067"/>
                          <a:pt x="1564207" y="2825567"/>
                          <a:pt x="1564207" y="2825567"/>
                        </a:cubicBezTo>
                        <a:cubicBezTo>
                          <a:pt x="1602707" y="2825567"/>
                          <a:pt x="1544958" y="2883316"/>
                          <a:pt x="1698957" y="2825567"/>
                        </a:cubicBezTo>
                        <a:cubicBezTo>
                          <a:pt x="1718207" y="2825567"/>
                          <a:pt x="1718207" y="2748567"/>
                          <a:pt x="1756707" y="2806317"/>
                        </a:cubicBezTo>
                        <a:lnTo>
                          <a:pt x="1814456" y="2787068"/>
                        </a:lnTo>
                        <a:cubicBezTo>
                          <a:pt x="1891455" y="2767818"/>
                          <a:pt x="1833705" y="2729319"/>
                          <a:pt x="1872205" y="2729319"/>
                        </a:cubicBezTo>
                        <a:cubicBezTo>
                          <a:pt x="1872205" y="2729319"/>
                          <a:pt x="1891455" y="2767818"/>
                          <a:pt x="1910705" y="2767818"/>
                        </a:cubicBezTo>
                        <a:lnTo>
                          <a:pt x="2026204" y="2767818"/>
                        </a:lnTo>
                        <a:cubicBezTo>
                          <a:pt x="2064703" y="2767818"/>
                          <a:pt x="2045453" y="2729319"/>
                          <a:pt x="2064703" y="2729319"/>
                        </a:cubicBezTo>
                        <a:cubicBezTo>
                          <a:pt x="2103203" y="2729319"/>
                          <a:pt x="2006954" y="2806318"/>
                          <a:pt x="2237956" y="2729319"/>
                        </a:cubicBezTo>
                        <a:cubicBezTo>
                          <a:pt x="2237956" y="2690819"/>
                          <a:pt x="2218707" y="2652319"/>
                          <a:pt x="2180207" y="2613820"/>
                        </a:cubicBezTo>
                        <a:cubicBezTo>
                          <a:pt x="2218707" y="2613820"/>
                          <a:pt x="2257206" y="2594571"/>
                          <a:pt x="2276456" y="2594571"/>
                        </a:cubicBezTo>
                        <a:close/>
                        <a:moveTo>
                          <a:pt x="1621918" y="2536819"/>
                        </a:moveTo>
                        <a:lnTo>
                          <a:pt x="1641168" y="2556068"/>
                        </a:lnTo>
                        <a:cubicBezTo>
                          <a:pt x="1506418" y="2613817"/>
                          <a:pt x="1371668" y="2690818"/>
                          <a:pt x="1256170" y="2748562"/>
                        </a:cubicBezTo>
                        <a:cubicBezTo>
                          <a:pt x="1333169" y="2652313"/>
                          <a:pt x="1467915" y="2575309"/>
                          <a:pt x="1621917" y="2536817"/>
                        </a:cubicBezTo>
                        <a:close/>
                        <a:moveTo>
                          <a:pt x="2122415" y="2633068"/>
                        </a:moveTo>
                        <a:cubicBezTo>
                          <a:pt x="2141665" y="2652317"/>
                          <a:pt x="2141665" y="2652317"/>
                          <a:pt x="2141665" y="2671567"/>
                        </a:cubicBezTo>
                        <a:cubicBezTo>
                          <a:pt x="2141665" y="2671567"/>
                          <a:pt x="2122415" y="2652318"/>
                          <a:pt x="2122415" y="2633068"/>
                        </a:cubicBezTo>
                        <a:close/>
                        <a:moveTo>
                          <a:pt x="2334161" y="2575318"/>
                        </a:moveTo>
                        <a:lnTo>
                          <a:pt x="2353410" y="2556069"/>
                        </a:lnTo>
                        <a:cubicBezTo>
                          <a:pt x="2334161" y="2575318"/>
                          <a:pt x="2334161" y="2613818"/>
                          <a:pt x="2334161" y="2633069"/>
                        </a:cubicBezTo>
                        <a:lnTo>
                          <a:pt x="2334161" y="2575319"/>
                        </a:lnTo>
                        <a:close/>
                        <a:moveTo>
                          <a:pt x="1583377" y="1747538"/>
                        </a:moveTo>
                        <a:lnTo>
                          <a:pt x="1602626" y="1766788"/>
                        </a:lnTo>
                        <a:cubicBezTo>
                          <a:pt x="1525626" y="1824537"/>
                          <a:pt x="1621875" y="1843787"/>
                          <a:pt x="1602626" y="1863037"/>
                        </a:cubicBezTo>
                        <a:cubicBezTo>
                          <a:pt x="1583377" y="1863037"/>
                          <a:pt x="1564126" y="1843787"/>
                          <a:pt x="1544877" y="1863037"/>
                        </a:cubicBezTo>
                        <a:cubicBezTo>
                          <a:pt x="1410127" y="1959286"/>
                          <a:pt x="1506377" y="1940036"/>
                          <a:pt x="1487127" y="1959286"/>
                        </a:cubicBezTo>
                        <a:cubicBezTo>
                          <a:pt x="1487127" y="1978535"/>
                          <a:pt x="1448628" y="1901536"/>
                          <a:pt x="1390878" y="2036285"/>
                        </a:cubicBezTo>
                        <a:cubicBezTo>
                          <a:pt x="1371629" y="2074785"/>
                          <a:pt x="1467878" y="2094035"/>
                          <a:pt x="1371629" y="2094035"/>
                        </a:cubicBezTo>
                        <a:cubicBezTo>
                          <a:pt x="1352380" y="2094035"/>
                          <a:pt x="1352380" y="2113284"/>
                          <a:pt x="1333129" y="2151784"/>
                        </a:cubicBezTo>
                        <a:cubicBezTo>
                          <a:pt x="1275380" y="2209533"/>
                          <a:pt x="1390878" y="2228784"/>
                          <a:pt x="1294629" y="2209533"/>
                        </a:cubicBezTo>
                        <a:lnTo>
                          <a:pt x="1102135" y="2344283"/>
                        </a:lnTo>
                        <a:cubicBezTo>
                          <a:pt x="1063635" y="2382783"/>
                          <a:pt x="1121384" y="2402032"/>
                          <a:pt x="1063635" y="2402032"/>
                        </a:cubicBezTo>
                        <a:cubicBezTo>
                          <a:pt x="1044386" y="2382783"/>
                          <a:pt x="1005886" y="2421282"/>
                          <a:pt x="948137" y="2479032"/>
                        </a:cubicBezTo>
                        <a:cubicBezTo>
                          <a:pt x="871137" y="2536781"/>
                          <a:pt x="986636" y="2363534"/>
                          <a:pt x="1025136" y="2344282"/>
                        </a:cubicBezTo>
                        <a:cubicBezTo>
                          <a:pt x="1082886" y="2305782"/>
                          <a:pt x="1025136" y="2286533"/>
                          <a:pt x="1025136" y="2267282"/>
                        </a:cubicBezTo>
                        <a:cubicBezTo>
                          <a:pt x="1044386" y="2248033"/>
                          <a:pt x="1082886" y="2325032"/>
                          <a:pt x="1140635" y="2248033"/>
                        </a:cubicBezTo>
                        <a:cubicBezTo>
                          <a:pt x="1159884" y="2228784"/>
                          <a:pt x="1121385" y="2209533"/>
                          <a:pt x="1140635" y="2190284"/>
                        </a:cubicBezTo>
                        <a:cubicBezTo>
                          <a:pt x="1179135" y="2190284"/>
                          <a:pt x="1159884" y="2248033"/>
                          <a:pt x="1256133" y="2113284"/>
                        </a:cubicBezTo>
                        <a:cubicBezTo>
                          <a:pt x="1256133" y="2094035"/>
                          <a:pt x="1217634" y="2055535"/>
                          <a:pt x="1275383" y="2074784"/>
                        </a:cubicBezTo>
                        <a:lnTo>
                          <a:pt x="1313883" y="2017035"/>
                        </a:lnTo>
                        <a:cubicBezTo>
                          <a:pt x="1352383" y="1959286"/>
                          <a:pt x="1294633" y="1959286"/>
                          <a:pt x="1313883" y="1940035"/>
                        </a:cubicBezTo>
                        <a:cubicBezTo>
                          <a:pt x="1333132" y="1940035"/>
                          <a:pt x="1352383" y="1959285"/>
                          <a:pt x="1371632" y="1940035"/>
                        </a:cubicBezTo>
                        <a:cubicBezTo>
                          <a:pt x="1410132" y="1920786"/>
                          <a:pt x="1429381" y="1882286"/>
                          <a:pt x="1467881" y="1863036"/>
                        </a:cubicBezTo>
                        <a:cubicBezTo>
                          <a:pt x="1487130" y="1843786"/>
                          <a:pt x="1448631" y="1824536"/>
                          <a:pt x="1467881" y="1824536"/>
                        </a:cubicBezTo>
                        <a:cubicBezTo>
                          <a:pt x="1506381" y="1805286"/>
                          <a:pt x="1487130" y="1882285"/>
                          <a:pt x="1583379" y="1747536"/>
                        </a:cubicBezTo>
                        <a:close/>
                        <a:moveTo>
                          <a:pt x="2411157" y="1420294"/>
                        </a:moveTo>
                        <a:cubicBezTo>
                          <a:pt x="2218663" y="1189297"/>
                          <a:pt x="1698875" y="1035296"/>
                          <a:pt x="1525622" y="1343294"/>
                        </a:cubicBezTo>
                        <a:cubicBezTo>
                          <a:pt x="1775871" y="1035292"/>
                          <a:pt x="2160908" y="1266295"/>
                          <a:pt x="2411157" y="1420294"/>
                        </a:cubicBezTo>
                        <a:close/>
                        <a:moveTo>
                          <a:pt x="851844" y="2344321"/>
                        </a:moveTo>
                        <a:cubicBezTo>
                          <a:pt x="871093" y="2036319"/>
                          <a:pt x="1179088" y="1593537"/>
                          <a:pt x="1506381" y="1728287"/>
                        </a:cubicBezTo>
                        <a:cubicBezTo>
                          <a:pt x="1121382" y="1651287"/>
                          <a:pt x="967381" y="2055531"/>
                          <a:pt x="851844" y="2344321"/>
                        </a:cubicBezTo>
                        <a:close/>
                        <a:moveTo>
                          <a:pt x="3527639" y="3037352"/>
                        </a:moveTo>
                        <a:cubicBezTo>
                          <a:pt x="3604639" y="3018102"/>
                          <a:pt x="3681641" y="2979602"/>
                          <a:pt x="3758636" y="2921853"/>
                        </a:cubicBezTo>
                        <a:cubicBezTo>
                          <a:pt x="3777886" y="2902604"/>
                          <a:pt x="3797136" y="2902604"/>
                          <a:pt x="3816385" y="2902604"/>
                        </a:cubicBezTo>
                        <a:cubicBezTo>
                          <a:pt x="3835635" y="2902604"/>
                          <a:pt x="3835635" y="2921853"/>
                          <a:pt x="3835635" y="2921853"/>
                        </a:cubicBezTo>
                        <a:cubicBezTo>
                          <a:pt x="3604638" y="2960353"/>
                          <a:pt x="3431385" y="3191353"/>
                          <a:pt x="3277354" y="3364596"/>
                        </a:cubicBezTo>
                        <a:cubicBezTo>
                          <a:pt x="3315854" y="3249097"/>
                          <a:pt x="3412104" y="3133599"/>
                          <a:pt x="3527603" y="3037352"/>
                        </a:cubicBezTo>
                        <a:close/>
                        <a:moveTo>
                          <a:pt x="3546889" y="1786061"/>
                        </a:moveTo>
                        <a:cubicBezTo>
                          <a:pt x="3643138" y="1766811"/>
                          <a:pt x="3739383" y="1747561"/>
                          <a:pt x="3816388" y="1689811"/>
                        </a:cubicBezTo>
                        <a:cubicBezTo>
                          <a:pt x="4008883" y="1651312"/>
                          <a:pt x="4182135" y="1689811"/>
                          <a:pt x="4278383" y="1843813"/>
                        </a:cubicBezTo>
                        <a:cubicBezTo>
                          <a:pt x="4028134" y="1555062"/>
                          <a:pt x="3643097" y="1766813"/>
                          <a:pt x="3373597" y="1920812"/>
                        </a:cubicBezTo>
                        <a:cubicBezTo>
                          <a:pt x="3431346" y="1882313"/>
                          <a:pt x="3489095" y="1824563"/>
                          <a:pt x="3546849" y="1786062"/>
                        </a:cubicBezTo>
                        <a:close/>
                        <a:moveTo>
                          <a:pt x="3931887" y="996783"/>
                        </a:moveTo>
                        <a:cubicBezTo>
                          <a:pt x="3643136" y="958283"/>
                          <a:pt x="3142610" y="1170036"/>
                          <a:pt x="3200354" y="1516531"/>
                        </a:cubicBezTo>
                        <a:cubicBezTo>
                          <a:pt x="3200354" y="1131533"/>
                          <a:pt x="3643097" y="1054537"/>
                          <a:pt x="3931887" y="996783"/>
                        </a:cubicBezTo>
                        <a:close/>
                        <a:moveTo>
                          <a:pt x="3951136" y="2690807"/>
                        </a:moveTo>
                        <a:cubicBezTo>
                          <a:pt x="3970386" y="2671558"/>
                          <a:pt x="3970386" y="2652307"/>
                          <a:pt x="3970386" y="2633058"/>
                        </a:cubicBezTo>
                        <a:cubicBezTo>
                          <a:pt x="3989635" y="2633058"/>
                          <a:pt x="4008886" y="2613809"/>
                          <a:pt x="4028135" y="2613809"/>
                        </a:cubicBezTo>
                        <a:cubicBezTo>
                          <a:pt x="4047385" y="2613809"/>
                          <a:pt x="4047385" y="2575309"/>
                          <a:pt x="4066635" y="2575309"/>
                        </a:cubicBezTo>
                        <a:cubicBezTo>
                          <a:pt x="4085884" y="2556059"/>
                          <a:pt x="4047385" y="2613809"/>
                          <a:pt x="4124384" y="2594558"/>
                        </a:cubicBezTo>
                        <a:lnTo>
                          <a:pt x="4182134" y="2575309"/>
                        </a:lnTo>
                        <a:cubicBezTo>
                          <a:pt x="4220633" y="2536809"/>
                          <a:pt x="4220633" y="2594558"/>
                          <a:pt x="4239883" y="2594558"/>
                        </a:cubicBezTo>
                        <a:cubicBezTo>
                          <a:pt x="4413135" y="2575309"/>
                          <a:pt x="4336132" y="2556058"/>
                          <a:pt x="4374633" y="2536809"/>
                        </a:cubicBezTo>
                        <a:cubicBezTo>
                          <a:pt x="4374633" y="2536809"/>
                          <a:pt x="4393882" y="2556058"/>
                          <a:pt x="4413133" y="2556058"/>
                        </a:cubicBezTo>
                        <a:cubicBezTo>
                          <a:pt x="4432383" y="2556058"/>
                          <a:pt x="4451633" y="2556058"/>
                          <a:pt x="4451633" y="2536809"/>
                        </a:cubicBezTo>
                        <a:cubicBezTo>
                          <a:pt x="4490132" y="2556058"/>
                          <a:pt x="4509381" y="2556058"/>
                          <a:pt x="4528632" y="2575309"/>
                        </a:cubicBezTo>
                        <a:lnTo>
                          <a:pt x="4509383" y="2575309"/>
                        </a:lnTo>
                        <a:lnTo>
                          <a:pt x="4297637" y="2671558"/>
                        </a:lnTo>
                        <a:cubicBezTo>
                          <a:pt x="4259137" y="2767807"/>
                          <a:pt x="4316887" y="2652308"/>
                          <a:pt x="4239888" y="2671558"/>
                        </a:cubicBezTo>
                        <a:cubicBezTo>
                          <a:pt x="4182138" y="2690807"/>
                          <a:pt x="4162888" y="2671558"/>
                          <a:pt x="4162888" y="2690807"/>
                        </a:cubicBezTo>
                        <a:cubicBezTo>
                          <a:pt x="4124388" y="2767807"/>
                          <a:pt x="4143639" y="2671558"/>
                          <a:pt x="4105139" y="2671558"/>
                        </a:cubicBezTo>
                        <a:cubicBezTo>
                          <a:pt x="3951137" y="2652308"/>
                          <a:pt x="4008890" y="2729307"/>
                          <a:pt x="3989640" y="2729307"/>
                        </a:cubicBezTo>
                        <a:cubicBezTo>
                          <a:pt x="3970391" y="2729307"/>
                          <a:pt x="3989640" y="2690807"/>
                          <a:pt x="3951140" y="2690807"/>
                        </a:cubicBezTo>
                        <a:close/>
                        <a:moveTo>
                          <a:pt x="3951136" y="2402056"/>
                        </a:moveTo>
                        <a:lnTo>
                          <a:pt x="3931887" y="2382807"/>
                        </a:lnTo>
                        <a:cubicBezTo>
                          <a:pt x="3912638" y="2402056"/>
                          <a:pt x="3912638" y="2421306"/>
                          <a:pt x="3893387" y="2421306"/>
                        </a:cubicBezTo>
                        <a:cubicBezTo>
                          <a:pt x="3854887" y="2440556"/>
                          <a:pt x="3854887" y="2459806"/>
                          <a:pt x="3854887" y="2459806"/>
                        </a:cubicBezTo>
                        <a:cubicBezTo>
                          <a:pt x="3854887" y="2479056"/>
                          <a:pt x="3854887" y="2479056"/>
                          <a:pt x="3835638" y="2498306"/>
                        </a:cubicBezTo>
                        <a:cubicBezTo>
                          <a:pt x="3835638" y="2479057"/>
                          <a:pt x="3835638" y="2479057"/>
                          <a:pt x="3816388" y="2479057"/>
                        </a:cubicBezTo>
                        <a:cubicBezTo>
                          <a:pt x="3854888" y="2440557"/>
                          <a:pt x="3893388" y="2402057"/>
                          <a:pt x="3951138" y="2363558"/>
                        </a:cubicBezTo>
                        <a:cubicBezTo>
                          <a:pt x="4028138" y="2363558"/>
                          <a:pt x="4085888" y="2325058"/>
                          <a:pt x="4143633" y="2305809"/>
                        </a:cubicBezTo>
                        <a:lnTo>
                          <a:pt x="4182132" y="2286559"/>
                        </a:lnTo>
                        <a:lnTo>
                          <a:pt x="4182132" y="2325059"/>
                        </a:lnTo>
                        <a:cubicBezTo>
                          <a:pt x="4105133" y="2325059"/>
                          <a:pt x="4008880" y="2363559"/>
                          <a:pt x="3951136" y="2402059"/>
                        </a:cubicBezTo>
                        <a:close/>
                        <a:moveTo>
                          <a:pt x="3758642" y="2517554"/>
                        </a:moveTo>
                        <a:cubicBezTo>
                          <a:pt x="3739393" y="2536804"/>
                          <a:pt x="3739393" y="2536804"/>
                          <a:pt x="3739393" y="2556054"/>
                        </a:cubicBezTo>
                        <a:lnTo>
                          <a:pt x="3720143" y="2575304"/>
                        </a:lnTo>
                        <a:cubicBezTo>
                          <a:pt x="3720143" y="2556054"/>
                          <a:pt x="3681644" y="2536804"/>
                          <a:pt x="3623894" y="2613803"/>
                        </a:cubicBezTo>
                        <a:cubicBezTo>
                          <a:pt x="3604645" y="2633053"/>
                          <a:pt x="3681644" y="2690803"/>
                          <a:pt x="3604645" y="2671553"/>
                        </a:cubicBezTo>
                        <a:cubicBezTo>
                          <a:pt x="3566145" y="2652303"/>
                          <a:pt x="3566145" y="2671553"/>
                          <a:pt x="3527645" y="2710053"/>
                        </a:cubicBezTo>
                        <a:cubicBezTo>
                          <a:pt x="3469896" y="2748552"/>
                          <a:pt x="3566145" y="2787052"/>
                          <a:pt x="3469896" y="2748552"/>
                        </a:cubicBezTo>
                        <a:lnTo>
                          <a:pt x="3258150" y="2825552"/>
                        </a:lnTo>
                        <a:cubicBezTo>
                          <a:pt x="3200401" y="2844801"/>
                          <a:pt x="3258150" y="2883301"/>
                          <a:pt x="3200401" y="2864052"/>
                        </a:cubicBezTo>
                        <a:cubicBezTo>
                          <a:pt x="3181152" y="2844803"/>
                          <a:pt x="3142652" y="2883301"/>
                          <a:pt x="3065651" y="2902552"/>
                        </a:cubicBezTo>
                        <a:cubicBezTo>
                          <a:pt x="2969402" y="2941052"/>
                          <a:pt x="3142651" y="2806303"/>
                          <a:pt x="3200401" y="2806303"/>
                        </a:cubicBezTo>
                        <a:cubicBezTo>
                          <a:pt x="3238901" y="2787053"/>
                          <a:pt x="3200401" y="2748553"/>
                          <a:pt x="3200401" y="2729303"/>
                        </a:cubicBezTo>
                        <a:cubicBezTo>
                          <a:pt x="3219650" y="2710054"/>
                          <a:pt x="3238901" y="2806303"/>
                          <a:pt x="3315899" y="2748552"/>
                        </a:cubicBezTo>
                        <a:cubicBezTo>
                          <a:pt x="3335149" y="2729303"/>
                          <a:pt x="3315899" y="2690803"/>
                          <a:pt x="3335149" y="2690803"/>
                        </a:cubicBezTo>
                        <a:cubicBezTo>
                          <a:pt x="3373649" y="2690803"/>
                          <a:pt x="3335149" y="2748552"/>
                          <a:pt x="3469899" y="2652303"/>
                        </a:cubicBezTo>
                        <a:cubicBezTo>
                          <a:pt x="3489148" y="2633054"/>
                          <a:pt x="3450650" y="2575304"/>
                          <a:pt x="3489148" y="2613803"/>
                        </a:cubicBezTo>
                        <a:lnTo>
                          <a:pt x="3566148" y="2575304"/>
                        </a:lnTo>
                        <a:cubicBezTo>
                          <a:pt x="3604648" y="2536804"/>
                          <a:pt x="3546898" y="2517554"/>
                          <a:pt x="3585397" y="2517554"/>
                        </a:cubicBezTo>
                        <a:cubicBezTo>
                          <a:pt x="3604647" y="2498305"/>
                          <a:pt x="3623897" y="2536804"/>
                          <a:pt x="3643147" y="2517554"/>
                        </a:cubicBezTo>
                        <a:cubicBezTo>
                          <a:pt x="3681646" y="2498305"/>
                          <a:pt x="3700896" y="2479055"/>
                          <a:pt x="3739396" y="2479055"/>
                        </a:cubicBezTo>
                        <a:cubicBezTo>
                          <a:pt x="3777896" y="2459805"/>
                          <a:pt x="3739396" y="2440555"/>
                          <a:pt x="3758645" y="2421305"/>
                        </a:cubicBezTo>
                        <a:cubicBezTo>
                          <a:pt x="3777895" y="2421305"/>
                          <a:pt x="3777895" y="2459805"/>
                          <a:pt x="3797145" y="2440555"/>
                        </a:cubicBezTo>
                        <a:cubicBezTo>
                          <a:pt x="3777896" y="2479055"/>
                          <a:pt x="3758645" y="2498304"/>
                          <a:pt x="3758645" y="2517554"/>
                        </a:cubicBezTo>
                        <a:close/>
                        <a:moveTo>
                          <a:pt x="4547919" y="2575304"/>
                        </a:moveTo>
                        <a:lnTo>
                          <a:pt x="4567169" y="2575304"/>
                        </a:lnTo>
                        <a:cubicBezTo>
                          <a:pt x="4567169" y="2594553"/>
                          <a:pt x="4567169" y="2575304"/>
                          <a:pt x="4547919" y="2575304"/>
                        </a:cubicBezTo>
                        <a:close/>
                        <a:moveTo>
                          <a:pt x="4567169" y="2286552"/>
                        </a:moveTo>
                        <a:lnTo>
                          <a:pt x="4547919" y="2286552"/>
                        </a:lnTo>
                        <a:cubicBezTo>
                          <a:pt x="4547919" y="2267303"/>
                          <a:pt x="4567169" y="2248053"/>
                          <a:pt x="4547919" y="2228803"/>
                        </a:cubicBezTo>
                        <a:cubicBezTo>
                          <a:pt x="4413170" y="2171054"/>
                          <a:pt x="4432421" y="2248053"/>
                          <a:pt x="4413170" y="2248053"/>
                        </a:cubicBezTo>
                        <a:cubicBezTo>
                          <a:pt x="4374670" y="2228803"/>
                          <a:pt x="4470919" y="2190303"/>
                          <a:pt x="4316921" y="2190303"/>
                        </a:cubicBezTo>
                        <a:cubicBezTo>
                          <a:pt x="4297671" y="2171054"/>
                          <a:pt x="4278421" y="2228803"/>
                          <a:pt x="4278421" y="2228803"/>
                        </a:cubicBezTo>
                        <a:cubicBezTo>
                          <a:pt x="4278421" y="2228803"/>
                          <a:pt x="4259171" y="2228803"/>
                          <a:pt x="4259171" y="2209554"/>
                        </a:cubicBezTo>
                        <a:cubicBezTo>
                          <a:pt x="4297671" y="2190304"/>
                          <a:pt x="4336171" y="2151805"/>
                          <a:pt x="4355421" y="2113305"/>
                        </a:cubicBezTo>
                        <a:cubicBezTo>
                          <a:pt x="4355421" y="2113305"/>
                          <a:pt x="4355421" y="2151805"/>
                          <a:pt x="4393921" y="2151805"/>
                        </a:cubicBezTo>
                        <a:lnTo>
                          <a:pt x="4490169" y="2151805"/>
                        </a:lnTo>
                        <a:cubicBezTo>
                          <a:pt x="4528669" y="2151805"/>
                          <a:pt x="4528669" y="2113305"/>
                          <a:pt x="4547919" y="2113305"/>
                        </a:cubicBezTo>
                        <a:cubicBezTo>
                          <a:pt x="4567168" y="2113305"/>
                          <a:pt x="4528669" y="2151805"/>
                          <a:pt x="4586419" y="2171054"/>
                        </a:cubicBezTo>
                        <a:lnTo>
                          <a:pt x="4663418" y="2190303"/>
                        </a:lnTo>
                        <a:cubicBezTo>
                          <a:pt x="4701918" y="2132554"/>
                          <a:pt x="4682668" y="2209553"/>
                          <a:pt x="4701918" y="2209553"/>
                        </a:cubicBezTo>
                        <a:cubicBezTo>
                          <a:pt x="4855920" y="2267302"/>
                          <a:pt x="4817417" y="2209553"/>
                          <a:pt x="4836668" y="2209553"/>
                        </a:cubicBezTo>
                        <a:cubicBezTo>
                          <a:pt x="4855917" y="2209553"/>
                          <a:pt x="4855917" y="2248053"/>
                          <a:pt x="4875168" y="2248053"/>
                        </a:cubicBezTo>
                        <a:cubicBezTo>
                          <a:pt x="4971417" y="2267302"/>
                          <a:pt x="4952168" y="2190303"/>
                          <a:pt x="4971417" y="2190303"/>
                        </a:cubicBezTo>
                        <a:cubicBezTo>
                          <a:pt x="4990666" y="2209553"/>
                          <a:pt x="4952168" y="2248053"/>
                          <a:pt x="5009917" y="2248053"/>
                        </a:cubicBezTo>
                        <a:cubicBezTo>
                          <a:pt x="5067666" y="2248053"/>
                          <a:pt x="5279416" y="2305802"/>
                          <a:pt x="5163918" y="2305802"/>
                        </a:cubicBezTo>
                        <a:cubicBezTo>
                          <a:pt x="5086918" y="2305802"/>
                          <a:pt x="5029168" y="2286552"/>
                          <a:pt x="5009917" y="2305802"/>
                        </a:cubicBezTo>
                        <a:cubicBezTo>
                          <a:pt x="4990667" y="2363551"/>
                          <a:pt x="5009917" y="2305802"/>
                          <a:pt x="4952168" y="2305802"/>
                        </a:cubicBezTo>
                        <a:lnTo>
                          <a:pt x="4721171" y="2305802"/>
                        </a:lnTo>
                        <a:cubicBezTo>
                          <a:pt x="4663421" y="2382802"/>
                          <a:pt x="4740420" y="2305802"/>
                          <a:pt x="4663421" y="2286552"/>
                        </a:cubicBezTo>
                        <a:cubicBezTo>
                          <a:pt x="4605672" y="2267303"/>
                          <a:pt x="4605672" y="2248053"/>
                          <a:pt x="4586422" y="2267303"/>
                        </a:cubicBezTo>
                        <a:cubicBezTo>
                          <a:pt x="4586422" y="2286552"/>
                          <a:pt x="4567172" y="2286552"/>
                          <a:pt x="4567172" y="2286552"/>
                        </a:cubicBezTo>
                        <a:close/>
                        <a:moveTo>
                          <a:pt x="4336172" y="1920805"/>
                        </a:moveTo>
                        <a:cubicBezTo>
                          <a:pt x="4316923" y="1920805"/>
                          <a:pt x="4297672" y="1940055"/>
                          <a:pt x="4278423" y="1940055"/>
                        </a:cubicBezTo>
                        <a:lnTo>
                          <a:pt x="4259173" y="1959304"/>
                        </a:lnTo>
                        <a:cubicBezTo>
                          <a:pt x="4259173" y="1978554"/>
                          <a:pt x="4239924" y="1978554"/>
                          <a:pt x="4239924" y="1978554"/>
                        </a:cubicBezTo>
                        <a:lnTo>
                          <a:pt x="4220675" y="1978554"/>
                        </a:lnTo>
                        <a:cubicBezTo>
                          <a:pt x="4047422" y="1978554"/>
                          <a:pt x="4143675" y="2017054"/>
                          <a:pt x="4124425" y="2036303"/>
                        </a:cubicBezTo>
                        <a:cubicBezTo>
                          <a:pt x="4105176" y="2036303"/>
                          <a:pt x="4124425" y="1959303"/>
                          <a:pt x="3989675" y="2017054"/>
                        </a:cubicBezTo>
                        <a:cubicBezTo>
                          <a:pt x="3951176" y="2036303"/>
                          <a:pt x="4008925" y="2113303"/>
                          <a:pt x="3951176" y="2055553"/>
                        </a:cubicBezTo>
                        <a:cubicBezTo>
                          <a:pt x="3931926" y="2036304"/>
                          <a:pt x="3912676" y="2055553"/>
                          <a:pt x="3874176" y="2074803"/>
                        </a:cubicBezTo>
                        <a:cubicBezTo>
                          <a:pt x="3797176" y="2094052"/>
                          <a:pt x="3874176" y="2171052"/>
                          <a:pt x="3797176" y="2094052"/>
                        </a:cubicBezTo>
                        <a:lnTo>
                          <a:pt x="3585430" y="2094052"/>
                        </a:lnTo>
                        <a:cubicBezTo>
                          <a:pt x="3527681" y="2094052"/>
                          <a:pt x="3546931" y="2151802"/>
                          <a:pt x="3508431" y="2113302"/>
                        </a:cubicBezTo>
                        <a:cubicBezTo>
                          <a:pt x="3508431" y="2074802"/>
                          <a:pt x="3450682" y="2094052"/>
                          <a:pt x="3373681" y="2094052"/>
                        </a:cubicBezTo>
                        <a:cubicBezTo>
                          <a:pt x="3258183" y="2094052"/>
                          <a:pt x="3469930" y="2036303"/>
                          <a:pt x="3527682" y="2036303"/>
                        </a:cubicBezTo>
                        <a:cubicBezTo>
                          <a:pt x="3585432" y="2036303"/>
                          <a:pt x="3546932" y="1997803"/>
                          <a:pt x="3566182" y="1978554"/>
                        </a:cubicBezTo>
                        <a:cubicBezTo>
                          <a:pt x="3585432" y="1978554"/>
                          <a:pt x="3566182" y="2074803"/>
                          <a:pt x="3662431" y="2036303"/>
                        </a:cubicBezTo>
                        <a:cubicBezTo>
                          <a:pt x="3681681" y="2036303"/>
                          <a:pt x="3681681" y="1997803"/>
                          <a:pt x="3700931" y="1997803"/>
                        </a:cubicBezTo>
                        <a:cubicBezTo>
                          <a:pt x="3720181" y="1997803"/>
                          <a:pt x="3681682" y="2055553"/>
                          <a:pt x="3816430" y="1997803"/>
                        </a:cubicBezTo>
                        <a:cubicBezTo>
                          <a:pt x="3854929" y="1997803"/>
                          <a:pt x="3835679" y="1920804"/>
                          <a:pt x="3874179" y="1978554"/>
                        </a:cubicBezTo>
                        <a:lnTo>
                          <a:pt x="3951179" y="1959304"/>
                        </a:lnTo>
                        <a:cubicBezTo>
                          <a:pt x="4008928" y="1940055"/>
                          <a:pt x="3951179" y="1901555"/>
                          <a:pt x="3989678" y="1901555"/>
                        </a:cubicBezTo>
                        <a:cubicBezTo>
                          <a:pt x="4008928" y="1901555"/>
                          <a:pt x="4008928" y="1940055"/>
                          <a:pt x="4047428" y="1940055"/>
                        </a:cubicBezTo>
                        <a:lnTo>
                          <a:pt x="4143677" y="1940055"/>
                        </a:lnTo>
                        <a:cubicBezTo>
                          <a:pt x="4182177" y="1940055"/>
                          <a:pt x="4162926" y="1901555"/>
                          <a:pt x="4182177" y="1901555"/>
                        </a:cubicBezTo>
                        <a:cubicBezTo>
                          <a:pt x="4220676" y="1901555"/>
                          <a:pt x="4143677" y="1959304"/>
                          <a:pt x="4336178" y="1920804"/>
                        </a:cubicBezTo>
                        <a:close/>
                        <a:moveTo>
                          <a:pt x="4374672" y="1940055"/>
                        </a:moveTo>
                        <a:lnTo>
                          <a:pt x="4374672" y="1959304"/>
                        </a:lnTo>
                        <a:cubicBezTo>
                          <a:pt x="4624920" y="1824554"/>
                          <a:pt x="4932952" y="1997804"/>
                          <a:pt x="5144708" y="2132557"/>
                        </a:cubicBezTo>
                        <a:cubicBezTo>
                          <a:pt x="4990706" y="1959304"/>
                          <a:pt x="4605708" y="1805313"/>
                          <a:pt x="4374672" y="1940063"/>
                        </a:cubicBezTo>
                        <a:close/>
                        <a:moveTo>
                          <a:pt x="3469886" y="2325053"/>
                        </a:moveTo>
                        <a:cubicBezTo>
                          <a:pt x="3469886" y="2325053"/>
                          <a:pt x="3450637" y="2325053"/>
                          <a:pt x="3450637" y="2305804"/>
                        </a:cubicBezTo>
                        <a:cubicBezTo>
                          <a:pt x="3392887" y="2344304"/>
                          <a:pt x="3335138" y="2363553"/>
                          <a:pt x="3277384" y="2402053"/>
                        </a:cubicBezTo>
                        <a:lnTo>
                          <a:pt x="3277384" y="2459802"/>
                        </a:lnTo>
                        <a:cubicBezTo>
                          <a:pt x="3335133" y="2402053"/>
                          <a:pt x="3392883" y="2363553"/>
                          <a:pt x="3469878" y="2325052"/>
                        </a:cubicBezTo>
                        <a:close/>
                        <a:moveTo>
                          <a:pt x="3007892" y="2921836"/>
                        </a:moveTo>
                        <a:cubicBezTo>
                          <a:pt x="2988643" y="2883337"/>
                          <a:pt x="2988643" y="2844837"/>
                          <a:pt x="2988643" y="2787087"/>
                        </a:cubicBezTo>
                        <a:cubicBezTo>
                          <a:pt x="2950143" y="2806336"/>
                          <a:pt x="2911643" y="2825586"/>
                          <a:pt x="2853893" y="2844836"/>
                        </a:cubicBezTo>
                        <a:cubicBezTo>
                          <a:pt x="2930892" y="2883336"/>
                          <a:pt x="2969391" y="2902585"/>
                          <a:pt x="3027145" y="2941085"/>
                        </a:cubicBezTo>
                        <a:close/>
                        <a:moveTo>
                          <a:pt x="2391858" y="2844837"/>
                        </a:moveTo>
                        <a:cubicBezTo>
                          <a:pt x="2411107" y="2844837"/>
                          <a:pt x="2411107" y="2864086"/>
                          <a:pt x="2430357" y="2864086"/>
                        </a:cubicBezTo>
                        <a:cubicBezTo>
                          <a:pt x="2353358" y="2883336"/>
                          <a:pt x="2276356" y="2921836"/>
                          <a:pt x="2218612" y="2998836"/>
                        </a:cubicBezTo>
                        <a:cubicBezTo>
                          <a:pt x="2257112" y="2921836"/>
                          <a:pt x="2314861" y="2864086"/>
                          <a:pt x="2391864" y="2844835"/>
                        </a:cubicBezTo>
                        <a:close/>
                        <a:moveTo>
                          <a:pt x="2757604" y="2883337"/>
                        </a:moveTo>
                        <a:lnTo>
                          <a:pt x="2815354" y="2883337"/>
                        </a:lnTo>
                        <a:cubicBezTo>
                          <a:pt x="2930852" y="2921836"/>
                          <a:pt x="3046351" y="2998835"/>
                          <a:pt x="3104105" y="3075831"/>
                        </a:cubicBezTo>
                        <a:cubicBezTo>
                          <a:pt x="3007856" y="3018082"/>
                          <a:pt x="2873108" y="2941081"/>
                          <a:pt x="2757609" y="2883337"/>
                        </a:cubicBezTo>
                        <a:close/>
                        <a:moveTo>
                          <a:pt x="3681632" y="3942114"/>
                        </a:moveTo>
                        <a:cubicBezTo>
                          <a:pt x="3623882" y="3788112"/>
                          <a:pt x="3412132" y="3653363"/>
                          <a:pt x="3084848" y="3730368"/>
                        </a:cubicBezTo>
                        <a:cubicBezTo>
                          <a:pt x="2738353" y="3788118"/>
                          <a:pt x="2603603" y="3999868"/>
                          <a:pt x="2642106" y="4173111"/>
                        </a:cubicBezTo>
                        <a:cubicBezTo>
                          <a:pt x="2873103" y="4153862"/>
                          <a:pt x="2757604" y="4115362"/>
                          <a:pt x="2796107" y="4096111"/>
                        </a:cubicBezTo>
                        <a:cubicBezTo>
                          <a:pt x="2815356" y="4096111"/>
                          <a:pt x="2815356" y="4134611"/>
                          <a:pt x="2853856" y="4115361"/>
                        </a:cubicBezTo>
                        <a:cubicBezTo>
                          <a:pt x="2873106" y="4096111"/>
                          <a:pt x="2911606" y="4096111"/>
                          <a:pt x="2950105" y="4076861"/>
                        </a:cubicBezTo>
                        <a:cubicBezTo>
                          <a:pt x="2969355" y="4076861"/>
                          <a:pt x="2969355" y="4038361"/>
                          <a:pt x="2988605" y="4038361"/>
                        </a:cubicBezTo>
                        <a:cubicBezTo>
                          <a:pt x="3007855" y="4019112"/>
                          <a:pt x="2969356" y="4076861"/>
                          <a:pt x="3046355" y="4057610"/>
                        </a:cubicBezTo>
                        <a:lnTo>
                          <a:pt x="3123354" y="4038361"/>
                        </a:lnTo>
                        <a:cubicBezTo>
                          <a:pt x="3142604" y="3999861"/>
                          <a:pt x="3142604" y="4057610"/>
                          <a:pt x="3161854" y="4057610"/>
                        </a:cubicBezTo>
                        <a:cubicBezTo>
                          <a:pt x="3335107" y="4038361"/>
                          <a:pt x="3258103" y="4019110"/>
                          <a:pt x="3296604" y="3999861"/>
                        </a:cubicBezTo>
                        <a:cubicBezTo>
                          <a:pt x="3296604" y="3980612"/>
                          <a:pt x="3315853" y="4019110"/>
                          <a:pt x="3335104" y="4019110"/>
                        </a:cubicBezTo>
                        <a:cubicBezTo>
                          <a:pt x="3431353" y="4019110"/>
                          <a:pt x="3392853" y="3942111"/>
                          <a:pt x="3412103" y="3942111"/>
                        </a:cubicBezTo>
                        <a:cubicBezTo>
                          <a:pt x="3431353" y="3942111"/>
                          <a:pt x="3412103" y="3999860"/>
                          <a:pt x="3469853" y="3980611"/>
                        </a:cubicBezTo>
                        <a:cubicBezTo>
                          <a:pt x="3508352" y="3942111"/>
                          <a:pt x="3720101" y="3922861"/>
                          <a:pt x="3623854" y="3961361"/>
                        </a:cubicBezTo>
                        <a:cubicBezTo>
                          <a:pt x="3566105" y="3999861"/>
                          <a:pt x="3508355" y="3999861"/>
                          <a:pt x="3489104" y="4019110"/>
                        </a:cubicBezTo>
                        <a:cubicBezTo>
                          <a:pt x="3489104" y="4076860"/>
                          <a:pt x="3489104" y="4019110"/>
                          <a:pt x="3431355" y="4038360"/>
                        </a:cubicBezTo>
                        <a:lnTo>
                          <a:pt x="3219609" y="4134609"/>
                        </a:lnTo>
                        <a:cubicBezTo>
                          <a:pt x="3200360" y="4230858"/>
                          <a:pt x="3238859" y="4115360"/>
                          <a:pt x="3161860" y="4134609"/>
                        </a:cubicBezTo>
                        <a:cubicBezTo>
                          <a:pt x="3104111" y="4134609"/>
                          <a:pt x="3084860" y="4134609"/>
                          <a:pt x="3084860" y="4153859"/>
                        </a:cubicBezTo>
                        <a:cubicBezTo>
                          <a:pt x="3046360" y="4230858"/>
                          <a:pt x="3065611" y="4134609"/>
                          <a:pt x="3027111" y="4134609"/>
                        </a:cubicBezTo>
                        <a:cubicBezTo>
                          <a:pt x="2873110" y="4115360"/>
                          <a:pt x="2930862" y="4192358"/>
                          <a:pt x="2911613" y="4192358"/>
                        </a:cubicBezTo>
                        <a:cubicBezTo>
                          <a:pt x="2873113" y="4192358"/>
                          <a:pt x="2950112" y="4115359"/>
                          <a:pt x="2796114" y="4173109"/>
                        </a:cubicBezTo>
                        <a:cubicBezTo>
                          <a:pt x="2776865" y="4192358"/>
                          <a:pt x="2776865" y="4230858"/>
                          <a:pt x="2776865" y="4230858"/>
                        </a:cubicBezTo>
                        <a:cubicBezTo>
                          <a:pt x="2757615" y="4250108"/>
                          <a:pt x="2776865" y="4153859"/>
                          <a:pt x="2699865" y="4192358"/>
                        </a:cubicBezTo>
                        <a:lnTo>
                          <a:pt x="2642116" y="4192358"/>
                        </a:lnTo>
                        <a:cubicBezTo>
                          <a:pt x="2738365" y="4692855"/>
                          <a:pt x="3835604" y="4404104"/>
                          <a:pt x="3681691" y="3942110"/>
                        </a:cubicBezTo>
                        <a:close/>
                        <a:moveTo>
                          <a:pt x="3546882" y="3807364"/>
                        </a:moveTo>
                        <a:cubicBezTo>
                          <a:pt x="3277382" y="3691865"/>
                          <a:pt x="2738353" y="3730364"/>
                          <a:pt x="2699850" y="4096115"/>
                        </a:cubicBezTo>
                        <a:cubicBezTo>
                          <a:pt x="2815349" y="3711117"/>
                          <a:pt x="3258131" y="3768871"/>
                          <a:pt x="3546882" y="3807364"/>
                        </a:cubicBezTo>
                        <a:close/>
                        <a:moveTo>
                          <a:pt x="1082802" y="4019110"/>
                        </a:moveTo>
                        <a:cubicBezTo>
                          <a:pt x="1005803" y="3865108"/>
                          <a:pt x="1063553" y="3634111"/>
                          <a:pt x="1352302" y="3460829"/>
                        </a:cubicBezTo>
                        <a:cubicBezTo>
                          <a:pt x="1641053" y="3268335"/>
                          <a:pt x="1891302" y="3326079"/>
                          <a:pt x="1987588" y="3460829"/>
                        </a:cubicBezTo>
                        <a:cubicBezTo>
                          <a:pt x="1795094" y="3614831"/>
                          <a:pt x="1852838" y="3518578"/>
                          <a:pt x="1814335" y="3518578"/>
                        </a:cubicBezTo>
                        <a:cubicBezTo>
                          <a:pt x="1814335" y="3537828"/>
                          <a:pt x="1833585" y="3557078"/>
                          <a:pt x="1795086" y="3576328"/>
                        </a:cubicBezTo>
                        <a:cubicBezTo>
                          <a:pt x="1756586" y="3576328"/>
                          <a:pt x="1737337" y="3595577"/>
                          <a:pt x="1698837" y="3614828"/>
                        </a:cubicBezTo>
                        <a:cubicBezTo>
                          <a:pt x="1679587" y="3634077"/>
                          <a:pt x="1660337" y="3595578"/>
                          <a:pt x="1641088" y="3614828"/>
                        </a:cubicBezTo>
                        <a:cubicBezTo>
                          <a:pt x="1602588" y="3614828"/>
                          <a:pt x="1679587" y="3634077"/>
                          <a:pt x="1621838" y="3672577"/>
                        </a:cubicBezTo>
                        <a:lnTo>
                          <a:pt x="1544838" y="3711077"/>
                        </a:lnTo>
                        <a:cubicBezTo>
                          <a:pt x="1506339" y="3672577"/>
                          <a:pt x="1544838" y="3730326"/>
                          <a:pt x="1525589" y="3749577"/>
                        </a:cubicBezTo>
                        <a:cubicBezTo>
                          <a:pt x="1390839" y="3845826"/>
                          <a:pt x="1429340" y="3788076"/>
                          <a:pt x="1390839" y="3788076"/>
                        </a:cubicBezTo>
                        <a:cubicBezTo>
                          <a:pt x="1371590" y="3788076"/>
                          <a:pt x="1390839" y="3826576"/>
                          <a:pt x="1390839" y="3845826"/>
                        </a:cubicBezTo>
                        <a:cubicBezTo>
                          <a:pt x="1294590" y="3903575"/>
                          <a:pt x="1275341" y="3807326"/>
                          <a:pt x="1275341" y="3826576"/>
                        </a:cubicBezTo>
                        <a:cubicBezTo>
                          <a:pt x="1256091" y="3845826"/>
                          <a:pt x="1294590" y="3884325"/>
                          <a:pt x="1256091" y="3903576"/>
                        </a:cubicBezTo>
                        <a:cubicBezTo>
                          <a:pt x="1198342" y="3903576"/>
                          <a:pt x="1025094" y="4038326"/>
                          <a:pt x="1140593" y="3999825"/>
                        </a:cubicBezTo>
                        <a:cubicBezTo>
                          <a:pt x="1198342" y="3980575"/>
                          <a:pt x="1236842" y="3942076"/>
                          <a:pt x="1275343" y="3961325"/>
                        </a:cubicBezTo>
                        <a:cubicBezTo>
                          <a:pt x="1313842" y="3980575"/>
                          <a:pt x="1256093" y="3942076"/>
                          <a:pt x="1313842" y="3922825"/>
                        </a:cubicBezTo>
                        <a:lnTo>
                          <a:pt x="1525588" y="3845826"/>
                        </a:lnTo>
                        <a:cubicBezTo>
                          <a:pt x="1621837" y="3884325"/>
                          <a:pt x="1525588" y="3845826"/>
                          <a:pt x="1583337" y="3807326"/>
                        </a:cubicBezTo>
                        <a:cubicBezTo>
                          <a:pt x="1621837" y="3768826"/>
                          <a:pt x="1621837" y="3749577"/>
                          <a:pt x="1660337" y="3768826"/>
                        </a:cubicBezTo>
                        <a:cubicBezTo>
                          <a:pt x="1737337" y="3788075"/>
                          <a:pt x="1660337" y="3730326"/>
                          <a:pt x="1679586" y="3711077"/>
                        </a:cubicBezTo>
                        <a:cubicBezTo>
                          <a:pt x="1775836" y="3595578"/>
                          <a:pt x="1775836" y="3691827"/>
                          <a:pt x="1795085" y="3672577"/>
                        </a:cubicBezTo>
                        <a:cubicBezTo>
                          <a:pt x="1833585" y="3653327"/>
                          <a:pt x="1718085" y="3653327"/>
                          <a:pt x="1872085" y="3576328"/>
                        </a:cubicBezTo>
                        <a:cubicBezTo>
                          <a:pt x="1891334" y="3576328"/>
                          <a:pt x="1910585" y="3614828"/>
                          <a:pt x="1929834" y="3614828"/>
                        </a:cubicBezTo>
                        <a:cubicBezTo>
                          <a:pt x="1949083" y="3595578"/>
                          <a:pt x="1872085" y="3557078"/>
                          <a:pt x="1949083" y="3518578"/>
                        </a:cubicBezTo>
                        <a:cubicBezTo>
                          <a:pt x="1968333" y="3518578"/>
                          <a:pt x="1987583" y="3499329"/>
                          <a:pt x="2006833" y="3480079"/>
                        </a:cubicBezTo>
                        <a:cubicBezTo>
                          <a:pt x="2276332" y="3922821"/>
                          <a:pt x="1275300" y="4461850"/>
                          <a:pt x="1082805" y="4019078"/>
                        </a:cubicBezTo>
                        <a:close/>
                        <a:moveTo>
                          <a:pt x="1082802" y="3845857"/>
                        </a:moveTo>
                        <a:cubicBezTo>
                          <a:pt x="1179051" y="3557106"/>
                          <a:pt x="1602551" y="3229822"/>
                          <a:pt x="1891331" y="3441607"/>
                        </a:cubicBezTo>
                        <a:cubicBezTo>
                          <a:pt x="1544836" y="3268354"/>
                          <a:pt x="1256045" y="3595609"/>
                          <a:pt x="1082802" y="3845857"/>
                        </a:cubicBezTo>
                        <a:close/>
                      </a:path>
                    </a:pathLst>
                  </a:custGeom>
                  <a:solidFill>
                    <a:srgbClr val="513C2C"/>
                  </a:solidFill>
                  <a:ln w="979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sz="1803"/>
                  </a:p>
                </p:txBody>
              </p:sp>
            </p:grp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2E7DE0C0-5EEF-844B-86E3-6B4642A02D1F}"/>
                    </a:ext>
                  </a:extLst>
                </p:cNvPr>
                <p:cNvSpPr/>
                <p:nvPr/>
              </p:nvSpPr>
              <p:spPr>
                <a:xfrm>
                  <a:off x="3623683" y="3380673"/>
                  <a:ext cx="3492000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1" b="1" dirty="0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More productive coffee farms are in landscapes with:</a:t>
                  </a:r>
                  <a:endParaRPr lang="pt-BR" sz="1401" b="1" dirty="0">
                    <a:solidFill>
                      <a:srgbClr val="8C182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7AB3F1DE-DAC2-9F13-FA32-BDA2E610E686}"/>
                  </a:ext>
                </a:extLst>
              </p:cNvPr>
              <p:cNvGrpSpPr/>
              <p:nvPr/>
            </p:nvGrpSpPr>
            <p:grpSpPr>
              <a:xfrm>
                <a:off x="8458505" y="4125034"/>
                <a:ext cx="3492000" cy="1673081"/>
                <a:chOff x="1898310" y="3285919"/>
                <a:chExt cx="3492000" cy="1673081"/>
              </a:xfrm>
            </p:grpSpPr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D2A385D6-0F9C-7AB9-24A0-46708070E739}"/>
                    </a:ext>
                  </a:extLst>
                </p:cNvPr>
                <p:cNvSpPr/>
                <p:nvPr/>
              </p:nvSpPr>
              <p:spPr>
                <a:xfrm>
                  <a:off x="1898310" y="4239000"/>
                  <a:ext cx="3492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1" b="1" dirty="0">
                      <a:solidFill>
                        <a:srgbClr val="513C2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Landscape metrics are a better predictor of coffee production in a spatial approach</a:t>
                  </a:r>
                  <a:endParaRPr lang="pt-BR" sz="1401" b="1" dirty="0">
                    <a:solidFill>
                      <a:srgbClr val="8C182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F7D245F6-DABF-AD0C-D186-B54A1EBE487C}"/>
                    </a:ext>
                  </a:extLst>
                </p:cNvPr>
                <p:cNvGrpSpPr/>
                <p:nvPr/>
              </p:nvGrpSpPr>
              <p:grpSpPr>
                <a:xfrm>
                  <a:off x="2590802" y="3285919"/>
                  <a:ext cx="2242648" cy="1006162"/>
                  <a:chOff x="2590802" y="3285919"/>
                  <a:chExt cx="2242648" cy="1006162"/>
                </a:xfrm>
              </p:grpSpPr>
              <p:pic>
                <p:nvPicPr>
                  <p:cNvPr id="343" name="Picture 342">
                    <a:extLst>
                      <a:ext uri="{FF2B5EF4-FFF2-40B4-BE49-F238E27FC236}">
                        <a16:creationId xmlns:a16="http://schemas.microsoft.com/office/drawing/2014/main" id="{D5FAE63A-EBEB-FFEE-232E-D37D622703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rcRect l="14286" t="14286" r="14286" b="14286"/>
                  <a:stretch>
                    <a:fillRect/>
                  </a:stretch>
                </p:blipFill>
                <p:spPr>
                  <a:xfrm>
                    <a:off x="2590802" y="3429000"/>
                    <a:ext cx="720000" cy="720000"/>
                  </a:xfrm>
                  <a:custGeom>
                    <a:avLst/>
                    <a:gdLst>
                      <a:gd name="connsiteX0" fmla="*/ 270000 w 540000"/>
                      <a:gd name="connsiteY0" fmla="*/ 0 h 540000"/>
                      <a:gd name="connsiteX1" fmla="*/ 540000 w 540000"/>
                      <a:gd name="connsiteY1" fmla="*/ 270000 h 540000"/>
                      <a:gd name="connsiteX2" fmla="*/ 270000 w 540000"/>
                      <a:gd name="connsiteY2" fmla="*/ 540000 h 540000"/>
                      <a:gd name="connsiteX3" fmla="*/ 0 w 540000"/>
                      <a:gd name="connsiteY3" fmla="*/ 270000 h 540000"/>
                      <a:gd name="connsiteX4" fmla="*/ 270000 w 540000"/>
                      <a:gd name="connsiteY4" fmla="*/ 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>
                        <a:moveTo>
                          <a:pt x="270000" y="0"/>
                        </a:moveTo>
                        <a:cubicBezTo>
                          <a:pt x="419117" y="0"/>
                          <a:pt x="540000" y="120883"/>
                          <a:pt x="540000" y="270000"/>
                        </a:cubicBezTo>
                        <a:cubicBezTo>
                          <a:pt x="540000" y="419117"/>
                          <a:pt x="419117" y="540000"/>
                          <a:pt x="270000" y="540000"/>
                        </a:cubicBezTo>
                        <a:cubicBezTo>
                          <a:pt x="120883" y="540000"/>
                          <a:pt x="0" y="419117"/>
                          <a:pt x="0" y="270000"/>
                        </a:cubicBezTo>
                        <a:cubicBezTo>
                          <a:pt x="0" y="120883"/>
                          <a:pt x="120883" y="0"/>
                          <a:pt x="270000" y="0"/>
                        </a:cubicBezTo>
                        <a:close/>
                      </a:path>
                    </a:pathLst>
                  </a:custGeom>
                  <a:ln w="12700">
                    <a:solidFill>
                      <a:schemeClr val="tx1"/>
                    </a:solidFill>
                  </a:ln>
                </p:spPr>
              </p:pic>
              <p:pic>
                <p:nvPicPr>
                  <p:cNvPr id="344" name="Picture 343">
                    <a:extLst>
                      <a:ext uri="{FF2B5EF4-FFF2-40B4-BE49-F238E27FC236}">
                        <a16:creationId xmlns:a16="http://schemas.microsoft.com/office/drawing/2014/main" id="{1C07BE92-A3CD-4060-408A-33B02607E2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3791461" y="3285919"/>
                    <a:ext cx="1041989" cy="1006162"/>
                  </a:xfrm>
                  <a:prstGeom prst="rect">
                    <a:avLst/>
                  </a:prstGeom>
                </p:spPr>
              </p:pic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AE2666F3-136D-AE20-7F7C-00DEB26EBBB2}"/>
                      </a:ext>
                    </a:extLst>
                  </p:cNvPr>
                  <p:cNvSpPr/>
                  <p:nvPr/>
                </p:nvSpPr>
                <p:spPr>
                  <a:xfrm>
                    <a:off x="3281131" y="3519000"/>
                    <a:ext cx="540000" cy="54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3206" b="1" dirty="0">
                        <a:solidFill>
                          <a:srgbClr val="8C1827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 &gt;</a:t>
                    </a:r>
                    <a:endParaRPr lang="pt-BR" sz="1102" b="1" dirty="0">
                      <a:solidFill>
                        <a:srgbClr val="8C1827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2D846375-87A3-B35D-9CC3-541D6CDE83DD}"/>
                </a:ext>
              </a:extLst>
            </p:cNvPr>
            <p:cNvGrpSpPr/>
            <p:nvPr/>
          </p:nvGrpSpPr>
          <p:grpSpPr>
            <a:xfrm rot="16200000">
              <a:off x="11572367" y="2838188"/>
              <a:ext cx="1365293" cy="180000"/>
              <a:chOff x="2989351" y="5114491"/>
              <a:chExt cx="1365293" cy="180000"/>
            </a:xfrm>
          </p:grpSpPr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7C64F381-249A-3371-12DB-7887D6B0372B}"/>
                  </a:ext>
                </a:extLst>
              </p:cNvPr>
              <p:cNvSpPr/>
              <p:nvPr/>
            </p:nvSpPr>
            <p:spPr>
              <a:xfrm>
                <a:off x="2989351" y="5114491"/>
                <a:ext cx="180000" cy="180000"/>
              </a:xfrm>
              <a:prstGeom prst="rect">
                <a:avLst/>
              </a:prstGeom>
              <a:solidFill>
                <a:srgbClr val="8C1827"/>
              </a:solidFill>
              <a:ln>
                <a:solidFill>
                  <a:srgbClr val="8C18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3"/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93EACCB9-7F3D-31D3-677C-06603DB03B82}"/>
                  </a:ext>
                </a:extLst>
              </p:cNvPr>
              <p:cNvSpPr/>
              <p:nvPr/>
            </p:nvSpPr>
            <p:spPr>
              <a:xfrm>
                <a:off x="3094644" y="5114491"/>
                <a:ext cx="1260000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2" b="1" dirty="0">
                    <a:solidFill>
                      <a:srgbClr val="513C2C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Natural </a:t>
                </a:r>
                <a:r>
                  <a:rPr lang="pt-BR" sz="1102" b="1" dirty="0" err="1">
                    <a:solidFill>
                      <a:srgbClr val="513C2C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forest</a:t>
                </a:r>
                <a:endParaRPr lang="pt-BR" sz="1102" b="1" dirty="0">
                  <a:solidFill>
                    <a:srgbClr val="8C182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354" name="Rectangle: Diagonal Corners Snipped 353">
              <a:extLst>
                <a:ext uri="{FF2B5EF4-FFF2-40B4-BE49-F238E27FC236}">
                  <a16:creationId xmlns:a16="http://schemas.microsoft.com/office/drawing/2014/main" id="{ECBEF17C-2073-3C76-3587-EF6333FB6340}"/>
                </a:ext>
              </a:extLst>
            </p:cNvPr>
            <p:cNvSpPr/>
            <p:nvPr/>
          </p:nvSpPr>
          <p:spPr>
            <a:xfrm>
              <a:off x="198623" y="920339"/>
              <a:ext cx="7558538" cy="720000"/>
            </a:xfrm>
            <a:prstGeom prst="snip2DiagRect">
              <a:avLst/>
            </a:prstGeom>
            <a:solidFill>
              <a:srgbClr val="F4EE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3" b="1" cap="small" dirty="0" err="1">
                  <a:solidFill>
                    <a:srgbClr val="513C2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How</a:t>
              </a:r>
              <a:r>
                <a:rPr lang="pt-BR" sz="2003" b="1" cap="small" dirty="0">
                  <a:solidFill>
                    <a:srgbClr val="513C2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does </a:t>
              </a:r>
              <a:r>
                <a:rPr lang="pt-BR" sz="2003" b="1" cap="small" dirty="0" err="1">
                  <a:solidFill>
                    <a:srgbClr val="513C2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landscape</a:t>
              </a:r>
              <a:r>
                <a:rPr lang="pt-BR" sz="2003" b="1" cap="small" dirty="0">
                  <a:solidFill>
                    <a:srgbClr val="513C2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BR" sz="2003" b="1" cap="small" dirty="0" err="1">
                  <a:solidFill>
                    <a:srgbClr val="513C2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structure</a:t>
              </a:r>
              <a:r>
                <a:rPr lang="pt-BR" sz="2003" b="1" cap="small" dirty="0">
                  <a:solidFill>
                    <a:srgbClr val="513C2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en-US" sz="2003" b="1" cap="small" dirty="0">
                  <a:solidFill>
                    <a:srgbClr val="513C2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different scales</a:t>
              </a:r>
              <a:r>
                <a:rPr lang="pt-BR" sz="2003" b="1" cap="small" dirty="0">
                  <a:solidFill>
                    <a:srgbClr val="513C2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BR" sz="2003" b="1" cap="small" dirty="0" err="1">
                  <a:solidFill>
                    <a:srgbClr val="513C2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affect</a:t>
              </a:r>
              <a:r>
                <a:rPr lang="pt-BR" sz="2003" b="1" cap="small" dirty="0">
                  <a:solidFill>
                    <a:srgbClr val="513C2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BR" sz="2003" b="1" cap="small" dirty="0" err="1">
                  <a:solidFill>
                    <a:srgbClr val="513C2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coffee</a:t>
              </a:r>
              <a:r>
                <a:rPr lang="pt-BR" sz="2003" b="1" cap="small" dirty="0">
                  <a:solidFill>
                    <a:srgbClr val="513C2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BR" sz="2003" b="1" cap="small" dirty="0" err="1">
                  <a:solidFill>
                    <a:srgbClr val="513C2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production</a:t>
              </a:r>
              <a:r>
                <a:rPr lang="pt-BR" sz="2003" b="1" cap="small" dirty="0">
                  <a:solidFill>
                    <a:srgbClr val="513C2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?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592ECBB2-E228-5BC5-88E7-0FD734600D77}"/>
                </a:ext>
              </a:extLst>
            </p:cNvPr>
            <p:cNvSpPr/>
            <p:nvPr/>
          </p:nvSpPr>
          <p:spPr>
            <a:xfrm>
              <a:off x="3934592" y="3474118"/>
              <a:ext cx="479165" cy="2088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052" b="1" dirty="0" err="1">
                  <a:solidFill>
                    <a:srgbClr val="513C2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glm</a:t>
              </a:r>
              <a:endParaRPr lang="pt-BR" sz="1052" b="1" dirty="0">
                <a:solidFill>
                  <a:srgbClr val="8C182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9E26B50F-409F-0FD8-61A7-FAF7958903D6}"/>
                </a:ext>
              </a:extLst>
            </p:cNvPr>
            <p:cNvSpPr/>
            <p:nvPr/>
          </p:nvSpPr>
          <p:spPr>
            <a:xfrm>
              <a:off x="5479414" y="3351243"/>
              <a:ext cx="3335156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2" b="1" cap="small" dirty="0" err="1">
                  <a:solidFill>
                    <a:srgbClr val="8C182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main</a:t>
              </a:r>
              <a:r>
                <a:rPr lang="pt-BR" sz="1602" b="1" cap="small" dirty="0">
                  <a:solidFill>
                    <a:srgbClr val="8C182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BR" sz="1602" b="1" cap="small" dirty="0" err="1">
                  <a:solidFill>
                    <a:srgbClr val="8C182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results</a:t>
              </a:r>
              <a:r>
                <a:rPr lang="pt-BR" sz="1602" b="1" cap="small" dirty="0">
                  <a:solidFill>
                    <a:srgbClr val="8C182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62DDA584-0342-1868-2BF9-7311ED81E12A}"/>
                </a:ext>
              </a:extLst>
            </p:cNvPr>
            <p:cNvSpPr/>
            <p:nvPr/>
          </p:nvSpPr>
          <p:spPr>
            <a:xfrm>
              <a:off x="-202328" y="5653660"/>
              <a:ext cx="6196728" cy="380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2" b="1" cap="small" dirty="0">
                  <a:solidFill>
                    <a:srgbClr val="8C182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Jeronimo &amp; Varassin, 2023 | Visual abstract </a:t>
              </a:r>
              <a:r>
                <a:rPr lang="pt-BR" sz="1052" b="1" cap="small" dirty="0" err="1">
                  <a:solidFill>
                    <a:srgbClr val="8C182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</a:t>
              </a:r>
              <a:r>
                <a:rPr lang="pt-BR" sz="1052" b="1" cap="small" dirty="0">
                  <a:solidFill>
                    <a:srgbClr val="8C182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Fernando F. Jeronimo</a:t>
              </a:r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7E0712E7-46CA-FFE4-3DA8-3DE59390BD91}"/>
                </a:ext>
              </a:extLst>
            </p:cNvPr>
            <p:cNvSpPr>
              <a:spLocks noChangeAspect="1"/>
            </p:cNvSpPr>
            <p:nvPr/>
          </p:nvSpPr>
          <p:spPr>
            <a:xfrm rot="2096037">
              <a:off x="10438894" y="1472843"/>
              <a:ext cx="651639" cy="636794"/>
            </a:xfrm>
            <a:custGeom>
              <a:avLst/>
              <a:gdLst>
                <a:gd name="connsiteX0" fmla="*/ 5221795 w 5608794"/>
                <a:gd name="connsiteY0" fmla="*/ 2305762 h 5481041"/>
                <a:gd name="connsiteX1" fmla="*/ 4759801 w 5608794"/>
                <a:gd name="connsiteY1" fmla="*/ 1882261 h 5481041"/>
                <a:gd name="connsiteX2" fmla="*/ 4355552 w 5608794"/>
                <a:gd name="connsiteY2" fmla="*/ 1901510 h 5481041"/>
                <a:gd name="connsiteX3" fmla="*/ 3874306 w 5608794"/>
                <a:gd name="connsiteY3" fmla="*/ 1651262 h 5481041"/>
                <a:gd name="connsiteX4" fmla="*/ 4105303 w 5608794"/>
                <a:gd name="connsiteY4" fmla="*/ 1092981 h 5481041"/>
                <a:gd name="connsiteX5" fmla="*/ 3470017 w 5608794"/>
                <a:gd name="connsiteY5" fmla="*/ 1054481 h 5481041"/>
                <a:gd name="connsiteX6" fmla="*/ 3162015 w 5608794"/>
                <a:gd name="connsiteY6" fmla="*/ 1400977 h 5481041"/>
                <a:gd name="connsiteX7" fmla="*/ 2988762 w 5608794"/>
                <a:gd name="connsiteY7" fmla="*/ 1227724 h 5481041"/>
                <a:gd name="connsiteX8" fmla="*/ 2488265 w 5608794"/>
                <a:gd name="connsiteY8" fmla="*/ 1516475 h 5481041"/>
                <a:gd name="connsiteX9" fmla="*/ 2026271 w 5608794"/>
                <a:gd name="connsiteY9" fmla="*/ 1150729 h 5481041"/>
                <a:gd name="connsiteX10" fmla="*/ 1429488 w 5608794"/>
                <a:gd name="connsiteY10" fmla="*/ 1400977 h 5481041"/>
                <a:gd name="connsiteX11" fmla="*/ 1602741 w 5608794"/>
                <a:gd name="connsiteY11" fmla="*/ 1381727 h 5481041"/>
                <a:gd name="connsiteX12" fmla="*/ 1641241 w 5608794"/>
                <a:gd name="connsiteY12" fmla="*/ 1420227 h 5481041"/>
                <a:gd name="connsiteX13" fmla="*/ 1756739 w 5608794"/>
                <a:gd name="connsiteY13" fmla="*/ 1420227 h 5481041"/>
                <a:gd name="connsiteX14" fmla="*/ 1814488 w 5608794"/>
                <a:gd name="connsiteY14" fmla="*/ 1400978 h 5481041"/>
                <a:gd name="connsiteX15" fmla="*/ 1852988 w 5608794"/>
                <a:gd name="connsiteY15" fmla="*/ 1458727 h 5481041"/>
                <a:gd name="connsiteX16" fmla="*/ 1929988 w 5608794"/>
                <a:gd name="connsiteY16" fmla="*/ 1458727 h 5481041"/>
                <a:gd name="connsiteX17" fmla="*/ 1968487 w 5608794"/>
                <a:gd name="connsiteY17" fmla="*/ 1497227 h 5481041"/>
                <a:gd name="connsiteX18" fmla="*/ 2103237 w 5608794"/>
                <a:gd name="connsiteY18" fmla="*/ 1477978 h 5481041"/>
                <a:gd name="connsiteX19" fmla="*/ 2141737 w 5608794"/>
                <a:gd name="connsiteY19" fmla="*/ 1516477 h 5481041"/>
                <a:gd name="connsiteX20" fmla="*/ 2237986 w 5608794"/>
                <a:gd name="connsiteY20" fmla="*/ 1477978 h 5481041"/>
                <a:gd name="connsiteX21" fmla="*/ 2276486 w 5608794"/>
                <a:gd name="connsiteY21" fmla="*/ 1535727 h 5481041"/>
                <a:gd name="connsiteX22" fmla="*/ 2449739 w 5608794"/>
                <a:gd name="connsiteY22" fmla="*/ 1574227 h 5481041"/>
                <a:gd name="connsiteX23" fmla="*/ 2430489 w 5608794"/>
                <a:gd name="connsiteY23" fmla="*/ 1593476 h 5481041"/>
                <a:gd name="connsiteX24" fmla="*/ 2276488 w 5608794"/>
                <a:gd name="connsiteY24" fmla="*/ 1593476 h 5481041"/>
                <a:gd name="connsiteX25" fmla="*/ 2218739 w 5608794"/>
                <a:gd name="connsiteY25" fmla="*/ 1574227 h 5481041"/>
                <a:gd name="connsiteX26" fmla="*/ 1987742 w 5608794"/>
                <a:gd name="connsiteY26" fmla="*/ 1593476 h 5481041"/>
                <a:gd name="connsiteX27" fmla="*/ 1929993 w 5608794"/>
                <a:gd name="connsiteY27" fmla="*/ 1554976 h 5481041"/>
                <a:gd name="connsiteX28" fmla="*/ 1852993 w 5608794"/>
                <a:gd name="connsiteY28" fmla="*/ 1554976 h 5481041"/>
                <a:gd name="connsiteX29" fmla="*/ 1814493 w 5608794"/>
                <a:gd name="connsiteY29" fmla="*/ 1516476 h 5481041"/>
                <a:gd name="connsiteX30" fmla="*/ 1679743 w 5608794"/>
                <a:gd name="connsiteY30" fmla="*/ 1516476 h 5481041"/>
                <a:gd name="connsiteX31" fmla="*/ 1583494 w 5608794"/>
                <a:gd name="connsiteY31" fmla="*/ 1458727 h 5481041"/>
                <a:gd name="connsiteX32" fmla="*/ 1544994 w 5608794"/>
                <a:gd name="connsiteY32" fmla="*/ 1497227 h 5481041"/>
                <a:gd name="connsiteX33" fmla="*/ 1487245 w 5608794"/>
                <a:gd name="connsiteY33" fmla="*/ 1439478 h 5481041"/>
                <a:gd name="connsiteX34" fmla="*/ 1429496 w 5608794"/>
                <a:gd name="connsiteY34" fmla="*/ 1420228 h 5481041"/>
                <a:gd name="connsiteX35" fmla="*/ 1487245 w 5608794"/>
                <a:gd name="connsiteY35" fmla="*/ 1651225 h 5481041"/>
                <a:gd name="connsiteX36" fmla="*/ 1006000 w 5608794"/>
                <a:gd name="connsiteY36" fmla="*/ 1882222 h 5481041"/>
                <a:gd name="connsiteX37" fmla="*/ 909750 w 5608794"/>
                <a:gd name="connsiteY37" fmla="*/ 2517508 h 5481041"/>
                <a:gd name="connsiteX38" fmla="*/ 1545036 w 5608794"/>
                <a:gd name="connsiteY38" fmla="*/ 2382758 h 5481041"/>
                <a:gd name="connsiteX39" fmla="*/ 1699038 w 5608794"/>
                <a:gd name="connsiteY39" fmla="*/ 2305759 h 5481041"/>
                <a:gd name="connsiteX40" fmla="*/ 1756787 w 5608794"/>
                <a:gd name="connsiteY40" fmla="*/ 2325008 h 5481041"/>
                <a:gd name="connsiteX41" fmla="*/ 1853036 w 5608794"/>
                <a:gd name="connsiteY41" fmla="*/ 2286508 h 5481041"/>
                <a:gd name="connsiteX42" fmla="*/ 1891536 w 5608794"/>
                <a:gd name="connsiteY42" fmla="*/ 2228759 h 5481041"/>
                <a:gd name="connsiteX43" fmla="*/ 1949285 w 5608794"/>
                <a:gd name="connsiteY43" fmla="*/ 2267259 h 5481041"/>
                <a:gd name="connsiteX44" fmla="*/ 2007034 w 5608794"/>
                <a:gd name="connsiteY44" fmla="*/ 2248010 h 5481041"/>
                <a:gd name="connsiteX45" fmla="*/ 2064784 w 5608794"/>
                <a:gd name="connsiteY45" fmla="*/ 2248010 h 5481041"/>
                <a:gd name="connsiteX46" fmla="*/ 2199534 w 5608794"/>
                <a:gd name="connsiteY46" fmla="*/ 2190260 h 5481041"/>
                <a:gd name="connsiteX47" fmla="*/ 2238033 w 5608794"/>
                <a:gd name="connsiteY47" fmla="*/ 2228760 h 5481041"/>
                <a:gd name="connsiteX48" fmla="*/ 2315033 w 5608794"/>
                <a:gd name="connsiteY48" fmla="*/ 2132511 h 5481041"/>
                <a:gd name="connsiteX49" fmla="*/ 2372782 w 5608794"/>
                <a:gd name="connsiteY49" fmla="*/ 2171011 h 5481041"/>
                <a:gd name="connsiteX50" fmla="*/ 2469032 w 5608794"/>
                <a:gd name="connsiteY50" fmla="*/ 2151762 h 5481041"/>
                <a:gd name="connsiteX51" fmla="*/ 2488281 w 5608794"/>
                <a:gd name="connsiteY51" fmla="*/ 2171011 h 5481041"/>
                <a:gd name="connsiteX52" fmla="*/ 2392032 w 5608794"/>
                <a:gd name="connsiteY52" fmla="*/ 2228760 h 5481041"/>
                <a:gd name="connsiteX53" fmla="*/ 2334283 w 5608794"/>
                <a:gd name="connsiteY53" fmla="*/ 2228760 h 5481041"/>
                <a:gd name="connsiteX54" fmla="*/ 2122537 w 5608794"/>
                <a:gd name="connsiteY54" fmla="*/ 2325009 h 5481041"/>
                <a:gd name="connsiteX55" fmla="*/ 2064788 w 5608794"/>
                <a:gd name="connsiteY55" fmla="*/ 2325009 h 5481041"/>
                <a:gd name="connsiteX56" fmla="*/ 1987788 w 5608794"/>
                <a:gd name="connsiteY56" fmla="*/ 2363509 h 5481041"/>
                <a:gd name="connsiteX57" fmla="*/ 1930039 w 5608794"/>
                <a:gd name="connsiteY57" fmla="*/ 2344260 h 5481041"/>
                <a:gd name="connsiteX58" fmla="*/ 1814540 w 5608794"/>
                <a:gd name="connsiteY58" fmla="*/ 2382759 h 5481041"/>
                <a:gd name="connsiteX59" fmla="*/ 1699042 w 5608794"/>
                <a:gd name="connsiteY59" fmla="*/ 2382759 h 5481041"/>
                <a:gd name="connsiteX60" fmla="*/ 1679792 w 5608794"/>
                <a:gd name="connsiteY60" fmla="*/ 2440509 h 5481041"/>
                <a:gd name="connsiteX61" fmla="*/ 1602793 w 5608794"/>
                <a:gd name="connsiteY61" fmla="*/ 2382759 h 5481041"/>
                <a:gd name="connsiteX62" fmla="*/ 1545043 w 5608794"/>
                <a:gd name="connsiteY62" fmla="*/ 2402009 h 5481041"/>
                <a:gd name="connsiteX63" fmla="*/ 1583543 w 5608794"/>
                <a:gd name="connsiteY63" fmla="*/ 2517508 h 5481041"/>
                <a:gd name="connsiteX64" fmla="*/ 1179293 w 5608794"/>
                <a:gd name="connsiteY64" fmla="*/ 2921757 h 5481041"/>
                <a:gd name="connsiteX65" fmla="*/ 2122572 w 5608794"/>
                <a:gd name="connsiteY65" fmla="*/ 3056507 h 5481041"/>
                <a:gd name="connsiteX66" fmla="*/ 2315067 w 5608794"/>
                <a:gd name="connsiteY66" fmla="*/ 3037258 h 5481041"/>
                <a:gd name="connsiteX67" fmla="*/ 2353566 w 5608794"/>
                <a:gd name="connsiteY67" fmla="*/ 3075758 h 5481041"/>
                <a:gd name="connsiteX68" fmla="*/ 2449816 w 5608794"/>
                <a:gd name="connsiteY68" fmla="*/ 3095007 h 5481041"/>
                <a:gd name="connsiteX69" fmla="*/ 2507564 w 5608794"/>
                <a:gd name="connsiteY69" fmla="*/ 3056507 h 5481041"/>
                <a:gd name="connsiteX70" fmla="*/ 2546064 w 5608794"/>
                <a:gd name="connsiteY70" fmla="*/ 3114256 h 5481041"/>
                <a:gd name="connsiteX71" fmla="*/ 2623064 w 5608794"/>
                <a:gd name="connsiteY71" fmla="*/ 3114256 h 5481041"/>
                <a:gd name="connsiteX72" fmla="*/ 2661564 w 5608794"/>
                <a:gd name="connsiteY72" fmla="*/ 3152756 h 5481041"/>
                <a:gd name="connsiteX73" fmla="*/ 2796314 w 5608794"/>
                <a:gd name="connsiteY73" fmla="*/ 3133507 h 5481041"/>
                <a:gd name="connsiteX74" fmla="*/ 2834814 w 5608794"/>
                <a:gd name="connsiteY74" fmla="*/ 3172007 h 5481041"/>
                <a:gd name="connsiteX75" fmla="*/ 2931063 w 5608794"/>
                <a:gd name="connsiteY75" fmla="*/ 3133507 h 5481041"/>
                <a:gd name="connsiteX76" fmla="*/ 2969562 w 5608794"/>
                <a:gd name="connsiteY76" fmla="*/ 3191256 h 5481041"/>
                <a:gd name="connsiteX77" fmla="*/ 3123564 w 5608794"/>
                <a:gd name="connsiteY77" fmla="*/ 3249005 h 5481041"/>
                <a:gd name="connsiteX78" fmla="*/ 2969562 w 5608794"/>
                <a:gd name="connsiteY78" fmla="*/ 3249005 h 5481041"/>
                <a:gd name="connsiteX79" fmla="*/ 2911813 w 5608794"/>
                <a:gd name="connsiteY79" fmla="*/ 3229756 h 5481041"/>
                <a:gd name="connsiteX80" fmla="*/ 2680816 w 5608794"/>
                <a:gd name="connsiteY80" fmla="*/ 3249005 h 5481041"/>
                <a:gd name="connsiteX81" fmla="*/ 2623067 w 5608794"/>
                <a:gd name="connsiteY81" fmla="*/ 3210505 h 5481041"/>
                <a:gd name="connsiteX82" fmla="*/ 2546067 w 5608794"/>
                <a:gd name="connsiteY82" fmla="*/ 3210505 h 5481041"/>
                <a:gd name="connsiteX83" fmla="*/ 2507567 w 5608794"/>
                <a:gd name="connsiteY83" fmla="*/ 3172006 h 5481041"/>
                <a:gd name="connsiteX84" fmla="*/ 2372818 w 5608794"/>
                <a:gd name="connsiteY84" fmla="*/ 3172006 h 5481041"/>
                <a:gd name="connsiteX85" fmla="*/ 2276569 w 5608794"/>
                <a:gd name="connsiteY85" fmla="*/ 3114256 h 5481041"/>
                <a:gd name="connsiteX86" fmla="*/ 2238069 w 5608794"/>
                <a:gd name="connsiteY86" fmla="*/ 3152756 h 5481041"/>
                <a:gd name="connsiteX87" fmla="*/ 2180319 w 5608794"/>
                <a:gd name="connsiteY87" fmla="*/ 3095007 h 5481041"/>
                <a:gd name="connsiteX88" fmla="*/ 2122570 w 5608794"/>
                <a:gd name="connsiteY88" fmla="*/ 3075758 h 5481041"/>
                <a:gd name="connsiteX89" fmla="*/ 3181347 w 5608794"/>
                <a:gd name="connsiteY89" fmla="*/ 3249010 h 5481041"/>
                <a:gd name="connsiteX90" fmla="*/ 3123598 w 5608794"/>
                <a:gd name="connsiteY90" fmla="*/ 3056516 h 5481041"/>
                <a:gd name="connsiteX91" fmla="*/ 3431601 w 5608794"/>
                <a:gd name="connsiteY91" fmla="*/ 3075765 h 5481041"/>
                <a:gd name="connsiteX92" fmla="*/ 3277599 w 5608794"/>
                <a:gd name="connsiteY92" fmla="*/ 3557011 h 5481041"/>
                <a:gd name="connsiteX93" fmla="*/ 4143883 w 5608794"/>
                <a:gd name="connsiteY93" fmla="*/ 3441512 h 5481041"/>
                <a:gd name="connsiteX94" fmla="*/ 5048668 w 5608794"/>
                <a:gd name="connsiteY94" fmla="*/ 3383763 h 5481041"/>
                <a:gd name="connsiteX95" fmla="*/ 4625167 w 5608794"/>
                <a:gd name="connsiteY95" fmla="*/ 2998765 h 5481041"/>
                <a:gd name="connsiteX96" fmla="*/ 4220917 w 5608794"/>
                <a:gd name="connsiteY96" fmla="*/ 3037264 h 5481041"/>
                <a:gd name="connsiteX97" fmla="*/ 4201668 w 5608794"/>
                <a:gd name="connsiteY97" fmla="*/ 3018015 h 5481041"/>
                <a:gd name="connsiteX98" fmla="*/ 4163168 w 5608794"/>
                <a:gd name="connsiteY98" fmla="*/ 3037264 h 5481041"/>
                <a:gd name="connsiteX99" fmla="*/ 4143919 w 5608794"/>
                <a:gd name="connsiteY99" fmla="*/ 3114264 h 5481041"/>
                <a:gd name="connsiteX100" fmla="*/ 4124669 w 5608794"/>
                <a:gd name="connsiteY100" fmla="*/ 3133514 h 5481041"/>
                <a:gd name="connsiteX101" fmla="*/ 4066920 w 5608794"/>
                <a:gd name="connsiteY101" fmla="*/ 3114264 h 5481041"/>
                <a:gd name="connsiteX102" fmla="*/ 4009171 w 5608794"/>
                <a:gd name="connsiteY102" fmla="*/ 3191264 h 5481041"/>
                <a:gd name="connsiteX103" fmla="*/ 3874421 w 5608794"/>
                <a:gd name="connsiteY103" fmla="*/ 3229764 h 5481041"/>
                <a:gd name="connsiteX104" fmla="*/ 3855172 w 5608794"/>
                <a:gd name="connsiteY104" fmla="*/ 3287513 h 5481041"/>
                <a:gd name="connsiteX105" fmla="*/ 3797422 w 5608794"/>
                <a:gd name="connsiteY105" fmla="*/ 3326013 h 5481041"/>
                <a:gd name="connsiteX106" fmla="*/ 3739673 w 5608794"/>
                <a:gd name="connsiteY106" fmla="*/ 3364513 h 5481041"/>
                <a:gd name="connsiteX107" fmla="*/ 3527927 w 5608794"/>
                <a:gd name="connsiteY107" fmla="*/ 3441512 h 5481041"/>
                <a:gd name="connsiteX108" fmla="*/ 3470178 w 5608794"/>
                <a:gd name="connsiteY108" fmla="*/ 3480012 h 5481041"/>
                <a:gd name="connsiteX109" fmla="*/ 3335428 w 5608794"/>
                <a:gd name="connsiteY109" fmla="*/ 3518512 h 5481041"/>
                <a:gd name="connsiteX110" fmla="*/ 3450927 w 5608794"/>
                <a:gd name="connsiteY110" fmla="*/ 3422263 h 5481041"/>
                <a:gd name="connsiteX111" fmla="*/ 3470176 w 5608794"/>
                <a:gd name="connsiteY111" fmla="*/ 3345263 h 5481041"/>
                <a:gd name="connsiteX112" fmla="*/ 3585674 w 5608794"/>
                <a:gd name="connsiteY112" fmla="*/ 3364513 h 5481041"/>
                <a:gd name="connsiteX113" fmla="*/ 3604924 w 5608794"/>
                <a:gd name="connsiteY113" fmla="*/ 3326013 h 5481041"/>
                <a:gd name="connsiteX114" fmla="*/ 3720423 w 5608794"/>
                <a:gd name="connsiteY114" fmla="*/ 3268264 h 5481041"/>
                <a:gd name="connsiteX115" fmla="*/ 3758922 w 5608794"/>
                <a:gd name="connsiteY115" fmla="*/ 3229764 h 5481041"/>
                <a:gd name="connsiteX116" fmla="*/ 3816672 w 5608794"/>
                <a:gd name="connsiteY116" fmla="*/ 3191264 h 5481041"/>
                <a:gd name="connsiteX117" fmla="*/ 3835921 w 5608794"/>
                <a:gd name="connsiteY117" fmla="*/ 3133515 h 5481041"/>
                <a:gd name="connsiteX118" fmla="*/ 3893670 w 5608794"/>
                <a:gd name="connsiteY118" fmla="*/ 3133515 h 5481041"/>
                <a:gd name="connsiteX119" fmla="*/ 4009169 w 5608794"/>
                <a:gd name="connsiteY119" fmla="*/ 3095015 h 5481041"/>
                <a:gd name="connsiteX120" fmla="*/ 4028418 w 5608794"/>
                <a:gd name="connsiteY120" fmla="*/ 3056515 h 5481041"/>
                <a:gd name="connsiteX121" fmla="*/ 4201671 w 5608794"/>
                <a:gd name="connsiteY121" fmla="*/ 2998766 h 5481041"/>
                <a:gd name="connsiteX122" fmla="*/ 4182421 w 5608794"/>
                <a:gd name="connsiteY122" fmla="*/ 2998766 h 5481041"/>
                <a:gd name="connsiteX123" fmla="*/ 4779205 w 5608794"/>
                <a:gd name="connsiteY123" fmla="*/ 2594516 h 5481041"/>
                <a:gd name="connsiteX124" fmla="*/ 5221947 w 5608794"/>
                <a:gd name="connsiteY124" fmla="*/ 2305765 h 5481041"/>
                <a:gd name="connsiteX125" fmla="*/ 101123 w 5608794"/>
                <a:gd name="connsiteY125" fmla="*/ 4654333 h 5481041"/>
                <a:gd name="connsiteX126" fmla="*/ 736409 w 5608794"/>
                <a:gd name="connsiteY126" fmla="*/ 4750582 h 5481041"/>
                <a:gd name="connsiteX127" fmla="*/ 928903 w 5608794"/>
                <a:gd name="connsiteY127" fmla="*/ 5366617 h 5481041"/>
                <a:gd name="connsiteX128" fmla="*/ 813404 w 5608794"/>
                <a:gd name="connsiteY128" fmla="*/ 5212615 h 5481041"/>
                <a:gd name="connsiteX129" fmla="*/ 755655 w 5608794"/>
                <a:gd name="connsiteY129" fmla="*/ 5212615 h 5481041"/>
                <a:gd name="connsiteX130" fmla="*/ 697906 w 5608794"/>
                <a:gd name="connsiteY130" fmla="*/ 5135616 h 5481041"/>
                <a:gd name="connsiteX131" fmla="*/ 678656 w 5608794"/>
                <a:gd name="connsiteY131" fmla="*/ 5077866 h 5481041"/>
                <a:gd name="connsiteX132" fmla="*/ 620907 w 5608794"/>
                <a:gd name="connsiteY132" fmla="*/ 5077866 h 5481041"/>
                <a:gd name="connsiteX133" fmla="*/ 563158 w 5608794"/>
                <a:gd name="connsiteY133" fmla="*/ 5020117 h 5481041"/>
                <a:gd name="connsiteX134" fmla="*/ 505409 w 5608794"/>
                <a:gd name="connsiteY134" fmla="*/ 5000868 h 5481041"/>
                <a:gd name="connsiteX135" fmla="*/ 428409 w 5608794"/>
                <a:gd name="connsiteY135" fmla="*/ 4885369 h 5481041"/>
                <a:gd name="connsiteX136" fmla="*/ 389909 w 5608794"/>
                <a:gd name="connsiteY136" fmla="*/ 4904619 h 5481041"/>
                <a:gd name="connsiteX137" fmla="*/ 351409 w 5608794"/>
                <a:gd name="connsiteY137" fmla="*/ 4789120 h 5481041"/>
                <a:gd name="connsiteX138" fmla="*/ 293660 w 5608794"/>
                <a:gd name="connsiteY138" fmla="*/ 4789120 h 5481041"/>
                <a:gd name="connsiteX139" fmla="*/ 158910 w 5608794"/>
                <a:gd name="connsiteY139" fmla="*/ 4712120 h 5481041"/>
                <a:gd name="connsiteX140" fmla="*/ 235910 w 5608794"/>
                <a:gd name="connsiteY140" fmla="*/ 4827619 h 5481041"/>
                <a:gd name="connsiteX141" fmla="*/ 293659 w 5608794"/>
                <a:gd name="connsiteY141" fmla="*/ 4866119 h 5481041"/>
                <a:gd name="connsiteX142" fmla="*/ 428409 w 5608794"/>
                <a:gd name="connsiteY142" fmla="*/ 5039371 h 5481041"/>
                <a:gd name="connsiteX143" fmla="*/ 486158 w 5608794"/>
                <a:gd name="connsiteY143" fmla="*/ 5077871 h 5481041"/>
                <a:gd name="connsiteX144" fmla="*/ 543907 w 5608794"/>
                <a:gd name="connsiteY144" fmla="*/ 5135621 h 5481041"/>
                <a:gd name="connsiteX145" fmla="*/ 601657 w 5608794"/>
                <a:gd name="connsiteY145" fmla="*/ 5135621 h 5481041"/>
                <a:gd name="connsiteX146" fmla="*/ 678656 w 5608794"/>
                <a:gd name="connsiteY146" fmla="*/ 5251119 h 5481041"/>
                <a:gd name="connsiteX147" fmla="*/ 774906 w 5608794"/>
                <a:gd name="connsiteY147" fmla="*/ 5289619 h 5481041"/>
                <a:gd name="connsiteX148" fmla="*/ 774906 w 5608794"/>
                <a:gd name="connsiteY148" fmla="*/ 5347368 h 5481041"/>
                <a:gd name="connsiteX149" fmla="*/ 851905 w 5608794"/>
                <a:gd name="connsiteY149" fmla="*/ 5347368 h 5481041"/>
                <a:gd name="connsiteX150" fmla="*/ 909655 w 5608794"/>
                <a:gd name="connsiteY150" fmla="*/ 5366618 h 5481041"/>
                <a:gd name="connsiteX151" fmla="*/ 101126 w 5608794"/>
                <a:gd name="connsiteY151" fmla="*/ 4654336 h 5481041"/>
                <a:gd name="connsiteX152" fmla="*/ 293617 w 5608794"/>
                <a:gd name="connsiteY152" fmla="*/ 4615833 h 5481041"/>
                <a:gd name="connsiteX153" fmla="*/ 909652 w 5608794"/>
                <a:gd name="connsiteY153" fmla="*/ 5251119 h 5481041"/>
                <a:gd name="connsiteX154" fmla="*/ 293617 w 5608794"/>
                <a:gd name="connsiteY154" fmla="*/ 4615833 h 5481041"/>
                <a:gd name="connsiteX155" fmla="*/ 813365 w 5608794"/>
                <a:gd name="connsiteY155" fmla="*/ 1227785 h 5481041"/>
                <a:gd name="connsiteX156" fmla="*/ 197331 w 5608794"/>
                <a:gd name="connsiteY156" fmla="*/ 1073784 h 5481041"/>
                <a:gd name="connsiteX157" fmla="*/ 81832 w 5608794"/>
                <a:gd name="connsiteY157" fmla="*/ 438498 h 5481041"/>
                <a:gd name="connsiteX158" fmla="*/ 178081 w 5608794"/>
                <a:gd name="connsiteY158" fmla="*/ 592499 h 5481041"/>
                <a:gd name="connsiteX159" fmla="*/ 235830 w 5608794"/>
                <a:gd name="connsiteY159" fmla="*/ 611748 h 5481041"/>
                <a:gd name="connsiteX160" fmla="*/ 293580 w 5608794"/>
                <a:gd name="connsiteY160" fmla="*/ 688748 h 5481041"/>
                <a:gd name="connsiteX161" fmla="*/ 293580 w 5608794"/>
                <a:gd name="connsiteY161" fmla="*/ 765748 h 5481041"/>
                <a:gd name="connsiteX162" fmla="*/ 351329 w 5608794"/>
                <a:gd name="connsiteY162" fmla="*/ 765748 h 5481041"/>
                <a:gd name="connsiteX163" fmla="*/ 409078 w 5608794"/>
                <a:gd name="connsiteY163" fmla="*/ 823497 h 5481041"/>
                <a:gd name="connsiteX164" fmla="*/ 447578 w 5608794"/>
                <a:gd name="connsiteY164" fmla="*/ 842746 h 5481041"/>
                <a:gd name="connsiteX165" fmla="*/ 524578 w 5608794"/>
                <a:gd name="connsiteY165" fmla="*/ 958245 h 5481041"/>
                <a:gd name="connsiteX166" fmla="*/ 563078 w 5608794"/>
                <a:gd name="connsiteY166" fmla="*/ 958245 h 5481041"/>
                <a:gd name="connsiteX167" fmla="*/ 582327 w 5608794"/>
                <a:gd name="connsiteY167" fmla="*/ 1073744 h 5481041"/>
                <a:gd name="connsiteX168" fmla="*/ 659327 w 5608794"/>
                <a:gd name="connsiteY168" fmla="*/ 1073744 h 5481041"/>
                <a:gd name="connsiteX169" fmla="*/ 774825 w 5608794"/>
                <a:gd name="connsiteY169" fmla="*/ 1169993 h 5481041"/>
                <a:gd name="connsiteX170" fmla="*/ 717076 w 5608794"/>
                <a:gd name="connsiteY170" fmla="*/ 1054494 h 5481041"/>
                <a:gd name="connsiteX171" fmla="*/ 659327 w 5608794"/>
                <a:gd name="connsiteY171" fmla="*/ 1015994 h 5481041"/>
                <a:gd name="connsiteX172" fmla="*/ 543828 w 5608794"/>
                <a:gd name="connsiteY172" fmla="*/ 823500 h 5481041"/>
                <a:gd name="connsiteX173" fmla="*/ 486079 w 5608794"/>
                <a:gd name="connsiteY173" fmla="*/ 765751 h 5481041"/>
                <a:gd name="connsiteX174" fmla="*/ 447579 w 5608794"/>
                <a:gd name="connsiteY174" fmla="*/ 708002 h 5481041"/>
                <a:gd name="connsiteX175" fmla="*/ 389830 w 5608794"/>
                <a:gd name="connsiteY175" fmla="*/ 688752 h 5481041"/>
                <a:gd name="connsiteX176" fmla="*/ 332081 w 5608794"/>
                <a:gd name="connsiteY176" fmla="*/ 592503 h 5481041"/>
                <a:gd name="connsiteX177" fmla="*/ 216582 w 5608794"/>
                <a:gd name="connsiteY177" fmla="*/ 534754 h 5481041"/>
                <a:gd name="connsiteX178" fmla="*/ 235831 w 5608794"/>
                <a:gd name="connsiteY178" fmla="*/ 477004 h 5481041"/>
                <a:gd name="connsiteX179" fmla="*/ 139582 w 5608794"/>
                <a:gd name="connsiteY179" fmla="*/ 477004 h 5481041"/>
                <a:gd name="connsiteX180" fmla="*/ 101083 w 5608794"/>
                <a:gd name="connsiteY180" fmla="*/ 438505 h 5481041"/>
                <a:gd name="connsiteX181" fmla="*/ 813364 w 5608794"/>
                <a:gd name="connsiteY181" fmla="*/ 1227782 h 5481041"/>
                <a:gd name="connsiteX182" fmla="*/ 640113 w 5608794"/>
                <a:gd name="connsiteY182" fmla="*/ 1266285 h 5481041"/>
                <a:gd name="connsiteX183" fmla="*/ 81832 w 5608794"/>
                <a:gd name="connsiteY183" fmla="*/ 554003 h 5481041"/>
                <a:gd name="connsiteX184" fmla="*/ 640113 w 5608794"/>
                <a:gd name="connsiteY184" fmla="*/ 1266285 h 5481041"/>
                <a:gd name="connsiteX185" fmla="*/ 5375758 w 5608794"/>
                <a:gd name="connsiteY185" fmla="*/ 5116366 h 5481041"/>
                <a:gd name="connsiteX186" fmla="*/ 4971508 w 5608794"/>
                <a:gd name="connsiteY186" fmla="*/ 4731368 h 5481041"/>
                <a:gd name="connsiteX187" fmla="*/ 4451760 w 5608794"/>
                <a:gd name="connsiteY187" fmla="*/ 4943113 h 5481041"/>
                <a:gd name="connsiteX188" fmla="*/ 4605761 w 5608794"/>
                <a:gd name="connsiteY188" fmla="*/ 4943113 h 5481041"/>
                <a:gd name="connsiteX189" fmla="*/ 4644261 w 5608794"/>
                <a:gd name="connsiteY189" fmla="*/ 4962363 h 5481041"/>
                <a:gd name="connsiteX190" fmla="*/ 4740510 w 5608794"/>
                <a:gd name="connsiteY190" fmla="*/ 4981612 h 5481041"/>
                <a:gd name="connsiteX191" fmla="*/ 4779010 w 5608794"/>
                <a:gd name="connsiteY191" fmla="*/ 4943113 h 5481041"/>
                <a:gd name="connsiteX192" fmla="*/ 4817510 w 5608794"/>
                <a:gd name="connsiteY192" fmla="*/ 5000862 h 5481041"/>
                <a:gd name="connsiteX193" fmla="*/ 4875259 w 5608794"/>
                <a:gd name="connsiteY193" fmla="*/ 5000862 h 5481041"/>
                <a:gd name="connsiteX194" fmla="*/ 4933008 w 5608794"/>
                <a:gd name="connsiteY194" fmla="*/ 5020111 h 5481041"/>
                <a:gd name="connsiteX195" fmla="*/ 5048507 w 5608794"/>
                <a:gd name="connsiteY195" fmla="*/ 5020111 h 5481041"/>
                <a:gd name="connsiteX196" fmla="*/ 5067756 w 5608794"/>
                <a:gd name="connsiteY196" fmla="*/ 5058611 h 5481041"/>
                <a:gd name="connsiteX197" fmla="*/ 5164005 w 5608794"/>
                <a:gd name="connsiteY197" fmla="*/ 5020111 h 5481041"/>
                <a:gd name="connsiteX198" fmla="*/ 5183254 w 5608794"/>
                <a:gd name="connsiteY198" fmla="*/ 5058611 h 5481041"/>
                <a:gd name="connsiteX199" fmla="*/ 5318005 w 5608794"/>
                <a:gd name="connsiteY199" fmla="*/ 5116360 h 5481041"/>
                <a:gd name="connsiteX200" fmla="*/ 5202506 w 5608794"/>
                <a:gd name="connsiteY200" fmla="*/ 5116360 h 5481041"/>
                <a:gd name="connsiteX201" fmla="*/ 5144756 w 5608794"/>
                <a:gd name="connsiteY201" fmla="*/ 5097111 h 5481041"/>
                <a:gd name="connsiteX202" fmla="*/ 4952263 w 5608794"/>
                <a:gd name="connsiteY202" fmla="*/ 5116360 h 5481041"/>
                <a:gd name="connsiteX203" fmla="*/ 4894513 w 5608794"/>
                <a:gd name="connsiteY203" fmla="*/ 5077860 h 5481041"/>
                <a:gd name="connsiteX204" fmla="*/ 4817514 w 5608794"/>
                <a:gd name="connsiteY204" fmla="*/ 5077860 h 5481041"/>
                <a:gd name="connsiteX205" fmla="*/ 4779014 w 5608794"/>
                <a:gd name="connsiteY205" fmla="*/ 5039361 h 5481041"/>
                <a:gd name="connsiteX206" fmla="*/ 4682765 w 5608794"/>
                <a:gd name="connsiteY206" fmla="*/ 5058610 h 5481041"/>
                <a:gd name="connsiteX207" fmla="*/ 4586515 w 5608794"/>
                <a:gd name="connsiteY207" fmla="*/ 5000861 h 5481041"/>
                <a:gd name="connsiteX208" fmla="*/ 4548016 w 5608794"/>
                <a:gd name="connsiteY208" fmla="*/ 5039361 h 5481041"/>
                <a:gd name="connsiteX209" fmla="*/ 4509516 w 5608794"/>
                <a:gd name="connsiteY209" fmla="*/ 4981611 h 5481041"/>
                <a:gd name="connsiteX210" fmla="*/ 4451766 w 5608794"/>
                <a:gd name="connsiteY210" fmla="*/ 4962362 h 5481041"/>
                <a:gd name="connsiteX211" fmla="*/ 5375794 w 5608794"/>
                <a:gd name="connsiteY211" fmla="*/ 5116363 h 5481041"/>
                <a:gd name="connsiteX212" fmla="*/ 5318008 w 5608794"/>
                <a:gd name="connsiteY212" fmla="*/ 4962365 h 5481041"/>
                <a:gd name="connsiteX213" fmla="*/ 4528731 w 5608794"/>
                <a:gd name="connsiteY213" fmla="*/ 4885365 h 5481041"/>
                <a:gd name="connsiteX214" fmla="*/ 5318008 w 5608794"/>
                <a:gd name="connsiteY214" fmla="*/ 4962365 h 5481041"/>
                <a:gd name="connsiteX215" fmla="*/ 5606760 w 5608794"/>
                <a:gd name="connsiteY215" fmla="*/ 784961 h 5481041"/>
                <a:gd name="connsiteX216" fmla="*/ 5183259 w 5608794"/>
                <a:gd name="connsiteY216" fmla="*/ 322967 h 5481041"/>
                <a:gd name="connsiteX217" fmla="*/ 4567224 w 5608794"/>
                <a:gd name="connsiteY217" fmla="*/ 515461 h 5481041"/>
                <a:gd name="connsiteX218" fmla="*/ 4740477 w 5608794"/>
                <a:gd name="connsiteY218" fmla="*/ 515461 h 5481041"/>
                <a:gd name="connsiteX219" fmla="*/ 4778976 w 5608794"/>
                <a:gd name="connsiteY219" fmla="*/ 553961 h 5481041"/>
                <a:gd name="connsiteX220" fmla="*/ 4894475 w 5608794"/>
                <a:gd name="connsiteY220" fmla="*/ 573210 h 5481041"/>
                <a:gd name="connsiteX221" fmla="*/ 4952224 w 5608794"/>
                <a:gd name="connsiteY221" fmla="*/ 553961 h 5481041"/>
                <a:gd name="connsiteX222" fmla="*/ 4990724 w 5608794"/>
                <a:gd name="connsiteY222" fmla="*/ 611710 h 5481041"/>
                <a:gd name="connsiteX223" fmla="*/ 5048473 w 5608794"/>
                <a:gd name="connsiteY223" fmla="*/ 611710 h 5481041"/>
                <a:gd name="connsiteX224" fmla="*/ 5106223 w 5608794"/>
                <a:gd name="connsiteY224" fmla="*/ 650210 h 5481041"/>
                <a:gd name="connsiteX225" fmla="*/ 5240972 w 5608794"/>
                <a:gd name="connsiteY225" fmla="*/ 650210 h 5481041"/>
                <a:gd name="connsiteX226" fmla="*/ 5260222 w 5608794"/>
                <a:gd name="connsiteY226" fmla="*/ 688710 h 5481041"/>
                <a:gd name="connsiteX227" fmla="*/ 5356471 w 5608794"/>
                <a:gd name="connsiteY227" fmla="*/ 650210 h 5481041"/>
                <a:gd name="connsiteX228" fmla="*/ 5394971 w 5608794"/>
                <a:gd name="connsiteY228" fmla="*/ 707959 h 5481041"/>
                <a:gd name="connsiteX229" fmla="*/ 5548972 w 5608794"/>
                <a:gd name="connsiteY229" fmla="*/ 784959 h 5481041"/>
                <a:gd name="connsiteX230" fmla="*/ 5394971 w 5608794"/>
                <a:gd name="connsiteY230" fmla="*/ 784959 h 5481041"/>
                <a:gd name="connsiteX231" fmla="*/ 5337222 w 5608794"/>
                <a:gd name="connsiteY231" fmla="*/ 746459 h 5481041"/>
                <a:gd name="connsiteX232" fmla="*/ 5106224 w 5608794"/>
                <a:gd name="connsiteY232" fmla="*/ 746459 h 5481041"/>
                <a:gd name="connsiteX233" fmla="*/ 5048475 w 5608794"/>
                <a:gd name="connsiteY233" fmla="*/ 707959 h 5481041"/>
                <a:gd name="connsiteX234" fmla="*/ 4971475 w 5608794"/>
                <a:gd name="connsiteY234" fmla="*/ 707959 h 5481041"/>
                <a:gd name="connsiteX235" fmla="*/ 4932976 w 5608794"/>
                <a:gd name="connsiteY235" fmla="*/ 650210 h 5481041"/>
                <a:gd name="connsiteX236" fmla="*/ 4817477 w 5608794"/>
                <a:gd name="connsiteY236" fmla="*/ 650210 h 5481041"/>
                <a:gd name="connsiteX237" fmla="*/ 4721228 w 5608794"/>
                <a:gd name="connsiteY237" fmla="*/ 592461 h 5481041"/>
                <a:gd name="connsiteX238" fmla="*/ 4663479 w 5608794"/>
                <a:gd name="connsiteY238" fmla="*/ 630961 h 5481041"/>
                <a:gd name="connsiteX239" fmla="*/ 4624979 w 5608794"/>
                <a:gd name="connsiteY239" fmla="*/ 553961 h 5481041"/>
                <a:gd name="connsiteX240" fmla="*/ 4567230 w 5608794"/>
                <a:gd name="connsiteY240" fmla="*/ 534712 h 5481041"/>
                <a:gd name="connsiteX241" fmla="*/ 5606804 w 5608794"/>
                <a:gd name="connsiteY241" fmla="*/ 784960 h 5481041"/>
                <a:gd name="connsiteX242" fmla="*/ 5549011 w 5608794"/>
                <a:gd name="connsiteY242" fmla="*/ 611708 h 5481041"/>
                <a:gd name="connsiteX243" fmla="*/ 4663476 w 5608794"/>
                <a:gd name="connsiteY243" fmla="*/ 457707 h 5481041"/>
                <a:gd name="connsiteX244" fmla="*/ 5549011 w 5608794"/>
                <a:gd name="connsiteY244" fmla="*/ 611708 h 5481041"/>
                <a:gd name="connsiteX245" fmla="*/ 3392953 w 5608794"/>
                <a:gd name="connsiteY245" fmla="*/ 130463 h 5481041"/>
                <a:gd name="connsiteX246" fmla="*/ 2776918 w 5608794"/>
                <a:gd name="connsiteY246" fmla="*/ 91963 h 5481041"/>
                <a:gd name="connsiteX247" fmla="*/ 2468916 w 5608794"/>
                <a:gd name="connsiteY247" fmla="*/ 669495 h 5481041"/>
                <a:gd name="connsiteX248" fmla="*/ 2603666 w 5608794"/>
                <a:gd name="connsiteY248" fmla="*/ 534745 h 5481041"/>
                <a:gd name="connsiteX249" fmla="*/ 2661415 w 5608794"/>
                <a:gd name="connsiteY249" fmla="*/ 553994 h 5481041"/>
                <a:gd name="connsiteX250" fmla="*/ 2738415 w 5608794"/>
                <a:gd name="connsiteY250" fmla="*/ 476995 h 5481041"/>
                <a:gd name="connsiteX251" fmla="*/ 2757664 w 5608794"/>
                <a:gd name="connsiteY251" fmla="*/ 419245 h 5481041"/>
                <a:gd name="connsiteX252" fmla="*/ 2834664 w 5608794"/>
                <a:gd name="connsiteY252" fmla="*/ 438495 h 5481041"/>
                <a:gd name="connsiteX253" fmla="*/ 2892413 w 5608794"/>
                <a:gd name="connsiteY253" fmla="*/ 399995 h 5481041"/>
                <a:gd name="connsiteX254" fmla="*/ 2950162 w 5608794"/>
                <a:gd name="connsiteY254" fmla="*/ 380746 h 5481041"/>
                <a:gd name="connsiteX255" fmla="*/ 3046412 w 5608794"/>
                <a:gd name="connsiteY255" fmla="*/ 303746 h 5481041"/>
                <a:gd name="connsiteX256" fmla="*/ 3084911 w 5608794"/>
                <a:gd name="connsiteY256" fmla="*/ 303746 h 5481041"/>
                <a:gd name="connsiteX257" fmla="*/ 3142660 w 5608794"/>
                <a:gd name="connsiteY257" fmla="*/ 207497 h 5481041"/>
                <a:gd name="connsiteX258" fmla="*/ 3200410 w 5608794"/>
                <a:gd name="connsiteY258" fmla="*/ 226746 h 5481041"/>
                <a:gd name="connsiteX259" fmla="*/ 3354411 w 5608794"/>
                <a:gd name="connsiteY259" fmla="*/ 168997 h 5481041"/>
                <a:gd name="connsiteX260" fmla="*/ 3258162 w 5608794"/>
                <a:gd name="connsiteY260" fmla="*/ 265246 h 5481041"/>
                <a:gd name="connsiteX261" fmla="*/ 3200413 w 5608794"/>
                <a:gd name="connsiteY261" fmla="*/ 284495 h 5481041"/>
                <a:gd name="connsiteX262" fmla="*/ 3027160 w 5608794"/>
                <a:gd name="connsiteY262" fmla="*/ 438497 h 5481041"/>
                <a:gd name="connsiteX263" fmla="*/ 2969411 w 5608794"/>
                <a:gd name="connsiteY263" fmla="*/ 457746 h 5481041"/>
                <a:gd name="connsiteX264" fmla="*/ 2892411 w 5608794"/>
                <a:gd name="connsiteY264" fmla="*/ 515495 h 5481041"/>
                <a:gd name="connsiteX265" fmla="*/ 2834662 w 5608794"/>
                <a:gd name="connsiteY265" fmla="*/ 515495 h 5481041"/>
                <a:gd name="connsiteX266" fmla="*/ 2738413 w 5608794"/>
                <a:gd name="connsiteY266" fmla="*/ 592495 h 5481041"/>
                <a:gd name="connsiteX267" fmla="*/ 2622914 w 5608794"/>
                <a:gd name="connsiteY267" fmla="*/ 611745 h 5481041"/>
                <a:gd name="connsiteX268" fmla="*/ 2622914 w 5608794"/>
                <a:gd name="connsiteY268" fmla="*/ 669494 h 5481041"/>
                <a:gd name="connsiteX269" fmla="*/ 2545915 w 5608794"/>
                <a:gd name="connsiteY269" fmla="*/ 650244 h 5481041"/>
                <a:gd name="connsiteX270" fmla="*/ 2488165 w 5608794"/>
                <a:gd name="connsiteY270" fmla="*/ 688744 h 5481041"/>
                <a:gd name="connsiteX271" fmla="*/ 3392951 w 5608794"/>
                <a:gd name="connsiteY271" fmla="*/ 130464 h 5481041"/>
                <a:gd name="connsiteX272" fmla="*/ 3238952 w 5608794"/>
                <a:gd name="connsiteY272" fmla="*/ 34214 h 5481041"/>
                <a:gd name="connsiteX273" fmla="*/ 2507419 w 5608794"/>
                <a:gd name="connsiteY273" fmla="*/ 553962 h 5481041"/>
                <a:gd name="connsiteX274" fmla="*/ 3238952 w 5608794"/>
                <a:gd name="connsiteY274" fmla="*/ 34214 h 5481041"/>
                <a:gd name="connsiteX275" fmla="*/ 4240024 w 5608794"/>
                <a:gd name="connsiteY275" fmla="*/ 3268349 h 5481041"/>
                <a:gd name="connsiteX276" fmla="*/ 4240024 w 5608794"/>
                <a:gd name="connsiteY276" fmla="*/ 3191349 h 5481041"/>
                <a:gd name="connsiteX277" fmla="*/ 4259273 w 5608794"/>
                <a:gd name="connsiteY277" fmla="*/ 3191349 h 5481041"/>
                <a:gd name="connsiteX278" fmla="*/ 4297773 w 5608794"/>
                <a:gd name="connsiteY278" fmla="*/ 3229849 h 5481041"/>
                <a:gd name="connsiteX279" fmla="*/ 4394022 w 5608794"/>
                <a:gd name="connsiteY279" fmla="*/ 3229849 h 5481041"/>
                <a:gd name="connsiteX280" fmla="*/ 4432522 w 5608794"/>
                <a:gd name="connsiteY280" fmla="*/ 3210599 h 5481041"/>
                <a:gd name="connsiteX281" fmla="*/ 4471022 w 5608794"/>
                <a:gd name="connsiteY281" fmla="*/ 3249099 h 5481041"/>
                <a:gd name="connsiteX282" fmla="*/ 4528771 w 5608794"/>
                <a:gd name="connsiteY282" fmla="*/ 3268349 h 5481041"/>
                <a:gd name="connsiteX283" fmla="*/ 4586520 w 5608794"/>
                <a:gd name="connsiteY283" fmla="*/ 3287598 h 5481041"/>
                <a:gd name="connsiteX284" fmla="*/ 4702019 w 5608794"/>
                <a:gd name="connsiteY284" fmla="*/ 3287598 h 5481041"/>
                <a:gd name="connsiteX285" fmla="*/ 4721269 w 5608794"/>
                <a:gd name="connsiteY285" fmla="*/ 3326098 h 5481041"/>
                <a:gd name="connsiteX286" fmla="*/ 4817517 w 5608794"/>
                <a:gd name="connsiteY286" fmla="*/ 3268349 h 5481041"/>
                <a:gd name="connsiteX287" fmla="*/ 4856017 w 5608794"/>
                <a:gd name="connsiteY287" fmla="*/ 3326098 h 5481041"/>
                <a:gd name="connsiteX288" fmla="*/ 4990767 w 5608794"/>
                <a:gd name="connsiteY288" fmla="*/ 3364598 h 5481041"/>
                <a:gd name="connsiteX289" fmla="*/ 4856017 w 5608794"/>
                <a:gd name="connsiteY289" fmla="*/ 3383847 h 5481041"/>
                <a:gd name="connsiteX290" fmla="*/ 4798268 w 5608794"/>
                <a:gd name="connsiteY290" fmla="*/ 3364598 h 5481041"/>
                <a:gd name="connsiteX291" fmla="*/ 4605774 w 5608794"/>
                <a:gd name="connsiteY291" fmla="*/ 3364598 h 5481041"/>
                <a:gd name="connsiteX292" fmla="*/ 4548025 w 5608794"/>
                <a:gd name="connsiteY292" fmla="*/ 3345348 h 5481041"/>
                <a:gd name="connsiteX293" fmla="*/ 4471025 w 5608794"/>
                <a:gd name="connsiteY293" fmla="*/ 3345348 h 5481041"/>
                <a:gd name="connsiteX294" fmla="*/ 4432525 w 5608794"/>
                <a:gd name="connsiteY294" fmla="*/ 3306848 h 5481041"/>
                <a:gd name="connsiteX295" fmla="*/ 4317026 w 5608794"/>
                <a:gd name="connsiteY295" fmla="*/ 3306848 h 5481041"/>
                <a:gd name="connsiteX296" fmla="*/ 4240027 w 5608794"/>
                <a:gd name="connsiteY296" fmla="*/ 3268349 h 5481041"/>
                <a:gd name="connsiteX297" fmla="*/ 4240024 w 5608794"/>
                <a:gd name="connsiteY297" fmla="*/ 3095096 h 5481041"/>
                <a:gd name="connsiteX298" fmla="*/ 4240024 w 5608794"/>
                <a:gd name="connsiteY298" fmla="*/ 3075847 h 5481041"/>
                <a:gd name="connsiteX299" fmla="*/ 4971557 w 5608794"/>
                <a:gd name="connsiteY299" fmla="*/ 3229848 h 5481041"/>
                <a:gd name="connsiteX300" fmla="*/ 4240024 w 5608794"/>
                <a:gd name="connsiteY300" fmla="*/ 3095098 h 5481041"/>
                <a:gd name="connsiteX301" fmla="*/ 3181247 w 5608794"/>
                <a:gd name="connsiteY301" fmla="*/ 1612788 h 5481041"/>
                <a:gd name="connsiteX302" fmla="*/ 3296745 w 5608794"/>
                <a:gd name="connsiteY302" fmla="*/ 1497290 h 5481041"/>
                <a:gd name="connsiteX303" fmla="*/ 3354494 w 5608794"/>
                <a:gd name="connsiteY303" fmla="*/ 1497290 h 5481041"/>
                <a:gd name="connsiteX304" fmla="*/ 3450743 w 5608794"/>
                <a:gd name="connsiteY304" fmla="*/ 1439540 h 5481041"/>
                <a:gd name="connsiteX305" fmla="*/ 3469993 w 5608794"/>
                <a:gd name="connsiteY305" fmla="*/ 1381791 h 5481041"/>
                <a:gd name="connsiteX306" fmla="*/ 3527742 w 5608794"/>
                <a:gd name="connsiteY306" fmla="*/ 1401041 h 5481041"/>
                <a:gd name="connsiteX307" fmla="*/ 3585491 w 5608794"/>
                <a:gd name="connsiteY307" fmla="*/ 1362541 h 5481041"/>
                <a:gd name="connsiteX308" fmla="*/ 3643241 w 5608794"/>
                <a:gd name="connsiteY308" fmla="*/ 1343291 h 5481041"/>
                <a:gd name="connsiteX309" fmla="*/ 3739490 w 5608794"/>
                <a:gd name="connsiteY309" fmla="*/ 1247042 h 5481041"/>
                <a:gd name="connsiteX310" fmla="*/ 3797239 w 5608794"/>
                <a:gd name="connsiteY310" fmla="*/ 1266292 h 5481041"/>
                <a:gd name="connsiteX311" fmla="*/ 3835739 w 5608794"/>
                <a:gd name="connsiteY311" fmla="*/ 1150793 h 5481041"/>
                <a:gd name="connsiteX312" fmla="*/ 3893488 w 5608794"/>
                <a:gd name="connsiteY312" fmla="*/ 1170043 h 5481041"/>
                <a:gd name="connsiteX313" fmla="*/ 4047489 w 5608794"/>
                <a:gd name="connsiteY313" fmla="*/ 1131543 h 5481041"/>
                <a:gd name="connsiteX314" fmla="*/ 3951240 w 5608794"/>
                <a:gd name="connsiteY314" fmla="*/ 1227792 h 5481041"/>
                <a:gd name="connsiteX315" fmla="*/ 3893491 w 5608794"/>
                <a:gd name="connsiteY315" fmla="*/ 1247041 h 5481041"/>
                <a:gd name="connsiteX316" fmla="*/ 3720238 w 5608794"/>
                <a:gd name="connsiteY316" fmla="*/ 1401043 h 5481041"/>
                <a:gd name="connsiteX317" fmla="*/ 3662489 w 5608794"/>
                <a:gd name="connsiteY317" fmla="*/ 1420292 h 5481041"/>
                <a:gd name="connsiteX318" fmla="*/ 3585489 w 5608794"/>
                <a:gd name="connsiteY318" fmla="*/ 1458792 h 5481041"/>
                <a:gd name="connsiteX319" fmla="*/ 3527740 w 5608794"/>
                <a:gd name="connsiteY319" fmla="*/ 1458792 h 5481041"/>
                <a:gd name="connsiteX320" fmla="*/ 3450740 w 5608794"/>
                <a:gd name="connsiteY320" fmla="*/ 1555041 h 5481041"/>
                <a:gd name="connsiteX321" fmla="*/ 3335242 w 5608794"/>
                <a:gd name="connsiteY321" fmla="*/ 1574290 h 5481041"/>
                <a:gd name="connsiteX322" fmla="*/ 3315993 w 5608794"/>
                <a:gd name="connsiteY322" fmla="*/ 1632040 h 5481041"/>
                <a:gd name="connsiteX323" fmla="*/ 3238993 w 5608794"/>
                <a:gd name="connsiteY323" fmla="*/ 1612790 h 5481041"/>
                <a:gd name="connsiteX324" fmla="*/ 3181244 w 5608794"/>
                <a:gd name="connsiteY324" fmla="*/ 1632040 h 5481041"/>
                <a:gd name="connsiteX325" fmla="*/ 3469995 w 5608794"/>
                <a:gd name="connsiteY325" fmla="*/ 1805292 h 5481041"/>
                <a:gd name="connsiteX326" fmla="*/ 3315994 w 5608794"/>
                <a:gd name="connsiteY326" fmla="*/ 2094043 h 5481041"/>
                <a:gd name="connsiteX327" fmla="*/ 3412242 w 5608794"/>
                <a:gd name="connsiteY327" fmla="*/ 2286538 h 5481041"/>
                <a:gd name="connsiteX328" fmla="*/ 3296744 w 5608794"/>
                <a:gd name="connsiteY328" fmla="*/ 2363537 h 5481041"/>
                <a:gd name="connsiteX329" fmla="*/ 3238995 w 5608794"/>
                <a:gd name="connsiteY329" fmla="*/ 2190285 h 5481041"/>
                <a:gd name="connsiteX330" fmla="*/ 2988746 w 5608794"/>
                <a:gd name="connsiteY330" fmla="*/ 2074786 h 5481041"/>
                <a:gd name="connsiteX331" fmla="*/ 3181241 w 5608794"/>
                <a:gd name="connsiteY331" fmla="*/ 1612792 h 5481041"/>
                <a:gd name="connsiteX332" fmla="*/ 2584463 w 5608794"/>
                <a:gd name="connsiteY332" fmla="*/ 2151788 h 5481041"/>
                <a:gd name="connsiteX333" fmla="*/ 2584463 w 5608794"/>
                <a:gd name="connsiteY333" fmla="*/ 2132538 h 5481041"/>
                <a:gd name="connsiteX334" fmla="*/ 2565214 w 5608794"/>
                <a:gd name="connsiteY334" fmla="*/ 2036289 h 5481041"/>
                <a:gd name="connsiteX335" fmla="*/ 2622963 w 5608794"/>
                <a:gd name="connsiteY335" fmla="*/ 1997790 h 5481041"/>
                <a:gd name="connsiteX336" fmla="*/ 2642213 w 5608794"/>
                <a:gd name="connsiteY336" fmla="*/ 1901540 h 5481041"/>
                <a:gd name="connsiteX337" fmla="*/ 2642213 w 5608794"/>
                <a:gd name="connsiteY337" fmla="*/ 1843791 h 5481041"/>
                <a:gd name="connsiteX338" fmla="*/ 2699962 w 5608794"/>
                <a:gd name="connsiteY338" fmla="*/ 1805291 h 5481041"/>
                <a:gd name="connsiteX339" fmla="*/ 2719211 w 5608794"/>
                <a:gd name="connsiteY339" fmla="*/ 1747542 h 5481041"/>
                <a:gd name="connsiteX340" fmla="*/ 2757711 w 5608794"/>
                <a:gd name="connsiteY340" fmla="*/ 1709042 h 5481041"/>
                <a:gd name="connsiteX341" fmla="*/ 2796211 w 5608794"/>
                <a:gd name="connsiteY341" fmla="*/ 1574292 h 5481041"/>
                <a:gd name="connsiteX342" fmla="*/ 2834711 w 5608794"/>
                <a:gd name="connsiteY342" fmla="*/ 1555043 h 5481041"/>
                <a:gd name="connsiteX343" fmla="*/ 2815461 w 5608794"/>
                <a:gd name="connsiteY343" fmla="*/ 1439544 h 5481041"/>
                <a:gd name="connsiteX344" fmla="*/ 2873211 w 5608794"/>
                <a:gd name="connsiteY344" fmla="*/ 1420295 h 5481041"/>
                <a:gd name="connsiteX345" fmla="*/ 2969460 w 5608794"/>
                <a:gd name="connsiteY345" fmla="*/ 1285545 h 5481041"/>
                <a:gd name="connsiteX346" fmla="*/ 2930960 w 5608794"/>
                <a:gd name="connsiteY346" fmla="*/ 1439546 h 5481041"/>
                <a:gd name="connsiteX347" fmla="*/ 2911710 w 5608794"/>
                <a:gd name="connsiteY347" fmla="*/ 1478046 h 5481041"/>
                <a:gd name="connsiteX348" fmla="*/ 2853961 w 5608794"/>
                <a:gd name="connsiteY348" fmla="*/ 1709043 h 5481041"/>
                <a:gd name="connsiteX349" fmla="*/ 2815461 w 5608794"/>
                <a:gd name="connsiteY349" fmla="*/ 1766792 h 5481041"/>
                <a:gd name="connsiteX350" fmla="*/ 2796212 w 5608794"/>
                <a:gd name="connsiteY350" fmla="*/ 1843792 h 5481041"/>
                <a:gd name="connsiteX351" fmla="*/ 2738463 w 5608794"/>
                <a:gd name="connsiteY351" fmla="*/ 1863042 h 5481041"/>
                <a:gd name="connsiteX352" fmla="*/ 2719213 w 5608794"/>
                <a:gd name="connsiteY352" fmla="*/ 1997791 h 5481041"/>
                <a:gd name="connsiteX353" fmla="*/ 2642214 w 5608794"/>
                <a:gd name="connsiteY353" fmla="*/ 2074791 h 5481041"/>
                <a:gd name="connsiteX354" fmla="*/ 2661463 w 5608794"/>
                <a:gd name="connsiteY354" fmla="*/ 2132541 h 5481041"/>
                <a:gd name="connsiteX355" fmla="*/ 2584463 w 5608794"/>
                <a:gd name="connsiteY355" fmla="*/ 2151790 h 5481041"/>
                <a:gd name="connsiteX356" fmla="*/ 2430462 w 5608794"/>
                <a:gd name="connsiteY356" fmla="*/ 1978535 h 5481041"/>
                <a:gd name="connsiteX357" fmla="*/ 2411213 w 5608794"/>
                <a:gd name="connsiteY357" fmla="*/ 1959286 h 5481041"/>
                <a:gd name="connsiteX358" fmla="*/ 2411213 w 5608794"/>
                <a:gd name="connsiteY358" fmla="*/ 1747540 h 5481041"/>
                <a:gd name="connsiteX359" fmla="*/ 2488212 w 5608794"/>
                <a:gd name="connsiteY359" fmla="*/ 1593539 h 5481041"/>
                <a:gd name="connsiteX360" fmla="*/ 2488212 w 5608794"/>
                <a:gd name="connsiteY360" fmla="*/ 1574289 h 5481041"/>
                <a:gd name="connsiteX361" fmla="*/ 2796215 w 5608794"/>
                <a:gd name="connsiteY361" fmla="*/ 1266287 h 5481041"/>
                <a:gd name="connsiteX362" fmla="*/ 2430468 w 5608794"/>
                <a:gd name="connsiteY362" fmla="*/ 1978569 h 5481041"/>
                <a:gd name="connsiteX363" fmla="*/ 2372713 w 5608794"/>
                <a:gd name="connsiteY363" fmla="*/ 1940035 h 5481041"/>
                <a:gd name="connsiteX364" fmla="*/ 1987715 w 5608794"/>
                <a:gd name="connsiteY364" fmla="*/ 1920786 h 5481041"/>
                <a:gd name="connsiteX365" fmla="*/ 1737466 w 5608794"/>
                <a:gd name="connsiteY365" fmla="*/ 2017035 h 5481041"/>
                <a:gd name="connsiteX366" fmla="*/ 1698966 w 5608794"/>
                <a:gd name="connsiteY366" fmla="*/ 1805289 h 5481041"/>
                <a:gd name="connsiteX367" fmla="*/ 2372745 w 5608794"/>
                <a:gd name="connsiteY367" fmla="*/ 1786040 h 5481041"/>
                <a:gd name="connsiteX368" fmla="*/ 2372745 w 5608794"/>
                <a:gd name="connsiteY368" fmla="*/ 1940041 h 5481041"/>
                <a:gd name="connsiteX369" fmla="*/ 2372713 w 5608794"/>
                <a:gd name="connsiteY369" fmla="*/ 1978535 h 5481041"/>
                <a:gd name="connsiteX370" fmla="*/ 2391962 w 5608794"/>
                <a:gd name="connsiteY370" fmla="*/ 1997785 h 5481041"/>
                <a:gd name="connsiteX371" fmla="*/ 1698932 w 5608794"/>
                <a:gd name="connsiteY371" fmla="*/ 2113283 h 5481041"/>
                <a:gd name="connsiteX372" fmla="*/ 1718181 w 5608794"/>
                <a:gd name="connsiteY372" fmla="*/ 2074783 h 5481041"/>
                <a:gd name="connsiteX373" fmla="*/ 2372719 w 5608794"/>
                <a:gd name="connsiteY373" fmla="*/ 1978534 h 5481041"/>
                <a:gd name="connsiteX374" fmla="*/ 2603710 w 5608794"/>
                <a:gd name="connsiteY374" fmla="*/ 2228784 h 5481041"/>
                <a:gd name="connsiteX375" fmla="*/ 2622959 w 5608794"/>
                <a:gd name="connsiteY375" fmla="*/ 2228784 h 5481041"/>
                <a:gd name="connsiteX376" fmla="*/ 2603710 w 5608794"/>
                <a:gd name="connsiteY376" fmla="*/ 2248033 h 5481041"/>
                <a:gd name="connsiteX377" fmla="*/ 2930954 w 5608794"/>
                <a:gd name="connsiteY377" fmla="*/ 2132535 h 5481041"/>
                <a:gd name="connsiteX378" fmla="*/ 2950204 w 5608794"/>
                <a:gd name="connsiteY378" fmla="*/ 2113285 h 5481041"/>
                <a:gd name="connsiteX379" fmla="*/ 3065702 w 5608794"/>
                <a:gd name="connsiteY379" fmla="*/ 2113285 h 5481041"/>
                <a:gd name="connsiteX380" fmla="*/ 2930952 w 5608794"/>
                <a:gd name="connsiteY380" fmla="*/ 2132535 h 5481041"/>
                <a:gd name="connsiteX381" fmla="*/ 2430457 w 5608794"/>
                <a:gd name="connsiteY381" fmla="*/ 1997785 h 5481041"/>
                <a:gd name="connsiteX382" fmla="*/ 2430457 w 5608794"/>
                <a:gd name="connsiteY382" fmla="*/ 2017034 h 5481041"/>
                <a:gd name="connsiteX383" fmla="*/ 2449707 w 5608794"/>
                <a:gd name="connsiteY383" fmla="*/ 2017034 h 5481041"/>
                <a:gd name="connsiteX384" fmla="*/ 2276456 w 5608794"/>
                <a:gd name="connsiteY384" fmla="*/ 2594568 h 5481041"/>
                <a:gd name="connsiteX385" fmla="*/ 2314956 w 5608794"/>
                <a:gd name="connsiteY385" fmla="*/ 2729318 h 5481041"/>
                <a:gd name="connsiteX386" fmla="*/ 2430454 w 5608794"/>
                <a:gd name="connsiteY386" fmla="*/ 2613819 h 5481041"/>
                <a:gd name="connsiteX387" fmla="*/ 2488203 w 5608794"/>
                <a:gd name="connsiteY387" fmla="*/ 2613819 h 5481041"/>
                <a:gd name="connsiteX388" fmla="*/ 2584453 w 5608794"/>
                <a:gd name="connsiteY388" fmla="*/ 2556070 h 5481041"/>
                <a:gd name="connsiteX389" fmla="*/ 2603702 w 5608794"/>
                <a:gd name="connsiteY389" fmla="*/ 2498321 h 5481041"/>
                <a:gd name="connsiteX390" fmla="*/ 2661451 w 5608794"/>
                <a:gd name="connsiteY390" fmla="*/ 2517570 h 5481041"/>
                <a:gd name="connsiteX391" fmla="*/ 2719200 w 5608794"/>
                <a:gd name="connsiteY391" fmla="*/ 2459821 h 5481041"/>
                <a:gd name="connsiteX392" fmla="*/ 2776950 w 5608794"/>
                <a:gd name="connsiteY392" fmla="*/ 2459821 h 5481041"/>
                <a:gd name="connsiteX393" fmla="*/ 2873199 w 5608794"/>
                <a:gd name="connsiteY393" fmla="*/ 2363572 h 5481041"/>
                <a:gd name="connsiteX394" fmla="*/ 2930948 w 5608794"/>
                <a:gd name="connsiteY394" fmla="*/ 2382821 h 5481041"/>
                <a:gd name="connsiteX395" fmla="*/ 2969448 w 5608794"/>
                <a:gd name="connsiteY395" fmla="*/ 2267323 h 5481041"/>
                <a:gd name="connsiteX396" fmla="*/ 3027197 w 5608794"/>
                <a:gd name="connsiteY396" fmla="*/ 2286572 h 5481041"/>
                <a:gd name="connsiteX397" fmla="*/ 3181198 w 5608794"/>
                <a:gd name="connsiteY397" fmla="*/ 2248072 h 5481041"/>
                <a:gd name="connsiteX398" fmla="*/ 3084950 w 5608794"/>
                <a:gd name="connsiteY398" fmla="*/ 2344321 h 5481041"/>
                <a:gd name="connsiteX399" fmla="*/ 3027200 w 5608794"/>
                <a:gd name="connsiteY399" fmla="*/ 2363571 h 5481041"/>
                <a:gd name="connsiteX400" fmla="*/ 2853948 w 5608794"/>
                <a:gd name="connsiteY400" fmla="*/ 2517572 h 5481041"/>
                <a:gd name="connsiteX401" fmla="*/ 2796198 w 5608794"/>
                <a:gd name="connsiteY401" fmla="*/ 2536821 h 5481041"/>
                <a:gd name="connsiteX402" fmla="*/ 2719199 w 5608794"/>
                <a:gd name="connsiteY402" fmla="*/ 2575321 h 5481041"/>
                <a:gd name="connsiteX403" fmla="*/ 2680699 w 5608794"/>
                <a:gd name="connsiteY403" fmla="*/ 2575321 h 5481041"/>
                <a:gd name="connsiteX404" fmla="*/ 2584450 w 5608794"/>
                <a:gd name="connsiteY404" fmla="*/ 2671570 h 5481041"/>
                <a:gd name="connsiteX405" fmla="*/ 2468951 w 5608794"/>
                <a:gd name="connsiteY405" fmla="*/ 2690820 h 5481041"/>
                <a:gd name="connsiteX406" fmla="*/ 2449702 w 5608794"/>
                <a:gd name="connsiteY406" fmla="*/ 2748569 h 5481041"/>
                <a:gd name="connsiteX407" fmla="*/ 2372702 w 5608794"/>
                <a:gd name="connsiteY407" fmla="*/ 2729320 h 5481041"/>
                <a:gd name="connsiteX408" fmla="*/ 2314953 w 5608794"/>
                <a:gd name="connsiteY408" fmla="*/ 2748569 h 5481041"/>
                <a:gd name="connsiteX409" fmla="*/ 2372702 w 5608794"/>
                <a:gd name="connsiteY409" fmla="*/ 2825569 h 5481041"/>
                <a:gd name="connsiteX410" fmla="*/ 2237952 w 5608794"/>
                <a:gd name="connsiteY410" fmla="*/ 2883318 h 5481041"/>
                <a:gd name="connsiteX411" fmla="*/ 2237952 w 5608794"/>
                <a:gd name="connsiteY411" fmla="*/ 2748568 h 5481041"/>
                <a:gd name="connsiteX412" fmla="*/ 2180203 w 5608794"/>
                <a:gd name="connsiteY412" fmla="*/ 2767818 h 5481041"/>
                <a:gd name="connsiteX413" fmla="*/ 2141703 w 5608794"/>
                <a:gd name="connsiteY413" fmla="*/ 2844817 h 5481041"/>
                <a:gd name="connsiteX414" fmla="*/ 2083954 w 5608794"/>
                <a:gd name="connsiteY414" fmla="*/ 2806317 h 5481041"/>
                <a:gd name="connsiteX415" fmla="*/ 1987705 w 5608794"/>
                <a:gd name="connsiteY415" fmla="*/ 2864067 h 5481041"/>
                <a:gd name="connsiteX416" fmla="*/ 1852955 w 5608794"/>
                <a:gd name="connsiteY416" fmla="*/ 2844817 h 5481041"/>
                <a:gd name="connsiteX417" fmla="*/ 1814455 w 5608794"/>
                <a:gd name="connsiteY417" fmla="*/ 2883317 h 5481041"/>
                <a:gd name="connsiteX418" fmla="*/ 1737455 w 5608794"/>
                <a:gd name="connsiteY418" fmla="*/ 2902567 h 5481041"/>
                <a:gd name="connsiteX419" fmla="*/ 1679706 w 5608794"/>
                <a:gd name="connsiteY419" fmla="*/ 2921816 h 5481041"/>
                <a:gd name="connsiteX420" fmla="*/ 1448709 w 5608794"/>
                <a:gd name="connsiteY420" fmla="*/ 2921816 h 5481041"/>
                <a:gd name="connsiteX421" fmla="*/ 1390960 w 5608794"/>
                <a:gd name="connsiteY421" fmla="*/ 2921816 h 5481041"/>
                <a:gd name="connsiteX422" fmla="*/ 1256210 w 5608794"/>
                <a:gd name="connsiteY422" fmla="*/ 2921816 h 5481041"/>
                <a:gd name="connsiteX423" fmla="*/ 1390960 w 5608794"/>
                <a:gd name="connsiteY423" fmla="*/ 2864067 h 5481041"/>
                <a:gd name="connsiteX424" fmla="*/ 1429460 w 5608794"/>
                <a:gd name="connsiteY424" fmla="*/ 2806317 h 5481041"/>
                <a:gd name="connsiteX425" fmla="*/ 1544958 w 5608794"/>
                <a:gd name="connsiteY425" fmla="*/ 2864067 h 5481041"/>
                <a:gd name="connsiteX426" fmla="*/ 1564207 w 5608794"/>
                <a:gd name="connsiteY426" fmla="*/ 2825567 h 5481041"/>
                <a:gd name="connsiteX427" fmla="*/ 1698957 w 5608794"/>
                <a:gd name="connsiteY427" fmla="*/ 2825567 h 5481041"/>
                <a:gd name="connsiteX428" fmla="*/ 1756707 w 5608794"/>
                <a:gd name="connsiteY428" fmla="*/ 2806317 h 5481041"/>
                <a:gd name="connsiteX429" fmla="*/ 1814456 w 5608794"/>
                <a:gd name="connsiteY429" fmla="*/ 2787068 h 5481041"/>
                <a:gd name="connsiteX430" fmla="*/ 1872205 w 5608794"/>
                <a:gd name="connsiteY430" fmla="*/ 2729319 h 5481041"/>
                <a:gd name="connsiteX431" fmla="*/ 1910705 w 5608794"/>
                <a:gd name="connsiteY431" fmla="*/ 2767818 h 5481041"/>
                <a:gd name="connsiteX432" fmla="*/ 2026204 w 5608794"/>
                <a:gd name="connsiteY432" fmla="*/ 2767818 h 5481041"/>
                <a:gd name="connsiteX433" fmla="*/ 2064703 w 5608794"/>
                <a:gd name="connsiteY433" fmla="*/ 2729319 h 5481041"/>
                <a:gd name="connsiteX434" fmla="*/ 2237956 w 5608794"/>
                <a:gd name="connsiteY434" fmla="*/ 2729319 h 5481041"/>
                <a:gd name="connsiteX435" fmla="*/ 2180207 w 5608794"/>
                <a:gd name="connsiteY435" fmla="*/ 2613820 h 5481041"/>
                <a:gd name="connsiteX436" fmla="*/ 2276456 w 5608794"/>
                <a:gd name="connsiteY436" fmla="*/ 2594571 h 5481041"/>
                <a:gd name="connsiteX437" fmla="*/ 1621918 w 5608794"/>
                <a:gd name="connsiteY437" fmla="*/ 2536819 h 5481041"/>
                <a:gd name="connsiteX438" fmla="*/ 1641168 w 5608794"/>
                <a:gd name="connsiteY438" fmla="*/ 2556068 h 5481041"/>
                <a:gd name="connsiteX439" fmla="*/ 1256170 w 5608794"/>
                <a:gd name="connsiteY439" fmla="*/ 2748562 h 5481041"/>
                <a:gd name="connsiteX440" fmla="*/ 1621917 w 5608794"/>
                <a:gd name="connsiteY440" fmla="*/ 2536817 h 5481041"/>
                <a:gd name="connsiteX441" fmla="*/ 2122415 w 5608794"/>
                <a:gd name="connsiteY441" fmla="*/ 2633068 h 5481041"/>
                <a:gd name="connsiteX442" fmla="*/ 2141665 w 5608794"/>
                <a:gd name="connsiteY442" fmla="*/ 2671567 h 5481041"/>
                <a:gd name="connsiteX443" fmla="*/ 2122415 w 5608794"/>
                <a:gd name="connsiteY443" fmla="*/ 2633068 h 5481041"/>
                <a:gd name="connsiteX444" fmla="*/ 2334161 w 5608794"/>
                <a:gd name="connsiteY444" fmla="*/ 2575318 h 5481041"/>
                <a:gd name="connsiteX445" fmla="*/ 2353410 w 5608794"/>
                <a:gd name="connsiteY445" fmla="*/ 2556069 h 5481041"/>
                <a:gd name="connsiteX446" fmla="*/ 2334161 w 5608794"/>
                <a:gd name="connsiteY446" fmla="*/ 2633069 h 5481041"/>
                <a:gd name="connsiteX447" fmla="*/ 2334161 w 5608794"/>
                <a:gd name="connsiteY447" fmla="*/ 2575319 h 5481041"/>
                <a:gd name="connsiteX448" fmla="*/ 1583377 w 5608794"/>
                <a:gd name="connsiteY448" fmla="*/ 1747538 h 5481041"/>
                <a:gd name="connsiteX449" fmla="*/ 1602626 w 5608794"/>
                <a:gd name="connsiteY449" fmla="*/ 1766788 h 5481041"/>
                <a:gd name="connsiteX450" fmla="*/ 1602626 w 5608794"/>
                <a:gd name="connsiteY450" fmla="*/ 1863037 h 5481041"/>
                <a:gd name="connsiteX451" fmla="*/ 1544877 w 5608794"/>
                <a:gd name="connsiteY451" fmla="*/ 1863037 h 5481041"/>
                <a:gd name="connsiteX452" fmla="*/ 1487127 w 5608794"/>
                <a:gd name="connsiteY452" fmla="*/ 1959286 h 5481041"/>
                <a:gd name="connsiteX453" fmla="*/ 1390878 w 5608794"/>
                <a:gd name="connsiteY453" fmla="*/ 2036285 h 5481041"/>
                <a:gd name="connsiteX454" fmla="*/ 1371629 w 5608794"/>
                <a:gd name="connsiteY454" fmla="*/ 2094035 h 5481041"/>
                <a:gd name="connsiteX455" fmla="*/ 1333129 w 5608794"/>
                <a:gd name="connsiteY455" fmla="*/ 2151784 h 5481041"/>
                <a:gd name="connsiteX456" fmla="*/ 1294629 w 5608794"/>
                <a:gd name="connsiteY456" fmla="*/ 2209533 h 5481041"/>
                <a:gd name="connsiteX457" fmla="*/ 1102135 w 5608794"/>
                <a:gd name="connsiteY457" fmla="*/ 2344283 h 5481041"/>
                <a:gd name="connsiteX458" fmla="*/ 1063635 w 5608794"/>
                <a:gd name="connsiteY458" fmla="*/ 2402032 h 5481041"/>
                <a:gd name="connsiteX459" fmla="*/ 948137 w 5608794"/>
                <a:gd name="connsiteY459" fmla="*/ 2479032 h 5481041"/>
                <a:gd name="connsiteX460" fmla="*/ 1025136 w 5608794"/>
                <a:gd name="connsiteY460" fmla="*/ 2344282 h 5481041"/>
                <a:gd name="connsiteX461" fmla="*/ 1025136 w 5608794"/>
                <a:gd name="connsiteY461" fmla="*/ 2267282 h 5481041"/>
                <a:gd name="connsiteX462" fmla="*/ 1140635 w 5608794"/>
                <a:gd name="connsiteY462" fmla="*/ 2248033 h 5481041"/>
                <a:gd name="connsiteX463" fmla="*/ 1140635 w 5608794"/>
                <a:gd name="connsiteY463" fmla="*/ 2190284 h 5481041"/>
                <a:gd name="connsiteX464" fmla="*/ 1256133 w 5608794"/>
                <a:gd name="connsiteY464" fmla="*/ 2113284 h 5481041"/>
                <a:gd name="connsiteX465" fmla="*/ 1275383 w 5608794"/>
                <a:gd name="connsiteY465" fmla="*/ 2074784 h 5481041"/>
                <a:gd name="connsiteX466" fmla="*/ 1313883 w 5608794"/>
                <a:gd name="connsiteY466" fmla="*/ 2017035 h 5481041"/>
                <a:gd name="connsiteX467" fmla="*/ 1313883 w 5608794"/>
                <a:gd name="connsiteY467" fmla="*/ 1940035 h 5481041"/>
                <a:gd name="connsiteX468" fmla="*/ 1371632 w 5608794"/>
                <a:gd name="connsiteY468" fmla="*/ 1940035 h 5481041"/>
                <a:gd name="connsiteX469" fmla="*/ 1467881 w 5608794"/>
                <a:gd name="connsiteY469" fmla="*/ 1863036 h 5481041"/>
                <a:gd name="connsiteX470" fmla="*/ 1467881 w 5608794"/>
                <a:gd name="connsiteY470" fmla="*/ 1824536 h 5481041"/>
                <a:gd name="connsiteX471" fmla="*/ 1583379 w 5608794"/>
                <a:gd name="connsiteY471" fmla="*/ 1747536 h 5481041"/>
                <a:gd name="connsiteX472" fmla="*/ 2411157 w 5608794"/>
                <a:gd name="connsiteY472" fmla="*/ 1420294 h 5481041"/>
                <a:gd name="connsiteX473" fmla="*/ 1525622 w 5608794"/>
                <a:gd name="connsiteY473" fmla="*/ 1343294 h 5481041"/>
                <a:gd name="connsiteX474" fmla="*/ 2411157 w 5608794"/>
                <a:gd name="connsiteY474" fmla="*/ 1420294 h 5481041"/>
                <a:gd name="connsiteX475" fmla="*/ 851844 w 5608794"/>
                <a:gd name="connsiteY475" fmla="*/ 2344321 h 5481041"/>
                <a:gd name="connsiteX476" fmla="*/ 1506381 w 5608794"/>
                <a:gd name="connsiteY476" fmla="*/ 1728287 h 5481041"/>
                <a:gd name="connsiteX477" fmla="*/ 851844 w 5608794"/>
                <a:gd name="connsiteY477" fmla="*/ 2344321 h 5481041"/>
                <a:gd name="connsiteX478" fmla="*/ 3527639 w 5608794"/>
                <a:gd name="connsiteY478" fmla="*/ 3037352 h 5481041"/>
                <a:gd name="connsiteX479" fmla="*/ 3758636 w 5608794"/>
                <a:gd name="connsiteY479" fmla="*/ 2921853 h 5481041"/>
                <a:gd name="connsiteX480" fmla="*/ 3816385 w 5608794"/>
                <a:gd name="connsiteY480" fmla="*/ 2902604 h 5481041"/>
                <a:gd name="connsiteX481" fmla="*/ 3835635 w 5608794"/>
                <a:gd name="connsiteY481" fmla="*/ 2921853 h 5481041"/>
                <a:gd name="connsiteX482" fmla="*/ 3277354 w 5608794"/>
                <a:gd name="connsiteY482" fmla="*/ 3364596 h 5481041"/>
                <a:gd name="connsiteX483" fmla="*/ 3527603 w 5608794"/>
                <a:gd name="connsiteY483" fmla="*/ 3037352 h 5481041"/>
                <a:gd name="connsiteX484" fmla="*/ 3546889 w 5608794"/>
                <a:gd name="connsiteY484" fmla="*/ 1786061 h 5481041"/>
                <a:gd name="connsiteX485" fmla="*/ 3816388 w 5608794"/>
                <a:gd name="connsiteY485" fmla="*/ 1689811 h 5481041"/>
                <a:gd name="connsiteX486" fmla="*/ 4278383 w 5608794"/>
                <a:gd name="connsiteY486" fmla="*/ 1843813 h 5481041"/>
                <a:gd name="connsiteX487" fmla="*/ 3373597 w 5608794"/>
                <a:gd name="connsiteY487" fmla="*/ 1920812 h 5481041"/>
                <a:gd name="connsiteX488" fmla="*/ 3546849 w 5608794"/>
                <a:gd name="connsiteY488" fmla="*/ 1786062 h 5481041"/>
                <a:gd name="connsiteX489" fmla="*/ 3931887 w 5608794"/>
                <a:gd name="connsiteY489" fmla="*/ 996783 h 5481041"/>
                <a:gd name="connsiteX490" fmla="*/ 3200354 w 5608794"/>
                <a:gd name="connsiteY490" fmla="*/ 1516531 h 5481041"/>
                <a:gd name="connsiteX491" fmla="*/ 3931887 w 5608794"/>
                <a:gd name="connsiteY491" fmla="*/ 996783 h 5481041"/>
                <a:gd name="connsiteX492" fmla="*/ 3951136 w 5608794"/>
                <a:gd name="connsiteY492" fmla="*/ 2690807 h 5481041"/>
                <a:gd name="connsiteX493" fmla="*/ 3970386 w 5608794"/>
                <a:gd name="connsiteY493" fmla="*/ 2633058 h 5481041"/>
                <a:gd name="connsiteX494" fmla="*/ 4028135 w 5608794"/>
                <a:gd name="connsiteY494" fmla="*/ 2613809 h 5481041"/>
                <a:gd name="connsiteX495" fmla="*/ 4066635 w 5608794"/>
                <a:gd name="connsiteY495" fmla="*/ 2575309 h 5481041"/>
                <a:gd name="connsiteX496" fmla="*/ 4124384 w 5608794"/>
                <a:gd name="connsiteY496" fmla="*/ 2594558 h 5481041"/>
                <a:gd name="connsiteX497" fmla="*/ 4182134 w 5608794"/>
                <a:gd name="connsiteY497" fmla="*/ 2575309 h 5481041"/>
                <a:gd name="connsiteX498" fmla="*/ 4239883 w 5608794"/>
                <a:gd name="connsiteY498" fmla="*/ 2594558 h 5481041"/>
                <a:gd name="connsiteX499" fmla="*/ 4374633 w 5608794"/>
                <a:gd name="connsiteY499" fmla="*/ 2536809 h 5481041"/>
                <a:gd name="connsiteX500" fmla="*/ 4413133 w 5608794"/>
                <a:gd name="connsiteY500" fmla="*/ 2556058 h 5481041"/>
                <a:gd name="connsiteX501" fmla="*/ 4451633 w 5608794"/>
                <a:gd name="connsiteY501" fmla="*/ 2536809 h 5481041"/>
                <a:gd name="connsiteX502" fmla="*/ 4528632 w 5608794"/>
                <a:gd name="connsiteY502" fmla="*/ 2575309 h 5481041"/>
                <a:gd name="connsiteX503" fmla="*/ 4509383 w 5608794"/>
                <a:gd name="connsiteY503" fmla="*/ 2575309 h 5481041"/>
                <a:gd name="connsiteX504" fmla="*/ 4297637 w 5608794"/>
                <a:gd name="connsiteY504" fmla="*/ 2671558 h 5481041"/>
                <a:gd name="connsiteX505" fmla="*/ 4239888 w 5608794"/>
                <a:gd name="connsiteY505" fmla="*/ 2671558 h 5481041"/>
                <a:gd name="connsiteX506" fmla="*/ 4162888 w 5608794"/>
                <a:gd name="connsiteY506" fmla="*/ 2690807 h 5481041"/>
                <a:gd name="connsiteX507" fmla="*/ 4105139 w 5608794"/>
                <a:gd name="connsiteY507" fmla="*/ 2671558 h 5481041"/>
                <a:gd name="connsiteX508" fmla="*/ 3989640 w 5608794"/>
                <a:gd name="connsiteY508" fmla="*/ 2729307 h 5481041"/>
                <a:gd name="connsiteX509" fmla="*/ 3951140 w 5608794"/>
                <a:gd name="connsiteY509" fmla="*/ 2690807 h 5481041"/>
                <a:gd name="connsiteX510" fmla="*/ 3951136 w 5608794"/>
                <a:gd name="connsiteY510" fmla="*/ 2402056 h 5481041"/>
                <a:gd name="connsiteX511" fmla="*/ 3931887 w 5608794"/>
                <a:gd name="connsiteY511" fmla="*/ 2382807 h 5481041"/>
                <a:gd name="connsiteX512" fmla="*/ 3893387 w 5608794"/>
                <a:gd name="connsiteY512" fmla="*/ 2421306 h 5481041"/>
                <a:gd name="connsiteX513" fmla="*/ 3854887 w 5608794"/>
                <a:gd name="connsiteY513" fmla="*/ 2459806 h 5481041"/>
                <a:gd name="connsiteX514" fmla="*/ 3835638 w 5608794"/>
                <a:gd name="connsiteY514" fmla="*/ 2498306 h 5481041"/>
                <a:gd name="connsiteX515" fmla="*/ 3816388 w 5608794"/>
                <a:gd name="connsiteY515" fmla="*/ 2479057 h 5481041"/>
                <a:gd name="connsiteX516" fmla="*/ 3951138 w 5608794"/>
                <a:gd name="connsiteY516" fmla="*/ 2363558 h 5481041"/>
                <a:gd name="connsiteX517" fmla="*/ 4143633 w 5608794"/>
                <a:gd name="connsiteY517" fmla="*/ 2305809 h 5481041"/>
                <a:gd name="connsiteX518" fmla="*/ 4182132 w 5608794"/>
                <a:gd name="connsiteY518" fmla="*/ 2286559 h 5481041"/>
                <a:gd name="connsiteX519" fmla="*/ 4182132 w 5608794"/>
                <a:gd name="connsiteY519" fmla="*/ 2325059 h 5481041"/>
                <a:gd name="connsiteX520" fmla="*/ 3951136 w 5608794"/>
                <a:gd name="connsiteY520" fmla="*/ 2402059 h 5481041"/>
                <a:gd name="connsiteX521" fmla="*/ 3758642 w 5608794"/>
                <a:gd name="connsiteY521" fmla="*/ 2517554 h 5481041"/>
                <a:gd name="connsiteX522" fmla="*/ 3739393 w 5608794"/>
                <a:gd name="connsiteY522" fmla="*/ 2556054 h 5481041"/>
                <a:gd name="connsiteX523" fmla="*/ 3720143 w 5608794"/>
                <a:gd name="connsiteY523" fmla="*/ 2575304 h 5481041"/>
                <a:gd name="connsiteX524" fmla="*/ 3623894 w 5608794"/>
                <a:gd name="connsiteY524" fmla="*/ 2613803 h 5481041"/>
                <a:gd name="connsiteX525" fmla="*/ 3604645 w 5608794"/>
                <a:gd name="connsiteY525" fmla="*/ 2671553 h 5481041"/>
                <a:gd name="connsiteX526" fmla="*/ 3527645 w 5608794"/>
                <a:gd name="connsiteY526" fmla="*/ 2710053 h 5481041"/>
                <a:gd name="connsiteX527" fmla="*/ 3469896 w 5608794"/>
                <a:gd name="connsiteY527" fmla="*/ 2748552 h 5481041"/>
                <a:gd name="connsiteX528" fmla="*/ 3258150 w 5608794"/>
                <a:gd name="connsiteY528" fmla="*/ 2825552 h 5481041"/>
                <a:gd name="connsiteX529" fmla="*/ 3200401 w 5608794"/>
                <a:gd name="connsiteY529" fmla="*/ 2864052 h 5481041"/>
                <a:gd name="connsiteX530" fmla="*/ 3065651 w 5608794"/>
                <a:gd name="connsiteY530" fmla="*/ 2902552 h 5481041"/>
                <a:gd name="connsiteX531" fmla="*/ 3200401 w 5608794"/>
                <a:gd name="connsiteY531" fmla="*/ 2806303 h 5481041"/>
                <a:gd name="connsiteX532" fmla="*/ 3200401 w 5608794"/>
                <a:gd name="connsiteY532" fmla="*/ 2729303 h 5481041"/>
                <a:gd name="connsiteX533" fmla="*/ 3315899 w 5608794"/>
                <a:gd name="connsiteY533" fmla="*/ 2748552 h 5481041"/>
                <a:gd name="connsiteX534" fmla="*/ 3335149 w 5608794"/>
                <a:gd name="connsiteY534" fmla="*/ 2690803 h 5481041"/>
                <a:gd name="connsiteX535" fmla="*/ 3469899 w 5608794"/>
                <a:gd name="connsiteY535" fmla="*/ 2652303 h 5481041"/>
                <a:gd name="connsiteX536" fmla="*/ 3489148 w 5608794"/>
                <a:gd name="connsiteY536" fmla="*/ 2613803 h 5481041"/>
                <a:gd name="connsiteX537" fmla="*/ 3566148 w 5608794"/>
                <a:gd name="connsiteY537" fmla="*/ 2575304 h 5481041"/>
                <a:gd name="connsiteX538" fmla="*/ 3585397 w 5608794"/>
                <a:gd name="connsiteY538" fmla="*/ 2517554 h 5481041"/>
                <a:gd name="connsiteX539" fmla="*/ 3643147 w 5608794"/>
                <a:gd name="connsiteY539" fmla="*/ 2517554 h 5481041"/>
                <a:gd name="connsiteX540" fmla="*/ 3739396 w 5608794"/>
                <a:gd name="connsiteY540" fmla="*/ 2479055 h 5481041"/>
                <a:gd name="connsiteX541" fmla="*/ 3758645 w 5608794"/>
                <a:gd name="connsiteY541" fmla="*/ 2421305 h 5481041"/>
                <a:gd name="connsiteX542" fmla="*/ 3797145 w 5608794"/>
                <a:gd name="connsiteY542" fmla="*/ 2440555 h 5481041"/>
                <a:gd name="connsiteX543" fmla="*/ 3758645 w 5608794"/>
                <a:gd name="connsiteY543" fmla="*/ 2517554 h 5481041"/>
                <a:gd name="connsiteX544" fmla="*/ 4547919 w 5608794"/>
                <a:gd name="connsiteY544" fmla="*/ 2575304 h 5481041"/>
                <a:gd name="connsiteX545" fmla="*/ 4567169 w 5608794"/>
                <a:gd name="connsiteY545" fmla="*/ 2575304 h 5481041"/>
                <a:gd name="connsiteX546" fmla="*/ 4547919 w 5608794"/>
                <a:gd name="connsiteY546" fmla="*/ 2575304 h 5481041"/>
                <a:gd name="connsiteX547" fmla="*/ 4567169 w 5608794"/>
                <a:gd name="connsiteY547" fmla="*/ 2286552 h 5481041"/>
                <a:gd name="connsiteX548" fmla="*/ 4547919 w 5608794"/>
                <a:gd name="connsiteY548" fmla="*/ 2286552 h 5481041"/>
                <a:gd name="connsiteX549" fmla="*/ 4547919 w 5608794"/>
                <a:gd name="connsiteY549" fmla="*/ 2228803 h 5481041"/>
                <a:gd name="connsiteX550" fmla="*/ 4413170 w 5608794"/>
                <a:gd name="connsiteY550" fmla="*/ 2248053 h 5481041"/>
                <a:gd name="connsiteX551" fmla="*/ 4316921 w 5608794"/>
                <a:gd name="connsiteY551" fmla="*/ 2190303 h 5481041"/>
                <a:gd name="connsiteX552" fmla="*/ 4278421 w 5608794"/>
                <a:gd name="connsiteY552" fmla="*/ 2228803 h 5481041"/>
                <a:gd name="connsiteX553" fmla="*/ 4259171 w 5608794"/>
                <a:gd name="connsiteY553" fmla="*/ 2209554 h 5481041"/>
                <a:gd name="connsiteX554" fmla="*/ 4355421 w 5608794"/>
                <a:gd name="connsiteY554" fmla="*/ 2113305 h 5481041"/>
                <a:gd name="connsiteX555" fmla="*/ 4393921 w 5608794"/>
                <a:gd name="connsiteY555" fmla="*/ 2151805 h 5481041"/>
                <a:gd name="connsiteX556" fmla="*/ 4490169 w 5608794"/>
                <a:gd name="connsiteY556" fmla="*/ 2151805 h 5481041"/>
                <a:gd name="connsiteX557" fmla="*/ 4547919 w 5608794"/>
                <a:gd name="connsiteY557" fmla="*/ 2113305 h 5481041"/>
                <a:gd name="connsiteX558" fmla="*/ 4586419 w 5608794"/>
                <a:gd name="connsiteY558" fmla="*/ 2171054 h 5481041"/>
                <a:gd name="connsiteX559" fmla="*/ 4663418 w 5608794"/>
                <a:gd name="connsiteY559" fmla="*/ 2190303 h 5481041"/>
                <a:gd name="connsiteX560" fmla="*/ 4701918 w 5608794"/>
                <a:gd name="connsiteY560" fmla="*/ 2209553 h 5481041"/>
                <a:gd name="connsiteX561" fmla="*/ 4836668 w 5608794"/>
                <a:gd name="connsiteY561" fmla="*/ 2209553 h 5481041"/>
                <a:gd name="connsiteX562" fmla="*/ 4875168 w 5608794"/>
                <a:gd name="connsiteY562" fmla="*/ 2248053 h 5481041"/>
                <a:gd name="connsiteX563" fmla="*/ 4971417 w 5608794"/>
                <a:gd name="connsiteY563" fmla="*/ 2190303 h 5481041"/>
                <a:gd name="connsiteX564" fmla="*/ 5009917 w 5608794"/>
                <a:gd name="connsiteY564" fmla="*/ 2248053 h 5481041"/>
                <a:gd name="connsiteX565" fmla="*/ 5163918 w 5608794"/>
                <a:gd name="connsiteY565" fmla="*/ 2305802 h 5481041"/>
                <a:gd name="connsiteX566" fmla="*/ 5009917 w 5608794"/>
                <a:gd name="connsiteY566" fmla="*/ 2305802 h 5481041"/>
                <a:gd name="connsiteX567" fmla="*/ 4952168 w 5608794"/>
                <a:gd name="connsiteY567" fmla="*/ 2305802 h 5481041"/>
                <a:gd name="connsiteX568" fmla="*/ 4721171 w 5608794"/>
                <a:gd name="connsiteY568" fmla="*/ 2305802 h 5481041"/>
                <a:gd name="connsiteX569" fmla="*/ 4663421 w 5608794"/>
                <a:gd name="connsiteY569" fmla="*/ 2286552 h 5481041"/>
                <a:gd name="connsiteX570" fmla="*/ 4586422 w 5608794"/>
                <a:gd name="connsiteY570" fmla="*/ 2267303 h 5481041"/>
                <a:gd name="connsiteX571" fmla="*/ 4567172 w 5608794"/>
                <a:gd name="connsiteY571" fmla="*/ 2286552 h 5481041"/>
                <a:gd name="connsiteX572" fmla="*/ 4336172 w 5608794"/>
                <a:gd name="connsiteY572" fmla="*/ 1920805 h 5481041"/>
                <a:gd name="connsiteX573" fmla="*/ 4278423 w 5608794"/>
                <a:gd name="connsiteY573" fmla="*/ 1940055 h 5481041"/>
                <a:gd name="connsiteX574" fmla="*/ 4259173 w 5608794"/>
                <a:gd name="connsiteY574" fmla="*/ 1959304 h 5481041"/>
                <a:gd name="connsiteX575" fmla="*/ 4239924 w 5608794"/>
                <a:gd name="connsiteY575" fmla="*/ 1978554 h 5481041"/>
                <a:gd name="connsiteX576" fmla="*/ 4220675 w 5608794"/>
                <a:gd name="connsiteY576" fmla="*/ 1978554 h 5481041"/>
                <a:gd name="connsiteX577" fmla="*/ 4124425 w 5608794"/>
                <a:gd name="connsiteY577" fmla="*/ 2036303 h 5481041"/>
                <a:gd name="connsiteX578" fmla="*/ 3989675 w 5608794"/>
                <a:gd name="connsiteY578" fmla="*/ 2017054 h 5481041"/>
                <a:gd name="connsiteX579" fmla="*/ 3951176 w 5608794"/>
                <a:gd name="connsiteY579" fmla="*/ 2055553 h 5481041"/>
                <a:gd name="connsiteX580" fmla="*/ 3874176 w 5608794"/>
                <a:gd name="connsiteY580" fmla="*/ 2074803 h 5481041"/>
                <a:gd name="connsiteX581" fmla="*/ 3797176 w 5608794"/>
                <a:gd name="connsiteY581" fmla="*/ 2094052 h 5481041"/>
                <a:gd name="connsiteX582" fmla="*/ 3585430 w 5608794"/>
                <a:gd name="connsiteY582" fmla="*/ 2094052 h 5481041"/>
                <a:gd name="connsiteX583" fmla="*/ 3508431 w 5608794"/>
                <a:gd name="connsiteY583" fmla="*/ 2113302 h 5481041"/>
                <a:gd name="connsiteX584" fmla="*/ 3373681 w 5608794"/>
                <a:gd name="connsiteY584" fmla="*/ 2094052 h 5481041"/>
                <a:gd name="connsiteX585" fmla="*/ 3527682 w 5608794"/>
                <a:gd name="connsiteY585" fmla="*/ 2036303 h 5481041"/>
                <a:gd name="connsiteX586" fmla="*/ 3566182 w 5608794"/>
                <a:gd name="connsiteY586" fmla="*/ 1978554 h 5481041"/>
                <a:gd name="connsiteX587" fmla="*/ 3662431 w 5608794"/>
                <a:gd name="connsiteY587" fmla="*/ 2036303 h 5481041"/>
                <a:gd name="connsiteX588" fmla="*/ 3700931 w 5608794"/>
                <a:gd name="connsiteY588" fmla="*/ 1997803 h 5481041"/>
                <a:gd name="connsiteX589" fmla="*/ 3816430 w 5608794"/>
                <a:gd name="connsiteY589" fmla="*/ 1997803 h 5481041"/>
                <a:gd name="connsiteX590" fmla="*/ 3874179 w 5608794"/>
                <a:gd name="connsiteY590" fmla="*/ 1978554 h 5481041"/>
                <a:gd name="connsiteX591" fmla="*/ 3951179 w 5608794"/>
                <a:gd name="connsiteY591" fmla="*/ 1959304 h 5481041"/>
                <a:gd name="connsiteX592" fmla="*/ 3989678 w 5608794"/>
                <a:gd name="connsiteY592" fmla="*/ 1901555 h 5481041"/>
                <a:gd name="connsiteX593" fmla="*/ 4047428 w 5608794"/>
                <a:gd name="connsiteY593" fmla="*/ 1940055 h 5481041"/>
                <a:gd name="connsiteX594" fmla="*/ 4143677 w 5608794"/>
                <a:gd name="connsiteY594" fmla="*/ 1940055 h 5481041"/>
                <a:gd name="connsiteX595" fmla="*/ 4182177 w 5608794"/>
                <a:gd name="connsiteY595" fmla="*/ 1901555 h 5481041"/>
                <a:gd name="connsiteX596" fmla="*/ 4336178 w 5608794"/>
                <a:gd name="connsiteY596" fmla="*/ 1920804 h 5481041"/>
                <a:gd name="connsiteX597" fmla="*/ 4374672 w 5608794"/>
                <a:gd name="connsiteY597" fmla="*/ 1940055 h 5481041"/>
                <a:gd name="connsiteX598" fmla="*/ 4374672 w 5608794"/>
                <a:gd name="connsiteY598" fmla="*/ 1959304 h 5481041"/>
                <a:gd name="connsiteX599" fmla="*/ 5144708 w 5608794"/>
                <a:gd name="connsiteY599" fmla="*/ 2132557 h 5481041"/>
                <a:gd name="connsiteX600" fmla="*/ 4374672 w 5608794"/>
                <a:gd name="connsiteY600" fmla="*/ 1940063 h 5481041"/>
                <a:gd name="connsiteX601" fmla="*/ 3469886 w 5608794"/>
                <a:gd name="connsiteY601" fmla="*/ 2325053 h 5481041"/>
                <a:gd name="connsiteX602" fmla="*/ 3450637 w 5608794"/>
                <a:gd name="connsiteY602" fmla="*/ 2305804 h 5481041"/>
                <a:gd name="connsiteX603" fmla="*/ 3277384 w 5608794"/>
                <a:gd name="connsiteY603" fmla="*/ 2402053 h 5481041"/>
                <a:gd name="connsiteX604" fmla="*/ 3277384 w 5608794"/>
                <a:gd name="connsiteY604" fmla="*/ 2459802 h 5481041"/>
                <a:gd name="connsiteX605" fmla="*/ 3469878 w 5608794"/>
                <a:gd name="connsiteY605" fmla="*/ 2325052 h 5481041"/>
                <a:gd name="connsiteX606" fmla="*/ 3007892 w 5608794"/>
                <a:gd name="connsiteY606" fmla="*/ 2921836 h 5481041"/>
                <a:gd name="connsiteX607" fmla="*/ 2988643 w 5608794"/>
                <a:gd name="connsiteY607" fmla="*/ 2787087 h 5481041"/>
                <a:gd name="connsiteX608" fmla="*/ 2853893 w 5608794"/>
                <a:gd name="connsiteY608" fmla="*/ 2844836 h 5481041"/>
                <a:gd name="connsiteX609" fmla="*/ 3027145 w 5608794"/>
                <a:gd name="connsiteY609" fmla="*/ 2941085 h 5481041"/>
                <a:gd name="connsiteX610" fmla="*/ 2391858 w 5608794"/>
                <a:gd name="connsiteY610" fmla="*/ 2844837 h 5481041"/>
                <a:gd name="connsiteX611" fmla="*/ 2430357 w 5608794"/>
                <a:gd name="connsiteY611" fmla="*/ 2864086 h 5481041"/>
                <a:gd name="connsiteX612" fmla="*/ 2218612 w 5608794"/>
                <a:gd name="connsiteY612" fmla="*/ 2998836 h 5481041"/>
                <a:gd name="connsiteX613" fmla="*/ 2391864 w 5608794"/>
                <a:gd name="connsiteY613" fmla="*/ 2844835 h 5481041"/>
                <a:gd name="connsiteX614" fmla="*/ 2757604 w 5608794"/>
                <a:gd name="connsiteY614" fmla="*/ 2883337 h 5481041"/>
                <a:gd name="connsiteX615" fmla="*/ 2815354 w 5608794"/>
                <a:gd name="connsiteY615" fmla="*/ 2883337 h 5481041"/>
                <a:gd name="connsiteX616" fmla="*/ 3104105 w 5608794"/>
                <a:gd name="connsiteY616" fmla="*/ 3075831 h 5481041"/>
                <a:gd name="connsiteX617" fmla="*/ 2757609 w 5608794"/>
                <a:gd name="connsiteY617" fmla="*/ 2883337 h 5481041"/>
                <a:gd name="connsiteX618" fmla="*/ 3681632 w 5608794"/>
                <a:gd name="connsiteY618" fmla="*/ 3942114 h 5481041"/>
                <a:gd name="connsiteX619" fmla="*/ 3084848 w 5608794"/>
                <a:gd name="connsiteY619" fmla="*/ 3730368 h 5481041"/>
                <a:gd name="connsiteX620" fmla="*/ 2642106 w 5608794"/>
                <a:gd name="connsiteY620" fmla="*/ 4173111 h 5481041"/>
                <a:gd name="connsiteX621" fmla="*/ 2796107 w 5608794"/>
                <a:gd name="connsiteY621" fmla="*/ 4096111 h 5481041"/>
                <a:gd name="connsiteX622" fmla="*/ 2853856 w 5608794"/>
                <a:gd name="connsiteY622" fmla="*/ 4115361 h 5481041"/>
                <a:gd name="connsiteX623" fmla="*/ 2950105 w 5608794"/>
                <a:gd name="connsiteY623" fmla="*/ 4076861 h 5481041"/>
                <a:gd name="connsiteX624" fmla="*/ 2988605 w 5608794"/>
                <a:gd name="connsiteY624" fmla="*/ 4038361 h 5481041"/>
                <a:gd name="connsiteX625" fmla="*/ 3046355 w 5608794"/>
                <a:gd name="connsiteY625" fmla="*/ 4057610 h 5481041"/>
                <a:gd name="connsiteX626" fmla="*/ 3123354 w 5608794"/>
                <a:gd name="connsiteY626" fmla="*/ 4038361 h 5481041"/>
                <a:gd name="connsiteX627" fmla="*/ 3161854 w 5608794"/>
                <a:gd name="connsiteY627" fmla="*/ 4057610 h 5481041"/>
                <a:gd name="connsiteX628" fmla="*/ 3296604 w 5608794"/>
                <a:gd name="connsiteY628" fmla="*/ 3999861 h 5481041"/>
                <a:gd name="connsiteX629" fmla="*/ 3335104 w 5608794"/>
                <a:gd name="connsiteY629" fmla="*/ 4019110 h 5481041"/>
                <a:gd name="connsiteX630" fmla="*/ 3412103 w 5608794"/>
                <a:gd name="connsiteY630" fmla="*/ 3942111 h 5481041"/>
                <a:gd name="connsiteX631" fmla="*/ 3469853 w 5608794"/>
                <a:gd name="connsiteY631" fmla="*/ 3980611 h 5481041"/>
                <a:gd name="connsiteX632" fmla="*/ 3623854 w 5608794"/>
                <a:gd name="connsiteY632" fmla="*/ 3961361 h 5481041"/>
                <a:gd name="connsiteX633" fmla="*/ 3489104 w 5608794"/>
                <a:gd name="connsiteY633" fmla="*/ 4019110 h 5481041"/>
                <a:gd name="connsiteX634" fmla="*/ 3431355 w 5608794"/>
                <a:gd name="connsiteY634" fmla="*/ 4038360 h 5481041"/>
                <a:gd name="connsiteX635" fmla="*/ 3219609 w 5608794"/>
                <a:gd name="connsiteY635" fmla="*/ 4134609 h 5481041"/>
                <a:gd name="connsiteX636" fmla="*/ 3161860 w 5608794"/>
                <a:gd name="connsiteY636" fmla="*/ 4134609 h 5481041"/>
                <a:gd name="connsiteX637" fmla="*/ 3084860 w 5608794"/>
                <a:gd name="connsiteY637" fmla="*/ 4153859 h 5481041"/>
                <a:gd name="connsiteX638" fmla="*/ 3027111 w 5608794"/>
                <a:gd name="connsiteY638" fmla="*/ 4134609 h 5481041"/>
                <a:gd name="connsiteX639" fmla="*/ 2911613 w 5608794"/>
                <a:gd name="connsiteY639" fmla="*/ 4192358 h 5481041"/>
                <a:gd name="connsiteX640" fmla="*/ 2796114 w 5608794"/>
                <a:gd name="connsiteY640" fmla="*/ 4173109 h 5481041"/>
                <a:gd name="connsiteX641" fmla="*/ 2776865 w 5608794"/>
                <a:gd name="connsiteY641" fmla="*/ 4230858 h 5481041"/>
                <a:gd name="connsiteX642" fmla="*/ 2699865 w 5608794"/>
                <a:gd name="connsiteY642" fmla="*/ 4192358 h 5481041"/>
                <a:gd name="connsiteX643" fmla="*/ 2642116 w 5608794"/>
                <a:gd name="connsiteY643" fmla="*/ 4192358 h 5481041"/>
                <a:gd name="connsiteX644" fmla="*/ 3681691 w 5608794"/>
                <a:gd name="connsiteY644" fmla="*/ 3942110 h 5481041"/>
                <a:gd name="connsiteX645" fmla="*/ 3546882 w 5608794"/>
                <a:gd name="connsiteY645" fmla="*/ 3807364 h 5481041"/>
                <a:gd name="connsiteX646" fmla="*/ 2699850 w 5608794"/>
                <a:gd name="connsiteY646" fmla="*/ 4096115 h 5481041"/>
                <a:gd name="connsiteX647" fmla="*/ 3546882 w 5608794"/>
                <a:gd name="connsiteY647" fmla="*/ 3807364 h 5481041"/>
                <a:gd name="connsiteX648" fmla="*/ 1082802 w 5608794"/>
                <a:gd name="connsiteY648" fmla="*/ 4019110 h 5481041"/>
                <a:gd name="connsiteX649" fmla="*/ 1352302 w 5608794"/>
                <a:gd name="connsiteY649" fmla="*/ 3460829 h 5481041"/>
                <a:gd name="connsiteX650" fmla="*/ 1987588 w 5608794"/>
                <a:gd name="connsiteY650" fmla="*/ 3460829 h 5481041"/>
                <a:gd name="connsiteX651" fmla="*/ 1814335 w 5608794"/>
                <a:gd name="connsiteY651" fmla="*/ 3518578 h 5481041"/>
                <a:gd name="connsiteX652" fmla="*/ 1795086 w 5608794"/>
                <a:gd name="connsiteY652" fmla="*/ 3576328 h 5481041"/>
                <a:gd name="connsiteX653" fmla="*/ 1698837 w 5608794"/>
                <a:gd name="connsiteY653" fmla="*/ 3614828 h 5481041"/>
                <a:gd name="connsiteX654" fmla="*/ 1641088 w 5608794"/>
                <a:gd name="connsiteY654" fmla="*/ 3614828 h 5481041"/>
                <a:gd name="connsiteX655" fmla="*/ 1621838 w 5608794"/>
                <a:gd name="connsiteY655" fmla="*/ 3672577 h 5481041"/>
                <a:gd name="connsiteX656" fmla="*/ 1544838 w 5608794"/>
                <a:gd name="connsiteY656" fmla="*/ 3711077 h 5481041"/>
                <a:gd name="connsiteX657" fmla="*/ 1525589 w 5608794"/>
                <a:gd name="connsiteY657" fmla="*/ 3749577 h 5481041"/>
                <a:gd name="connsiteX658" fmla="*/ 1390839 w 5608794"/>
                <a:gd name="connsiteY658" fmla="*/ 3788076 h 5481041"/>
                <a:gd name="connsiteX659" fmla="*/ 1390839 w 5608794"/>
                <a:gd name="connsiteY659" fmla="*/ 3845826 h 5481041"/>
                <a:gd name="connsiteX660" fmla="*/ 1275341 w 5608794"/>
                <a:gd name="connsiteY660" fmla="*/ 3826576 h 5481041"/>
                <a:gd name="connsiteX661" fmla="*/ 1256091 w 5608794"/>
                <a:gd name="connsiteY661" fmla="*/ 3903576 h 5481041"/>
                <a:gd name="connsiteX662" fmla="*/ 1140593 w 5608794"/>
                <a:gd name="connsiteY662" fmla="*/ 3999825 h 5481041"/>
                <a:gd name="connsiteX663" fmla="*/ 1275343 w 5608794"/>
                <a:gd name="connsiteY663" fmla="*/ 3961325 h 5481041"/>
                <a:gd name="connsiteX664" fmla="*/ 1313842 w 5608794"/>
                <a:gd name="connsiteY664" fmla="*/ 3922825 h 5481041"/>
                <a:gd name="connsiteX665" fmla="*/ 1525588 w 5608794"/>
                <a:gd name="connsiteY665" fmla="*/ 3845826 h 5481041"/>
                <a:gd name="connsiteX666" fmla="*/ 1583337 w 5608794"/>
                <a:gd name="connsiteY666" fmla="*/ 3807326 h 5481041"/>
                <a:gd name="connsiteX667" fmla="*/ 1660337 w 5608794"/>
                <a:gd name="connsiteY667" fmla="*/ 3768826 h 5481041"/>
                <a:gd name="connsiteX668" fmla="*/ 1679586 w 5608794"/>
                <a:gd name="connsiteY668" fmla="*/ 3711077 h 5481041"/>
                <a:gd name="connsiteX669" fmla="*/ 1795085 w 5608794"/>
                <a:gd name="connsiteY669" fmla="*/ 3672577 h 5481041"/>
                <a:gd name="connsiteX670" fmla="*/ 1872085 w 5608794"/>
                <a:gd name="connsiteY670" fmla="*/ 3576328 h 5481041"/>
                <a:gd name="connsiteX671" fmla="*/ 1929834 w 5608794"/>
                <a:gd name="connsiteY671" fmla="*/ 3614828 h 5481041"/>
                <a:gd name="connsiteX672" fmla="*/ 1949083 w 5608794"/>
                <a:gd name="connsiteY672" fmla="*/ 3518578 h 5481041"/>
                <a:gd name="connsiteX673" fmla="*/ 2006833 w 5608794"/>
                <a:gd name="connsiteY673" fmla="*/ 3480079 h 5481041"/>
                <a:gd name="connsiteX674" fmla="*/ 1082805 w 5608794"/>
                <a:gd name="connsiteY674" fmla="*/ 4019078 h 5481041"/>
                <a:gd name="connsiteX675" fmla="*/ 1082802 w 5608794"/>
                <a:gd name="connsiteY675" fmla="*/ 3845857 h 5481041"/>
                <a:gd name="connsiteX676" fmla="*/ 1891331 w 5608794"/>
                <a:gd name="connsiteY676" fmla="*/ 3441607 h 5481041"/>
                <a:gd name="connsiteX677" fmla="*/ 1082802 w 5608794"/>
                <a:gd name="connsiteY677" fmla="*/ 3845857 h 548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</a:cxnLst>
              <a:rect l="l" t="t" r="r" b="b"/>
              <a:pathLst>
                <a:path w="5608794" h="5481041">
                  <a:moveTo>
                    <a:pt x="5221795" y="2305762"/>
                  </a:moveTo>
                  <a:cubicBezTo>
                    <a:pt x="5241045" y="2132509"/>
                    <a:pt x="5087046" y="1940015"/>
                    <a:pt x="4759801" y="1882261"/>
                  </a:cubicBezTo>
                  <a:cubicBezTo>
                    <a:pt x="4586549" y="1843761"/>
                    <a:pt x="4451799" y="1863011"/>
                    <a:pt x="4355552" y="1901510"/>
                  </a:cubicBezTo>
                  <a:cubicBezTo>
                    <a:pt x="4317052" y="1747509"/>
                    <a:pt x="4163057" y="1632010"/>
                    <a:pt x="3874306" y="1651262"/>
                  </a:cubicBezTo>
                  <a:cubicBezTo>
                    <a:pt x="4086052" y="1497260"/>
                    <a:pt x="4240053" y="1266263"/>
                    <a:pt x="4105303" y="1092981"/>
                  </a:cubicBezTo>
                  <a:cubicBezTo>
                    <a:pt x="4009054" y="938980"/>
                    <a:pt x="3758808" y="900487"/>
                    <a:pt x="3470017" y="1054481"/>
                  </a:cubicBezTo>
                  <a:cubicBezTo>
                    <a:pt x="3277523" y="1150730"/>
                    <a:pt x="3181266" y="1285478"/>
                    <a:pt x="3162015" y="1400977"/>
                  </a:cubicBezTo>
                  <a:cubicBezTo>
                    <a:pt x="3123515" y="1323977"/>
                    <a:pt x="3065766" y="1266227"/>
                    <a:pt x="2988762" y="1227724"/>
                  </a:cubicBezTo>
                  <a:cubicBezTo>
                    <a:pt x="2834761" y="1189224"/>
                    <a:pt x="2623015" y="1266224"/>
                    <a:pt x="2488265" y="1516475"/>
                  </a:cubicBezTo>
                  <a:cubicBezTo>
                    <a:pt x="2449765" y="1362474"/>
                    <a:pt x="2315013" y="1208473"/>
                    <a:pt x="2026271" y="1150729"/>
                  </a:cubicBezTo>
                  <a:cubicBezTo>
                    <a:pt x="1679776" y="1073729"/>
                    <a:pt x="1467991" y="1227728"/>
                    <a:pt x="1429488" y="1400977"/>
                  </a:cubicBezTo>
                  <a:cubicBezTo>
                    <a:pt x="1660485" y="1458726"/>
                    <a:pt x="1564238" y="1400977"/>
                    <a:pt x="1602741" y="1381727"/>
                  </a:cubicBezTo>
                  <a:cubicBezTo>
                    <a:pt x="1621990" y="1381727"/>
                    <a:pt x="1602741" y="1439477"/>
                    <a:pt x="1641241" y="1420227"/>
                  </a:cubicBezTo>
                  <a:lnTo>
                    <a:pt x="1756739" y="1420227"/>
                  </a:lnTo>
                  <a:cubicBezTo>
                    <a:pt x="1795239" y="1439477"/>
                    <a:pt x="1795239" y="1400978"/>
                    <a:pt x="1814488" y="1400978"/>
                  </a:cubicBezTo>
                  <a:cubicBezTo>
                    <a:pt x="1833738" y="1400978"/>
                    <a:pt x="1795239" y="1439478"/>
                    <a:pt x="1852988" y="1458727"/>
                  </a:cubicBezTo>
                  <a:lnTo>
                    <a:pt x="1929988" y="1458727"/>
                  </a:lnTo>
                  <a:cubicBezTo>
                    <a:pt x="1968487" y="1420227"/>
                    <a:pt x="1949237" y="1477977"/>
                    <a:pt x="1968487" y="1497227"/>
                  </a:cubicBezTo>
                  <a:cubicBezTo>
                    <a:pt x="2122489" y="1535727"/>
                    <a:pt x="2064737" y="1497227"/>
                    <a:pt x="2103237" y="1477978"/>
                  </a:cubicBezTo>
                  <a:cubicBezTo>
                    <a:pt x="2122487" y="1477978"/>
                    <a:pt x="2122487" y="1516477"/>
                    <a:pt x="2141737" y="1516477"/>
                  </a:cubicBezTo>
                  <a:cubicBezTo>
                    <a:pt x="2218737" y="1554977"/>
                    <a:pt x="2218737" y="1458728"/>
                    <a:pt x="2237986" y="1477978"/>
                  </a:cubicBezTo>
                  <a:cubicBezTo>
                    <a:pt x="2257236" y="1477978"/>
                    <a:pt x="2218737" y="1535727"/>
                    <a:pt x="2276486" y="1535727"/>
                  </a:cubicBezTo>
                  <a:cubicBezTo>
                    <a:pt x="2314986" y="1516477"/>
                    <a:pt x="2430488" y="1554976"/>
                    <a:pt x="2449739" y="1574227"/>
                  </a:cubicBezTo>
                  <a:cubicBezTo>
                    <a:pt x="2449739" y="1574227"/>
                    <a:pt x="2430489" y="1574227"/>
                    <a:pt x="2430489" y="1593476"/>
                  </a:cubicBezTo>
                  <a:cubicBezTo>
                    <a:pt x="2353490" y="1574227"/>
                    <a:pt x="2295740" y="1574227"/>
                    <a:pt x="2276488" y="1593476"/>
                  </a:cubicBezTo>
                  <a:cubicBezTo>
                    <a:pt x="2257239" y="1631976"/>
                    <a:pt x="2276488" y="1574227"/>
                    <a:pt x="2218739" y="1574227"/>
                  </a:cubicBezTo>
                  <a:lnTo>
                    <a:pt x="1987742" y="1593476"/>
                  </a:lnTo>
                  <a:cubicBezTo>
                    <a:pt x="1929993" y="1670476"/>
                    <a:pt x="2006991" y="1574227"/>
                    <a:pt x="1929993" y="1554976"/>
                  </a:cubicBezTo>
                  <a:cubicBezTo>
                    <a:pt x="1872243" y="1554976"/>
                    <a:pt x="1872243" y="1535727"/>
                    <a:pt x="1852993" y="1554976"/>
                  </a:cubicBezTo>
                  <a:cubicBezTo>
                    <a:pt x="1795244" y="1612726"/>
                    <a:pt x="1833744" y="1535727"/>
                    <a:pt x="1814493" y="1516476"/>
                  </a:cubicBezTo>
                  <a:cubicBezTo>
                    <a:pt x="1679743" y="1439477"/>
                    <a:pt x="1698995" y="1516476"/>
                    <a:pt x="1679743" y="1516476"/>
                  </a:cubicBezTo>
                  <a:cubicBezTo>
                    <a:pt x="1641243" y="1497227"/>
                    <a:pt x="1737492" y="1477977"/>
                    <a:pt x="1583494" y="1458727"/>
                  </a:cubicBezTo>
                  <a:cubicBezTo>
                    <a:pt x="1564245" y="1458727"/>
                    <a:pt x="1544994" y="1497227"/>
                    <a:pt x="1544994" y="1497227"/>
                  </a:cubicBezTo>
                  <a:cubicBezTo>
                    <a:pt x="1506495" y="1497227"/>
                    <a:pt x="1564244" y="1439478"/>
                    <a:pt x="1487245" y="1439478"/>
                  </a:cubicBezTo>
                  <a:cubicBezTo>
                    <a:pt x="1467996" y="1439478"/>
                    <a:pt x="1448745" y="1420228"/>
                    <a:pt x="1429496" y="1420228"/>
                  </a:cubicBezTo>
                  <a:cubicBezTo>
                    <a:pt x="1410246" y="1516477"/>
                    <a:pt x="1429496" y="1593481"/>
                    <a:pt x="1487245" y="1651225"/>
                  </a:cubicBezTo>
                  <a:cubicBezTo>
                    <a:pt x="1352495" y="1631976"/>
                    <a:pt x="1160001" y="1689725"/>
                    <a:pt x="1006000" y="1882222"/>
                  </a:cubicBezTo>
                  <a:cubicBezTo>
                    <a:pt x="775003" y="2151722"/>
                    <a:pt x="794254" y="2382719"/>
                    <a:pt x="909750" y="2517508"/>
                  </a:cubicBezTo>
                  <a:cubicBezTo>
                    <a:pt x="1063752" y="2690761"/>
                    <a:pt x="1352493" y="2575258"/>
                    <a:pt x="1545036" y="2382758"/>
                  </a:cubicBezTo>
                  <a:cubicBezTo>
                    <a:pt x="1776033" y="2344259"/>
                    <a:pt x="1660535" y="2325009"/>
                    <a:pt x="1699038" y="2305759"/>
                  </a:cubicBezTo>
                  <a:cubicBezTo>
                    <a:pt x="1718287" y="2286509"/>
                    <a:pt x="1718287" y="2344259"/>
                    <a:pt x="1756787" y="2325008"/>
                  </a:cubicBezTo>
                  <a:cubicBezTo>
                    <a:pt x="1776036" y="2305759"/>
                    <a:pt x="1814536" y="2286508"/>
                    <a:pt x="1853036" y="2286508"/>
                  </a:cubicBezTo>
                  <a:cubicBezTo>
                    <a:pt x="1872285" y="2267259"/>
                    <a:pt x="1872285" y="2248009"/>
                    <a:pt x="1891536" y="2228759"/>
                  </a:cubicBezTo>
                  <a:cubicBezTo>
                    <a:pt x="1910785" y="2228759"/>
                    <a:pt x="1872286" y="2267259"/>
                    <a:pt x="1949285" y="2267259"/>
                  </a:cubicBezTo>
                  <a:lnTo>
                    <a:pt x="2007034" y="2248010"/>
                  </a:lnTo>
                  <a:cubicBezTo>
                    <a:pt x="2045534" y="2190260"/>
                    <a:pt x="2045534" y="2248010"/>
                    <a:pt x="2064784" y="2248010"/>
                  </a:cubicBezTo>
                  <a:cubicBezTo>
                    <a:pt x="2238036" y="2248010"/>
                    <a:pt x="2161033" y="2209510"/>
                    <a:pt x="2199534" y="2190260"/>
                  </a:cubicBezTo>
                  <a:cubicBezTo>
                    <a:pt x="2199534" y="2190260"/>
                    <a:pt x="2218783" y="2228760"/>
                    <a:pt x="2238033" y="2228760"/>
                  </a:cubicBezTo>
                  <a:cubicBezTo>
                    <a:pt x="2334283" y="2209511"/>
                    <a:pt x="2295783" y="2132511"/>
                    <a:pt x="2315033" y="2132511"/>
                  </a:cubicBezTo>
                  <a:cubicBezTo>
                    <a:pt x="2334283" y="2132511"/>
                    <a:pt x="2315033" y="2190260"/>
                    <a:pt x="2372782" y="2171011"/>
                  </a:cubicBezTo>
                  <a:cubicBezTo>
                    <a:pt x="2392032" y="2171011"/>
                    <a:pt x="2430532" y="2151762"/>
                    <a:pt x="2469032" y="2151762"/>
                  </a:cubicBezTo>
                  <a:lnTo>
                    <a:pt x="2488281" y="2171011"/>
                  </a:lnTo>
                  <a:cubicBezTo>
                    <a:pt x="2449781" y="2190260"/>
                    <a:pt x="2411281" y="2209511"/>
                    <a:pt x="2392032" y="2228760"/>
                  </a:cubicBezTo>
                  <a:cubicBezTo>
                    <a:pt x="2392032" y="2286509"/>
                    <a:pt x="2392032" y="2209511"/>
                    <a:pt x="2334283" y="2228760"/>
                  </a:cubicBezTo>
                  <a:lnTo>
                    <a:pt x="2122537" y="2325009"/>
                  </a:lnTo>
                  <a:cubicBezTo>
                    <a:pt x="2103288" y="2440508"/>
                    <a:pt x="2141786" y="2325009"/>
                    <a:pt x="2064788" y="2325009"/>
                  </a:cubicBezTo>
                  <a:cubicBezTo>
                    <a:pt x="2007038" y="2344259"/>
                    <a:pt x="1987788" y="2325009"/>
                    <a:pt x="1987788" y="2363509"/>
                  </a:cubicBezTo>
                  <a:cubicBezTo>
                    <a:pt x="1949288" y="2421258"/>
                    <a:pt x="1968539" y="2344260"/>
                    <a:pt x="1930039" y="2344260"/>
                  </a:cubicBezTo>
                  <a:cubicBezTo>
                    <a:pt x="1776037" y="2325010"/>
                    <a:pt x="1833790" y="2382759"/>
                    <a:pt x="1814540" y="2382759"/>
                  </a:cubicBezTo>
                  <a:cubicBezTo>
                    <a:pt x="1776040" y="2402009"/>
                    <a:pt x="1853040" y="2325010"/>
                    <a:pt x="1699042" y="2382759"/>
                  </a:cubicBezTo>
                  <a:cubicBezTo>
                    <a:pt x="1679792" y="2382759"/>
                    <a:pt x="1679792" y="2421259"/>
                    <a:pt x="1679792" y="2440509"/>
                  </a:cubicBezTo>
                  <a:cubicBezTo>
                    <a:pt x="1660543" y="2440509"/>
                    <a:pt x="1679792" y="2363509"/>
                    <a:pt x="1602793" y="2382759"/>
                  </a:cubicBezTo>
                  <a:cubicBezTo>
                    <a:pt x="1583543" y="2402009"/>
                    <a:pt x="1564293" y="2382759"/>
                    <a:pt x="1545043" y="2402009"/>
                  </a:cubicBezTo>
                  <a:cubicBezTo>
                    <a:pt x="1545043" y="2440509"/>
                    <a:pt x="1564293" y="2479009"/>
                    <a:pt x="1583543" y="2517508"/>
                  </a:cubicBezTo>
                  <a:cubicBezTo>
                    <a:pt x="1294792" y="2575257"/>
                    <a:pt x="1179293" y="2767756"/>
                    <a:pt x="1179293" y="2921757"/>
                  </a:cubicBezTo>
                  <a:cubicBezTo>
                    <a:pt x="1217793" y="3287504"/>
                    <a:pt x="1853072" y="3287504"/>
                    <a:pt x="2122572" y="3056507"/>
                  </a:cubicBezTo>
                  <a:cubicBezTo>
                    <a:pt x="2353569" y="3114256"/>
                    <a:pt x="2257322" y="3056507"/>
                    <a:pt x="2315067" y="3037258"/>
                  </a:cubicBezTo>
                  <a:cubicBezTo>
                    <a:pt x="2315067" y="3037258"/>
                    <a:pt x="2315067" y="3095007"/>
                    <a:pt x="2353566" y="3075758"/>
                  </a:cubicBezTo>
                  <a:cubicBezTo>
                    <a:pt x="2372816" y="3075758"/>
                    <a:pt x="2411316" y="3075758"/>
                    <a:pt x="2449816" y="3095007"/>
                  </a:cubicBezTo>
                  <a:cubicBezTo>
                    <a:pt x="2488315" y="3095007"/>
                    <a:pt x="2488315" y="3056507"/>
                    <a:pt x="2507564" y="3056507"/>
                  </a:cubicBezTo>
                  <a:cubicBezTo>
                    <a:pt x="2526814" y="3056507"/>
                    <a:pt x="2488315" y="3095007"/>
                    <a:pt x="2546064" y="3114256"/>
                  </a:cubicBezTo>
                  <a:lnTo>
                    <a:pt x="2623064" y="3114256"/>
                  </a:lnTo>
                  <a:cubicBezTo>
                    <a:pt x="2661564" y="3075756"/>
                    <a:pt x="2642313" y="3133506"/>
                    <a:pt x="2661564" y="3152756"/>
                  </a:cubicBezTo>
                  <a:cubicBezTo>
                    <a:pt x="2815565" y="3191256"/>
                    <a:pt x="2777062" y="3152756"/>
                    <a:pt x="2796314" y="3133507"/>
                  </a:cubicBezTo>
                  <a:cubicBezTo>
                    <a:pt x="2815563" y="3133507"/>
                    <a:pt x="2815563" y="3172007"/>
                    <a:pt x="2834814" y="3172007"/>
                  </a:cubicBezTo>
                  <a:cubicBezTo>
                    <a:pt x="2931063" y="3210506"/>
                    <a:pt x="2911813" y="3114257"/>
                    <a:pt x="2931063" y="3133507"/>
                  </a:cubicBezTo>
                  <a:cubicBezTo>
                    <a:pt x="2950312" y="3133507"/>
                    <a:pt x="2911813" y="3191256"/>
                    <a:pt x="2969562" y="3191256"/>
                  </a:cubicBezTo>
                  <a:cubicBezTo>
                    <a:pt x="3027312" y="3172007"/>
                    <a:pt x="3239063" y="3229756"/>
                    <a:pt x="3123564" y="3249005"/>
                  </a:cubicBezTo>
                  <a:cubicBezTo>
                    <a:pt x="3046564" y="3249005"/>
                    <a:pt x="2988814" y="3229756"/>
                    <a:pt x="2969562" y="3249005"/>
                  </a:cubicBezTo>
                  <a:cubicBezTo>
                    <a:pt x="2950313" y="3287505"/>
                    <a:pt x="2969562" y="3229756"/>
                    <a:pt x="2911813" y="3229756"/>
                  </a:cubicBezTo>
                  <a:lnTo>
                    <a:pt x="2680816" y="3249005"/>
                  </a:lnTo>
                  <a:cubicBezTo>
                    <a:pt x="2623067" y="3326005"/>
                    <a:pt x="2700066" y="3229756"/>
                    <a:pt x="2623067" y="3210505"/>
                  </a:cubicBezTo>
                  <a:cubicBezTo>
                    <a:pt x="2565318" y="3210505"/>
                    <a:pt x="2565318" y="3191256"/>
                    <a:pt x="2546067" y="3210505"/>
                  </a:cubicBezTo>
                  <a:cubicBezTo>
                    <a:pt x="2488318" y="3268255"/>
                    <a:pt x="2526818" y="3191256"/>
                    <a:pt x="2507567" y="3172006"/>
                  </a:cubicBezTo>
                  <a:cubicBezTo>
                    <a:pt x="2372818" y="3095006"/>
                    <a:pt x="2392069" y="3191255"/>
                    <a:pt x="2372818" y="3172006"/>
                  </a:cubicBezTo>
                  <a:cubicBezTo>
                    <a:pt x="2334318" y="3172006"/>
                    <a:pt x="2430567" y="3133506"/>
                    <a:pt x="2276569" y="3114256"/>
                  </a:cubicBezTo>
                  <a:cubicBezTo>
                    <a:pt x="2257319" y="3114256"/>
                    <a:pt x="2238069" y="3152756"/>
                    <a:pt x="2238069" y="3152756"/>
                  </a:cubicBezTo>
                  <a:cubicBezTo>
                    <a:pt x="2199569" y="3172006"/>
                    <a:pt x="2276569" y="3095007"/>
                    <a:pt x="2180319" y="3095007"/>
                  </a:cubicBezTo>
                  <a:cubicBezTo>
                    <a:pt x="2161070" y="3095007"/>
                    <a:pt x="2141820" y="3075758"/>
                    <a:pt x="2122570" y="3075758"/>
                  </a:cubicBezTo>
                  <a:cubicBezTo>
                    <a:pt x="2026321" y="3576254"/>
                    <a:pt x="3142845" y="3730295"/>
                    <a:pt x="3181347" y="3249010"/>
                  </a:cubicBezTo>
                  <a:cubicBezTo>
                    <a:pt x="3181347" y="3172010"/>
                    <a:pt x="3162098" y="3114260"/>
                    <a:pt x="3123598" y="3056516"/>
                  </a:cubicBezTo>
                  <a:cubicBezTo>
                    <a:pt x="3219847" y="3095016"/>
                    <a:pt x="3316092" y="3095016"/>
                    <a:pt x="3431601" y="3075765"/>
                  </a:cubicBezTo>
                  <a:cubicBezTo>
                    <a:pt x="3258348" y="3229767"/>
                    <a:pt x="3219855" y="3422261"/>
                    <a:pt x="3277599" y="3557011"/>
                  </a:cubicBezTo>
                  <a:cubicBezTo>
                    <a:pt x="3412350" y="3845762"/>
                    <a:pt x="3912886" y="3691761"/>
                    <a:pt x="4143883" y="3441512"/>
                  </a:cubicBezTo>
                  <a:cubicBezTo>
                    <a:pt x="4336377" y="3711012"/>
                    <a:pt x="5010165" y="3730263"/>
                    <a:pt x="5048668" y="3383763"/>
                  </a:cubicBezTo>
                  <a:cubicBezTo>
                    <a:pt x="5048668" y="3229762"/>
                    <a:pt x="4913918" y="3056519"/>
                    <a:pt x="4625167" y="2998765"/>
                  </a:cubicBezTo>
                  <a:cubicBezTo>
                    <a:pt x="4451915" y="2960265"/>
                    <a:pt x="4297923" y="2979515"/>
                    <a:pt x="4220917" y="3037264"/>
                  </a:cubicBezTo>
                  <a:lnTo>
                    <a:pt x="4201668" y="3018015"/>
                  </a:lnTo>
                  <a:cubicBezTo>
                    <a:pt x="4182418" y="3018015"/>
                    <a:pt x="4182418" y="3037264"/>
                    <a:pt x="4163168" y="3037264"/>
                  </a:cubicBezTo>
                  <a:cubicBezTo>
                    <a:pt x="4105419" y="3075764"/>
                    <a:pt x="4124668" y="3095014"/>
                    <a:pt x="4143919" y="3114264"/>
                  </a:cubicBezTo>
                  <a:lnTo>
                    <a:pt x="4124669" y="3133514"/>
                  </a:lnTo>
                  <a:cubicBezTo>
                    <a:pt x="4124669" y="3133514"/>
                    <a:pt x="4105420" y="3095014"/>
                    <a:pt x="4066920" y="3114264"/>
                  </a:cubicBezTo>
                  <a:cubicBezTo>
                    <a:pt x="3932170" y="3172013"/>
                    <a:pt x="4028420" y="3172013"/>
                    <a:pt x="4009171" y="3191264"/>
                  </a:cubicBezTo>
                  <a:cubicBezTo>
                    <a:pt x="3989921" y="3210513"/>
                    <a:pt x="3989921" y="3133515"/>
                    <a:pt x="3874421" y="3229764"/>
                  </a:cubicBezTo>
                  <a:cubicBezTo>
                    <a:pt x="3855172" y="3268264"/>
                    <a:pt x="3932170" y="3326013"/>
                    <a:pt x="3855172" y="3287513"/>
                  </a:cubicBezTo>
                  <a:cubicBezTo>
                    <a:pt x="3835922" y="3287513"/>
                    <a:pt x="3835922" y="3287513"/>
                    <a:pt x="3797422" y="3326013"/>
                  </a:cubicBezTo>
                  <a:cubicBezTo>
                    <a:pt x="3720423" y="3364513"/>
                    <a:pt x="3835922" y="3422262"/>
                    <a:pt x="3739673" y="3364513"/>
                  </a:cubicBezTo>
                  <a:lnTo>
                    <a:pt x="3527927" y="3441512"/>
                  </a:lnTo>
                  <a:cubicBezTo>
                    <a:pt x="3470178" y="3460762"/>
                    <a:pt x="3508678" y="3518512"/>
                    <a:pt x="3470178" y="3480012"/>
                  </a:cubicBezTo>
                  <a:cubicBezTo>
                    <a:pt x="3450928" y="3460763"/>
                    <a:pt x="3393178" y="3499262"/>
                    <a:pt x="3335428" y="3518512"/>
                  </a:cubicBezTo>
                  <a:cubicBezTo>
                    <a:pt x="3239179" y="3557012"/>
                    <a:pt x="3393177" y="3441512"/>
                    <a:pt x="3450927" y="3422263"/>
                  </a:cubicBezTo>
                  <a:cubicBezTo>
                    <a:pt x="3508676" y="3403013"/>
                    <a:pt x="3450927" y="3364513"/>
                    <a:pt x="3470176" y="3345263"/>
                  </a:cubicBezTo>
                  <a:cubicBezTo>
                    <a:pt x="3489425" y="3345263"/>
                    <a:pt x="3508676" y="3422263"/>
                    <a:pt x="3585674" y="3364513"/>
                  </a:cubicBezTo>
                  <a:cubicBezTo>
                    <a:pt x="3604924" y="3345263"/>
                    <a:pt x="3585674" y="3326013"/>
                    <a:pt x="3604924" y="3326013"/>
                  </a:cubicBezTo>
                  <a:cubicBezTo>
                    <a:pt x="3624173" y="3306763"/>
                    <a:pt x="3604924" y="3383762"/>
                    <a:pt x="3720423" y="3268264"/>
                  </a:cubicBezTo>
                  <a:cubicBezTo>
                    <a:pt x="3739672" y="3268264"/>
                    <a:pt x="3701173" y="3210514"/>
                    <a:pt x="3758922" y="3229764"/>
                  </a:cubicBezTo>
                  <a:lnTo>
                    <a:pt x="3816672" y="3191264"/>
                  </a:lnTo>
                  <a:cubicBezTo>
                    <a:pt x="3874421" y="3152764"/>
                    <a:pt x="3816672" y="3133515"/>
                    <a:pt x="3835921" y="3133515"/>
                  </a:cubicBezTo>
                  <a:cubicBezTo>
                    <a:pt x="3855170" y="3133515"/>
                    <a:pt x="3874421" y="3152764"/>
                    <a:pt x="3893670" y="3133515"/>
                  </a:cubicBezTo>
                  <a:cubicBezTo>
                    <a:pt x="3932170" y="3114265"/>
                    <a:pt x="3970670" y="3114265"/>
                    <a:pt x="4009169" y="3095015"/>
                  </a:cubicBezTo>
                  <a:cubicBezTo>
                    <a:pt x="4047669" y="3095015"/>
                    <a:pt x="4009169" y="3056515"/>
                    <a:pt x="4028418" y="3056515"/>
                  </a:cubicBezTo>
                  <a:cubicBezTo>
                    <a:pt x="4066918" y="3037265"/>
                    <a:pt x="4009169" y="3133515"/>
                    <a:pt x="4201671" y="2998766"/>
                  </a:cubicBezTo>
                  <a:lnTo>
                    <a:pt x="4182421" y="2998766"/>
                  </a:lnTo>
                  <a:cubicBezTo>
                    <a:pt x="4451921" y="2979516"/>
                    <a:pt x="4740702" y="2806271"/>
                    <a:pt x="4779205" y="2594516"/>
                  </a:cubicBezTo>
                  <a:cubicBezTo>
                    <a:pt x="4990950" y="2594516"/>
                    <a:pt x="5202706" y="2517516"/>
                    <a:pt x="5221947" y="2305765"/>
                  </a:cubicBezTo>
                  <a:close/>
                  <a:moveTo>
                    <a:pt x="101123" y="4654333"/>
                  </a:moveTo>
                  <a:cubicBezTo>
                    <a:pt x="235873" y="4538835"/>
                    <a:pt x="466870" y="4538835"/>
                    <a:pt x="736409" y="4750582"/>
                  </a:cubicBezTo>
                  <a:cubicBezTo>
                    <a:pt x="1005908" y="4962328"/>
                    <a:pt x="1025160" y="5231828"/>
                    <a:pt x="928903" y="5366617"/>
                  </a:cubicBezTo>
                  <a:cubicBezTo>
                    <a:pt x="736409" y="5231867"/>
                    <a:pt x="832654" y="5251118"/>
                    <a:pt x="813404" y="5212615"/>
                  </a:cubicBezTo>
                  <a:cubicBezTo>
                    <a:pt x="813404" y="5212615"/>
                    <a:pt x="774904" y="5251115"/>
                    <a:pt x="755655" y="5212615"/>
                  </a:cubicBezTo>
                  <a:cubicBezTo>
                    <a:pt x="736406" y="5174116"/>
                    <a:pt x="717155" y="5154866"/>
                    <a:pt x="697906" y="5135616"/>
                  </a:cubicBezTo>
                  <a:cubicBezTo>
                    <a:pt x="678656" y="5116366"/>
                    <a:pt x="697906" y="5077866"/>
                    <a:pt x="678656" y="5077866"/>
                  </a:cubicBezTo>
                  <a:cubicBezTo>
                    <a:pt x="659407" y="5039367"/>
                    <a:pt x="678656" y="5097116"/>
                    <a:pt x="620907" y="5077866"/>
                  </a:cubicBezTo>
                  <a:lnTo>
                    <a:pt x="563158" y="5020117"/>
                  </a:lnTo>
                  <a:cubicBezTo>
                    <a:pt x="563158" y="4962368"/>
                    <a:pt x="524658" y="5020117"/>
                    <a:pt x="505409" y="5000868"/>
                  </a:cubicBezTo>
                  <a:cubicBezTo>
                    <a:pt x="370659" y="4904619"/>
                    <a:pt x="447659" y="4923868"/>
                    <a:pt x="428409" y="4885369"/>
                  </a:cubicBezTo>
                  <a:lnTo>
                    <a:pt x="389909" y="4904619"/>
                  </a:lnTo>
                  <a:cubicBezTo>
                    <a:pt x="293660" y="4846869"/>
                    <a:pt x="370660" y="4789120"/>
                    <a:pt x="351409" y="4789120"/>
                  </a:cubicBezTo>
                  <a:cubicBezTo>
                    <a:pt x="332160" y="4769871"/>
                    <a:pt x="312910" y="4827620"/>
                    <a:pt x="293660" y="4789120"/>
                  </a:cubicBezTo>
                  <a:cubicBezTo>
                    <a:pt x="255160" y="4731371"/>
                    <a:pt x="81914" y="4615867"/>
                    <a:pt x="158910" y="4712120"/>
                  </a:cubicBezTo>
                  <a:cubicBezTo>
                    <a:pt x="197410" y="4769870"/>
                    <a:pt x="235910" y="4808370"/>
                    <a:pt x="235910" y="4827619"/>
                  </a:cubicBezTo>
                  <a:cubicBezTo>
                    <a:pt x="216660" y="4866119"/>
                    <a:pt x="255159" y="4808370"/>
                    <a:pt x="293659" y="4866119"/>
                  </a:cubicBezTo>
                  <a:lnTo>
                    <a:pt x="428409" y="5039371"/>
                  </a:lnTo>
                  <a:cubicBezTo>
                    <a:pt x="409160" y="5154870"/>
                    <a:pt x="428409" y="5039371"/>
                    <a:pt x="486158" y="5077871"/>
                  </a:cubicBezTo>
                  <a:cubicBezTo>
                    <a:pt x="524658" y="5116371"/>
                    <a:pt x="543907" y="5097121"/>
                    <a:pt x="543907" y="5135621"/>
                  </a:cubicBezTo>
                  <a:cubicBezTo>
                    <a:pt x="543907" y="5212620"/>
                    <a:pt x="563157" y="5135621"/>
                    <a:pt x="601657" y="5135621"/>
                  </a:cubicBezTo>
                  <a:cubicBezTo>
                    <a:pt x="736407" y="5193370"/>
                    <a:pt x="659406" y="5231869"/>
                    <a:pt x="678656" y="5251119"/>
                  </a:cubicBezTo>
                  <a:cubicBezTo>
                    <a:pt x="697907" y="5270368"/>
                    <a:pt x="678656" y="5154870"/>
                    <a:pt x="774906" y="5289619"/>
                  </a:cubicBezTo>
                  <a:cubicBezTo>
                    <a:pt x="794155" y="5308868"/>
                    <a:pt x="774906" y="5328119"/>
                    <a:pt x="774906" y="5347368"/>
                  </a:cubicBezTo>
                  <a:cubicBezTo>
                    <a:pt x="794155" y="5366618"/>
                    <a:pt x="794155" y="5270368"/>
                    <a:pt x="851905" y="5347368"/>
                  </a:cubicBezTo>
                  <a:cubicBezTo>
                    <a:pt x="871155" y="5347368"/>
                    <a:pt x="890405" y="5366618"/>
                    <a:pt x="909655" y="5366618"/>
                  </a:cubicBezTo>
                  <a:cubicBezTo>
                    <a:pt x="582410" y="5770867"/>
                    <a:pt x="-245331" y="5000871"/>
                    <a:pt x="101126" y="4654336"/>
                  </a:cubicBezTo>
                  <a:close/>
                  <a:moveTo>
                    <a:pt x="293617" y="4615833"/>
                  </a:moveTo>
                  <a:cubicBezTo>
                    <a:pt x="582368" y="4615833"/>
                    <a:pt x="1044401" y="4923836"/>
                    <a:pt x="909652" y="5251119"/>
                  </a:cubicBezTo>
                  <a:cubicBezTo>
                    <a:pt x="986651" y="4866121"/>
                    <a:pt x="563156" y="4712119"/>
                    <a:pt x="293617" y="4615833"/>
                  </a:cubicBezTo>
                  <a:close/>
                  <a:moveTo>
                    <a:pt x="813365" y="1227785"/>
                  </a:moveTo>
                  <a:cubicBezTo>
                    <a:pt x="678615" y="1324034"/>
                    <a:pt x="447618" y="1304785"/>
                    <a:pt x="197331" y="1073784"/>
                  </a:cubicBezTo>
                  <a:cubicBezTo>
                    <a:pt x="-52918" y="823535"/>
                    <a:pt x="-33666" y="573287"/>
                    <a:pt x="81832" y="438498"/>
                  </a:cubicBezTo>
                  <a:cubicBezTo>
                    <a:pt x="255085" y="592499"/>
                    <a:pt x="158832" y="553996"/>
                    <a:pt x="178081" y="592499"/>
                  </a:cubicBezTo>
                  <a:cubicBezTo>
                    <a:pt x="178081" y="611748"/>
                    <a:pt x="216581" y="573250"/>
                    <a:pt x="235830" y="611748"/>
                  </a:cubicBezTo>
                  <a:cubicBezTo>
                    <a:pt x="255080" y="650248"/>
                    <a:pt x="274330" y="669498"/>
                    <a:pt x="293580" y="688748"/>
                  </a:cubicBezTo>
                  <a:cubicBezTo>
                    <a:pt x="312829" y="727248"/>
                    <a:pt x="293580" y="746497"/>
                    <a:pt x="293580" y="765748"/>
                  </a:cubicBezTo>
                  <a:cubicBezTo>
                    <a:pt x="312829" y="784997"/>
                    <a:pt x="312829" y="727248"/>
                    <a:pt x="351329" y="765748"/>
                  </a:cubicBezTo>
                  <a:lnTo>
                    <a:pt x="409078" y="823497"/>
                  </a:lnTo>
                  <a:cubicBezTo>
                    <a:pt x="389829" y="881246"/>
                    <a:pt x="428328" y="823497"/>
                    <a:pt x="447578" y="842746"/>
                  </a:cubicBezTo>
                  <a:cubicBezTo>
                    <a:pt x="582328" y="958245"/>
                    <a:pt x="505327" y="938996"/>
                    <a:pt x="524578" y="958245"/>
                  </a:cubicBezTo>
                  <a:cubicBezTo>
                    <a:pt x="524578" y="977494"/>
                    <a:pt x="563078" y="958245"/>
                    <a:pt x="563078" y="958245"/>
                  </a:cubicBezTo>
                  <a:cubicBezTo>
                    <a:pt x="640077" y="1035245"/>
                    <a:pt x="563078" y="1073744"/>
                    <a:pt x="582327" y="1073744"/>
                  </a:cubicBezTo>
                  <a:cubicBezTo>
                    <a:pt x="601576" y="1092993"/>
                    <a:pt x="620827" y="1035244"/>
                    <a:pt x="659327" y="1073744"/>
                  </a:cubicBezTo>
                  <a:cubicBezTo>
                    <a:pt x="678576" y="1131493"/>
                    <a:pt x="832579" y="1266238"/>
                    <a:pt x="774825" y="1169993"/>
                  </a:cubicBezTo>
                  <a:cubicBezTo>
                    <a:pt x="736325" y="1112243"/>
                    <a:pt x="697826" y="1073744"/>
                    <a:pt x="717076" y="1054494"/>
                  </a:cubicBezTo>
                  <a:cubicBezTo>
                    <a:pt x="736325" y="996745"/>
                    <a:pt x="697827" y="1054494"/>
                    <a:pt x="659327" y="1015994"/>
                  </a:cubicBezTo>
                  <a:lnTo>
                    <a:pt x="543828" y="823500"/>
                  </a:lnTo>
                  <a:cubicBezTo>
                    <a:pt x="582328" y="708002"/>
                    <a:pt x="543828" y="823500"/>
                    <a:pt x="486079" y="765751"/>
                  </a:cubicBezTo>
                  <a:cubicBezTo>
                    <a:pt x="447579" y="727251"/>
                    <a:pt x="428330" y="727251"/>
                    <a:pt x="447579" y="708002"/>
                  </a:cubicBezTo>
                  <a:cubicBezTo>
                    <a:pt x="447579" y="631002"/>
                    <a:pt x="409079" y="708002"/>
                    <a:pt x="389830" y="688752"/>
                  </a:cubicBezTo>
                  <a:cubicBezTo>
                    <a:pt x="255080" y="631003"/>
                    <a:pt x="351330" y="592503"/>
                    <a:pt x="332081" y="592503"/>
                  </a:cubicBezTo>
                  <a:cubicBezTo>
                    <a:pt x="293581" y="554003"/>
                    <a:pt x="312831" y="669503"/>
                    <a:pt x="216582" y="534754"/>
                  </a:cubicBezTo>
                  <a:cubicBezTo>
                    <a:pt x="197333" y="515504"/>
                    <a:pt x="235831" y="477004"/>
                    <a:pt x="235831" y="477004"/>
                  </a:cubicBezTo>
                  <a:cubicBezTo>
                    <a:pt x="216582" y="438505"/>
                    <a:pt x="197332" y="534754"/>
                    <a:pt x="139582" y="477004"/>
                  </a:cubicBezTo>
                  <a:cubicBezTo>
                    <a:pt x="139582" y="457755"/>
                    <a:pt x="120333" y="438505"/>
                    <a:pt x="101083" y="438505"/>
                  </a:cubicBezTo>
                  <a:cubicBezTo>
                    <a:pt x="466829" y="72758"/>
                    <a:pt x="1198363" y="939001"/>
                    <a:pt x="813364" y="1227782"/>
                  </a:cubicBezTo>
                  <a:close/>
                  <a:moveTo>
                    <a:pt x="640113" y="1266285"/>
                  </a:moveTo>
                  <a:cubicBezTo>
                    <a:pt x="332110" y="1208536"/>
                    <a:pt x="-72169" y="862035"/>
                    <a:pt x="81832" y="554003"/>
                  </a:cubicBezTo>
                  <a:cubicBezTo>
                    <a:pt x="-33666" y="919750"/>
                    <a:pt x="370583" y="1131535"/>
                    <a:pt x="640113" y="1266285"/>
                  </a:cubicBezTo>
                  <a:close/>
                  <a:moveTo>
                    <a:pt x="5375758" y="5116366"/>
                  </a:moveTo>
                  <a:cubicBezTo>
                    <a:pt x="5375758" y="4962365"/>
                    <a:pt x="5260259" y="4789122"/>
                    <a:pt x="4971508" y="4731368"/>
                  </a:cubicBezTo>
                  <a:cubicBezTo>
                    <a:pt x="4663505" y="4673618"/>
                    <a:pt x="4490263" y="4808367"/>
                    <a:pt x="4451760" y="4943113"/>
                  </a:cubicBezTo>
                  <a:cubicBezTo>
                    <a:pt x="4663505" y="5000863"/>
                    <a:pt x="4586509" y="4943113"/>
                    <a:pt x="4605761" y="4943113"/>
                  </a:cubicBezTo>
                  <a:cubicBezTo>
                    <a:pt x="4625012" y="4943113"/>
                    <a:pt x="4605761" y="4981613"/>
                    <a:pt x="4644261" y="4962363"/>
                  </a:cubicBezTo>
                  <a:cubicBezTo>
                    <a:pt x="4682761" y="4962363"/>
                    <a:pt x="4702010" y="4962363"/>
                    <a:pt x="4740510" y="4981612"/>
                  </a:cubicBezTo>
                  <a:cubicBezTo>
                    <a:pt x="4759759" y="4981612"/>
                    <a:pt x="4779010" y="4943113"/>
                    <a:pt x="4779010" y="4943113"/>
                  </a:cubicBezTo>
                  <a:cubicBezTo>
                    <a:pt x="4817510" y="4943113"/>
                    <a:pt x="4759761" y="4981612"/>
                    <a:pt x="4817510" y="5000862"/>
                  </a:cubicBezTo>
                  <a:lnTo>
                    <a:pt x="4875259" y="5000862"/>
                  </a:lnTo>
                  <a:cubicBezTo>
                    <a:pt x="4913759" y="4962362"/>
                    <a:pt x="4913759" y="5020111"/>
                    <a:pt x="4933008" y="5020111"/>
                  </a:cubicBezTo>
                  <a:cubicBezTo>
                    <a:pt x="5067758" y="5058611"/>
                    <a:pt x="5010008" y="5020111"/>
                    <a:pt x="5048507" y="5020111"/>
                  </a:cubicBezTo>
                  <a:cubicBezTo>
                    <a:pt x="5048507" y="5020111"/>
                    <a:pt x="5048507" y="5058611"/>
                    <a:pt x="5067756" y="5058611"/>
                  </a:cubicBezTo>
                  <a:cubicBezTo>
                    <a:pt x="5144756" y="5077860"/>
                    <a:pt x="5144756" y="5000862"/>
                    <a:pt x="5164005" y="5020111"/>
                  </a:cubicBezTo>
                  <a:cubicBezTo>
                    <a:pt x="5164005" y="5020111"/>
                    <a:pt x="5144756" y="5058611"/>
                    <a:pt x="5183254" y="5058611"/>
                  </a:cubicBezTo>
                  <a:cubicBezTo>
                    <a:pt x="5241004" y="5058611"/>
                    <a:pt x="5414251" y="5097111"/>
                    <a:pt x="5318005" y="5116360"/>
                  </a:cubicBezTo>
                  <a:cubicBezTo>
                    <a:pt x="5260255" y="5116360"/>
                    <a:pt x="5202506" y="5097111"/>
                    <a:pt x="5202506" y="5116360"/>
                  </a:cubicBezTo>
                  <a:cubicBezTo>
                    <a:pt x="5164006" y="5154860"/>
                    <a:pt x="5202506" y="5097111"/>
                    <a:pt x="5144756" y="5097111"/>
                  </a:cubicBezTo>
                  <a:lnTo>
                    <a:pt x="4952263" y="5116360"/>
                  </a:lnTo>
                  <a:cubicBezTo>
                    <a:pt x="4875263" y="5174110"/>
                    <a:pt x="4952263" y="5097111"/>
                    <a:pt x="4894513" y="5077860"/>
                  </a:cubicBezTo>
                  <a:cubicBezTo>
                    <a:pt x="4836764" y="5077860"/>
                    <a:pt x="4836764" y="5058611"/>
                    <a:pt x="4817514" y="5077860"/>
                  </a:cubicBezTo>
                  <a:cubicBezTo>
                    <a:pt x="4759764" y="5116360"/>
                    <a:pt x="4817514" y="5058611"/>
                    <a:pt x="4779014" y="5039361"/>
                  </a:cubicBezTo>
                  <a:cubicBezTo>
                    <a:pt x="4663515" y="4981611"/>
                    <a:pt x="4682765" y="5058610"/>
                    <a:pt x="4682765" y="5058610"/>
                  </a:cubicBezTo>
                  <a:cubicBezTo>
                    <a:pt x="4644265" y="5039361"/>
                    <a:pt x="4721264" y="5000861"/>
                    <a:pt x="4586515" y="5000861"/>
                  </a:cubicBezTo>
                  <a:cubicBezTo>
                    <a:pt x="4567266" y="5000861"/>
                    <a:pt x="4567266" y="5039361"/>
                    <a:pt x="4548016" y="5039361"/>
                  </a:cubicBezTo>
                  <a:cubicBezTo>
                    <a:pt x="4528766" y="5039361"/>
                    <a:pt x="4586515" y="4981611"/>
                    <a:pt x="4509516" y="4981611"/>
                  </a:cubicBezTo>
                  <a:cubicBezTo>
                    <a:pt x="4490266" y="4981611"/>
                    <a:pt x="4471016" y="4962362"/>
                    <a:pt x="4451766" y="4962362"/>
                  </a:cubicBezTo>
                  <a:cubicBezTo>
                    <a:pt x="4374767" y="5405105"/>
                    <a:pt x="5337301" y="5520642"/>
                    <a:pt x="5375794" y="5116363"/>
                  </a:cubicBezTo>
                  <a:close/>
                  <a:moveTo>
                    <a:pt x="5318008" y="4962365"/>
                  </a:moveTo>
                  <a:cubicBezTo>
                    <a:pt x="5144756" y="4769871"/>
                    <a:pt x="4682722" y="4615870"/>
                    <a:pt x="4528731" y="4885365"/>
                  </a:cubicBezTo>
                  <a:cubicBezTo>
                    <a:pt x="4759728" y="4635117"/>
                    <a:pt x="5087012" y="4827616"/>
                    <a:pt x="5318008" y="4962365"/>
                  </a:cubicBezTo>
                  <a:close/>
                  <a:moveTo>
                    <a:pt x="5606760" y="784961"/>
                  </a:moveTo>
                  <a:cubicBezTo>
                    <a:pt x="5626009" y="611708"/>
                    <a:pt x="5510510" y="419214"/>
                    <a:pt x="5183259" y="322967"/>
                  </a:cubicBezTo>
                  <a:cubicBezTo>
                    <a:pt x="4836763" y="226718"/>
                    <a:pt x="4624978" y="342216"/>
                    <a:pt x="4567224" y="515461"/>
                  </a:cubicBezTo>
                  <a:cubicBezTo>
                    <a:pt x="4798221" y="592461"/>
                    <a:pt x="4701974" y="515461"/>
                    <a:pt x="4740477" y="515461"/>
                  </a:cubicBezTo>
                  <a:cubicBezTo>
                    <a:pt x="4759726" y="515461"/>
                    <a:pt x="4740477" y="573210"/>
                    <a:pt x="4778976" y="553961"/>
                  </a:cubicBezTo>
                  <a:cubicBezTo>
                    <a:pt x="4817476" y="553961"/>
                    <a:pt x="4855976" y="573210"/>
                    <a:pt x="4894475" y="573210"/>
                  </a:cubicBezTo>
                  <a:cubicBezTo>
                    <a:pt x="4913725" y="573210"/>
                    <a:pt x="4932975" y="553961"/>
                    <a:pt x="4952224" y="553961"/>
                  </a:cubicBezTo>
                  <a:cubicBezTo>
                    <a:pt x="4971474" y="553961"/>
                    <a:pt x="4913725" y="573210"/>
                    <a:pt x="4990724" y="611710"/>
                  </a:cubicBezTo>
                  <a:lnTo>
                    <a:pt x="5048473" y="611710"/>
                  </a:lnTo>
                  <a:cubicBezTo>
                    <a:pt x="5106223" y="573210"/>
                    <a:pt x="5067723" y="630960"/>
                    <a:pt x="5106223" y="650210"/>
                  </a:cubicBezTo>
                  <a:cubicBezTo>
                    <a:pt x="5240972" y="707959"/>
                    <a:pt x="5202472" y="650210"/>
                    <a:pt x="5240972" y="650210"/>
                  </a:cubicBezTo>
                  <a:cubicBezTo>
                    <a:pt x="5240972" y="650210"/>
                    <a:pt x="5240972" y="688710"/>
                    <a:pt x="5260222" y="688710"/>
                  </a:cubicBezTo>
                  <a:cubicBezTo>
                    <a:pt x="5356471" y="727210"/>
                    <a:pt x="5356471" y="650210"/>
                    <a:pt x="5356471" y="650210"/>
                  </a:cubicBezTo>
                  <a:cubicBezTo>
                    <a:pt x="5375721" y="669459"/>
                    <a:pt x="5337222" y="707959"/>
                    <a:pt x="5394971" y="707959"/>
                  </a:cubicBezTo>
                  <a:cubicBezTo>
                    <a:pt x="5452720" y="707959"/>
                    <a:pt x="5664471" y="784959"/>
                    <a:pt x="5548972" y="784959"/>
                  </a:cubicBezTo>
                  <a:cubicBezTo>
                    <a:pt x="5471972" y="765710"/>
                    <a:pt x="5414222" y="765710"/>
                    <a:pt x="5394971" y="784959"/>
                  </a:cubicBezTo>
                  <a:cubicBezTo>
                    <a:pt x="5375721" y="823459"/>
                    <a:pt x="5394971" y="765710"/>
                    <a:pt x="5337222" y="746459"/>
                  </a:cubicBezTo>
                  <a:lnTo>
                    <a:pt x="5106224" y="746459"/>
                  </a:lnTo>
                  <a:cubicBezTo>
                    <a:pt x="5029225" y="823459"/>
                    <a:pt x="5125474" y="746459"/>
                    <a:pt x="5048475" y="707959"/>
                  </a:cubicBezTo>
                  <a:cubicBezTo>
                    <a:pt x="5009975" y="707959"/>
                    <a:pt x="4990726" y="688710"/>
                    <a:pt x="4971475" y="707959"/>
                  </a:cubicBezTo>
                  <a:cubicBezTo>
                    <a:pt x="4913727" y="746459"/>
                    <a:pt x="4971475" y="669459"/>
                    <a:pt x="4932976" y="650210"/>
                  </a:cubicBezTo>
                  <a:cubicBezTo>
                    <a:pt x="4817477" y="573210"/>
                    <a:pt x="4836726" y="669459"/>
                    <a:pt x="4817477" y="650210"/>
                  </a:cubicBezTo>
                  <a:cubicBezTo>
                    <a:pt x="4778978" y="650210"/>
                    <a:pt x="4875227" y="611710"/>
                    <a:pt x="4721228" y="592461"/>
                  </a:cubicBezTo>
                  <a:cubicBezTo>
                    <a:pt x="4682728" y="592461"/>
                    <a:pt x="4682728" y="630961"/>
                    <a:pt x="4663479" y="630961"/>
                  </a:cubicBezTo>
                  <a:cubicBezTo>
                    <a:pt x="4644230" y="630961"/>
                    <a:pt x="4701979" y="573211"/>
                    <a:pt x="4624979" y="553961"/>
                  </a:cubicBezTo>
                  <a:cubicBezTo>
                    <a:pt x="4605729" y="553961"/>
                    <a:pt x="4586480" y="534712"/>
                    <a:pt x="4567230" y="534712"/>
                  </a:cubicBezTo>
                  <a:cubicBezTo>
                    <a:pt x="4432480" y="1035208"/>
                    <a:pt x="5529760" y="1266245"/>
                    <a:pt x="5606804" y="784960"/>
                  </a:cubicBezTo>
                  <a:close/>
                  <a:moveTo>
                    <a:pt x="5549011" y="611708"/>
                  </a:moveTo>
                  <a:cubicBezTo>
                    <a:pt x="5375758" y="380711"/>
                    <a:pt x="4855980" y="168966"/>
                    <a:pt x="4663476" y="457707"/>
                  </a:cubicBezTo>
                  <a:cubicBezTo>
                    <a:pt x="4932976" y="188207"/>
                    <a:pt x="5298762" y="438458"/>
                    <a:pt x="5549011" y="611708"/>
                  </a:cubicBezTo>
                  <a:close/>
                  <a:moveTo>
                    <a:pt x="3392953" y="130463"/>
                  </a:moveTo>
                  <a:cubicBezTo>
                    <a:pt x="3296704" y="-4287"/>
                    <a:pt x="3065709" y="-62031"/>
                    <a:pt x="2776918" y="91963"/>
                  </a:cubicBezTo>
                  <a:cubicBezTo>
                    <a:pt x="2449674" y="265216"/>
                    <a:pt x="2391920" y="515464"/>
                    <a:pt x="2468916" y="669495"/>
                  </a:cubicBezTo>
                  <a:cubicBezTo>
                    <a:pt x="2680662" y="573246"/>
                    <a:pt x="2584414" y="573246"/>
                    <a:pt x="2603666" y="534745"/>
                  </a:cubicBezTo>
                  <a:cubicBezTo>
                    <a:pt x="2622915" y="534745"/>
                    <a:pt x="2642165" y="573245"/>
                    <a:pt x="2661415" y="553994"/>
                  </a:cubicBezTo>
                  <a:cubicBezTo>
                    <a:pt x="2680665" y="515494"/>
                    <a:pt x="2719164" y="496245"/>
                    <a:pt x="2738415" y="476995"/>
                  </a:cubicBezTo>
                  <a:cubicBezTo>
                    <a:pt x="2776914" y="457745"/>
                    <a:pt x="2757664" y="438495"/>
                    <a:pt x="2757664" y="419245"/>
                  </a:cubicBezTo>
                  <a:cubicBezTo>
                    <a:pt x="2796164" y="399996"/>
                    <a:pt x="2776914" y="457745"/>
                    <a:pt x="2834664" y="438495"/>
                  </a:cubicBezTo>
                  <a:lnTo>
                    <a:pt x="2892413" y="399995"/>
                  </a:lnTo>
                  <a:cubicBezTo>
                    <a:pt x="2892413" y="342246"/>
                    <a:pt x="2930913" y="399995"/>
                    <a:pt x="2950162" y="380746"/>
                  </a:cubicBezTo>
                  <a:cubicBezTo>
                    <a:pt x="3084912" y="322996"/>
                    <a:pt x="3027162" y="322996"/>
                    <a:pt x="3046412" y="303746"/>
                  </a:cubicBezTo>
                  <a:cubicBezTo>
                    <a:pt x="3046412" y="284496"/>
                    <a:pt x="3084911" y="303746"/>
                    <a:pt x="3084911" y="303746"/>
                  </a:cubicBezTo>
                  <a:cubicBezTo>
                    <a:pt x="3181160" y="265246"/>
                    <a:pt x="3123411" y="207497"/>
                    <a:pt x="3142660" y="207497"/>
                  </a:cubicBezTo>
                  <a:cubicBezTo>
                    <a:pt x="3161910" y="188247"/>
                    <a:pt x="3161910" y="245997"/>
                    <a:pt x="3200410" y="226746"/>
                  </a:cubicBezTo>
                  <a:cubicBezTo>
                    <a:pt x="3238909" y="168997"/>
                    <a:pt x="3431407" y="91996"/>
                    <a:pt x="3354411" y="168997"/>
                  </a:cubicBezTo>
                  <a:cubicBezTo>
                    <a:pt x="3296662" y="207497"/>
                    <a:pt x="3238912" y="226746"/>
                    <a:pt x="3258162" y="265246"/>
                  </a:cubicBezTo>
                  <a:cubicBezTo>
                    <a:pt x="3258162" y="322995"/>
                    <a:pt x="3238912" y="245997"/>
                    <a:pt x="3200413" y="284495"/>
                  </a:cubicBezTo>
                  <a:lnTo>
                    <a:pt x="3027160" y="438497"/>
                  </a:lnTo>
                  <a:cubicBezTo>
                    <a:pt x="3027160" y="553995"/>
                    <a:pt x="3027160" y="438497"/>
                    <a:pt x="2969411" y="457746"/>
                  </a:cubicBezTo>
                  <a:cubicBezTo>
                    <a:pt x="2911662" y="496246"/>
                    <a:pt x="2892411" y="476996"/>
                    <a:pt x="2892411" y="515495"/>
                  </a:cubicBezTo>
                  <a:cubicBezTo>
                    <a:pt x="2873162" y="592495"/>
                    <a:pt x="2873162" y="496246"/>
                    <a:pt x="2834662" y="515495"/>
                  </a:cubicBezTo>
                  <a:cubicBezTo>
                    <a:pt x="2699912" y="534745"/>
                    <a:pt x="2757662" y="592495"/>
                    <a:pt x="2738413" y="592495"/>
                  </a:cubicBezTo>
                  <a:cubicBezTo>
                    <a:pt x="2699913" y="611745"/>
                    <a:pt x="2757662" y="515495"/>
                    <a:pt x="2622914" y="611745"/>
                  </a:cubicBezTo>
                  <a:cubicBezTo>
                    <a:pt x="2603665" y="630994"/>
                    <a:pt x="2622914" y="669494"/>
                    <a:pt x="2622914" y="669494"/>
                  </a:cubicBezTo>
                  <a:cubicBezTo>
                    <a:pt x="2603665" y="688743"/>
                    <a:pt x="2603665" y="592494"/>
                    <a:pt x="2545915" y="650244"/>
                  </a:cubicBezTo>
                  <a:cubicBezTo>
                    <a:pt x="2526665" y="669494"/>
                    <a:pt x="2507415" y="669494"/>
                    <a:pt x="2488165" y="688744"/>
                  </a:cubicBezTo>
                  <a:cubicBezTo>
                    <a:pt x="2738414" y="1131487"/>
                    <a:pt x="3681653" y="515492"/>
                    <a:pt x="3392951" y="130464"/>
                  </a:cubicBezTo>
                  <a:close/>
                  <a:moveTo>
                    <a:pt x="3238952" y="34214"/>
                  </a:moveTo>
                  <a:cubicBezTo>
                    <a:pt x="2950201" y="-4286"/>
                    <a:pt x="2430423" y="207466"/>
                    <a:pt x="2507419" y="553962"/>
                  </a:cubicBezTo>
                  <a:cubicBezTo>
                    <a:pt x="2507419" y="168964"/>
                    <a:pt x="2930920" y="91968"/>
                    <a:pt x="3238952" y="34214"/>
                  </a:cubicBezTo>
                  <a:close/>
                  <a:moveTo>
                    <a:pt x="4240024" y="3268349"/>
                  </a:moveTo>
                  <a:lnTo>
                    <a:pt x="4240024" y="3191349"/>
                  </a:lnTo>
                  <a:lnTo>
                    <a:pt x="4259273" y="3191349"/>
                  </a:lnTo>
                  <a:cubicBezTo>
                    <a:pt x="4259273" y="3191349"/>
                    <a:pt x="4259273" y="3229849"/>
                    <a:pt x="4297773" y="3229849"/>
                  </a:cubicBezTo>
                  <a:lnTo>
                    <a:pt x="4394022" y="3229849"/>
                  </a:lnTo>
                  <a:cubicBezTo>
                    <a:pt x="4413272" y="3229849"/>
                    <a:pt x="4413272" y="3210599"/>
                    <a:pt x="4432522" y="3210599"/>
                  </a:cubicBezTo>
                  <a:cubicBezTo>
                    <a:pt x="4451772" y="3210599"/>
                    <a:pt x="4413273" y="3229849"/>
                    <a:pt x="4471022" y="3249099"/>
                  </a:cubicBezTo>
                  <a:lnTo>
                    <a:pt x="4528771" y="3268349"/>
                  </a:lnTo>
                  <a:cubicBezTo>
                    <a:pt x="4567271" y="3229849"/>
                    <a:pt x="4548021" y="3287598"/>
                    <a:pt x="4586520" y="3287598"/>
                  </a:cubicBezTo>
                  <a:cubicBezTo>
                    <a:pt x="4721270" y="3326098"/>
                    <a:pt x="4663520" y="3287598"/>
                    <a:pt x="4702019" y="3287598"/>
                  </a:cubicBezTo>
                  <a:cubicBezTo>
                    <a:pt x="4702019" y="3287598"/>
                    <a:pt x="4702019" y="3306848"/>
                    <a:pt x="4721269" y="3326098"/>
                  </a:cubicBezTo>
                  <a:cubicBezTo>
                    <a:pt x="4798268" y="3345347"/>
                    <a:pt x="4798268" y="3268349"/>
                    <a:pt x="4817517" y="3268349"/>
                  </a:cubicBezTo>
                  <a:cubicBezTo>
                    <a:pt x="4836767" y="3287598"/>
                    <a:pt x="4798268" y="3326098"/>
                    <a:pt x="4856017" y="3326098"/>
                  </a:cubicBezTo>
                  <a:cubicBezTo>
                    <a:pt x="4894517" y="3326098"/>
                    <a:pt x="5087014" y="3364598"/>
                    <a:pt x="4990767" y="3364598"/>
                  </a:cubicBezTo>
                  <a:cubicBezTo>
                    <a:pt x="4913768" y="3364598"/>
                    <a:pt x="4875269" y="3364598"/>
                    <a:pt x="4856017" y="3383847"/>
                  </a:cubicBezTo>
                  <a:cubicBezTo>
                    <a:pt x="4836768" y="3422347"/>
                    <a:pt x="4856017" y="3364598"/>
                    <a:pt x="4798268" y="3364598"/>
                  </a:cubicBezTo>
                  <a:lnTo>
                    <a:pt x="4605774" y="3364598"/>
                  </a:lnTo>
                  <a:cubicBezTo>
                    <a:pt x="4528774" y="3441597"/>
                    <a:pt x="4605774" y="3364598"/>
                    <a:pt x="4548025" y="3345348"/>
                  </a:cubicBezTo>
                  <a:cubicBezTo>
                    <a:pt x="4490275" y="3345348"/>
                    <a:pt x="4490275" y="3326099"/>
                    <a:pt x="4471025" y="3345348"/>
                  </a:cubicBezTo>
                  <a:cubicBezTo>
                    <a:pt x="4413276" y="3383848"/>
                    <a:pt x="4451775" y="3326099"/>
                    <a:pt x="4432525" y="3306848"/>
                  </a:cubicBezTo>
                  <a:cubicBezTo>
                    <a:pt x="4317026" y="3249099"/>
                    <a:pt x="4336276" y="3326098"/>
                    <a:pt x="4317026" y="3306848"/>
                  </a:cubicBezTo>
                  <a:cubicBezTo>
                    <a:pt x="4278527" y="3306848"/>
                    <a:pt x="4374776" y="3268349"/>
                    <a:pt x="4240027" y="3268349"/>
                  </a:cubicBezTo>
                  <a:close/>
                  <a:moveTo>
                    <a:pt x="4240024" y="3095096"/>
                  </a:moveTo>
                  <a:lnTo>
                    <a:pt x="4240024" y="3075847"/>
                  </a:lnTo>
                  <a:cubicBezTo>
                    <a:pt x="4432518" y="2902594"/>
                    <a:pt x="4817556" y="3037347"/>
                    <a:pt x="4971557" y="3229848"/>
                  </a:cubicBezTo>
                  <a:cubicBezTo>
                    <a:pt x="4759811" y="3095098"/>
                    <a:pt x="4471060" y="2921845"/>
                    <a:pt x="4240024" y="3095098"/>
                  </a:cubicBezTo>
                  <a:close/>
                  <a:moveTo>
                    <a:pt x="3181247" y="1612788"/>
                  </a:moveTo>
                  <a:cubicBezTo>
                    <a:pt x="3392992" y="1516539"/>
                    <a:pt x="3277496" y="1535789"/>
                    <a:pt x="3296745" y="1497290"/>
                  </a:cubicBezTo>
                  <a:cubicBezTo>
                    <a:pt x="3315994" y="1497290"/>
                    <a:pt x="3335245" y="1535790"/>
                    <a:pt x="3354494" y="1497290"/>
                  </a:cubicBezTo>
                  <a:cubicBezTo>
                    <a:pt x="3392994" y="1478040"/>
                    <a:pt x="3412244" y="1458790"/>
                    <a:pt x="3450743" y="1439540"/>
                  </a:cubicBezTo>
                  <a:cubicBezTo>
                    <a:pt x="3469993" y="1420291"/>
                    <a:pt x="3450743" y="1381791"/>
                    <a:pt x="3469993" y="1381791"/>
                  </a:cubicBezTo>
                  <a:cubicBezTo>
                    <a:pt x="3489242" y="1362542"/>
                    <a:pt x="3469993" y="1420291"/>
                    <a:pt x="3527742" y="1401041"/>
                  </a:cubicBezTo>
                  <a:lnTo>
                    <a:pt x="3585491" y="1362541"/>
                  </a:lnTo>
                  <a:cubicBezTo>
                    <a:pt x="3585491" y="1285541"/>
                    <a:pt x="3623991" y="1362541"/>
                    <a:pt x="3643241" y="1343291"/>
                  </a:cubicBezTo>
                  <a:cubicBezTo>
                    <a:pt x="3797242" y="1285542"/>
                    <a:pt x="3720240" y="1285542"/>
                    <a:pt x="3739490" y="1247042"/>
                  </a:cubicBezTo>
                  <a:cubicBezTo>
                    <a:pt x="3758739" y="1247042"/>
                    <a:pt x="3777989" y="1266292"/>
                    <a:pt x="3797239" y="1266292"/>
                  </a:cubicBezTo>
                  <a:cubicBezTo>
                    <a:pt x="3874239" y="1227792"/>
                    <a:pt x="3816488" y="1170043"/>
                    <a:pt x="3835739" y="1150793"/>
                  </a:cubicBezTo>
                  <a:cubicBezTo>
                    <a:pt x="3854988" y="1150793"/>
                    <a:pt x="3854988" y="1208542"/>
                    <a:pt x="3893488" y="1170043"/>
                  </a:cubicBezTo>
                  <a:cubicBezTo>
                    <a:pt x="3931988" y="1131543"/>
                    <a:pt x="4124485" y="1054544"/>
                    <a:pt x="4047489" y="1131543"/>
                  </a:cubicBezTo>
                  <a:cubicBezTo>
                    <a:pt x="3989740" y="1170043"/>
                    <a:pt x="3951240" y="1189292"/>
                    <a:pt x="3951240" y="1227792"/>
                  </a:cubicBezTo>
                  <a:cubicBezTo>
                    <a:pt x="3951240" y="1266292"/>
                    <a:pt x="3931991" y="1208542"/>
                    <a:pt x="3893491" y="1247041"/>
                  </a:cubicBezTo>
                  <a:lnTo>
                    <a:pt x="3720238" y="1401043"/>
                  </a:lnTo>
                  <a:cubicBezTo>
                    <a:pt x="3720238" y="1516541"/>
                    <a:pt x="3720238" y="1381793"/>
                    <a:pt x="3662489" y="1420292"/>
                  </a:cubicBezTo>
                  <a:cubicBezTo>
                    <a:pt x="3604740" y="1439541"/>
                    <a:pt x="3585489" y="1439541"/>
                    <a:pt x="3585489" y="1458792"/>
                  </a:cubicBezTo>
                  <a:cubicBezTo>
                    <a:pt x="3585489" y="1555041"/>
                    <a:pt x="3566240" y="1458792"/>
                    <a:pt x="3527740" y="1458792"/>
                  </a:cubicBezTo>
                  <a:cubicBezTo>
                    <a:pt x="3392990" y="1497292"/>
                    <a:pt x="3469991" y="1555041"/>
                    <a:pt x="3450740" y="1555041"/>
                  </a:cubicBezTo>
                  <a:cubicBezTo>
                    <a:pt x="3412241" y="1574290"/>
                    <a:pt x="3450740" y="1478041"/>
                    <a:pt x="3335242" y="1574290"/>
                  </a:cubicBezTo>
                  <a:cubicBezTo>
                    <a:pt x="3315993" y="1593540"/>
                    <a:pt x="3335242" y="1632040"/>
                    <a:pt x="3315993" y="1632040"/>
                  </a:cubicBezTo>
                  <a:cubicBezTo>
                    <a:pt x="3296743" y="1651289"/>
                    <a:pt x="3296743" y="1555040"/>
                    <a:pt x="3238993" y="1612790"/>
                  </a:cubicBezTo>
                  <a:cubicBezTo>
                    <a:pt x="3219743" y="1632040"/>
                    <a:pt x="3200493" y="1632040"/>
                    <a:pt x="3181244" y="1632040"/>
                  </a:cubicBezTo>
                  <a:cubicBezTo>
                    <a:pt x="3238993" y="1747538"/>
                    <a:pt x="3354496" y="1786041"/>
                    <a:pt x="3469995" y="1805292"/>
                  </a:cubicBezTo>
                  <a:cubicBezTo>
                    <a:pt x="3354496" y="1882292"/>
                    <a:pt x="3296742" y="1997787"/>
                    <a:pt x="3315994" y="2094043"/>
                  </a:cubicBezTo>
                  <a:cubicBezTo>
                    <a:pt x="3315994" y="2190293"/>
                    <a:pt x="3354493" y="2248045"/>
                    <a:pt x="3412242" y="2286538"/>
                  </a:cubicBezTo>
                  <a:cubicBezTo>
                    <a:pt x="3373743" y="2305787"/>
                    <a:pt x="3335243" y="2325038"/>
                    <a:pt x="3296744" y="2363537"/>
                  </a:cubicBezTo>
                  <a:cubicBezTo>
                    <a:pt x="3296744" y="2305788"/>
                    <a:pt x="3277495" y="2248039"/>
                    <a:pt x="3238995" y="2190285"/>
                  </a:cubicBezTo>
                  <a:cubicBezTo>
                    <a:pt x="3181245" y="2132536"/>
                    <a:pt x="3104245" y="2074786"/>
                    <a:pt x="2988746" y="2074786"/>
                  </a:cubicBezTo>
                  <a:cubicBezTo>
                    <a:pt x="3084996" y="1940036"/>
                    <a:pt x="3161999" y="1786035"/>
                    <a:pt x="3181241" y="1612792"/>
                  </a:cubicBezTo>
                  <a:close/>
                  <a:moveTo>
                    <a:pt x="2584463" y="2151788"/>
                  </a:moveTo>
                  <a:lnTo>
                    <a:pt x="2584463" y="2132538"/>
                  </a:lnTo>
                  <a:cubicBezTo>
                    <a:pt x="2622963" y="2017040"/>
                    <a:pt x="2565214" y="2074789"/>
                    <a:pt x="2565214" y="2036289"/>
                  </a:cubicBezTo>
                  <a:cubicBezTo>
                    <a:pt x="2584463" y="2017040"/>
                    <a:pt x="2622963" y="2036289"/>
                    <a:pt x="2622963" y="1997790"/>
                  </a:cubicBezTo>
                  <a:cubicBezTo>
                    <a:pt x="2622963" y="1959290"/>
                    <a:pt x="2642213" y="1940040"/>
                    <a:pt x="2642213" y="1901540"/>
                  </a:cubicBezTo>
                  <a:cubicBezTo>
                    <a:pt x="2661462" y="1863041"/>
                    <a:pt x="2622963" y="1863041"/>
                    <a:pt x="2642213" y="1843791"/>
                  </a:cubicBezTo>
                  <a:cubicBezTo>
                    <a:pt x="2642213" y="1805291"/>
                    <a:pt x="2661462" y="1863041"/>
                    <a:pt x="2699962" y="1805291"/>
                  </a:cubicBezTo>
                  <a:lnTo>
                    <a:pt x="2719211" y="1747542"/>
                  </a:lnTo>
                  <a:cubicBezTo>
                    <a:pt x="2680712" y="1689793"/>
                    <a:pt x="2738461" y="1728293"/>
                    <a:pt x="2757711" y="1709042"/>
                  </a:cubicBezTo>
                  <a:cubicBezTo>
                    <a:pt x="2853960" y="1574292"/>
                    <a:pt x="2796211" y="1612793"/>
                    <a:pt x="2796211" y="1574292"/>
                  </a:cubicBezTo>
                  <a:cubicBezTo>
                    <a:pt x="2796211" y="1555043"/>
                    <a:pt x="2815461" y="1574292"/>
                    <a:pt x="2834711" y="1555043"/>
                  </a:cubicBezTo>
                  <a:cubicBezTo>
                    <a:pt x="2892460" y="1478043"/>
                    <a:pt x="2796211" y="1458794"/>
                    <a:pt x="2815461" y="1439544"/>
                  </a:cubicBezTo>
                  <a:cubicBezTo>
                    <a:pt x="2834711" y="1439544"/>
                    <a:pt x="2873211" y="1478044"/>
                    <a:pt x="2873211" y="1420295"/>
                  </a:cubicBezTo>
                  <a:cubicBezTo>
                    <a:pt x="2873211" y="1362546"/>
                    <a:pt x="2988709" y="1189298"/>
                    <a:pt x="2969460" y="1285545"/>
                  </a:cubicBezTo>
                  <a:cubicBezTo>
                    <a:pt x="2950210" y="1362545"/>
                    <a:pt x="2911710" y="1420295"/>
                    <a:pt x="2930960" y="1439546"/>
                  </a:cubicBezTo>
                  <a:cubicBezTo>
                    <a:pt x="2969460" y="1478046"/>
                    <a:pt x="2911710" y="1439546"/>
                    <a:pt x="2911710" y="1478046"/>
                  </a:cubicBezTo>
                  <a:lnTo>
                    <a:pt x="2853961" y="1709043"/>
                  </a:lnTo>
                  <a:cubicBezTo>
                    <a:pt x="2911710" y="1805292"/>
                    <a:pt x="2853961" y="1689794"/>
                    <a:pt x="2815461" y="1766792"/>
                  </a:cubicBezTo>
                  <a:cubicBezTo>
                    <a:pt x="2796212" y="1805292"/>
                    <a:pt x="2776962" y="1824542"/>
                    <a:pt x="2796212" y="1843792"/>
                  </a:cubicBezTo>
                  <a:cubicBezTo>
                    <a:pt x="2834712" y="1920792"/>
                    <a:pt x="2757712" y="1843792"/>
                    <a:pt x="2738463" y="1863042"/>
                  </a:cubicBezTo>
                  <a:cubicBezTo>
                    <a:pt x="2642214" y="1978540"/>
                    <a:pt x="2738463" y="1978540"/>
                    <a:pt x="2719213" y="1997791"/>
                  </a:cubicBezTo>
                  <a:cubicBezTo>
                    <a:pt x="2699964" y="2017041"/>
                    <a:pt x="2680713" y="1920792"/>
                    <a:pt x="2642214" y="2074791"/>
                  </a:cubicBezTo>
                  <a:cubicBezTo>
                    <a:pt x="2622964" y="2094041"/>
                    <a:pt x="2661463" y="2113291"/>
                    <a:pt x="2661463" y="2132541"/>
                  </a:cubicBezTo>
                  <a:cubicBezTo>
                    <a:pt x="2661463" y="2151790"/>
                    <a:pt x="2603714" y="2094041"/>
                    <a:pt x="2584463" y="2151790"/>
                  </a:cubicBezTo>
                  <a:close/>
                  <a:moveTo>
                    <a:pt x="2430462" y="1978535"/>
                  </a:moveTo>
                  <a:cubicBezTo>
                    <a:pt x="2430462" y="1959286"/>
                    <a:pt x="2430462" y="1959286"/>
                    <a:pt x="2411213" y="1959286"/>
                  </a:cubicBezTo>
                  <a:cubicBezTo>
                    <a:pt x="2391963" y="1901536"/>
                    <a:pt x="2391963" y="1824536"/>
                    <a:pt x="2411213" y="1747540"/>
                  </a:cubicBezTo>
                  <a:cubicBezTo>
                    <a:pt x="2449712" y="1709040"/>
                    <a:pt x="2488212" y="1651291"/>
                    <a:pt x="2488212" y="1593539"/>
                  </a:cubicBezTo>
                  <a:lnTo>
                    <a:pt x="2488212" y="1574289"/>
                  </a:lnTo>
                  <a:cubicBezTo>
                    <a:pt x="2565212" y="1439540"/>
                    <a:pt x="2680707" y="1324041"/>
                    <a:pt x="2796215" y="1266287"/>
                  </a:cubicBezTo>
                  <a:cubicBezTo>
                    <a:pt x="2622962" y="1439540"/>
                    <a:pt x="2353472" y="1689788"/>
                    <a:pt x="2430468" y="1978569"/>
                  </a:cubicBezTo>
                  <a:close/>
                  <a:moveTo>
                    <a:pt x="2372713" y="1940035"/>
                  </a:moveTo>
                  <a:cubicBezTo>
                    <a:pt x="2276464" y="1901535"/>
                    <a:pt x="2141716" y="1901535"/>
                    <a:pt x="1987715" y="1920786"/>
                  </a:cubicBezTo>
                  <a:cubicBezTo>
                    <a:pt x="1891465" y="1940035"/>
                    <a:pt x="1795220" y="1978535"/>
                    <a:pt x="1737466" y="2017035"/>
                  </a:cubicBezTo>
                  <a:cubicBezTo>
                    <a:pt x="1737466" y="1940035"/>
                    <a:pt x="1737466" y="1882285"/>
                    <a:pt x="1698966" y="1805289"/>
                  </a:cubicBezTo>
                  <a:cubicBezTo>
                    <a:pt x="1910712" y="1901538"/>
                    <a:pt x="2218714" y="1901538"/>
                    <a:pt x="2372745" y="1786040"/>
                  </a:cubicBezTo>
                  <a:lnTo>
                    <a:pt x="2372745" y="1940041"/>
                  </a:lnTo>
                  <a:close/>
                  <a:moveTo>
                    <a:pt x="2372713" y="1978535"/>
                  </a:moveTo>
                  <a:lnTo>
                    <a:pt x="2391962" y="1997785"/>
                  </a:lnTo>
                  <a:cubicBezTo>
                    <a:pt x="2160965" y="1978535"/>
                    <a:pt x="1872214" y="1959285"/>
                    <a:pt x="1698932" y="2113283"/>
                  </a:cubicBezTo>
                  <a:cubicBezTo>
                    <a:pt x="1718181" y="2094034"/>
                    <a:pt x="1718181" y="2074783"/>
                    <a:pt x="1718181" y="2074783"/>
                  </a:cubicBezTo>
                  <a:cubicBezTo>
                    <a:pt x="1891434" y="1940033"/>
                    <a:pt x="2180176" y="1920782"/>
                    <a:pt x="2372719" y="1978534"/>
                  </a:cubicBezTo>
                  <a:close/>
                  <a:moveTo>
                    <a:pt x="2603710" y="2228784"/>
                  </a:moveTo>
                  <a:lnTo>
                    <a:pt x="2622959" y="2228784"/>
                  </a:lnTo>
                  <a:lnTo>
                    <a:pt x="2603710" y="2248033"/>
                  </a:lnTo>
                  <a:close/>
                  <a:moveTo>
                    <a:pt x="2930954" y="2132535"/>
                  </a:moveTo>
                  <a:lnTo>
                    <a:pt x="2950204" y="2113285"/>
                  </a:lnTo>
                  <a:lnTo>
                    <a:pt x="3065702" y="2113285"/>
                  </a:lnTo>
                  <a:cubicBezTo>
                    <a:pt x="3027202" y="2113285"/>
                    <a:pt x="2969453" y="2132535"/>
                    <a:pt x="2930952" y="2132535"/>
                  </a:cubicBezTo>
                  <a:close/>
                  <a:moveTo>
                    <a:pt x="2430457" y="1997785"/>
                  </a:moveTo>
                  <a:lnTo>
                    <a:pt x="2430457" y="2017034"/>
                  </a:lnTo>
                  <a:lnTo>
                    <a:pt x="2449707" y="2017034"/>
                  </a:lnTo>
                  <a:close/>
                  <a:moveTo>
                    <a:pt x="2276456" y="2594568"/>
                  </a:moveTo>
                  <a:cubicBezTo>
                    <a:pt x="2276456" y="2652317"/>
                    <a:pt x="2295705" y="2690817"/>
                    <a:pt x="2314956" y="2729318"/>
                  </a:cubicBezTo>
                  <a:cubicBezTo>
                    <a:pt x="2526701" y="2633069"/>
                    <a:pt x="2411205" y="2652318"/>
                    <a:pt x="2430454" y="2613819"/>
                  </a:cubicBezTo>
                  <a:cubicBezTo>
                    <a:pt x="2449704" y="2613819"/>
                    <a:pt x="2468954" y="2652319"/>
                    <a:pt x="2488203" y="2613819"/>
                  </a:cubicBezTo>
                  <a:cubicBezTo>
                    <a:pt x="2526703" y="2594570"/>
                    <a:pt x="2545953" y="2575319"/>
                    <a:pt x="2584453" y="2556070"/>
                  </a:cubicBezTo>
                  <a:cubicBezTo>
                    <a:pt x="2603702" y="2536820"/>
                    <a:pt x="2584453" y="2498321"/>
                    <a:pt x="2603702" y="2498321"/>
                  </a:cubicBezTo>
                  <a:cubicBezTo>
                    <a:pt x="2622951" y="2479071"/>
                    <a:pt x="2603702" y="2536820"/>
                    <a:pt x="2661451" y="2517570"/>
                  </a:cubicBezTo>
                  <a:lnTo>
                    <a:pt x="2719200" y="2459821"/>
                  </a:lnTo>
                  <a:cubicBezTo>
                    <a:pt x="2719200" y="2402072"/>
                    <a:pt x="2757700" y="2459821"/>
                    <a:pt x="2776950" y="2459821"/>
                  </a:cubicBezTo>
                  <a:cubicBezTo>
                    <a:pt x="2930951" y="2402072"/>
                    <a:pt x="2853949" y="2402072"/>
                    <a:pt x="2873199" y="2363572"/>
                  </a:cubicBezTo>
                  <a:cubicBezTo>
                    <a:pt x="2892448" y="2363572"/>
                    <a:pt x="2911699" y="2382821"/>
                    <a:pt x="2930948" y="2382821"/>
                  </a:cubicBezTo>
                  <a:cubicBezTo>
                    <a:pt x="3007948" y="2344321"/>
                    <a:pt x="2950198" y="2286572"/>
                    <a:pt x="2969448" y="2267323"/>
                  </a:cubicBezTo>
                  <a:cubicBezTo>
                    <a:pt x="2988698" y="2267323"/>
                    <a:pt x="3007948" y="2325072"/>
                    <a:pt x="3027197" y="2286572"/>
                  </a:cubicBezTo>
                  <a:cubicBezTo>
                    <a:pt x="3084947" y="2248072"/>
                    <a:pt x="3277446" y="2171074"/>
                    <a:pt x="3181198" y="2248072"/>
                  </a:cubicBezTo>
                  <a:cubicBezTo>
                    <a:pt x="3123449" y="2286572"/>
                    <a:pt x="3084950" y="2305821"/>
                    <a:pt x="3084950" y="2344321"/>
                  </a:cubicBezTo>
                  <a:cubicBezTo>
                    <a:pt x="3084950" y="2382821"/>
                    <a:pt x="3065700" y="2325072"/>
                    <a:pt x="3027200" y="2363571"/>
                  </a:cubicBezTo>
                  <a:lnTo>
                    <a:pt x="2853948" y="2517572"/>
                  </a:lnTo>
                  <a:cubicBezTo>
                    <a:pt x="2853948" y="2613821"/>
                    <a:pt x="2853948" y="2498323"/>
                    <a:pt x="2796198" y="2536821"/>
                  </a:cubicBezTo>
                  <a:cubicBezTo>
                    <a:pt x="2738449" y="2556071"/>
                    <a:pt x="2738449" y="2556071"/>
                    <a:pt x="2719199" y="2575321"/>
                  </a:cubicBezTo>
                  <a:cubicBezTo>
                    <a:pt x="2719199" y="2671570"/>
                    <a:pt x="2699949" y="2575321"/>
                    <a:pt x="2680699" y="2575321"/>
                  </a:cubicBezTo>
                  <a:cubicBezTo>
                    <a:pt x="2526697" y="2613821"/>
                    <a:pt x="2603699" y="2671570"/>
                    <a:pt x="2584450" y="2671570"/>
                  </a:cubicBezTo>
                  <a:cubicBezTo>
                    <a:pt x="2545950" y="2690820"/>
                    <a:pt x="2584450" y="2594571"/>
                    <a:pt x="2468951" y="2690820"/>
                  </a:cubicBezTo>
                  <a:cubicBezTo>
                    <a:pt x="2449702" y="2710069"/>
                    <a:pt x="2468951" y="2748569"/>
                    <a:pt x="2449702" y="2748569"/>
                  </a:cubicBezTo>
                  <a:cubicBezTo>
                    <a:pt x="2430452" y="2767818"/>
                    <a:pt x="2449702" y="2671569"/>
                    <a:pt x="2372702" y="2729320"/>
                  </a:cubicBezTo>
                  <a:cubicBezTo>
                    <a:pt x="2353453" y="2748569"/>
                    <a:pt x="2334202" y="2748569"/>
                    <a:pt x="2314953" y="2748569"/>
                  </a:cubicBezTo>
                  <a:cubicBezTo>
                    <a:pt x="2334202" y="2787069"/>
                    <a:pt x="2353453" y="2806318"/>
                    <a:pt x="2372702" y="2825569"/>
                  </a:cubicBezTo>
                  <a:cubicBezTo>
                    <a:pt x="2314953" y="2825569"/>
                    <a:pt x="2276453" y="2864069"/>
                    <a:pt x="2237952" y="2883318"/>
                  </a:cubicBezTo>
                  <a:cubicBezTo>
                    <a:pt x="2257202" y="2844818"/>
                    <a:pt x="2257202" y="2806318"/>
                    <a:pt x="2237952" y="2748568"/>
                  </a:cubicBezTo>
                  <a:cubicBezTo>
                    <a:pt x="2218703" y="2748568"/>
                    <a:pt x="2199452" y="2767818"/>
                    <a:pt x="2180203" y="2767818"/>
                  </a:cubicBezTo>
                  <a:cubicBezTo>
                    <a:pt x="2103203" y="2767818"/>
                    <a:pt x="2160953" y="2844817"/>
                    <a:pt x="2141703" y="2844817"/>
                  </a:cubicBezTo>
                  <a:cubicBezTo>
                    <a:pt x="2122454" y="2844817"/>
                    <a:pt x="2122454" y="2787068"/>
                    <a:pt x="2083954" y="2806317"/>
                  </a:cubicBezTo>
                  <a:cubicBezTo>
                    <a:pt x="1929952" y="2806317"/>
                    <a:pt x="2026204" y="2844817"/>
                    <a:pt x="1987705" y="2864067"/>
                  </a:cubicBezTo>
                  <a:cubicBezTo>
                    <a:pt x="1968455" y="2864067"/>
                    <a:pt x="1987705" y="2787067"/>
                    <a:pt x="1852955" y="2844817"/>
                  </a:cubicBezTo>
                  <a:cubicBezTo>
                    <a:pt x="1833705" y="2864067"/>
                    <a:pt x="1891455" y="2941066"/>
                    <a:pt x="1814455" y="2883317"/>
                  </a:cubicBezTo>
                  <a:cubicBezTo>
                    <a:pt x="1795205" y="2864068"/>
                    <a:pt x="1795205" y="2883317"/>
                    <a:pt x="1737455" y="2902567"/>
                  </a:cubicBezTo>
                  <a:cubicBezTo>
                    <a:pt x="1660456" y="2921816"/>
                    <a:pt x="1756705" y="2998816"/>
                    <a:pt x="1679706" y="2921816"/>
                  </a:cubicBezTo>
                  <a:lnTo>
                    <a:pt x="1448709" y="2921816"/>
                  </a:lnTo>
                  <a:cubicBezTo>
                    <a:pt x="1390960" y="2921816"/>
                    <a:pt x="1429460" y="2979565"/>
                    <a:pt x="1390960" y="2921816"/>
                  </a:cubicBezTo>
                  <a:cubicBezTo>
                    <a:pt x="1371710" y="2902567"/>
                    <a:pt x="1313960" y="2921816"/>
                    <a:pt x="1256210" y="2921816"/>
                  </a:cubicBezTo>
                  <a:cubicBezTo>
                    <a:pt x="1140711" y="2921816"/>
                    <a:pt x="1333210" y="2864067"/>
                    <a:pt x="1390960" y="2864067"/>
                  </a:cubicBezTo>
                  <a:cubicBezTo>
                    <a:pt x="1448710" y="2864067"/>
                    <a:pt x="1410209" y="2825567"/>
                    <a:pt x="1429460" y="2806317"/>
                  </a:cubicBezTo>
                  <a:cubicBezTo>
                    <a:pt x="1448709" y="2806317"/>
                    <a:pt x="1448709" y="2883317"/>
                    <a:pt x="1544958" y="2864067"/>
                  </a:cubicBezTo>
                  <a:cubicBezTo>
                    <a:pt x="1564207" y="2864067"/>
                    <a:pt x="1564207" y="2825567"/>
                    <a:pt x="1564207" y="2825567"/>
                  </a:cubicBezTo>
                  <a:cubicBezTo>
                    <a:pt x="1602707" y="2825567"/>
                    <a:pt x="1544958" y="2883316"/>
                    <a:pt x="1698957" y="2825567"/>
                  </a:cubicBezTo>
                  <a:cubicBezTo>
                    <a:pt x="1718207" y="2825567"/>
                    <a:pt x="1718207" y="2748567"/>
                    <a:pt x="1756707" y="2806317"/>
                  </a:cubicBezTo>
                  <a:lnTo>
                    <a:pt x="1814456" y="2787068"/>
                  </a:lnTo>
                  <a:cubicBezTo>
                    <a:pt x="1891455" y="2767818"/>
                    <a:pt x="1833705" y="2729319"/>
                    <a:pt x="1872205" y="2729319"/>
                  </a:cubicBezTo>
                  <a:cubicBezTo>
                    <a:pt x="1872205" y="2729319"/>
                    <a:pt x="1891455" y="2767818"/>
                    <a:pt x="1910705" y="2767818"/>
                  </a:cubicBezTo>
                  <a:lnTo>
                    <a:pt x="2026204" y="2767818"/>
                  </a:lnTo>
                  <a:cubicBezTo>
                    <a:pt x="2064703" y="2767818"/>
                    <a:pt x="2045453" y="2729319"/>
                    <a:pt x="2064703" y="2729319"/>
                  </a:cubicBezTo>
                  <a:cubicBezTo>
                    <a:pt x="2103203" y="2729319"/>
                    <a:pt x="2006954" y="2806318"/>
                    <a:pt x="2237956" y="2729319"/>
                  </a:cubicBezTo>
                  <a:cubicBezTo>
                    <a:pt x="2237956" y="2690819"/>
                    <a:pt x="2218707" y="2652319"/>
                    <a:pt x="2180207" y="2613820"/>
                  </a:cubicBezTo>
                  <a:cubicBezTo>
                    <a:pt x="2218707" y="2613820"/>
                    <a:pt x="2257206" y="2594571"/>
                    <a:pt x="2276456" y="2594571"/>
                  </a:cubicBezTo>
                  <a:close/>
                  <a:moveTo>
                    <a:pt x="1621918" y="2536819"/>
                  </a:moveTo>
                  <a:lnTo>
                    <a:pt x="1641168" y="2556068"/>
                  </a:lnTo>
                  <a:cubicBezTo>
                    <a:pt x="1506418" y="2613817"/>
                    <a:pt x="1371668" y="2690818"/>
                    <a:pt x="1256170" y="2748562"/>
                  </a:cubicBezTo>
                  <a:cubicBezTo>
                    <a:pt x="1333169" y="2652313"/>
                    <a:pt x="1467915" y="2575309"/>
                    <a:pt x="1621917" y="2536817"/>
                  </a:cubicBezTo>
                  <a:close/>
                  <a:moveTo>
                    <a:pt x="2122415" y="2633068"/>
                  </a:moveTo>
                  <a:cubicBezTo>
                    <a:pt x="2141665" y="2652317"/>
                    <a:pt x="2141665" y="2652317"/>
                    <a:pt x="2141665" y="2671567"/>
                  </a:cubicBezTo>
                  <a:cubicBezTo>
                    <a:pt x="2141665" y="2671567"/>
                    <a:pt x="2122415" y="2652318"/>
                    <a:pt x="2122415" y="2633068"/>
                  </a:cubicBezTo>
                  <a:close/>
                  <a:moveTo>
                    <a:pt x="2334161" y="2575318"/>
                  </a:moveTo>
                  <a:lnTo>
                    <a:pt x="2353410" y="2556069"/>
                  </a:lnTo>
                  <a:cubicBezTo>
                    <a:pt x="2334161" y="2575318"/>
                    <a:pt x="2334161" y="2613818"/>
                    <a:pt x="2334161" y="2633069"/>
                  </a:cubicBezTo>
                  <a:lnTo>
                    <a:pt x="2334161" y="2575319"/>
                  </a:lnTo>
                  <a:close/>
                  <a:moveTo>
                    <a:pt x="1583377" y="1747538"/>
                  </a:moveTo>
                  <a:lnTo>
                    <a:pt x="1602626" y="1766788"/>
                  </a:lnTo>
                  <a:cubicBezTo>
                    <a:pt x="1525626" y="1824537"/>
                    <a:pt x="1621875" y="1843787"/>
                    <a:pt x="1602626" y="1863037"/>
                  </a:cubicBezTo>
                  <a:cubicBezTo>
                    <a:pt x="1583377" y="1863037"/>
                    <a:pt x="1564126" y="1843787"/>
                    <a:pt x="1544877" y="1863037"/>
                  </a:cubicBezTo>
                  <a:cubicBezTo>
                    <a:pt x="1410127" y="1959286"/>
                    <a:pt x="1506377" y="1940036"/>
                    <a:pt x="1487127" y="1959286"/>
                  </a:cubicBezTo>
                  <a:cubicBezTo>
                    <a:pt x="1487127" y="1978535"/>
                    <a:pt x="1448628" y="1901536"/>
                    <a:pt x="1390878" y="2036285"/>
                  </a:cubicBezTo>
                  <a:cubicBezTo>
                    <a:pt x="1371629" y="2074785"/>
                    <a:pt x="1467878" y="2094035"/>
                    <a:pt x="1371629" y="2094035"/>
                  </a:cubicBezTo>
                  <a:cubicBezTo>
                    <a:pt x="1352380" y="2094035"/>
                    <a:pt x="1352380" y="2113284"/>
                    <a:pt x="1333129" y="2151784"/>
                  </a:cubicBezTo>
                  <a:cubicBezTo>
                    <a:pt x="1275380" y="2209533"/>
                    <a:pt x="1390878" y="2228784"/>
                    <a:pt x="1294629" y="2209533"/>
                  </a:cubicBezTo>
                  <a:lnTo>
                    <a:pt x="1102135" y="2344283"/>
                  </a:lnTo>
                  <a:cubicBezTo>
                    <a:pt x="1063635" y="2382783"/>
                    <a:pt x="1121384" y="2402032"/>
                    <a:pt x="1063635" y="2402032"/>
                  </a:cubicBezTo>
                  <a:cubicBezTo>
                    <a:pt x="1044386" y="2382783"/>
                    <a:pt x="1005886" y="2421282"/>
                    <a:pt x="948137" y="2479032"/>
                  </a:cubicBezTo>
                  <a:cubicBezTo>
                    <a:pt x="871137" y="2536781"/>
                    <a:pt x="986636" y="2363534"/>
                    <a:pt x="1025136" y="2344282"/>
                  </a:cubicBezTo>
                  <a:cubicBezTo>
                    <a:pt x="1082886" y="2305782"/>
                    <a:pt x="1025136" y="2286533"/>
                    <a:pt x="1025136" y="2267282"/>
                  </a:cubicBezTo>
                  <a:cubicBezTo>
                    <a:pt x="1044386" y="2248033"/>
                    <a:pt x="1082886" y="2325032"/>
                    <a:pt x="1140635" y="2248033"/>
                  </a:cubicBezTo>
                  <a:cubicBezTo>
                    <a:pt x="1159884" y="2228784"/>
                    <a:pt x="1121385" y="2209533"/>
                    <a:pt x="1140635" y="2190284"/>
                  </a:cubicBezTo>
                  <a:cubicBezTo>
                    <a:pt x="1179135" y="2190284"/>
                    <a:pt x="1159884" y="2248033"/>
                    <a:pt x="1256133" y="2113284"/>
                  </a:cubicBezTo>
                  <a:cubicBezTo>
                    <a:pt x="1256133" y="2094035"/>
                    <a:pt x="1217634" y="2055535"/>
                    <a:pt x="1275383" y="2074784"/>
                  </a:cubicBezTo>
                  <a:lnTo>
                    <a:pt x="1313883" y="2017035"/>
                  </a:lnTo>
                  <a:cubicBezTo>
                    <a:pt x="1352383" y="1959286"/>
                    <a:pt x="1294633" y="1959286"/>
                    <a:pt x="1313883" y="1940035"/>
                  </a:cubicBezTo>
                  <a:cubicBezTo>
                    <a:pt x="1333132" y="1940035"/>
                    <a:pt x="1352383" y="1959285"/>
                    <a:pt x="1371632" y="1940035"/>
                  </a:cubicBezTo>
                  <a:cubicBezTo>
                    <a:pt x="1410132" y="1920786"/>
                    <a:pt x="1429381" y="1882286"/>
                    <a:pt x="1467881" y="1863036"/>
                  </a:cubicBezTo>
                  <a:cubicBezTo>
                    <a:pt x="1487130" y="1843786"/>
                    <a:pt x="1448631" y="1824536"/>
                    <a:pt x="1467881" y="1824536"/>
                  </a:cubicBezTo>
                  <a:cubicBezTo>
                    <a:pt x="1506381" y="1805286"/>
                    <a:pt x="1487130" y="1882285"/>
                    <a:pt x="1583379" y="1747536"/>
                  </a:cubicBezTo>
                  <a:close/>
                  <a:moveTo>
                    <a:pt x="2411157" y="1420294"/>
                  </a:moveTo>
                  <a:cubicBezTo>
                    <a:pt x="2218663" y="1189297"/>
                    <a:pt x="1698875" y="1035296"/>
                    <a:pt x="1525622" y="1343294"/>
                  </a:cubicBezTo>
                  <a:cubicBezTo>
                    <a:pt x="1775871" y="1035292"/>
                    <a:pt x="2160908" y="1266295"/>
                    <a:pt x="2411157" y="1420294"/>
                  </a:cubicBezTo>
                  <a:close/>
                  <a:moveTo>
                    <a:pt x="851844" y="2344321"/>
                  </a:moveTo>
                  <a:cubicBezTo>
                    <a:pt x="871093" y="2036319"/>
                    <a:pt x="1179088" y="1593537"/>
                    <a:pt x="1506381" y="1728287"/>
                  </a:cubicBezTo>
                  <a:cubicBezTo>
                    <a:pt x="1121382" y="1651287"/>
                    <a:pt x="967381" y="2055531"/>
                    <a:pt x="851844" y="2344321"/>
                  </a:cubicBezTo>
                  <a:close/>
                  <a:moveTo>
                    <a:pt x="3527639" y="3037352"/>
                  </a:moveTo>
                  <a:cubicBezTo>
                    <a:pt x="3604639" y="3018102"/>
                    <a:pt x="3681641" y="2979602"/>
                    <a:pt x="3758636" y="2921853"/>
                  </a:cubicBezTo>
                  <a:cubicBezTo>
                    <a:pt x="3777886" y="2902604"/>
                    <a:pt x="3797136" y="2902604"/>
                    <a:pt x="3816385" y="2902604"/>
                  </a:cubicBezTo>
                  <a:cubicBezTo>
                    <a:pt x="3835635" y="2902604"/>
                    <a:pt x="3835635" y="2921853"/>
                    <a:pt x="3835635" y="2921853"/>
                  </a:cubicBezTo>
                  <a:cubicBezTo>
                    <a:pt x="3604638" y="2960353"/>
                    <a:pt x="3431385" y="3191353"/>
                    <a:pt x="3277354" y="3364596"/>
                  </a:cubicBezTo>
                  <a:cubicBezTo>
                    <a:pt x="3315854" y="3249097"/>
                    <a:pt x="3412104" y="3133599"/>
                    <a:pt x="3527603" y="3037352"/>
                  </a:cubicBezTo>
                  <a:close/>
                  <a:moveTo>
                    <a:pt x="3546889" y="1786061"/>
                  </a:moveTo>
                  <a:cubicBezTo>
                    <a:pt x="3643138" y="1766811"/>
                    <a:pt x="3739383" y="1747561"/>
                    <a:pt x="3816388" y="1689811"/>
                  </a:cubicBezTo>
                  <a:cubicBezTo>
                    <a:pt x="4008883" y="1651312"/>
                    <a:pt x="4182135" y="1689811"/>
                    <a:pt x="4278383" y="1843813"/>
                  </a:cubicBezTo>
                  <a:cubicBezTo>
                    <a:pt x="4028134" y="1555062"/>
                    <a:pt x="3643097" y="1766813"/>
                    <a:pt x="3373597" y="1920812"/>
                  </a:cubicBezTo>
                  <a:cubicBezTo>
                    <a:pt x="3431346" y="1882313"/>
                    <a:pt x="3489095" y="1824563"/>
                    <a:pt x="3546849" y="1786062"/>
                  </a:cubicBezTo>
                  <a:close/>
                  <a:moveTo>
                    <a:pt x="3931887" y="996783"/>
                  </a:moveTo>
                  <a:cubicBezTo>
                    <a:pt x="3643136" y="958283"/>
                    <a:pt x="3142610" y="1170036"/>
                    <a:pt x="3200354" y="1516531"/>
                  </a:cubicBezTo>
                  <a:cubicBezTo>
                    <a:pt x="3200354" y="1131533"/>
                    <a:pt x="3643097" y="1054537"/>
                    <a:pt x="3931887" y="996783"/>
                  </a:cubicBezTo>
                  <a:close/>
                  <a:moveTo>
                    <a:pt x="3951136" y="2690807"/>
                  </a:moveTo>
                  <a:cubicBezTo>
                    <a:pt x="3970386" y="2671558"/>
                    <a:pt x="3970386" y="2652307"/>
                    <a:pt x="3970386" y="2633058"/>
                  </a:cubicBezTo>
                  <a:cubicBezTo>
                    <a:pt x="3989635" y="2633058"/>
                    <a:pt x="4008886" y="2613809"/>
                    <a:pt x="4028135" y="2613809"/>
                  </a:cubicBezTo>
                  <a:cubicBezTo>
                    <a:pt x="4047385" y="2613809"/>
                    <a:pt x="4047385" y="2575309"/>
                    <a:pt x="4066635" y="2575309"/>
                  </a:cubicBezTo>
                  <a:cubicBezTo>
                    <a:pt x="4085884" y="2556059"/>
                    <a:pt x="4047385" y="2613809"/>
                    <a:pt x="4124384" y="2594558"/>
                  </a:cubicBezTo>
                  <a:lnTo>
                    <a:pt x="4182134" y="2575309"/>
                  </a:lnTo>
                  <a:cubicBezTo>
                    <a:pt x="4220633" y="2536809"/>
                    <a:pt x="4220633" y="2594558"/>
                    <a:pt x="4239883" y="2594558"/>
                  </a:cubicBezTo>
                  <a:cubicBezTo>
                    <a:pt x="4413135" y="2575309"/>
                    <a:pt x="4336132" y="2556058"/>
                    <a:pt x="4374633" y="2536809"/>
                  </a:cubicBezTo>
                  <a:cubicBezTo>
                    <a:pt x="4374633" y="2536809"/>
                    <a:pt x="4393882" y="2556058"/>
                    <a:pt x="4413133" y="2556058"/>
                  </a:cubicBezTo>
                  <a:cubicBezTo>
                    <a:pt x="4432383" y="2556058"/>
                    <a:pt x="4451633" y="2556058"/>
                    <a:pt x="4451633" y="2536809"/>
                  </a:cubicBezTo>
                  <a:cubicBezTo>
                    <a:pt x="4490132" y="2556058"/>
                    <a:pt x="4509381" y="2556058"/>
                    <a:pt x="4528632" y="2575309"/>
                  </a:cubicBezTo>
                  <a:lnTo>
                    <a:pt x="4509383" y="2575309"/>
                  </a:lnTo>
                  <a:lnTo>
                    <a:pt x="4297637" y="2671558"/>
                  </a:lnTo>
                  <a:cubicBezTo>
                    <a:pt x="4259137" y="2767807"/>
                    <a:pt x="4316887" y="2652308"/>
                    <a:pt x="4239888" y="2671558"/>
                  </a:cubicBezTo>
                  <a:cubicBezTo>
                    <a:pt x="4182138" y="2690807"/>
                    <a:pt x="4162888" y="2671558"/>
                    <a:pt x="4162888" y="2690807"/>
                  </a:cubicBezTo>
                  <a:cubicBezTo>
                    <a:pt x="4124388" y="2767807"/>
                    <a:pt x="4143639" y="2671558"/>
                    <a:pt x="4105139" y="2671558"/>
                  </a:cubicBezTo>
                  <a:cubicBezTo>
                    <a:pt x="3951137" y="2652308"/>
                    <a:pt x="4008890" y="2729307"/>
                    <a:pt x="3989640" y="2729307"/>
                  </a:cubicBezTo>
                  <a:cubicBezTo>
                    <a:pt x="3970391" y="2729307"/>
                    <a:pt x="3989640" y="2690807"/>
                    <a:pt x="3951140" y="2690807"/>
                  </a:cubicBezTo>
                  <a:close/>
                  <a:moveTo>
                    <a:pt x="3951136" y="2402056"/>
                  </a:moveTo>
                  <a:lnTo>
                    <a:pt x="3931887" y="2382807"/>
                  </a:lnTo>
                  <a:cubicBezTo>
                    <a:pt x="3912638" y="2402056"/>
                    <a:pt x="3912638" y="2421306"/>
                    <a:pt x="3893387" y="2421306"/>
                  </a:cubicBezTo>
                  <a:cubicBezTo>
                    <a:pt x="3854887" y="2440556"/>
                    <a:pt x="3854887" y="2459806"/>
                    <a:pt x="3854887" y="2459806"/>
                  </a:cubicBezTo>
                  <a:cubicBezTo>
                    <a:pt x="3854887" y="2479056"/>
                    <a:pt x="3854887" y="2479056"/>
                    <a:pt x="3835638" y="2498306"/>
                  </a:cubicBezTo>
                  <a:cubicBezTo>
                    <a:pt x="3835638" y="2479057"/>
                    <a:pt x="3835638" y="2479057"/>
                    <a:pt x="3816388" y="2479057"/>
                  </a:cubicBezTo>
                  <a:cubicBezTo>
                    <a:pt x="3854888" y="2440557"/>
                    <a:pt x="3893388" y="2402057"/>
                    <a:pt x="3951138" y="2363558"/>
                  </a:cubicBezTo>
                  <a:cubicBezTo>
                    <a:pt x="4028138" y="2363558"/>
                    <a:pt x="4085888" y="2325058"/>
                    <a:pt x="4143633" y="2305809"/>
                  </a:cubicBezTo>
                  <a:lnTo>
                    <a:pt x="4182132" y="2286559"/>
                  </a:lnTo>
                  <a:lnTo>
                    <a:pt x="4182132" y="2325059"/>
                  </a:lnTo>
                  <a:cubicBezTo>
                    <a:pt x="4105133" y="2325059"/>
                    <a:pt x="4008880" y="2363559"/>
                    <a:pt x="3951136" y="2402059"/>
                  </a:cubicBezTo>
                  <a:close/>
                  <a:moveTo>
                    <a:pt x="3758642" y="2517554"/>
                  </a:moveTo>
                  <a:cubicBezTo>
                    <a:pt x="3739393" y="2536804"/>
                    <a:pt x="3739393" y="2536804"/>
                    <a:pt x="3739393" y="2556054"/>
                  </a:cubicBezTo>
                  <a:lnTo>
                    <a:pt x="3720143" y="2575304"/>
                  </a:lnTo>
                  <a:cubicBezTo>
                    <a:pt x="3720143" y="2556054"/>
                    <a:pt x="3681644" y="2536804"/>
                    <a:pt x="3623894" y="2613803"/>
                  </a:cubicBezTo>
                  <a:cubicBezTo>
                    <a:pt x="3604645" y="2633053"/>
                    <a:pt x="3681644" y="2690803"/>
                    <a:pt x="3604645" y="2671553"/>
                  </a:cubicBezTo>
                  <a:cubicBezTo>
                    <a:pt x="3566145" y="2652303"/>
                    <a:pt x="3566145" y="2671553"/>
                    <a:pt x="3527645" y="2710053"/>
                  </a:cubicBezTo>
                  <a:cubicBezTo>
                    <a:pt x="3469896" y="2748552"/>
                    <a:pt x="3566145" y="2787052"/>
                    <a:pt x="3469896" y="2748552"/>
                  </a:cubicBezTo>
                  <a:lnTo>
                    <a:pt x="3258150" y="2825552"/>
                  </a:lnTo>
                  <a:cubicBezTo>
                    <a:pt x="3200401" y="2844801"/>
                    <a:pt x="3258150" y="2883301"/>
                    <a:pt x="3200401" y="2864052"/>
                  </a:cubicBezTo>
                  <a:cubicBezTo>
                    <a:pt x="3181152" y="2844803"/>
                    <a:pt x="3142652" y="2883301"/>
                    <a:pt x="3065651" y="2902552"/>
                  </a:cubicBezTo>
                  <a:cubicBezTo>
                    <a:pt x="2969402" y="2941052"/>
                    <a:pt x="3142651" y="2806303"/>
                    <a:pt x="3200401" y="2806303"/>
                  </a:cubicBezTo>
                  <a:cubicBezTo>
                    <a:pt x="3238901" y="2787053"/>
                    <a:pt x="3200401" y="2748553"/>
                    <a:pt x="3200401" y="2729303"/>
                  </a:cubicBezTo>
                  <a:cubicBezTo>
                    <a:pt x="3219650" y="2710054"/>
                    <a:pt x="3238901" y="2806303"/>
                    <a:pt x="3315899" y="2748552"/>
                  </a:cubicBezTo>
                  <a:cubicBezTo>
                    <a:pt x="3335149" y="2729303"/>
                    <a:pt x="3315899" y="2690803"/>
                    <a:pt x="3335149" y="2690803"/>
                  </a:cubicBezTo>
                  <a:cubicBezTo>
                    <a:pt x="3373649" y="2690803"/>
                    <a:pt x="3335149" y="2748552"/>
                    <a:pt x="3469899" y="2652303"/>
                  </a:cubicBezTo>
                  <a:cubicBezTo>
                    <a:pt x="3489148" y="2633054"/>
                    <a:pt x="3450650" y="2575304"/>
                    <a:pt x="3489148" y="2613803"/>
                  </a:cubicBezTo>
                  <a:lnTo>
                    <a:pt x="3566148" y="2575304"/>
                  </a:lnTo>
                  <a:cubicBezTo>
                    <a:pt x="3604648" y="2536804"/>
                    <a:pt x="3546898" y="2517554"/>
                    <a:pt x="3585397" y="2517554"/>
                  </a:cubicBezTo>
                  <a:cubicBezTo>
                    <a:pt x="3604647" y="2498305"/>
                    <a:pt x="3623897" y="2536804"/>
                    <a:pt x="3643147" y="2517554"/>
                  </a:cubicBezTo>
                  <a:cubicBezTo>
                    <a:pt x="3681646" y="2498305"/>
                    <a:pt x="3700896" y="2479055"/>
                    <a:pt x="3739396" y="2479055"/>
                  </a:cubicBezTo>
                  <a:cubicBezTo>
                    <a:pt x="3777896" y="2459805"/>
                    <a:pt x="3739396" y="2440555"/>
                    <a:pt x="3758645" y="2421305"/>
                  </a:cubicBezTo>
                  <a:cubicBezTo>
                    <a:pt x="3777895" y="2421305"/>
                    <a:pt x="3777895" y="2459805"/>
                    <a:pt x="3797145" y="2440555"/>
                  </a:cubicBezTo>
                  <a:cubicBezTo>
                    <a:pt x="3777896" y="2479055"/>
                    <a:pt x="3758645" y="2498304"/>
                    <a:pt x="3758645" y="2517554"/>
                  </a:cubicBezTo>
                  <a:close/>
                  <a:moveTo>
                    <a:pt x="4547919" y="2575304"/>
                  </a:moveTo>
                  <a:lnTo>
                    <a:pt x="4567169" y="2575304"/>
                  </a:lnTo>
                  <a:cubicBezTo>
                    <a:pt x="4567169" y="2594553"/>
                    <a:pt x="4567169" y="2575304"/>
                    <a:pt x="4547919" y="2575304"/>
                  </a:cubicBezTo>
                  <a:close/>
                  <a:moveTo>
                    <a:pt x="4567169" y="2286552"/>
                  </a:moveTo>
                  <a:lnTo>
                    <a:pt x="4547919" y="2286552"/>
                  </a:lnTo>
                  <a:cubicBezTo>
                    <a:pt x="4547919" y="2267303"/>
                    <a:pt x="4567169" y="2248053"/>
                    <a:pt x="4547919" y="2228803"/>
                  </a:cubicBezTo>
                  <a:cubicBezTo>
                    <a:pt x="4413170" y="2171054"/>
                    <a:pt x="4432421" y="2248053"/>
                    <a:pt x="4413170" y="2248053"/>
                  </a:cubicBezTo>
                  <a:cubicBezTo>
                    <a:pt x="4374670" y="2228803"/>
                    <a:pt x="4470919" y="2190303"/>
                    <a:pt x="4316921" y="2190303"/>
                  </a:cubicBezTo>
                  <a:cubicBezTo>
                    <a:pt x="4297671" y="2171054"/>
                    <a:pt x="4278421" y="2228803"/>
                    <a:pt x="4278421" y="2228803"/>
                  </a:cubicBezTo>
                  <a:cubicBezTo>
                    <a:pt x="4278421" y="2228803"/>
                    <a:pt x="4259171" y="2228803"/>
                    <a:pt x="4259171" y="2209554"/>
                  </a:cubicBezTo>
                  <a:cubicBezTo>
                    <a:pt x="4297671" y="2190304"/>
                    <a:pt x="4336171" y="2151805"/>
                    <a:pt x="4355421" y="2113305"/>
                  </a:cubicBezTo>
                  <a:cubicBezTo>
                    <a:pt x="4355421" y="2113305"/>
                    <a:pt x="4355421" y="2151805"/>
                    <a:pt x="4393921" y="2151805"/>
                  </a:cubicBezTo>
                  <a:lnTo>
                    <a:pt x="4490169" y="2151805"/>
                  </a:lnTo>
                  <a:cubicBezTo>
                    <a:pt x="4528669" y="2151805"/>
                    <a:pt x="4528669" y="2113305"/>
                    <a:pt x="4547919" y="2113305"/>
                  </a:cubicBezTo>
                  <a:cubicBezTo>
                    <a:pt x="4567168" y="2113305"/>
                    <a:pt x="4528669" y="2151805"/>
                    <a:pt x="4586419" y="2171054"/>
                  </a:cubicBezTo>
                  <a:lnTo>
                    <a:pt x="4663418" y="2190303"/>
                  </a:lnTo>
                  <a:cubicBezTo>
                    <a:pt x="4701918" y="2132554"/>
                    <a:pt x="4682668" y="2209553"/>
                    <a:pt x="4701918" y="2209553"/>
                  </a:cubicBezTo>
                  <a:cubicBezTo>
                    <a:pt x="4855920" y="2267302"/>
                    <a:pt x="4817417" y="2209553"/>
                    <a:pt x="4836668" y="2209553"/>
                  </a:cubicBezTo>
                  <a:cubicBezTo>
                    <a:pt x="4855917" y="2209553"/>
                    <a:pt x="4855917" y="2248053"/>
                    <a:pt x="4875168" y="2248053"/>
                  </a:cubicBezTo>
                  <a:cubicBezTo>
                    <a:pt x="4971417" y="2267302"/>
                    <a:pt x="4952168" y="2190303"/>
                    <a:pt x="4971417" y="2190303"/>
                  </a:cubicBezTo>
                  <a:cubicBezTo>
                    <a:pt x="4990666" y="2209553"/>
                    <a:pt x="4952168" y="2248053"/>
                    <a:pt x="5009917" y="2248053"/>
                  </a:cubicBezTo>
                  <a:cubicBezTo>
                    <a:pt x="5067666" y="2248053"/>
                    <a:pt x="5279416" y="2305802"/>
                    <a:pt x="5163918" y="2305802"/>
                  </a:cubicBezTo>
                  <a:cubicBezTo>
                    <a:pt x="5086918" y="2305802"/>
                    <a:pt x="5029168" y="2286552"/>
                    <a:pt x="5009917" y="2305802"/>
                  </a:cubicBezTo>
                  <a:cubicBezTo>
                    <a:pt x="4990667" y="2363551"/>
                    <a:pt x="5009917" y="2305802"/>
                    <a:pt x="4952168" y="2305802"/>
                  </a:cubicBezTo>
                  <a:lnTo>
                    <a:pt x="4721171" y="2305802"/>
                  </a:lnTo>
                  <a:cubicBezTo>
                    <a:pt x="4663421" y="2382802"/>
                    <a:pt x="4740420" y="2305802"/>
                    <a:pt x="4663421" y="2286552"/>
                  </a:cubicBezTo>
                  <a:cubicBezTo>
                    <a:pt x="4605672" y="2267303"/>
                    <a:pt x="4605672" y="2248053"/>
                    <a:pt x="4586422" y="2267303"/>
                  </a:cubicBezTo>
                  <a:cubicBezTo>
                    <a:pt x="4586422" y="2286552"/>
                    <a:pt x="4567172" y="2286552"/>
                    <a:pt x="4567172" y="2286552"/>
                  </a:cubicBezTo>
                  <a:close/>
                  <a:moveTo>
                    <a:pt x="4336172" y="1920805"/>
                  </a:moveTo>
                  <a:cubicBezTo>
                    <a:pt x="4316923" y="1920805"/>
                    <a:pt x="4297672" y="1940055"/>
                    <a:pt x="4278423" y="1940055"/>
                  </a:cubicBezTo>
                  <a:lnTo>
                    <a:pt x="4259173" y="1959304"/>
                  </a:lnTo>
                  <a:cubicBezTo>
                    <a:pt x="4259173" y="1978554"/>
                    <a:pt x="4239924" y="1978554"/>
                    <a:pt x="4239924" y="1978554"/>
                  </a:cubicBezTo>
                  <a:lnTo>
                    <a:pt x="4220675" y="1978554"/>
                  </a:lnTo>
                  <a:cubicBezTo>
                    <a:pt x="4047422" y="1978554"/>
                    <a:pt x="4143675" y="2017054"/>
                    <a:pt x="4124425" y="2036303"/>
                  </a:cubicBezTo>
                  <a:cubicBezTo>
                    <a:pt x="4105176" y="2036303"/>
                    <a:pt x="4124425" y="1959303"/>
                    <a:pt x="3989675" y="2017054"/>
                  </a:cubicBezTo>
                  <a:cubicBezTo>
                    <a:pt x="3951176" y="2036303"/>
                    <a:pt x="4008925" y="2113303"/>
                    <a:pt x="3951176" y="2055553"/>
                  </a:cubicBezTo>
                  <a:cubicBezTo>
                    <a:pt x="3931926" y="2036304"/>
                    <a:pt x="3912676" y="2055553"/>
                    <a:pt x="3874176" y="2074803"/>
                  </a:cubicBezTo>
                  <a:cubicBezTo>
                    <a:pt x="3797176" y="2094052"/>
                    <a:pt x="3874176" y="2171052"/>
                    <a:pt x="3797176" y="2094052"/>
                  </a:cubicBezTo>
                  <a:lnTo>
                    <a:pt x="3585430" y="2094052"/>
                  </a:lnTo>
                  <a:cubicBezTo>
                    <a:pt x="3527681" y="2094052"/>
                    <a:pt x="3546931" y="2151802"/>
                    <a:pt x="3508431" y="2113302"/>
                  </a:cubicBezTo>
                  <a:cubicBezTo>
                    <a:pt x="3508431" y="2074802"/>
                    <a:pt x="3450682" y="2094052"/>
                    <a:pt x="3373681" y="2094052"/>
                  </a:cubicBezTo>
                  <a:cubicBezTo>
                    <a:pt x="3258183" y="2094052"/>
                    <a:pt x="3469930" y="2036303"/>
                    <a:pt x="3527682" y="2036303"/>
                  </a:cubicBezTo>
                  <a:cubicBezTo>
                    <a:pt x="3585432" y="2036303"/>
                    <a:pt x="3546932" y="1997803"/>
                    <a:pt x="3566182" y="1978554"/>
                  </a:cubicBezTo>
                  <a:cubicBezTo>
                    <a:pt x="3585432" y="1978554"/>
                    <a:pt x="3566182" y="2074803"/>
                    <a:pt x="3662431" y="2036303"/>
                  </a:cubicBezTo>
                  <a:cubicBezTo>
                    <a:pt x="3681681" y="2036303"/>
                    <a:pt x="3681681" y="1997803"/>
                    <a:pt x="3700931" y="1997803"/>
                  </a:cubicBezTo>
                  <a:cubicBezTo>
                    <a:pt x="3720181" y="1997803"/>
                    <a:pt x="3681682" y="2055553"/>
                    <a:pt x="3816430" y="1997803"/>
                  </a:cubicBezTo>
                  <a:cubicBezTo>
                    <a:pt x="3854929" y="1997803"/>
                    <a:pt x="3835679" y="1920804"/>
                    <a:pt x="3874179" y="1978554"/>
                  </a:cubicBezTo>
                  <a:lnTo>
                    <a:pt x="3951179" y="1959304"/>
                  </a:lnTo>
                  <a:cubicBezTo>
                    <a:pt x="4008928" y="1940055"/>
                    <a:pt x="3951179" y="1901555"/>
                    <a:pt x="3989678" y="1901555"/>
                  </a:cubicBezTo>
                  <a:cubicBezTo>
                    <a:pt x="4008928" y="1901555"/>
                    <a:pt x="4008928" y="1940055"/>
                    <a:pt x="4047428" y="1940055"/>
                  </a:cubicBezTo>
                  <a:lnTo>
                    <a:pt x="4143677" y="1940055"/>
                  </a:lnTo>
                  <a:cubicBezTo>
                    <a:pt x="4182177" y="1940055"/>
                    <a:pt x="4162926" y="1901555"/>
                    <a:pt x="4182177" y="1901555"/>
                  </a:cubicBezTo>
                  <a:cubicBezTo>
                    <a:pt x="4220676" y="1901555"/>
                    <a:pt x="4143677" y="1959304"/>
                    <a:pt x="4336178" y="1920804"/>
                  </a:cubicBezTo>
                  <a:close/>
                  <a:moveTo>
                    <a:pt x="4374672" y="1940055"/>
                  </a:moveTo>
                  <a:lnTo>
                    <a:pt x="4374672" y="1959304"/>
                  </a:lnTo>
                  <a:cubicBezTo>
                    <a:pt x="4624920" y="1824554"/>
                    <a:pt x="4932952" y="1997804"/>
                    <a:pt x="5144708" y="2132557"/>
                  </a:cubicBezTo>
                  <a:cubicBezTo>
                    <a:pt x="4990706" y="1959304"/>
                    <a:pt x="4605708" y="1805313"/>
                    <a:pt x="4374672" y="1940063"/>
                  </a:cubicBezTo>
                  <a:close/>
                  <a:moveTo>
                    <a:pt x="3469886" y="2325053"/>
                  </a:moveTo>
                  <a:cubicBezTo>
                    <a:pt x="3469886" y="2325053"/>
                    <a:pt x="3450637" y="2325053"/>
                    <a:pt x="3450637" y="2305804"/>
                  </a:cubicBezTo>
                  <a:cubicBezTo>
                    <a:pt x="3392887" y="2344304"/>
                    <a:pt x="3335138" y="2363553"/>
                    <a:pt x="3277384" y="2402053"/>
                  </a:cubicBezTo>
                  <a:lnTo>
                    <a:pt x="3277384" y="2459802"/>
                  </a:lnTo>
                  <a:cubicBezTo>
                    <a:pt x="3335133" y="2402053"/>
                    <a:pt x="3392883" y="2363553"/>
                    <a:pt x="3469878" y="2325052"/>
                  </a:cubicBezTo>
                  <a:close/>
                  <a:moveTo>
                    <a:pt x="3007892" y="2921836"/>
                  </a:moveTo>
                  <a:cubicBezTo>
                    <a:pt x="2988643" y="2883337"/>
                    <a:pt x="2988643" y="2844837"/>
                    <a:pt x="2988643" y="2787087"/>
                  </a:cubicBezTo>
                  <a:cubicBezTo>
                    <a:pt x="2950143" y="2806336"/>
                    <a:pt x="2911643" y="2825586"/>
                    <a:pt x="2853893" y="2844836"/>
                  </a:cubicBezTo>
                  <a:cubicBezTo>
                    <a:pt x="2930892" y="2883336"/>
                    <a:pt x="2969391" y="2902585"/>
                    <a:pt x="3027145" y="2941085"/>
                  </a:cubicBezTo>
                  <a:close/>
                  <a:moveTo>
                    <a:pt x="2391858" y="2844837"/>
                  </a:moveTo>
                  <a:cubicBezTo>
                    <a:pt x="2411107" y="2844837"/>
                    <a:pt x="2411107" y="2864086"/>
                    <a:pt x="2430357" y="2864086"/>
                  </a:cubicBezTo>
                  <a:cubicBezTo>
                    <a:pt x="2353358" y="2883336"/>
                    <a:pt x="2276356" y="2921836"/>
                    <a:pt x="2218612" y="2998836"/>
                  </a:cubicBezTo>
                  <a:cubicBezTo>
                    <a:pt x="2257112" y="2921836"/>
                    <a:pt x="2314861" y="2864086"/>
                    <a:pt x="2391864" y="2844835"/>
                  </a:cubicBezTo>
                  <a:close/>
                  <a:moveTo>
                    <a:pt x="2757604" y="2883337"/>
                  </a:moveTo>
                  <a:lnTo>
                    <a:pt x="2815354" y="2883337"/>
                  </a:lnTo>
                  <a:cubicBezTo>
                    <a:pt x="2930852" y="2921836"/>
                    <a:pt x="3046351" y="2998835"/>
                    <a:pt x="3104105" y="3075831"/>
                  </a:cubicBezTo>
                  <a:cubicBezTo>
                    <a:pt x="3007856" y="3018082"/>
                    <a:pt x="2873108" y="2941081"/>
                    <a:pt x="2757609" y="2883337"/>
                  </a:cubicBezTo>
                  <a:close/>
                  <a:moveTo>
                    <a:pt x="3681632" y="3942114"/>
                  </a:moveTo>
                  <a:cubicBezTo>
                    <a:pt x="3623882" y="3788112"/>
                    <a:pt x="3412132" y="3653363"/>
                    <a:pt x="3084848" y="3730368"/>
                  </a:cubicBezTo>
                  <a:cubicBezTo>
                    <a:pt x="2738353" y="3788118"/>
                    <a:pt x="2603603" y="3999868"/>
                    <a:pt x="2642106" y="4173111"/>
                  </a:cubicBezTo>
                  <a:cubicBezTo>
                    <a:pt x="2873103" y="4153862"/>
                    <a:pt x="2757604" y="4115362"/>
                    <a:pt x="2796107" y="4096111"/>
                  </a:cubicBezTo>
                  <a:cubicBezTo>
                    <a:pt x="2815356" y="4096111"/>
                    <a:pt x="2815356" y="4134611"/>
                    <a:pt x="2853856" y="4115361"/>
                  </a:cubicBezTo>
                  <a:cubicBezTo>
                    <a:pt x="2873106" y="4096111"/>
                    <a:pt x="2911606" y="4096111"/>
                    <a:pt x="2950105" y="4076861"/>
                  </a:cubicBezTo>
                  <a:cubicBezTo>
                    <a:pt x="2969355" y="4076861"/>
                    <a:pt x="2969355" y="4038361"/>
                    <a:pt x="2988605" y="4038361"/>
                  </a:cubicBezTo>
                  <a:cubicBezTo>
                    <a:pt x="3007855" y="4019112"/>
                    <a:pt x="2969356" y="4076861"/>
                    <a:pt x="3046355" y="4057610"/>
                  </a:cubicBezTo>
                  <a:lnTo>
                    <a:pt x="3123354" y="4038361"/>
                  </a:lnTo>
                  <a:cubicBezTo>
                    <a:pt x="3142604" y="3999861"/>
                    <a:pt x="3142604" y="4057610"/>
                    <a:pt x="3161854" y="4057610"/>
                  </a:cubicBezTo>
                  <a:cubicBezTo>
                    <a:pt x="3335107" y="4038361"/>
                    <a:pt x="3258103" y="4019110"/>
                    <a:pt x="3296604" y="3999861"/>
                  </a:cubicBezTo>
                  <a:cubicBezTo>
                    <a:pt x="3296604" y="3980612"/>
                    <a:pt x="3315853" y="4019110"/>
                    <a:pt x="3335104" y="4019110"/>
                  </a:cubicBezTo>
                  <a:cubicBezTo>
                    <a:pt x="3431353" y="4019110"/>
                    <a:pt x="3392853" y="3942111"/>
                    <a:pt x="3412103" y="3942111"/>
                  </a:cubicBezTo>
                  <a:cubicBezTo>
                    <a:pt x="3431353" y="3942111"/>
                    <a:pt x="3412103" y="3999860"/>
                    <a:pt x="3469853" y="3980611"/>
                  </a:cubicBezTo>
                  <a:cubicBezTo>
                    <a:pt x="3508352" y="3942111"/>
                    <a:pt x="3720101" y="3922861"/>
                    <a:pt x="3623854" y="3961361"/>
                  </a:cubicBezTo>
                  <a:cubicBezTo>
                    <a:pt x="3566105" y="3999861"/>
                    <a:pt x="3508355" y="3999861"/>
                    <a:pt x="3489104" y="4019110"/>
                  </a:cubicBezTo>
                  <a:cubicBezTo>
                    <a:pt x="3489104" y="4076860"/>
                    <a:pt x="3489104" y="4019110"/>
                    <a:pt x="3431355" y="4038360"/>
                  </a:cubicBezTo>
                  <a:lnTo>
                    <a:pt x="3219609" y="4134609"/>
                  </a:lnTo>
                  <a:cubicBezTo>
                    <a:pt x="3200360" y="4230858"/>
                    <a:pt x="3238859" y="4115360"/>
                    <a:pt x="3161860" y="4134609"/>
                  </a:cubicBezTo>
                  <a:cubicBezTo>
                    <a:pt x="3104111" y="4134609"/>
                    <a:pt x="3084860" y="4134609"/>
                    <a:pt x="3084860" y="4153859"/>
                  </a:cubicBezTo>
                  <a:cubicBezTo>
                    <a:pt x="3046360" y="4230858"/>
                    <a:pt x="3065611" y="4134609"/>
                    <a:pt x="3027111" y="4134609"/>
                  </a:cubicBezTo>
                  <a:cubicBezTo>
                    <a:pt x="2873110" y="4115360"/>
                    <a:pt x="2930862" y="4192358"/>
                    <a:pt x="2911613" y="4192358"/>
                  </a:cubicBezTo>
                  <a:cubicBezTo>
                    <a:pt x="2873113" y="4192358"/>
                    <a:pt x="2950112" y="4115359"/>
                    <a:pt x="2796114" y="4173109"/>
                  </a:cubicBezTo>
                  <a:cubicBezTo>
                    <a:pt x="2776865" y="4192358"/>
                    <a:pt x="2776865" y="4230858"/>
                    <a:pt x="2776865" y="4230858"/>
                  </a:cubicBezTo>
                  <a:cubicBezTo>
                    <a:pt x="2757615" y="4250108"/>
                    <a:pt x="2776865" y="4153859"/>
                    <a:pt x="2699865" y="4192358"/>
                  </a:cubicBezTo>
                  <a:lnTo>
                    <a:pt x="2642116" y="4192358"/>
                  </a:lnTo>
                  <a:cubicBezTo>
                    <a:pt x="2738365" y="4692855"/>
                    <a:pt x="3835604" y="4404104"/>
                    <a:pt x="3681691" y="3942110"/>
                  </a:cubicBezTo>
                  <a:close/>
                  <a:moveTo>
                    <a:pt x="3546882" y="3807364"/>
                  </a:moveTo>
                  <a:cubicBezTo>
                    <a:pt x="3277382" y="3691865"/>
                    <a:pt x="2738353" y="3730364"/>
                    <a:pt x="2699850" y="4096115"/>
                  </a:cubicBezTo>
                  <a:cubicBezTo>
                    <a:pt x="2815349" y="3711117"/>
                    <a:pt x="3258131" y="3768871"/>
                    <a:pt x="3546882" y="3807364"/>
                  </a:cubicBezTo>
                  <a:close/>
                  <a:moveTo>
                    <a:pt x="1082802" y="4019110"/>
                  </a:moveTo>
                  <a:cubicBezTo>
                    <a:pt x="1005803" y="3865108"/>
                    <a:pt x="1063553" y="3634111"/>
                    <a:pt x="1352302" y="3460829"/>
                  </a:cubicBezTo>
                  <a:cubicBezTo>
                    <a:pt x="1641053" y="3268335"/>
                    <a:pt x="1891302" y="3326079"/>
                    <a:pt x="1987588" y="3460829"/>
                  </a:cubicBezTo>
                  <a:cubicBezTo>
                    <a:pt x="1795094" y="3614831"/>
                    <a:pt x="1852838" y="3518578"/>
                    <a:pt x="1814335" y="3518578"/>
                  </a:cubicBezTo>
                  <a:cubicBezTo>
                    <a:pt x="1814335" y="3537828"/>
                    <a:pt x="1833585" y="3557078"/>
                    <a:pt x="1795086" y="3576328"/>
                  </a:cubicBezTo>
                  <a:cubicBezTo>
                    <a:pt x="1756586" y="3576328"/>
                    <a:pt x="1737337" y="3595577"/>
                    <a:pt x="1698837" y="3614828"/>
                  </a:cubicBezTo>
                  <a:cubicBezTo>
                    <a:pt x="1679587" y="3634077"/>
                    <a:pt x="1660337" y="3595578"/>
                    <a:pt x="1641088" y="3614828"/>
                  </a:cubicBezTo>
                  <a:cubicBezTo>
                    <a:pt x="1602588" y="3614828"/>
                    <a:pt x="1679587" y="3634077"/>
                    <a:pt x="1621838" y="3672577"/>
                  </a:cubicBezTo>
                  <a:lnTo>
                    <a:pt x="1544838" y="3711077"/>
                  </a:lnTo>
                  <a:cubicBezTo>
                    <a:pt x="1506339" y="3672577"/>
                    <a:pt x="1544838" y="3730326"/>
                    <a:pt x="1525589" y="3749577"/>
                  </a:cubicBezTo>
                  <a:cubicBezTo>
                    <a:pt x="1390839" y="3845826"/>
                    <a:pt x="1429340" y="3788076"/>
                    <a:pt x="1390839" y="3788076"/>
                  </a:cubicBezTo>
                  <a:cubicBezTo>
                    <a:pt x="1371590" y="3788076"/>
                    <a:pt x="1390839" y="3826576"/>
                    <a:pt x="1390839" y="3845826"/>
                  </a:cubicBezTo>
                  <a:cubicBezTo>
                    <a:pt x="1294590" y="3903575"/>
                    <a:pt x="1275341" y="3807326"/>
                    <a:pt x="1275341" y="3826576"/>
                  </a:cubicBezTo>
                  <a:cubicBezTo>
                    <a:pt x="1256091" y="3845826"/>
                    <a:pt x="1294590" y="3884325"/>
                    <a:pt x="1256091" y="3903576"/>
                  </a:cubicBezTo>
                  <a:cubicBezTo>
                    <a:pt x="1198342" y="3903576"/>
                    <a:pt x="1025094" y="4038326"/>
                    <a:pt x="1140593" y="3999825"/>
                  </a:cubicBezTo>
                  <a:cubicBezTo>
                    <a:pt x="1198342" y="3980575"/>
                    <a:pt x="1236842" y="3942076"/>
                    <a:pt x="1275343" y="3961325"/>
                  </a:cubicBezTo>
                  <a:cubicBezTo>
                    <a:pt x="1313842" y="3980575"/>
                    <a:pt x="1256093" y="3942076"/>
                    <a:pt x="1313842" y="3922825"/>
                  </a:cubicBezTo>
                  <a:lnTo>
                    <a:pt x="1525588" y="3845826"/>
                  </a:lnTo>
                  <a:cubicBezTo>
                    <a:pt x="1621837" y="3884325"/>
                    <a:pt x="1525588" y="3845826"/>
                    <a:pt x="1583337" y="3807326"/>
                  </a:cubicBezTo>
                  <a:cubicBezTo>
                    <a:pt x="1621837" y="3768826"/>
                    <a:pt x="1621837" y="3749577"/>
                    <a:pt x="1660337" y="3768826"/>
                  </a:cubicBezTo>
                  <a:cubicBezTo>
                    <a:pt x="1737337" y="3788075"/>
                    <a:pt x="1660337" y="3730326"/>
                    <a:pt x="1679586" y="3711077"/>
                  </a:cubicBezTo>
                  <a:cubicBezTo>
                    <a:pt x="1775836" y="3595578"/>
                    <a:pt x="1775836" y="3691827"/>
                    <a:pt x="1795085" y="3672577"/>
                  </a:cubicBezTo>
                  <a:cubicBezTo>
                    <a:pt x="1833585" y="3653327"/>
                    <a:pt x="1718085" y="3653327"/>
                    <a:pt x="1872085" y="3576328"/>
                  </a:cubicBezTo>
                  <a:cubicBezTo>
                    <a:pt x="1891334" y="3576328"/>
                    <a:pt x="1910585" y="3614828"/>
                    <a:pt x="1929834" y="3614828"/>
                  </a:cubicBezTo>
                  <a:cubicBezTo>
                    <a:pt x="1949083" y="3595578"/>
                    <a:pt x="1872085" y="3557078"/>
                    <a:pt x="1949083" y="3518578"/>
                  </a:cubicBezTo>
                  <a:cubicBezTo>
                    <a:pt x="1968333" y="3518578"/>
                    <a:pt x="1987583" y="3499329"/>
                    <a:pt x="2006833" y="3480079"/>
                  </a:cubicBezTo>
                  <a:cubicBezTo>
                    <a:pt x="2276332" y="3922821"/>
                    <a:pt x="1275300" y="4461850"/>
                    <a:pt x="1082805" y="4019078"/>
                  </a:cubicBezTo>
                  <a:close/>
                  <a:moveTo>
                    <a:pt x="1082802" y="3845857"/>
                  </a:moveTo>
                  <a:cubicBezTo>
                    <a:pt x="1179051" y="3557106"/>
                    <a:pt x="1602551" y="3229822"/>
                    <a:pt x="1891331" y="3441607"/>
                  </a:cubicBezTo>
                  <a:cubicBezTo>
                    <a:pt x="1544836" y="3268354"/>
                    <a:pt x="1256045" y="3595609"/>
                    <a:pt x="1082802" y="3845857"/>
                  </a:cubicBezTo>
                  <a:close/>
                </a:path>
              </a:pathLst>
            </a:custGeom>
            <a:solidFill>
              <a:srgbClr val="513C2C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803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6DDC2FB7-63E4-445B-0A14-EBE1BF3131DB}"/>
                </a:ext>
              </a:extLst>
            </p:cNvPr>
            <p:cNvSpPr>
              <a:spLocks noChangeAspect="1"/>
            </p:cNvSpPr>
            <p:nvPr/>
          </p:nvSpPr>
          <p:spPr>
            <a:xfrm rot="12435851">
              <a:off x="8381622" y="1446687"/>
              <a:ext cx="651639" cy="636794"/>
            </a:xfrm>
            <a:custGeom>
              <a:avLst/>
              <a:gdLst>
                <a:gd name="connsiteX0" fmla="*/ 5221795 w 5608794"/>
                <a:gd name="connsiteY0" fmla="*/ 2305762 h 5481041"/>
                <a:gd name="connsiteX1" fmla="*/ 4759801 w 5608794"/>
                <a:gd name="connsiteY1" fmla="*/ 1882261 h 5481041"/>
                <a:gd name="connsiteX2" fmla="*/ 4355552 w 5608794"/>
                <a:gd name="connsiteY2" fmla="*/ 1901510 h 5481041"/>
                <a:gd name="connsiteX3" fmla="*/ 3874306 w 5608794"/>
                <a:gd name="connsiteY3" fmla="*/ 1651262 h 5481041"/>
                <a:gd name="connsiteX4" fmla="*/ 4105303 w 5608794"/>
                <a:gd name="connsiteY4" fmla="*/ 1092981 h 5481041"/>
                <a:gd name="connsiteX5" fmla="*/ 3470017 w 5608794"/>
                <a:gd name="connsiteY5" fmla="*/ 1054481 h 5481041"/>
                <a:gd name="connsiteX6" fmla="*/ 3162015 w 5608794"/>
                <a:gd name="connsiteY6" fmla="*/ 1400977 h 5481041"/>
                <a:gd name="connsiteX7" fmla="*/ 2988762 w 5608794"/>
                <a:gd name="connsiteY7" fmla="*/ 1227724 h 5481041"/>
                <a:gd name="connsiteX8" fmla="*/ 2488265 w 5608794"/>
                <a:gd name="connsiteY8" fmla="*/ 1516475 h 5481041"/>
                <a:gd name="connsiteX9" fmla="*/ 2026271 w 5608794"/>
                <a:gd name="connsiteY9" fmla="*/ 1150729 h 5481041"/>
                <a:gd name="connsiteX10" fmla="*/ 1429488 w 5608794"/>
                <a:gd name="connsiteY10" fmla="*/ 1400977 h 5481041"/>
                <a:gd name="connsiteX11" fmla="*/ 1602741 w 5608794"/>
                <a:gd name="connsiteY11" fmla="*/ 1381727 h 5481041"/>
                <a:gd name="connsiteX12" fmla="*/ 1641241 w 5608794"/>
                <a:gd name="connsiteY12" fmla="*/ 1420227 h 5481041"/>
                <a:gd name="connsiteX13" fmla="*/ 1756739 w 5608794"/>
                <a:gd name="connsiteY13" fmla="*/ 1420227 h 5481041"/>
                <a:gd name="connsiteX14" fmla="*/ 1814488 w 5608794"/>
                <a:gd name="connsiteY14" fmla="*/ 1400978 h 5481041"/>
                <a:gd name="connsiteX15" fmla="*/ 1852988 w 5608794"/>
                <a:gd name="connsiteY15" fmla="*/ 1458727 h 5481041"/>
                <a:gd name="connsiteX16" fmla="*/ 1929988 w 5608794"/>
                <a:gd name="connsiteY16" fmla="*/ 1458727 h 5481041"/>
                <a:gd name="connsiteX17" fmla="*/ 1968487 w 5608794"/>
                <a:gd name="connsiteY17" fmla="*/ 1497227 h 5481041"/>
                <a:gd name="connsiteX18" fmla="*/ 2103237 w 5608794"/>
                <a:gd name="connsiteY18" fmla="*/ 1477978 h 5481041"/>
                <a:gd name="connsiteX19" fmla="*/ 2141737 w 5608794"/>
                <a:gd name="connsiteY19" fmla="*/ 1516477 h 5481041"/>
                <a:gd name="connsiteX20" fmla="*/ 2237986 w 5608794"/>
                <a:gd name="connsiteY20" fmla="*/ 1477978 h 5481041"/>
                <a:gd name="connsiteX21" fmla="*/ 2276486 w 5608794"/>
                <a:gd name="connsiteY21" fmla="*/ 1535727 h 5481041"/>
                <a:gd name="connsiteX22" fmla="*/ 2449739 w 5608794"/>
                <a:gd name="connsiteY22" fmla="*/ 1574227 h 5481041"/>
                <a:gd name="connsiteX23" fmla="*/ 2430489 w 5608794"/>
                <a:gd name="connsiteY23" fmla="*/ 1593476 h 5481041"/>
                <a:gd name="connsiteX24" fmla="*/ 2276488 w 5608794"/>
                <a:gd name="connsiteY24" fmla="*/ 1593476 h 5481041"/>
                <a:gd name="connsiteX25" fmla="*/ 2218739 w 5608794"/>
                <a:gd name="connsiteY25" fmla="*/ 1574227 h 5481041"/>
                <a:gd name="connsiteX26" fmla="*/ 1987742 w 5608794"/>
                <a:gd name="connsiteY26" fmla="*/ 1593476 h 5481041"/>
                <a:gd name="connsiteX27" fmla="*/ 1929993 w 5608794"/>
                <a:gd name="connsiteY27" fmla="*/ 1554976 h 5481041"/>
                <a:gd name="connsiteX28" fmla="*/ 1852993 w 5608794"/>
                <a:gd name="connsiteY28" fmla="*/ 1554976 h 5481041"/>
                <a:gd name="connsiteX29" fmla="*/ 1814493 w 5608794"/>
                <a:gd name="connsiteY29" fmla="*/ 1516476 h 5481041"/>
                <a:gd name="connsiteX30" fmla="*/ 1679743 w 5608794"/>
                <a:gd name="connsiteY30" fmla="*/ 1516476 h 5481041"/>
                <a:gd name="connsiteX31" fmla="*/ 1583494 w 5608794"/>
                <a:gd name="connsiteY31" fmla="*/ 1458727 h 5481041"/>
                <a:gd name="connsiteX32" fmla="*/ 1544994 w 5608794"/>
                <a:gd name="connsiteY32" fmla="*/ 1497227 h 5481041"/>
                <a:gd name="connsiteX33" fmla="*/ 1487245 w 5608794"/>
                <a:gd name="connsiteY33" fmla="*/ 1439478 h 5481041"/>
                <a:gd name="connsiteX34" fmla="*/ 1429496 w 5608794"/>
                <a:gd name="connsiteY34" fmla="*/ 1420228 h 5481041"/>
                <a:gd name="connsiteX35" fmla="*/ 1487245 w 5608794"/>
                <a:gd name="connsiteY35" fmla="*/ 1651225 h 5481041"/>
                <a:gd name="connsiteX36" fmla="*/ 1006000 w 5608794"/>
                <a:gd name="connsiteY36" fmla="*/ 1882222 h 5481041"/>
                <a:gd name="connsiteX37" fmla="*/ 909750 w 5608794"/>
                <a:gd name="connsiteY37" fmla="*/ 2517508 h 5481041"/>
                <a:gd name="connsiteX38" fmla="*/ 1545036 w 5608794"/>
                <a:gd name="connsiteY38" fmla="*/ 2382758 h 5481041"/>
                <a:gd name="connsiteX39" fmla="*/ 1699038 w 5608794"/>
                <a:gd name="connsiteY39" fmla="*/ 2305759 h 5481041"/>
                <a:gd name="connsiteX40" fmla="*/ 1756787 w 5608794"/>
                <a:gd name="connsiteY40" fmla="*/ 2325008 h 5481041"/>
                <a:gd name="connsiteX41" fmla="*/ 1853036 w 5608794"/>
                <a:gd name="connsiteY41" fmla="*/ 2286508 h 5481041"/>
                <a:gd name="connsiteX42" fmla="*/ 1891536 w 5608794"/>
                <a:gd name="connsiteY42" fmla="*/ 2228759 h 5481041"/>
                <a:gd name="connsiteX43" fmla="*/ 1949285 w 5608794"/>
                <a:gd name="connsiteY43" fmla="*/ 2267259 h 5481041"/>
                <a:gd name="connsiteX44" fmla="*/ 2007034 w 5608794"/>
                <a:gd name="connsiteY44" fmla="*/ 2248010 h 5481041"/>
                <a:gd name="connsiteX45" fmla="*/ 2064784 w 5608794"/>
                <a:gd name="connsiteY45" fmla="*/ 2248010 h 5481041"/>
                <a:gd name="connsiteX46" fmla="*/ 2199534 w 5608794"/>
                <a:gd name="connsiteY46" fmla="*/ 2190260 h 5481041"/>
                <a:gd name="connsiteX47" fmla="*/ 2238033 w 5608794"/>
                <a:gd name="connsiteY47" fmla="*/ 2228760 h 5481041"/>
                <a:gd name="connsiteX48" fmla="*/ 2315033 w 5608794"/>
                <a:gd name="connsiteY48" fmla="*/ 2132511 h 5481041"/>
                <a:gd name="connsiteX49" fmla="*/ 2372782 w 5608794"/>
                <a:gd name="connsiteY49" fmla="*/ 2171011 h 5481041"/>
                <a:gd name="connsiteX50" fmla="*/ 2469032 w 5608794"/>
                <a:gd name="connsiteY50" fmla="*/ 2151762 h 5481041"/>
                <a:gd name="connsiteX51" fmla="*/ 2488281 w 5608794"/>
                <a:gd name="connsiteY51" fmla="*/ 2171011 h 5481041"/>
                <a:gd name="connsiteX52" fmla="*/ 2392032 w 5608794"/>
                <a:gd name="connsiteY52" fmla="*/ 2228760 h 5481041"/>
                <a:gd name="connsiteX53" fmla="*/ 2334283 w 5608794"/>
                <a:gd name="connsiteY53" fmla="*/ 2228760 h 5481041"/>
                <a:gd name="connsiteX54" fmla="*/ 2122537 w 5608794"/>
                <a:gd name="connsiteY54" fmla="*/ 2325009 h 5481041"/>
                <a:gd name="connsiteX55" fmla="*/ 2064788 w 5608794"/>
                <a:gd name="connsiteY55" fmla="*/ 2325009 h 5481041"/>
                <a:gd name="connsiteX56" fmla="*/ 1987788 w 5608794"/>
                <a:gd name="connsiteY56" fmla="*/ 2363509 h 5481041"/>
                <a:gd name="connsiteX57" fmla="*/ 1930039 w 5608794"/>
                <a:gd name="connsiteY57" fmla="*/ 2344260 h 5481041"/>
                <a:gd name="connsiteX58" fmla="*/ 1814540 w 5608794"/>
                <a:gd name="connsiteY58" fmla="*/ 2382759 h 5481041"/>
                <a:gd name="connsiteX59" fmla="*/ 1699042 w 5608794"/>
                <a:gd name="connsiteY59" fmla="*/ 2382759 h 5481041"/>
                <a:gd name="connsiteX60" fmla="*/ 1679792 w 5608794"/>
                <a:gd name="connsiteY60" fmla="*/ 2440509 h 5481041"/>
                <a:gd name="connsiteX61" fmla="*/ 1602793 w 5608794"/>
                <a:gd name="connsiteY61" fmla="*/ 2382759 h 5481041"/>
                <a:gd name="connsiteX62" fmla="*/ 1545043 w 5608794"/>
                <a:gd name="connsiteY62" fmla="*/ 2402009 h 5481041"/>
                <a:gd name="connsiteX63" fmla="*/ 1583543 w 5608794"/>
                <a:gd name="connsiteY63" fmla="*/ 2517508 h 5481041"/>
                <a:gd name="connsiteX64" fmla="*/ 1179293 w 5608794"/>
                <a:gd name="connsiteY64" fmla="*/ 2921757 h 5481041"/>
                <a:gd name="connsiteX65" fmla="*/ 2122572 w 5608794"/>
                <a:gd name="connsiteY65" fmla="*/ 3056507 h 5481041"/>
                <a:gd name="connsiteX66" fmla="*/ 2315067 w 5608794"/>
                <a:gd name="connsiteY66" fmla="*/ 3037258 h 5481041"/>
                <a:gd name="connsiteX67" fmla="*/ 2353566 w 5608794"/>
                <a:gd name="connsiteY67" fmla="*/ 3075758 h 5481041"/>
                <a:gd name="connsiteX68" fmla="*/ 2449816 w 5608794"/>
                <a:gd name="connsiteY68" fmla="*/ 3095007 h 5481041"/>
                <a:gd name="connsiteX69" fmla="*/ 2507564 w 5608794"/>
                <a:gd name="connsiteY69" fmla="*/ 3056507 h 5481041"/>
                <a:gd name="connsiteX70" fmla="*/ 2546064 w 5608794"/>
                <a:gd name="connsiteY70" fmla="*/ 3114256 h 5481041"/>
                <a:gd name="connsiteX71" fmla="*/ 2623064 w 5608794"/>
                <a:gd name="connsiteY71" fmla="*/ 3114256 h 5481041"/>
                <a:gd name="connsiteX72" fmla="*/ 2661564 w 5608794"/>
                <a:gd name="connsiteY72" fmla="*/ 3152756 h 5481041"/>
                <a:gd name="connsiteX73" fmla="*/ 2796314 w 5608794"/>
                <a:gd name="connsiteY73" fmla="*/ 3133507 h 5481041"/>
                <a:gd name="connsiteX74" fmla="*/ 2834814 w 5608794"/>
                <a:gd name="connsiteY74" fmla="*/ 3172007 h 5481041"/>
                <a:gd name="connsiteX75" fmla="*/ 2931063 w 5608794"/>
                <a:gd name="connsiteY75" fmla="*/ 3133507 h 5481041"/>
                <a:gd name="connsiteX76" fmla="*/ 2969562 w 5608794"/>
                <a:gd name="connsiteY76" fmla="*/ 3191256 h 5481041"/>
                <a:gd name="connsiteX77" fmla="*/ 3123564 w 5608794"/>
                <a:gd name="connsiteY77" fmla="*/ 3249005 h 5481041"/>
                <a:gd name="connsiteX78" fmla="*/ 2969562 w 5608794"/>
                <a:gd name="connsiteY78" fmla="*/ 3249005 h 5481041"/>
                <a:gd name="connsiteX79" fmla="*/ 2911813 w 5608794"/>
                <a:gd name="connsiteY79" fmla="*/ 3229756 h 5481041"/>
                <a:gd name="connsiteX80" fmla="*/ 2680816 w 5608794"/>
                <a:gd name="connsiteY80" fmla="*/ 3249005 h 5481041"/>
                <a:gd name="connsiteX81" fmla="*/ 2623067 w 5608794"/>
                <a:gd name="connsiteY81" fmla="*/ 3210505 h 5481041"/>
                <a:gd name="connsiteX82" fmla="*/ 2546067 w 5608794"/>
                <a:gd name="connsiteY82" fmla="*/ 3210505 h 5481041"/>
                <a:gd name="connsiteX83" fmla="*/ 2507567 w 5608794"/>
                <a:gd name="connsiteY83" fmla="*/ 3172006 h 5481041"/>
                <a:gd name="connsiteX84" fmla="*/ 2372818 w 5608794"/>
                <a:gd name="connsiteY84" fmla="*/ 3172006 h 5481041"/>
                <a:gd name="connsiteX85" fmla="*/ 2276569 w 5608794"/>
                <a:gd name="connsiteY85" fmla="*/ 3114256 h 5481041"/>
                <a:gd name="connsiteX86" fmla="*/ 2238069 w 5608794"/>
                <a:gd name="connsiteY86" fmla="*/ 3152756 h 5481041"/>
                <a:gd name="connsiteX87" fmla="*/ 2180319 w 5608794"/>
                <a:gd name="connsiteY87" fmla="*/ 3095007 h 5481041"/>
                <a:gd name="connsiteX88" fmla="*/ 2122570 w 5608794"/>
                <a:gd name="connsiteY88" fmla="*/ 3075758 h 5481041"/>
                <a:gd name="connsiteX89" fmla="*/ 3181347 w 5608794"/>
                <a:gd name="connsiteY89" fmla="*/ 3249010 h 5481041"/>
                <a:gd name="connsiteX90" fmla="*/ 3123598 w 5608794"/>
                <a:gd name="connsiteY90" fmla="*/ 3056516 h 5481041"/>
                <a:gd name="connsiteX91" fmla="*/ 3431601 w 5608794"/>
                <a:gd name="connsiteY91" fmla="*/ 3075765 h 5481041"/>
                <a:gd name="connsiteX92" fmla="*/ 3277599 w 5608794"/>
                <a:gd name="connsiteY92" fmla="*/ 3557011 h 5481041"/>
                <a:gd name="connsiteX93" fmla="*/ 4143883 w 5608794"/>
                <a:gd name="connsiteY93" fmla="*/ 3441512 h 5481041"/>
                <a:gd name="connsiteX94" fmla="*/ 5048668 w 5608794"/>
                <a:gd name="connsiteY94" fmla="*/ 3383763 h 5481041"/>
                <a:gd name="connsiteX95" fmla="*/ 4625167 w 5608794"/>
                <a:gd name="connsiteY95" fmla="*/ 2998765 h 5481041"/>
                <a:gd name="connsiteX96" fmla="*/ 4220917 w 5608794"/>
                <a:gd name="connsiteY96" fmla="*/ 3037264 h 5481041"/>
                <a:gd name="connsiteX97" fmla="*/ 4201668 w 5608794"/>
                <a:gd name="connsiteY97" fmla="*/ 3018015 h 5481041"/>
                <a:gd name="connsiteX98" fmla="*/ 4163168 w 5608794"/>
                <a:gd name="connsiteY98" fmla="*/ 3037264 h 5481041"/>
                <a:gd name="connsiteX99" fmla="*/ 4143919 w 5608794"/>
                <a:gd name="connsiteY99" fmla="*/ 3114264 h 5481041"/>
                <a:gd name="connsiteX100" fmla="*/ 4124669 w 5608794"/>
                <a:gd name="connsiteY100" fmla="*/ 3133514 h 5481041"/>
                <a:gd name="connsiteX101" fmla="*/ 4066920 w 5608794"/>
                <a:gd name="connsiteY101" fmla="*/ 3114264 h 5481041"/>
                <a:gd name="connsiteX102" fmla="*/ 4009171 w 5608794"/>
                <a:gd name="connsiteY102" fmla="*/ 3191264 h 5481041"/>
                <a:gd name="connsiteX103" fmla="*/ 3874421 w 5608794"/>
                <a:gd name="connsiteY103" fmla="*/ 3229764 h 5481041"/>
                <a:gd name="connsiteX104" fmla="*/ 3855172 w 5608794"/>
                <a:gd name="connsiteY104" fmla="*/ 3287513 h 5481041"/>
                <a:gd name="connsiteX105" fmla="*/ 3797422 w 5608794"/>
                <a:gd name="connsiteY105" fmla="*/ 3326013 h 5481041"/>
                <a:gd name="connsiteX106" fmla="*/ 3739673 w 5608794"/>
                <a:gd name="connsiteY106" fmla="*/ 3364513 h 5481041"/>
                <a:gd name="connsiteX107" fmla="*/ 3527927 w 5608794"/>
                <a:gd name="connsiteY107" fmla="*/ 3441512 h 5481041"/>
                <a:gd name="connsiteX108" fmla="*/ 3470178 w 5608794"/>
                <a:gd name="connsiteY108" fmla="*/ 3480012 h 5481041"/>
                <a:gd name="connsiteX109" fmla="*/ 3335428 w 5608794"/>
                <a:gd name="connsiteY109" fmla="*/ 3518512 h 5481041"/>
                <a:gd name="connsiteX110" fmla="*/ 3450927 w 5608794"/>
                <a:gd name="connsiteY110" fmla="*/ 3422263 h 5481041"/>
                <a:gd name="connsiteX111" fmla="*/ 3470176 w 5608794"/>
                <a:gd name="connsiteY111" fmla="*/ 3345263 h 5481041"/>
                <a:gd name="connsiteX112" fmla="*/ 3585674 w 5608794"/>
                <a:gd name="connsiteY112" fmla="*/ 3364513 h 5481041"/>
                <a:gd name="connsiteX113" fmla="*/ 3604924 w 5608794"/>
                <a:gd name="connsiteY113" fmla="*/ 3326013 h 5481041"/>
                <a:gd name="connsiteX114" fmla="*/ 3720423 w 5608794"/>
                <a:gd name="connsiteY114" fmla="*/ 3268264 h 5481041"/>
                <a:gd name="connsiteX115" fmla="*/ 3758922 w 5608794"/>
                <a:gd name="connsiteY115" fmla="*/ 3229764 h 5481041"/>
                <a:gd name="connsiteX116" fmla="*/ 3816672 w 5608794"/>
                <a:gd name="connsiteY116" fmla="*/ 3191264 h 5481041"/>
                <a:gd name="connsiteX117" fmla="*/ 3835921 w 5608794"/>
                <a:gd name="connsiteY117" fmla="*/ 3133515 h 5481041"/>
                <a:gd name="connsiteX118" fmla="*/ 3893670 w 5608794"/>
                <a:gd name="connsiteY118" fmla="*/ 3133515 h 5481041"/>
                <a:gd name="connsiteX119" fmla="*/ 4009169 w 5608794"/>
                <a:gd name="connsiteY119" fmla="*/ 3095015 h 5481041"/>
                <a:gd name="connsiteX120" fmla="*/ 4028418 w 5608794"/>
                <a:gd name="connsiteY120" fmla="*/ 3056515 h 5481041"/>
                <a:gd name="connsiteX121" fmla="*/ 4201671 w 5608794"/>
                <a:gd name="connsiteY121" fmla="*/ 2998766 h 5481041"/>
                <a:gd name="connsiteX122" fmla="*/ 4182421 w 5608794"/>
                <a:gd name="connsiteY122" fmla="*/ 2998766 h 5481041"/>
                <a:gd name="connsiteX123" fmla="*/ 4779205 w 5608794"/>
                <a:gd name="connsiteY123" fmla="*/ 2594516 h 5481041"/>
                <a:gd name="connsiteX124" fmla="*/ 5221947 w 5608794"/>
                <a:gd name="connsiteY124" fmla="*/ 2305765 h 5481041"/>
                <a:gd name="connsiteX125" fmla="*/ 101123 w 5608794"/>
                <a:gd name="connsiteY125" fmla="*/ 4654333 h 5481041"/>
                <a:gd name="connsiteX126" fmla="*/ 736409 w 5608794"/>
                <a:gd name="connsiteY126" fmla="*/ 4750582 h 5481041"/>
                <a:gd name="connsiteX127" fmla="*/ 928903 w 5608794"/>
                <a:gd name="connsiteY127" fmla="*/ 5366617 h 5481041"/>
                <a:gd name="connsiteX128" fmla="*/ 813404 w 5608794"/>
                <a:gd name="connsiteY128" fmla="*/ 5212615 h 5481041"/>
                <a:gd name="connsiteX129" fmla="*/ 755655 w 5608794"/>
                <a:gd name="connsiteY129" fmla="*/ 5212615 h 5481041"/>
                <a:gd name="connsiteX130" fmla="*/ 697906 w 5608794"/>
                <a:gd name="connsiteY130" fmla="*/ 5135616 h 5481041"/>
                <a:gd name="connsiteX131" fmla="*/ 678656 w 5608794"/>
                <a:gd name="connsiteY131" fmla="*/ 5077866 h 5481041"/>
                <a:gd name="connsiteX132" fmla="*/ 620907 w 5608794"/>
                <a:gd name="connsiteY132" fmla="*/ 5077866 h 5481041"/>
                <a:gd name="connsiteX133" fmla="*/ 563158 w 5608794"/>
                <a:gd name="connsiteY133" fmla="*/ 5020117 h 5481041"/>
                <a:gd name="connsiteX134" fmla="*/ 505409 w 5608794"/>
                <a:gd name="connsiteY134" fmla="*/ 5000868 h 5481041"/>
                <a:gd name="connsiteX135" fmla="*/ 428409 w 5608794"/>
                <a:gd name="connsiteY135" fmla="*/ 4885369 h 5481041"/>
                <a:gd name="connsiteX136" fmla="*/ 389909 w 5608794"/>
                <a:gd name="connsiteY136" fmla="*/ 4904619 h 5481041"/>
                <a:gd name="connsiteX137" fmla="*/ 351409 w 5608794"/>
                <a:gd name="connsiteY137" fmla="*/ 4789120 h 5481041"/>
                <a:gd name="connsiteX138" fmla="*/ 293660 w 5608794"/>
                <a:gd name="connsiteY138" fmla="*/ 4789120 h 5481041"/>
                <a:gd name="connsiteX139" fmla="*/ 158910 w 5608794"/>
                <a:gd name="connsiteY139" fmla="*/ 4712120 h 5481041"/>
                <a:gd name="connsiteX140" fmla="*/ 235910 w 5608794"/>
                <a:gd name="connsiteY140" fmla="*/ 4827619 h 5481041"/>
                <a:gd name="connsiteX141" fmla="*/ 293659 w 5608794"/>
                <a:gd name="connsiteY141" fmla="*/ 4866119 h 5481041"/>
                <a:gd name="connsiteX142" fmla="*/ 428409 w 5608794"/>
                <a:gd name="connsiteY142" fmla="*/ 5039371 h 5481041"/>
                <a:gd name="connsiteX143" fmla="*/ 486158 w 5608794"/>
                <a:gd name="connsiteY143" fmla="*/ 5077871 h 5481041"/>
                <a:gd name="connsiteX144" fmla="*/ 543907 w 5608794"/>
                <a:gd name="connsiteY144" fmla="*/ 5135621 h 5481041"/>
                <a:gd name="connsiteX145" fmla="*/ 601657 w 5608794"/>
                <a:gd name="connsiteY145" fmla="*/ 5135621 h 5481041"/>
                <a:gd name="connsiteX146" fmla="*/ 678656 w 5608794"/>
                <a:gd name="connsiteY146" fmla="*/ 5251119 h 5481041"/>
                <a:gd name="connsiteX147" fmla="*/ 774906 w 5608794"/>
                <a:gd name="connsiteY147" fmla="*/ 5289619 h 5481041"/>
                <a:gd name="connsiteX148" fmla="*/ 774906 w 5608794"/>
                <a:gd name="connsiteY148" fmla="*/ 5347368 h 5481041"/>
                <a:gd name="connsiteX149" fmla="*/ 851905 w 5608794"/>
                <a:gd name="connsiteY149" fmla="*/ 5347368 h 5481041"/>
                <a:gd name="connsiteX150" fmla="*/ 909655 w 5608794"/>
                <a:gd name="connsiteY150" fmla="*/ 5366618 h 5481041"/>
                <a:gd name="connsiteX151" fmla="*/ 101126 w 5608794"/>
                <a:gd name="connsiteY151" fmla="*/ 4654336 h 5481041"/>
                <a:gd name="connsiteX152" fmla="*/ 293617 w 5608794"/>
                <a:gd name="connsiteY152" fmla="*/ 4615833 h 5481041"/>
                <a:gd name="connsiteX153" fmla="*/ 909652 w 5608794"/>
                <a:gd name="connsiteY153" fmla="*/ 5251119 h 5481041"/>
                <a:gd name="connsiteX154" fmla="*/ 293617 w 5608794"/>
                <a:gd name="connsiteY154" fmla="*/ 4615833 h 5481041"/>
                <a:gd name="connsiteX155" fmla="*/ 813365 w 5608794"/>
                <a:gd name="connsiteY155" fmla="*/ 1227785 h 5481041"/>
                <a:gd name="connsiteX156" fmla="*/ 197331 w 5608794"/>
                <a:gd name="connsiteY156" fmla="*/ 1073784 h 5481041"/>
                <a:gd name="connsiteX157" fmla="*/ 81832 w 5608794"/>
                <a:gd name="connsiteY157" fmla="*/ 438498 h 5481041"/>
                <a:gd name="connsiteX158" fmla="*/ 178081 w 5608794"/>
                <a:gd name="connsiteY158" fmla="*/ 592499 h 5481041"/>
                <a:gd name="connsiteX159" fmla="*/ 235830 w 5608794"/>
                <a:gd name="connsiteY159" fmla="*/ 611748 h 5481041"/>
                <a:gd name="connsiteX160" fmla="*/ 293580 w 5608794"/>
                <a:gd name="connsiteY160" fmla="*/ 688748 h 5481041"/>
                <a:gd name="connsiteX161" fmla="*/ 293580 w 5608794"/>
                <a:gd name="connsiteY161" fmla="*/ 765748 h 5481041"/>
                <a:gd name="connsiteX162" fmla="*/ 351329 w 5608794"/>
                <a:gd name="connsiteY162" fmla="*/ 765748 h 5481041"/>
                <a:gd name="connsiteX163" fmla="*/ 409078 w 5608794"/>
                <a:gd name="connsiteY163" fmla="*/ 823497 h 5481041"/>
                <a:gd name="connsiteX164" fmla="*/ 447578 w 5608794"/>
                <a:gd name="connsiteY164" fmla="*/ 842746 h 5481041"/>
                <a:gd name="connsiteX165" fmla="*/ 524578 w 5608794"/>
                <a:gd name="connsiteY165" fmla="*/ 958245 h 5481041"/>
                <a:gd name="connsiteX166" fmla="*/ 563078 w 5608794"/>
                <a:gd name="connsiteY166" fmla="*/ 958245 h 5481041"/>
                <a:gd name="connsiteX167" fmla="*/ 582327 w 5608794"/>
                <a:gd name="connsiteY167" fmla="*/ 1073744 h 5481041"/>
                <a:gd name="connsiteX168" fmla="*/ 659327 w 5608794"/>
                <a:gd name="connsiteY168" fmla="*/ 1073744 h 5481041"/>
                <a:gd name="connsiteX169" fmla="*/ 774825 w 5608794"/>
                <a:gd name="connsiteY169" fmla="*/ 1169993 h 5481041"/>
                <a:gd name="connsiteX170" fmla="*/ 717076 w 5608794"/>
                <a:gd name="connsiteY170" fmla="*/ 1054494 h 5481041"/>
                <a:gd name="connsiteX171" fmla="*/ 659327 w 5608794"/>
                <a:gd name="connsiteY171" fmla="*/ 1015994 h 5481041"/>
                <a:gd name="connsiteX172" fmla="*/ 543828 w 5608794"/>
                <a:gd name="connsiteY172" fmla="*/ 823500 h 5481041"/>
                <a:gd name="connsiteX173" fmla="*/ 486079 w 5608794"/>
                <a:gd name="connsiteY173" fmla="*/ 765751 h 5481041"/>
                <a:gd name="connsiteX174" fmla="*/ 447579 w 5608794"/>
                <a:gd name="connsiteY174" fmla="*/ 708002 h 5481041"/>
                <a:gd name="connsiteX175" fmla="*/ 389830 w 5608794"/>
                <a:gd name="connsiteY175" fmla="*/ 688752 h 5481041"/>
                <a:gd name="connsiteX176" fmla="*/ 332081 w 5608794"/>
                <a:gd name="connsiteY176" fmla="*/ 592503 h 5481041"/>
                <a:gd name="connsiteX177" fmla="*/ 216582 w 5608794"/>
                <a:gd name="connsiteY177" fmla="*/ 534754 h 5481041"/>
                <a:gd name="connsiteX178" fmla="*/ 235831 w 5608794"/>
                <a:gd name="connsiteY178" fmla="*/ 477004 h 5481041"/>
                <a:gd name="connsiteX179" fmla="*/ 139582 w 5608794"/>
                <a:gd name="connsiteY179" fmla="*/ 477004 h 5481041"/>
                <a:gd name="connsiteX180" fmla="*/ 101083 w 5608794"/>
                <a:gd name="connsiteY180" fmla="*/ 438505 h 5481041"/>
                <a:gd name="connsiteX181" fmla="*/ 813364 w 5608794"/>
                <a:gd name="connsiteY181" fmla="*/ 1227782 h 5481041"/>
                <a:gd name="connsiteX182" fmla="*/ 640113 w 5608794"/>
                <a:gd name="connsiteY182" fmla="*/ 1266285 h 5481041"/>
                <a:gd name="connsiteX183" fmla="*/ 81832 w 5608794"/>
                <a:gd name="connsiteY183" fmla="*/ 554003 h 5481041"/>
                <a:gd name="connsiteX184" fmla="*/ 640113 w 5608794"/>
                <a:gd name="connsiteY184" fmla="*/ 1266285 h 5481041"/>
                <a:gd name="connsiteX185" fmla="*/ 5375758 w 5608794"/>
                <a:gd name="connsiteY185" fmla="*/ 5116366 h 5481041"/>
                <a:gd name="connsiteX186" fmla="*/ 4971508 w 5608794"/>
                <a:gd name="connsiteY186" fmla="*/ 4731368 h 5481041"/>
                <a:gd name="connsiteX187" fmla="*/ 4451760 w 5608794"/>
                <a:gd name="connsiteY187" fmla="*/ 4943113 h 5481041"/>
                <a:gd name="connsiteX188" fmla="*/ 4605761 w 5608794"/>
                <a:gd name="connsiteY188" fmla="*/ 4943113 h 5481041"/>
                <a:gd name="connsiteX189" fmla="*/ 4644261 w 5608794"/>
                <a:gd name="connsiteY189" fmla="*/ 4962363 h 5481041"/>
                <a:gd name="connsiteX190" fmla="*/ 4740510 w 5608794"/>
                <a:gd name="connsiteY190" fmla="*/ 4981612 h 5481041"/>
                <a:gd name="connsiteX191" fmla="*/ 4779010 w 5608794"/>
                <a:gd name="connsiteY191" fmla="*/ 4943113 h 5481041"/>
                <a:gd name="connsiteX192" fmla="*/ 4817510 w 5608794"/>
                <a:gd name="connsiteY192" fmla="*/ 5000862 h 5481041"/>
                <a:gd name="connsiteX193" fmla="*/ 4875259 w 5608794"/>
                <a:gd name="connsiteY193" fmla="*/ 5000862 h 5481041"/>
                <a:gd name="connsiteX194" fmla="*/ 4933008 w 5608794"/>
                <a:gd name="connsiteY194" fmla="*/ 5020111 h 5481041"/>
                <a:gd name="connsiteX195" fmla="*/ 5048507 w 5608794"/>
                <a:gd name="connsiteY195" fmla="*/ 5020111 h 5481041"/>
                <a:gd name="connsiteX196" fmla="*/ 5067756 w 5608794"/>
                <a:gd name="connsiteY196" fmla="*/ 5058611 h 5481041"/>
                <a:gd name="connsiteX197" fmla="*/ 5164005 w 5608794"/>
                <a:gd name="connsiteY197" fmla="*/ 5020111 h 5481041"/>
                <a:gd name="connsiteX198" fmla="*/ 5183254 w 5608794"/>
                <a:gd name="connsiteY198" fmla="*/ 5058611 h 5481041"/>
                <a:gd name="connsiteX199" fmla="*/ 5318005 w 5608794"/>
                <a:gd name="connsiteY199" fmla="*/ 5116360 h 5481041"/>
                <a:gd name="connsiteX200" fmla="*/ 5202506 w 5608794"/>
                <a:gd name="connsiteY200" fmla="*/ 5116360 h 5481041"/>
                <a:gd name="connsiteX201" fmla="*/ 5144756 w 5608794"/>
                <a:gd name="connsiteY201" fmla="*/ 5097111 h 5481041"/>
                <a:gd name="connsiteX202" fmla="*/ 4952263 w 5608794"/>
                <a:gd name="connsiteY202" fmla="*/ 5116360 h 5481041"/>
                <a:gd name="connsiteX203" fmla="*/ 4894513 w 5608794"/>
                <a:gd name="connsiteY203" fmla="*/ 5077860 h 5481041"/>
                <a:gd name="connsiteX204" fmla="*/ 4817514 w 5608794"/>
                <a:gd name="connsiteY204" fmla="*/ 5077860 h 5481041"/>
                <a:gd name="connsiteX205" fmla="*/ 4779014 w 5608794"/>
                <a:gd name="connsiteY205" fmla="*/ 5039361 h 5481041"/>
                <a:gd name="connsiteX206" fmla="*/ 4682765 w 5608794"/>
                <a:gd name="connsiteY206" fmla="*/ 5058610 h 5481041"/>
                <a:gd name="connsiteX207" fmla="*/ 4586515 w 5608794"/>
                <a:gd name="connsiteY207" fmla="*/ 5000861 h 5481041"/>
                <a:gd name="connsiteX208" fmla="*/ 4548016 w 5608794"/>
                <a:gd name="connsiteY208" fmla="*/ 5039361 h 5481041"/>
                <a:gd name="connsiteX209" fmla="*/ 4509516 w 5608794"/>
                <a:gd name="connsiteY209" fmla="*/ 4981611 h 5481041"/>
                <a:gd name="connsiteX210" fmla="*/ 4451766 w 5608794"/>
                <a:gd name="connsiteY210" fmla="*/ 4962362 h 5481041"/>
                <a:gd name="connsiteX211" fmla="*/ 5375794 w 5608794"/>
                <a:gd name="connsiteY211" fmla="*/ 5116363 h 5481041"/>
                <a:gd name="connsiteX212" fmla="*/ 5318008 w 5608794"/>
                <a:gd name="connsiteY212" fmla="*/ 4962365 h 5481041"/>
                <a:gd name="connsiteX213" fmla="*/ 4528731 w 5608794"/>
                <a:gd name="connsiteY213" fmla="*/ 4885365 h 5481041"/>
                <a:gd name="connsiteX214" fmla="*/ 5318008 w 5608794"/>
                <a:gd name="connsiteY214" fmla="*/ 4962365 h 5481041"/>
                <a:gd name="connsiteX215" fmla="*/ 5606760 w 5608794"/>
                <a:gd name="connsiteY215" fmla="*/ 784961 h 5481041"/>
                <a:gd name="connsiteX216" fmla="*/ 5183259 w 5608794"/>
                <a:gd name="connsiteY216" fmla="*/ 322967 h 5481041"/>
                <a:gd name="connsiteX217" fmla="*/ 4567224 w 5608794"/>
                <a:gd name="connsiteY217" fmla="*/ 515461 h 5481041"/>
                <a:gd name="connsiteX218" fmla="*/ 4740477 w 5608794"/>
                <a:gd name="connsiteY218" fmla="*/ 515461 h 5481041"/>
                <a:gd name="connsiteX219" fmla="*/ 4778976 w 5608794"/>
                <a:gd name="connsiteY219" fmla="*/ 553961 h 5481041"/>
                <a:gd name="connsiteX220" fmla="*/ 4894475 w 5608794"/>
                <a:gd name="connsiteY220" fmla="*/ 573210 h 5481041"/>
                <a:gd name="connsiteX221" fmla="*/ 4952224 w 5608794"/>
                <a:gd name="connsiteY221" fmla="*/ 553961 h 5481041"/>
                <a:gd name="connsiteX222" fmla="*/ 4990724 w 5608794"/>
                <a:gd name="connsiteY222" fmla="*/ 611710 h 5481041"/>
                <a:gd name="connsiteX223" fmla="*/ 5048473 w 5608794"/>
                <a:gd name="connsiteY223" fmla="*/ 611710 h 5481041"/>
                <a:gd name="connsiteX224" fmla="*/ 5106223 w 5608794"/>
                <a:gd name="connsiteY224" fmla="*/ 650210 h 5481041"/>
                <a:gd name="connsiteX225" fmla="*/ 5240972 w 5608794"/>
                <a:gd name="connsiteY225" fmla="*/ 650210 h 5481041"/>
                <a:gd name="connsiteX226" fmla="*/ 5260222 w 5608794"/>
                <a:gd name="connsiteY226" fmla="*/ 688710 h 5481041"/>
                <a:gd name="connsiteX227" fmla="*/ 5356471 w 5608794"/>
                <a:gd name="connsiteY227" fmla="*/ 650210 h 5481041"/>
                <a:gd name="connsiteX228" fmla="*/ 5394971 w 5608794"/>
                <a:gd name="connsiteY228" fmla="*/ 707959 h 5481041"/>
                <a:gd name="connsiteX229" fmla="*/ 5548972 w 5608794"/>
                <a:gd name="connsiteY229" fmla="*/ 784959 h 5481041"/>
                <a:gd name="connsiteX230" fmla="*/ 5394971 w 5608794"/>
                <a:gd name="connsiteY230" fmla="*/ 784959 h 5481041"/>
                <a:gd name="connsiteX231" fmla="*/ 5337222 w 5608794"/>
                <a:gd name="connsiteY231" fmla="*/ 746459 h 5481041"/>
                <a:gd name="connsiteX232" fmla="*/ 5106224 w 5608794"/>
                <a:gd name="connsiteY232" fmla="*/ 746459 h 5481041"/>
                <a:gd name="connsiteX233" fmla="*/ 5048475 w 5608794"/>
                <a:gd name="connsiteY233" fmla="*/ 707959 h 5481041"/>
                <a:gd name="connsiteX234" fmla="*/ 4971475 w 5608794"/>
                <a:gd name="connsiteY234" fmla="*/ 707959 h 5481041"/>
                <a:gd name="connsiteX235" fmla="*/ 4932976 w 5608794"/>
                <a:gd name="connsiteY235" fmla="*/ 650210 h 5481041"/>
                <a:gd name="connsiteX236" fmla="*/ 4817477 w 5608794"/>
                <a:gd name="connsiteY236" fmla="*/ 650210 h 5481041"/>
                <a:gd name="connsiteX237" fmla="*/ 4721228 w 5608794"/>
                <a:gd name="connsiteY237" fmla="*/ 592461 h 5481041"/>
                <a:gd name="connsiteX238" fmla="*/ 4663479 w 5608794"/>
                <a:gd name="connsiteY238" fmla="*/ 630961 h 5481041"/>
                <a:gd name="connsiteX239" fmla="*/ 4624979 w 5608794"/>
                <a:gd name="connsiteY239" fmla="*/ 553961 h 5481041"/>
                <a:gd name="connsiteX240" fmla="*/ 4567230 w 5608794"/>
                <a:gd name="connsiteY240" fmla="*/ 534712 h 5481041"/>
                <a:gd name="connsiteX241" fmla="*/ 5606804 w 5608794"/>
                <a:gd name="connsiteY241" fmla="*/ 784960 h 5481041"/>
                <a:gd name="connsiteX242" fmla="*/ 5549011 w 5608794"/>
                <a:gd name="connsiteY242" fmla="*/ 611708 h 5481041"/>
                <a:gd name="connsiteX243" fmla="*/ 4663476 w 5608794"/>
                <a:gd name="connsiteY243" fmla="*/ 457707 h 5481041"/>
                <a:gd name="connsiteX244" fmla="*/ 5549011 w 5608794"/>
                <a:gd name="connsiteY244" fmla="*/ 611708 h 5481041"/>
                <a:gd name="connsiteX245" fmla="*/ 3392953 w 5608794"/>
                <a:gd name="connsiteY245" fmla="*/ 130463 h 5481041"/>
                <a:gd name="connsiteX246" fmla="*/ 2776918 w 5608794"/>
                <a:gd name="connsiteY246" fmla="*/ 91963 h 5481041"/>
                <a:gd name="connsiteX247" fmla="*/ 2468916 w 5608794"/>
                <a:gd name="connsiteY247" fmla="*/ 669495 h 5481041"/>
                <a:gd name="connsiteX248" fmla="*/ 2603666 w 5608794"/>
                <a:gd name="connsiteY248" fmla="*/ 534745 h 5481041"/>
                <a:gd name="connsiteX249" fmla="*/ 2661415 w 5608794"/>
                <a:gd name="connsiteY249" fmla="*/ 553994 h 5481041"/>
                <a:gd name="connsiteX250" fmla="*/ 2738415 w 5608794"/>
                <a:gd name="connsiteY250" fmla="*/ 476995 h 5481041"/>
                <a:gd name="connsiteX251" fmla="*/ 2757664 w 5608794"/>
                <a:gd name="connsiteY251" fmla="*/ 419245 h 5481041"/>
                <a:gd name="connsiteX252" fmla="*/ 2834664 w 5608794"/>
                <a:gd name="connsiteY252" fmla="*/ 438495 h 5481041"/>
                <a:gd name="connsiteX253" fmla="*/ 2892413 w 5608794"/>
                <a:gd name="connsiteY253" fmla="*/ 399995 h 5481041"/>
                <a:gd name="connsiteX254" fmla="*/ 2950162 w 5608794"/>
                <a:gd name="connsiteY254" fmla="*/ 380746 h 5481041"/>
                <a:gd name="connsiteX255" fmla="*/ 3046412 w 5608794"/>
                <a:gd name="connsiteY255" fmla="*/ 303746 h 5481041"/>
                <a:gd name="connsiteX256" fmla="*/ 3084911 w 5608794"/>
                <a:gd name="connsiteY256" fmla="*/ 303746 h 5481041"/>
                <a:gd name="connsiteX257" fmla="*/ 3142660 w 5608794"/>
                <a:gd name="connsiteY257" fmla="*/ 207497 h 5481041"/>
                <a:gd name="connsiteX258" fmla="*/ 3200410 w 5608794"/>
                <a:gd name="connsiteY258" fmla="*/ 226746 h 5481041"/>
                <a:gd name="connsiteX259" fmla="*/ 3354411 w 5608794"/>
                <a:gd name="connsiteY259" fmla="*/ 168997 h 5481041"/>
                <a:gd name="connsiteX260" fmla="*/ 3258162 w 5608794"/>
                <a:gd name="connsiteY260" fmla="*/ 265246 h 5481041"/>
                <a:gd name="connsiteX261" fmla="*/ 3200413 w 5608794"/>
                <a:gd name="connsiteY261" fmla="*/ 284495 h 5481041"/>
                <a:gd name="connsiteX262" fmla="*/ 3027160 w 5608794"/>
                <a:gd name="connsiteY262" fmla="*/ 438497 h 5481041"/>
                <a:gd name="connsiteX263" fmla="*/ 2969411 w 5608794"/>
                <a:gd name="connsiteY263" fmla="*/ 457746 h 5481041"/>
                <a:gd name="connsiteX264" fmla="*/ 2892411 w 5608794"/>
                <a:gd name="connsiteY264" fmla="*/ 515495 h 5481041"/>
                <a:gd name="connsiteX265" fmla="*/ 2834662 w 5608794"/>
                <a:gd name="connsiteY265" fmla="*/ 515495 h 5481041"/>
                <a:gd name="connsiteX266" fmla="*/ 2738413 w 5608794"/>
                <a:gd name="connsiteY266" fmla="*/ 592495 h 5481041"/>
                <a:gd name="connsiteX267" fmla="*/ 2622914 w 5608794"/>
                <a:gd name="connsiteY267" fmla="*/ 611745 h 5481041"/>
                <a:gd name="connsiteX268" fmla="*/ 2622914 w 5608794"/>
                <a:gd name="connsiteY268" fmla="*/ 669494 h 5481041"/>
                <a:gd name="connsiteX269" fmla="*/ 2545915 w 5608794"/>
                <a:gd name="connsiteY269" fmla="*/ 650244 h 5481041"/>
                <a:gd name="connsiteX270" fmla="*/ 2488165 w 5608794"/>
                <a:gd name="connsiteY270" fmla="*/ 688744 h 5481041"/>
                <a:gd name="connsiteX271" fmla="*/ 3392951 w 5608794"/>
                <a:gd name="connsiteY271" fmla="*/ 130464 h 5481041"/>
                <a:gd name="connsiteX272" fmla="*/ 3238952 w 5608794"/>
                <a:gd name="connsiteY272" fmla="*/ 34214 h 5481041"/>
                <a:gd name="connsiteX273" fmla="*/ 2507419 w 5608794"/>
                <a:gd name="connsiteY273" fmla="*/ 553962 h 5481041"/>
                <a:gd name="connsiteX274" fmla="*/ 3238952 w 5608794"/>
                <a:gd name="connsiteY274" fmla="*/ 34214 h 5481041"/>
                <a:gd name="connsiteX275" fmla="*/ 4240024 w 5608794"/>
                <a:gd name="connsiteY275" fmla="*/ 3268349 h 5481041"/>
                <a:gd name="connsiteX276" fmla="*/ 4240024 w 5608794"/>
                <a:gd name="connsiteY276" fmla="*/ 3191349 h 5481041"/>
                <a:gd name="connsiteX277" fmla="*/ 4259273 w 5608794"/>
                <a:gd name="connsiteY277" fmla="*/ 3191349 h 5481041"/>
                <a:gd name="connsiteX278" fmla="*/ 4297773 w 5608794"/>
                <a:gd name="connsiteY278" fmla="*/ 3229849 h 5481041"/>
                <a:gd name="connsiteX279" fmla="*/ 4394022 w 5608794"/>
                <a:gd name="connsiteY279" fmla="*/ 3229849 h 5481041"/>
                <a:gd name="connsiteX280" fmla="*/ 4432522 w 5608794"/>
                <a:gd name="connsiteY280" fmla="*/ 3210599 h 5481041"/>
                <a:gd name="connsiteX281" fmla="*/ 4471022 w 5608794"/>
                <a:gd name="connsiteY281" fmla="*/ 3249099 h 5481041"/>
                <a:gd name="connsiteX282" fmla="*/ 4528771 w 5608794"/>
                <a:gd name="connsiteY282" fmla="*/ 3268349 h 5481041"/>
                <a:gd name="connsiteX283" fmla="*/ 4586520 w 5608794"/>
                <a:gd name="connsiteY283" fmla="*/ 3287598 h 5481041"/>
                <a:gd name="connsiteX284" fmla="*/ 4702019 w 5608794"/>
                <a:gd name="connsiteY284" fmla="*/ 3287598 h 5481041"/>
                <a:gd name="connsiteX285" fmla="*/ 4721269 w 5608794"/>
                <a:gd name="connsiteY285" fmla="*/ 3326098 h 5481041"/>
                <a:gd name="connsiteX286" fmla="*/ 4817517 w 5608794"/>
                <a:gd name="connsiteY286" fmla="*/ 3268349 h 5481041"/>
                <a:gd name="connsiteX287" fmla="*/ 4856017 w 5608794"/>
                <a:gd name="connsiteY287" fmla="*/ 3326098 h 5481041"/>
                <a:gd name="connsiteX288" fmla="*/ 4990767 w 5608794"/>
                <a:gd name="connsiteY288" fmla="*/ 3364598 h 5481041"/>
                <a:gd name="connsiteX289" fmla="*/ 4856017 w 5608794"/>
                <a:gd name="connsiteY289" fmla="*/ 3383847 h 5481041"/>
                <a:gd name="connsiteX290" fmla="*/ 4798268 w 5608794"/>
                <a:gd name="connsiteY290" fmla="*/ 3364598 h 5481041"/>
                <a:gd name="connsiteX291" fmla="*/ 4605774 w 5608794"/>
                <a:gd name="connsiteY291" fmla="*/ 3364598 h 5481041"/>
                <a:gd name="connsiteX292" fmla="*/ 4548025 w 5608794"/>
                <a:gd name="connsiteY292" fmla="*/ 3345348 h 5481041"/>
                <a:gd name="connsiteX293" fmla="*/ 4471025 w 5608794"/>
                <a:gd name="connsiteY293" fmla="*/ 3345348 h 5481041"/>
                <a:gd name="connsiteX294" fmla="*/ 4432525 w 5608794"/>
                <a:gd name="connsiteY294" fmla="*/ 3306848 h 5481041"/>
                <a:gd name="connsiteX295" fmla="*/ 4317026 w 5608794"/>
                <a:gd name="connsiteY295" fmla="*/ 3306848 h 5481041"/>
                <a:gd name="connsiteX296" fmla="*/ 4240027 w 5608794"/>
                <a:gd name="connsiteY296" fmla="*/ 3268349 h 5481041"/>
                <a:gd name="connsiteX297" fmla="*/ 4240024 w 5608794"/>
                <a:gd name="connsiteY297" fmla="*/ 3095096 h 5481041"/>
                <a:gd name="connsiteX298" fmla="*/ 4240024 w 5608794"/>
                <a:gd name="connsiteY298" fmla="*/ 3075847 h 5481041"/>
                <a:gd name="connsiteX299" fmla="*/ 4971557 w 5608794"/>
                <a:gd name="connsiteY299" fmla="*/ 3229848 h 5481041"/>
                <a:gd name="connsiteX300" fmla="*/ 4240024 w 5608794"/>
                <a:gd name="connsiteY300" fmla="*/ 3095098 h 5481041"/>
                <a:gd name="connsiteX301" fmla="*/ 3181247 w 5608794"/>
                <a:gd name="connsiteY301" fmla="*/ 1612788 h 5481041"/>
                <a:gd name="connsiteX302" fmla="*/ 3296745 w 5608794"/>
                <a:gd name="connsiteY302" fmla="*/ 1497290 h 5481041"/>
                <a:gd name="connsiteX303" fmla="*/ 3354494 w 5608794"/>
                <a:gd name="connsiteY303" fmla="*/ 1497290 h 5481041"/>
                <a:gd name="connsiteX304" fmla="*/ 3450743 w 5608794"/>
                <a:gd name="connsiteY304" fmla="*/ 1439540 h 5481041"/>
                <a:gd name="connsiteX305" fmla="*/ 3469993 w 5608794"/>
                <a:gd name="connsiteY305" fmla="*/ 1381791 h 5481041"/>
                <a:gd name="connsiteX306" fmla="*/ 3527742 w 5608794"/>
                <a:gd name="connsiteY306" fmla="*/ 1401041 h 5481041"/>
                <a:gd name="connsiteX307" fmla="*/ 3585491 w 5608794"/>
                <a:gd name="connsiteY307" fmla="*/ 1362541 h 5481041"/>
                <a:gd name="connsiteX308" fmla="*/ 3643241 w 5608794"/>
                <a:gd name="connsiteY308" fmla="*/ 1343291 h 5481041"/>
                <a:gd name="connsiteX309" fmla="*/ 3739490 w 5608794"/>
                <a:gd name="connsiteY309" fmla="*/ 1247042 h 5481041"/>
                <a:gd name="connsiteX310" fmla="*/ 3797239 w 5608794"/>
                <a:gd name="connsiteY310" fmla="*/ 1266292 h 5481041"/>
                <a:gd name="connsiteX311" fmla="*/ 3835739 w 5608794"/>
                <a:gd name="connsiteY311" fmla="*/ 1150793 h 5481041"/>
                <a:gd name="connsiteX312" fmla="*/ 3893488 w 5608794"/>
                <a:gd name="connsiteY312" fmla="*/ 1170043 h 5481041"/>
                <a:gd name="connsiteX313" fmla="*/ 4047489 w 5608794"/>
                <a:gd name="connsiteY313" fmla="*/ 1131543 h 5481041"/>
                <a:gd name="connsiteX314" fmla="*/ 3951240 w 5608794"/>
                <a:gd name="connsiteY314" fmla="*/ 1227792 h 5481041"/>
                <a:gd name="connsiteX315" fmla="*/ 3893491 w 5608794"/>
                <a:gd name="connsiteY315" fmla="*/ 1247041 h 5481041"/>
                <a:gd name="connsiteX316" fmla="*/ 3720238 w 5608794"/>
                <a:gd name="connsiteY316" fmla="*/ 1401043 h 5481041"/>
                <a:gd name="connsiteX317" fmla="*/ 3662489 w 5608794"/>
                <a:gd name="connsiteY317" fmla="*/ 1420292 h 5481041"/>
                <a:gd name="connsiteX318" fmla="*/ 3585489 w 5608794"/>
                <a:gd name="connsiteY318" fmla="*/ 1458792 h 5481041"/>
                <a:gd name="connsiteX319" fmla="*/ 3527740 w 5608794"/>
                <a:gd name="connsiteY319" fmla="*/ 1458792 h 5481041"/>
                <a:gd name="connsiteX320" fmla="*/ 3450740 w 5608794"/>
                <a:gd name="connsiteY320" fmla="*/ 1555041 h 5481041"/>
                <a:gd name="connsiteX321" fmla="*/ 3335242 w 5608794"/>
                <a:gd name="connsiteY321" fmla="*/ 1574290 h 5481041"/>
                <a:gd name="connsiteX322" fmla="*/ 3315993 w 5608794"/>
                <a:gd name="connsiteY322" fmla="*/ 1632040 h 5481041"/>
                <a:gd name="connsiteX323" fmla="*/ 3238993 w 5608794"/>
                <a:gd name="connsiteY323" fmla="*/ 1612790 h 5481041"/>
                <a:gd name="connsiteX324" fmla="*/ 3181244 w 5608794"/>
                <a:gd name="connsiteY324" fmla="*/ 1632040 h 5481041"/>
                <a:gd name="connsiteX325" fmla="*/ 3469995 w 5608794"/>
                <a:gd name="connsiteY325" fmla="*/ 1805292 h 5481041"/>
                <a:gd name="connsiteX326" fmla="*/ 3315994 w 5608794"/>
                <a:gd name="connsiteY326" fmla="*/ 2094043 h 5481041"/>
                <a:gd name="connsiteX327" fmla="*/ 3412242 w 5608794"/>
                <a:gd name="connsiteY327" fmla="*/ 2286538 h 5481041"/>
                <a:gd name="connsiteX328" fmla="*/ 3296744 w 5608794"/>
                <a:gd name="connsiteY328" fmla="*/ 2363537 h 5481041"/>
                <a:gd name="connsiteX329" fmla="*/ 3238995 w 5608794"/>
                <a:gd name="connsiteY329" fmla="*/ 2190285 h 5481041"/>
                <a:gd name="connsiteX330" fmla="*/ 2988746 w 5608794"/>
                <a:gd name="connsiteY330" fmla="*/ 2074786 h 5481041"/>
                <a:gd name="connsiteX331" fmla="*/ 3181241 w 5608794"/>
                <a:gd name="connsiteY331" fmla="*/ 1612792 h 5481041"/>
                <a:gd name="connsiteX332" fmla="*/ 2584463 w 5608794"/>
                <a:gd name="connsiteY332" fmla="*/ 2151788 h 5481041"/>
                <a:gd name="connsiteX333" fmla="*/ 2584463 w 5608794"/>
                <a:gd name="connsiteY333" fmla="*/ 2132538 h 5481041"/>
                <a:gd name="connsiteX334" fmla="*/ 2565214 w 5608794"/>
                <a:gd name="connsiteY334" fmla="*/ 2036289 h 5481041"/>
                <a:gd name="connsiteX335" fmla="*/ 2622963 w 5608794"/>
                <a:gd name="connsiteY335" fmla="*/ 1997790 h 5481041"/>
                <a:gd name="connsiteX336" fmla="*/ 2642213 w 5608794"/>
                <a:gd name="connsiteY336" fmla="*/ 1901540 h 5481041"/>
                <a:gd name="connsiteX337" fmla="*/ 2642213 w 5608794"/>
                <a:gd name="connsiteY337" fmla="*/ 1843791 h 5481041"/>
                <a:gd name="connsiteX338" fmla="*/ 2699962 w 5608794"/>
                <a:gd name="connsiteY338" fmla="*/ 1805291 h 5481041"/>
                <a:gd name="connsiteX339" fmla="*/ 2719211 w 5608794"/>
                <a:gd name="connsiteY339" fmla="*/ 1747542 h 5481041"/>
                <a:gd name="connsiteX340" fmla="*/ 2757711 w 5608794"/>
                <a:gd name="connsiteY340" fmla="*/ 1709042 h 5481041"/>
                <a:gd name="connsiteX341" fmla="*/ 2796211 w 5608794"/>
                <a:gd name="connsiteY341" fmla="*/ 1574292 h 5481041"/>
                <a:gd name="connsiteX342" fmla="*/ 2834711 w 5608794"/>
                <a:gd name="connsiteY342" fmla="*/ 1555043 h 5481041"/>
                <a:gd name="connsiteX343" fmla="*/ 2815461 w 5608794"/>
                <a:gd name="connsiteY343" fmla="*/ 1439544 h 5481041"/>
                <a:gd name="connsiteX344" fmla="*/ 2873211 w 5608794"/>
                <a:gd name="connsiteY344" fmla="*/ 1420295 h 5481041"/>
                <a:gd name="connsiteX345" fmla="*/ 2969460 w 5608794"/>
                <a:gd name="connsiteY345" fmla="*/ 1285545 h 5481041"/>
                <a:gd name="connsiteX346" fmla="*/ 2930960 w 5608794"/>
                <a:gd name="connsiteY346" fmla="*/ 1439546 h 5481041"/>
                <a:gd name="connsiteX347" fmla="*/ 2911710 w 5608794"/>
                <a:gd name="connsiteY347" fmla="*/ 1478046 h 5481041"/>
                <a:gd name="connsiteX348" fmla="*/ 2853961 w 5608794"/>
                <a:gd name="connsiteY348" fmla="*/ 1709043 h 5481041"/>
                <a:gd name="connsiteX349" fmla="*/ 2815461 w 5608794"/>
                <a:gd name="connsiteY349" fmla="*/ 1766792 h 5481041"/>
                <a:gd name="connsiteX350" fmla="*/ 2796212 w 5608794"/>
                <a:gd name="connsiteY350" fmla="*/ 1843792 h 5481041"/>
                <a:gd name="connsiteX351" fmla="*/ 2738463 w 5608794"/>
                <a:gd name="connsiteY351" fmla="*/ 1863042 h 5481041"/>
                <a:gd name="connsiteX352" fmla="*/ 2719213 w 5608794"/>
                <a:gd name="connsiteY352" fmla="*/ 1997791 h 5481041"/>
                <a:gd name="connsiteX353" fmla="*/ 2642214 w 5608794"/>
                <a:gd name="connsiteY353" fmla="*/ 2074791 h 5481041"/>
                <a:gd name="connsiteX354" fmla="*/ 2661463 w 5608794"/>
                <a:gd name="connsiteY354" fmla="*/ 2132541 h 5481041"/>
                <a:gd name="connsiteX355" fmla="*/ 2584463 w 5608794"/>
                <a:gd name="connsiteY355" fmla="*/ 2151790 h 5481041"/>
                <a:gd name="connsiteX356" fmla="*/ 2430462 w 5608794"/>
                <a:gd name="connsiteY356" fmla="*/ 1978535 h 5481041"/>
                <a:gd name="connsiteX357" fmla="*/ 2411213 w 5608794"/>
                <a:gd name="connsiteY357" fmla="*/ 1959286 h 5481041"/>
                <a:gd name="connsiteX358" fmla="*/ 2411213 w 5608794"/>
                <a:gd name="connsiteY358" fmla="*/ 1747540 h 5481041"/>
                <a:gd name="connsiteX359" fmla="*/ 2488212 w 5608794"/>
                <a:gd name="connsiteY359" fmla="*/ 1593539 h 5481041"/>
                <a:gd name="connsiteX360" fmla="*/ 2488212 w 5608794"/>
                <a:gd name="connsiteY360" fmla="*/ 1574289 h 5481041"/>
                <a:gd name="connsiteX361" fmla="*/ 2796215 w 5608794"/>
                <a:gd name="connsiteY361" fmla="*/ 1266287 h 5481041"/>
                <a:gd name="connsiteX362" fmla="*/ 2430468 w 5608794"/>
                <a:gd name="connsiteY362" fmla="*/ 1978569 h 5481041"/>
                <a:gd name="connsiteX363" fmla="*/ 2372713 w 5608794"/>
                <a:gd name="connsiteY363" fmla="*/ 1940035 h 5481041"/>
                <a:gd name="connsiteX364" fmla="*/ 1987715 w 5608794"/>
                <a:gd name="connsiteY364" fmla="*/ 1920786 h 5481041"/>
                <a:gd name="connsiteX365" fmla="*/ 1737466 w 5608794"/>
                <a:gd name="connsiteY365" fmla="*/ 2017035 h 5481041"/>
                <a:gd name="connsiteX366" fmla="*/ 1698966 w 5608794"/>
                <a:gd name="connsiteY366" fmla="*/ 1805289 h 5481041"/>
                <a:gd name="connsiteX367" fmla="*/ 2372745 w 5608794"/>
                <a:gd name="connsiteY367" fmla="*/ 1786040 h 5481041"/>
                <a:gd name="connsiteX368" fmla="*/ 2372745 w 5608794"/>
                <a:gd name="connsiteY368" fmla="*/ 1940041 h 5481041"/>
                <a:gd name="connsiteX369" fmla="*/ 2372713 w 5608794"/>
                <a:gd name="connsiteY369" fmla="*/ 1978535 h 5481041"/>
                <a:gd name="connsiteX370" fmla="*/ 2391962 w 5608794"/>
                <a:gd name="connsiteY370" fmla="*/ 1997785 h 5481041"/>
                <a:gd name="connsiteX371" fmla="*/ 1698932 w 5608794"/>
                <a:gd name="connsiteY371" fmla="*/ 2113283 h 5481041"/>
                <a:gd name="connsiteX372" fmla="*/ 1718181 w 5608794"/>
                <a:gd name="connsiteY372" fmla="*/ 2074783 h 5481041"/>
                <a:gd name="connsiteX373" fmla="*/ 2372719 w 5608794"/>
                <a:gd name="connsiteY373" fmla="*/ 1978534 h 5481041"/>
                <a:gd name="connsiteX374" fmla="*/ 2603710 w 5608794"/>
                <a:gd name="connsiteY374" fmla="*/ 2228784 h 5481041"/>
                <a:gd name="connsiteX375" fmla="*/ 2622959 w 5608794"/>
                <a:gd name="connsiteY375" fmla="*/ 2228784 h 5481041"/>
                <a:gd name="connsiteX376" fmla="*/ 2603710 w 5608794"/>
                <a:gd name="connsiteY376" fmla="*/ 2248033 h 5481041"/>
                <a:gd name="connsiteX377" fmla="*/ 2930954 w 5608794"/>
                <a:gd name="connsiteY377" fmla="*/ 2132535 h 5481041"/>
                <a:gd name="connsiteX378" fmla="*/ 2950204 w 5608794"/>
                <a:gd name="connsiteY378" fmla="*/ 2113285 h 5481041"/>
                <a:gd name="connsiteX379" fmla="*/ 3065702 w 5608794"/>
                <a:gd name="connsiteY379" fmla="*/ 2113285 h 5481041"/>
                <a:gd name="connsiteX380" fmla="*/ 2930952 w 5608794"/>
                <a:gd name="connsiteY380" fmla="*/ 2132535 h 5481041"/>
                <a:gd name="connsiteX381" fmla="*/ 2430457 w 5608794"/>
                <a:gd name="connsiteY381" fmla="*/ 1997785 h 5481041"/>
                <a:gd name="connsiteX382" fmla="*/ 2430457 w 5608794"/>
                <a:gd name="connsiteY382" fmla="*/ 2017034 h 5481041"/>
                <a:gd name="connsiteX383" fmla="*/ 2449707 w 5608794"/>
                <a:gd name="connsiteY383" fmla="*/ 2017034 h 5481041"/>
                <a:gd name="connsiteX384" fmla="*/ 2276456 w 5608794"/>
                <a:gd name="connsiteY384" fmla="*/ 2594568 h 5481041"/>
                <a:gd name="connsiteX385" fmla="*/ 2314956 w 5608794"/>
                <a:gd name="connsiteY385" fmla="*/ 2729318 h 5481041"/>
                <a:gd name="connsiteX386" fmla="*/ 2430454 w 5608794"/>
                <a:gd name="connsiteY386" fmla="*/ 2613819 h 5481041"/>
                <a:gd name="connsiteX387" fmla="*/ 2488203 w 5608794"/>
                <a:gd name="connsiteY387" fmla="*/ 2613819 h 5481041"/>
                <a:gd name="connsiteX388" fmla="*/ 2584453 w 5608794"/>
                <a:gd name="connsiteY388" fmla="*/ 2556070 h 5481041"/>
                <a:gd name="connsiteX389" fmla="*/ 2603702 w 5608794"/>
                <a:gd name="connsiteY389" fmla="*/ 2498321 h 5481041"/>
                <a:gd name="connsiteX390" fmla="*/ 2661451 w 5608794"/>
                <a:gd name="connsiteY390" fmla="*/ 2517570 h 5481041"/>
                <a:gd name="connsiteX391" fmla="*/ 2719200 w 5608794"/>
                <a:gd name="connsiteY391" fmla="*/ 2459821 h 5481041"/>
                <a:gd name="connsiteX392" fmla="*/ 2776950 w 5608794"/>
                <a:gd name="connsiteY392" fmla="*/ 2459821 h 5481041"/>
                <a:gd name="connsiteX393" fmla="*/ 2873199 w 5608794"/>
                <a:gd name="connsiteY393" fmla="*/ 2363572 h 5481041"/>
                <a:gd name="connsiteX394" fmla="*/ 2930948 w 5608794"/>
                <a:gd name="connsiteY394" fmla="*/ 2382821 h 5481041"/>
                <a:gd name="connsiteX395" fmla="*/ 2969448 w 5608794"/>
                <a:gd name="connsiteY395" fmla="*/ 2267323 h 5481041"/>
                <a:gd name="connsiteX396" fmla="*/ 3027197 w 5608794"/>
                <a:gd name="connsiteY396" fmla="*/ 2286572 h 5481041"/>
                <a:gd name="connsiteX397" fmla="*/ 3181198 w 5608794"/>
                <a:gd name="connsiteY397" fmla="*/ 2248072 h 5481041"/>
                <a:gd name="connsiteX398" fmla="*/ 3084950 w 5608794"/>
                <a:gd name="connsiteY398" fmla="*/ 2344321 h 5481041"/>
                <a:gd name="connsiteX399" fmla="*/ 3027200 w 5608794"/>
                <a:gd name="connsiteY399" fmla="*/ 2363571 h 5481041"/>
                <a:gd name="connsiteX400" fmla="*/ 2853948 w 5608794"/>
                <a:gd name="connsiteY400" fmla="*/ 2517572 h 5481041"/>
                <a:gd name="connsiteX401" fmla="*/ 2796198 w 5608794"/>
                <a:gd name="connsiteY401" fmla="*/ 2536821 h 5481041"/>
                <a:gd name="connsiteX402" fmla="*/ 2719199 w 5608794"/>
                <a:gd name="connsiteY402" fmla="*/ 2575321 h 5481041"/>
                <a:gd name="connsiteX403" fmla="*/ 2680699 w 5608794"/>
                <a:gd name="connsiteY403" fmla="*/ 2575321 h 5481041"/>
                <a:gd name="connsiteX404" fmla="*/ 2584450 w 5608794"/>
                <a:gd name="connsiteY404" fmla="*/ 2671570 h 5481041"/>
                <a:gd name="connsiteX405" fmla="*/ 2468951 w 5608794"/>
                <a:gd name="connsiteY405" fmla="*/ 2690820 h 5481041"/>
                <a:gd name="connsiteX406" fmla="*/ 2449702 w 5608794"/>
                <a:gd name="connsiteY406" fmla="*/ 2748569 h 5481041"/>
                <a:gd name="connsiteX407" fmla="*/ 2372702 w 5608794"/>
                <a:gd name="connsiteY407" fmla="*/ 2729320 h 5481041"/>
                <a:gd name="connsiteX408" fmla="*/ 2314953 w 5608794"/>
                <a:gd name="connsiteY408" fmla="*/ 2748569 h 5481041"/>
                <a:gd name="connsiteX409" fmla="*/ 2372702 w 5608794"/>
                <a:gd name="connsiteY409" fmla="*/ 2825569 h 5481041"/>
                <a:gd name="connsiteX410" fmla="*/ 2237952 w 5608794"/>
                <a:gd name="connsiteY410" fmla="*/ 2883318 h 5481041"/>
                <a:gd name="connsiteX411" fmla="*/ 2237952 w 5608794"/>
                <a:gd name="connsiteY411" fmla="*/ 2748568 h 5481041"/>
                <a:gd name="connsiteX412" fmla="*/ 2180203 w 5608794"/>
                <a:gd name="connsiteY412" fmla="*/ 2767818 h 5481041"/>
                <a:gd name="connsiteX413" fmla="*/ 2141703 w 5608794"/>
                <a:gd name="connsiteY413" fmla="*/ 2844817 h 5481041"/>
                <a:gd name="connsiteX414" fmla="*/ 2083954 w 5608794"/>
                <a:gd name="connsiteY414" fmla="*/ 2806317 h 5481041"/>
                <a:gd name="connsiteX415" fmla="*/ 1987705 w 5608794"/>
                <a:gd name="connsiteY415" fmla="*/ 2864067 h 5481041"/>
                <a:gd name="connsiteX416" fmla="*/ 1852955 w 5608794"/>
                <a:gd name="connsiteY416" fmla="*/ 2844817 h 5481041"/>
                <a:gd name="connsiteX417" fmla="*/ 1814455 w 5608794"/>
                <a:gd name="connsiteY417" fmla="*/ 2883317 h 5481041"/>
                <a:gd name="connsiteX418" fmla="*/ 1737455 w 5608794"/>
                <a:gd name="connsiteY418" fmla="*/ 2902567 h 5481041"/>
                <a:gd name="connsiteX419" fmla="*/ 1679706 w 5608794"/>
                <a:gd name="connsiteY419" fmla="*/ 2921816 h 5481041"/>
                <a:gd name="connsiteX420" fmla="*/ 1448709 w 5608794"/>
                <a:gd name="connsiteY420" fmla="*/ 2921816 h 5481041"/>
                <a:gd name="connsiteX421" fmla="*/ 1390960 w 5608794"/>
                <a:gd name="connsiteY421" fmla="*/ 2921816 h 5481041"/>
                <a:gd name="connsiteX422" fmla="*/ 1256210 w 5608794"/>
                <a:gd name="connsiteY422" fmla="*/ 2921816 h 5481041"/>
                <a:gd name="connsiteX423" fmla="*/ 1390960 w 5608794"/>
                <a:gd name="connsiteY423" fmla="*/ 2864067 h 5481041"/>
                <a:gd name="connsiteX424" fmla="*/ 1429460 w 5608794"/>
                <a:gd name="connsiteY424" fmla="*/ 2806317 h 5481041"/>
                <a:gd name="connsiteX425" fmla="*/ 1544958 w 5608794"/>
                <a:gd name="connsiteY425" fmla="*/ 2864067 h 5481041"/>
                <a:gd name="connsiteX426" fmla="*/ 1564207 w 5608794"/>
                <a:gd name="connsiteY426" fmla="*/ 2825567 h 5481041"/>
                <a:gd name="connsiteX427" fmla="*/ 1698957 w 5608794"/>
                <a:gd name="connsiteY427" fmla="*/ 2825567 h 5481041"/>
                <a:gd name="connsiteX428" fmla="*/ 1756707 w 5608794"/>
                <a:gd name="connsiteY428" fmla="*/ 2806317 h 5481041"/>
                <a:gd name="connsiteX429" fmla="*/ 1814456 w 5608794"/>
                <a:gd name="connsiteY429" fmla="*/ 2787068 h 5481041"/>
                <a:gd name="connsiteX430" fmla="*/ 1872205 w 5608794"/>
                <a:gd name="connsiteY430" fmla="*/ 2729319 h 5481041"/>
                <a:gd name="connsiteX431" fmla="*/ 1910705 w 5608794"/>
                <a:gd name="connsiteY431" fmla="*/ 2767818 h 5481041"/>
                <a:gd name="connsiteX432" fmla="*/ 2026204 w 5608794"/>
                <a:gd name="connsiteY432" fmla="*/ 2767818 h 5481041"/>
                <a:gd name="connsiteX433" fmla="*/ 2064703 w 5608794"/>
                <a:gd name="connsiteY433" fmla="*/ 2729319 h 5481041"/>
                <a:gd name="connsiteX434" fmla="*/ 2237956 w 5608794"/>
                <a:gd name="connsiteY434" fmla="*/ 2729319 h 5481041"/>
                <a:gd name="connsiteX435" fmla="*/ 2180207 w 5608794"/>
                <a:gd name="connsiteY435" fmla="*/ 2613820 h 5481041"/>
                <a:gd name="connsiteX436" fmla="*/ 2276456 w 5608794"/>
                <a:gd name="connsiteY436" fmla="*/ 2594571 h 5481041"/>
                <a:gd name="connsiteX437" fmla="*/ 1621918 w 5608794"/>
                <a:gd name="connsiteY437" fmla="*/ 2536819 h 5481041"/>
                <a:gd name="connsiteX438" fmla="*/ 1641168 w 5608794"/>
                <a:gd name="connsiteY438" fmla="*/ 2556068 h 5481041"/>
                <a:gd name="connsiteX439" fmla="*/ 1256170 w 5608794"/>
                <a:gd name="connsiteY439" fmla="*/ 2748562 h 5481041"/>
                <a:gd name="connsiteX440" fmla="*/ 1621917 w 5608794"/>
                <a:gd name="connsiteY440" fmla="*/ 2536817 h 5481041"/>
                <a:gd name="connsiteX441" fmla="*/ 2122415 w 5608794"/>
                <a:gd name="connsiteY441" fmla="*/ 2633068 h 5481041"/>
                <a:gd name="connsiteX442" fmla="*/ 2141665 w 5608794"/>
                <a:gd name="connsiteY442" fmla="*/ 2671567 h 5481041"/>
                <a:gd name="connsiteX443" fmla="*/ 2122415 w 5608794"/>
                <a:gd name="connsiteY443" fmla="*/ 2633068 h 5481041"/>
                <a:gd name="connsiteX444" fmla="*/ 2334161 w 5608794"/>
                <a:gd name="connsiteY444" fmla="*/ 2575318 h 5481041"/>
                <a:gd name="connsiteX445" fmla="*/ 2353410 w 5608794"/>
                <a:gd name="connsiteY445" fmla="*/ 2556069 h 5481041"/>
                <a:gd name="connsiteX446" fmla="*/ 2334161 w 5608794"/>
                <a:gd name="connsiteY446" fmla="*/ 2633069 h 5481041"/>
                <a:gd name="connsiteX447" fmla="*/ 2334161 w 5608794"/>
                <a:gd name="connsiteY447" fmla="*/ 2575319 h 5481041"/>
                <a:gd name="connsiteX448" fmla="*/ 1583377 w 5608794"/>
                <a:gd name="connsiteY448" fmla="*/ 1747538 h 5481041"/>
                <a:gd name="connsiteX449" fmla="*/ 1602626 w 5608794"/>
                <a:gd name="connsiteY449" fmla="*/ 1766788 h 5481041"/>
                <a:gd name="connsiteX450" fmla="*/ 1602626 w 5608794"/>
                <a:gd name="connsiteY450" fmla="*/ 1863037 h 5481041"/>
                <a:gd name="connsiteX451" fmla="*/ 1544877 w 5608794"/>
                <a:gd name="connsiteY451" fmla="*/ 1863037 h 5481041"/>
                <a:gd name="connsiteX452" fmla="*/ 1487127 w 5608794"/>
                <a:gd name="connsiteY452" fmla="*/ 1959286 h 5481041"/>
                <a:gd name="connsiteX453" fmla="*/ 1390878 w 5608794"/>
                <a:gd name="connsiteY453" fmla="*/ 2036285 h 5481041"/>
                <a:gd name="connsiteX454" fmla="*/ 1371629 w 5608794"/>
                <a:gd name="connsiteY454" fmla="*/ 2094035 h 5481041"/>
                <a:gd name="connsiteX455" fmla="*/ 1333129 w 5608794"/>
                <a:gd name="connsiteY455" fmla="*/ 2151784 h 5481041"/>
                <a:gd name="connsiteX456" fmla="*/ 1294629 w 5608794"/>
                <a:gd name="connsiteY456" fmla="*/ 2209533 h 5481041"/>
                <a:gd name="connsiteX457" fmla="*/ 1102135 w 5608794"/>
                <a:gd name="connsiteY457" fmla="*/ 2344283 h 5481041"/>
                <a:gd name="connsiteX458" fmla="*/ 1063635 w 5608794"/>
                <a:gd name="connsiteY458" fmla="*/ 2402032 h 5481041"/>
                <a:gd name="connsiteX459" fmla="*/ 948137 w 5608794"/>
                <a:gd name="connsiteY459" fmla="*/ 2479032 h 5481041"/>
                <a:gd name="connsiteX460" fmla="*/ 1025136 w 5608794"/>
                <a:gd name="connsiteY460" fmla="*/ 2344282 h 5481041"/>
                <a:gd name="connsiteX461" fmla="*/ 1025136 w 5608794"/>
                <a:gd name="connsiteY461" fmla="*/ 2267282 h 5481041"/>
                <a:gd name="connsiteX462" fmla="*/ 1140635 w 5608794"/>
                <a:gd name="connsiteY462" fmla="*/ 2248033 h 5481041"/>
                <a:gd name="connsiteX463" fmla="*/ 1140635 w 5608794"/>
                <a:gd name="connsiteY463" fmla="*/ 2190284 h 5481041"/>
                <a:gd name="connsiteX464" fmla="*/ 1256133 w 5608794"/>
                <a:gd name="connsiteY464" fmla="*/ 2113284 h 5481041"/>
                <a:gd name="connsiteX465" fmla="*/ 1275383 w 5608794"/>
                <a:gd name="connsiteY465" fmla="*/ 2074784 h 5481041"/>
                <a:gd name="connsiteX466" fmla="*/ 1313883 w 5608794"/>
                <a:gd name="connsiteY466" fmla="*/ 2017035 h 5481041"/>
                <a:gd name="connsiteX467" fmla="*/ 1313883 w 5608794"/>
                <a:gd name="connsiteY467" fmla="*/ 1940035 h 5481041"/>
                <a:gd name="connsiteX468" fmla="*/ 1371632 w 5608794"/>
                <a:gd name="connsiteY468" fmla="*/ 1940035 h 5481041"/>
                <a:gd name="connsiteX469" fmla="*/ 1467881 w 5608794"/>
                <a:gd name="connsiteY469" fmla="*/ 1863036 h 5481041"/>
                <a:gd name="connsiteX470" fmla="*/ 1467881 w 5608794"/>
                <a:gd name="connsiteY470" fmla="*/ 1824536 h 5481041"/>
                <a:gd name="connsiteX471" fmla="*/ 1583379 w 5608794"/>
                <a:gd name="connsiteY471" fmla="*/ 1747536 h 5481041"/>
                <a:gd name="connsiteX472" fmla="*/ 2411157 w 5608794"/>
                <a:gd name="connsiteY472" fmla="*/ 1420294 h 5481041"/>
                <a:gd name="connsiteX473" fmla="*/ 1525622 w 5608794"/>
                <a:gd name="connsiteY473" fmla="*/ 1343294 h 5481041"/>
                <a:gd name="connsiteX474" fmla="*/ 2411157 w 5608794"/>
                <a:gd name="connsiteY474" fmla="*/ 1420294 h 5481041"/>
                <a:gd name="connsiteX475" fmla="*/ 851844 w 5608794"/>
                <a:gd name="connsiteY475" fmla="*/ 2344321 h 5481041"/>
                <a:gd name="connsiteX476" fmla="*/ 1506381 w 5608794"/>
                <a:gd name="connsiteY476" fmla="*/ 1728287 h 5481041"/>
                <a:gd name="connsiteX477" fmla="*/ 851844 w 5608794"/>
                <a:gd name="connsiteY477" fmla="*/ 2344321 h 5481041"/>
                <a:gd name="connsiteX478" fmla="*/ 3527639 w 5608794"/>
                <a:gd name="connsiteY478" fmla="*/ 3037352 h 5481041"/>
                <a:gd name="connsiteX479" fmla="*/ 3758636 w 5608794"/>
                <a:gd name="connsiteY479" fmla="*/ 2921853 h 5481041"/>
                <a:gd name="connsiteX480" fmla="*/ 3816385 w 5608794"/>
                <a:gd name="connsiteY480" fmla="*/ 2902604 h 5481041"/>
                <a:gd name="connsiteX481" fmla="*/ 3835635 w 5608794"/>
                <a:gd name="connsiteY481" fmla="*/ 2921853 h 5481041"/>
                <a:gd name="connsiteX482" fmla="*/ 3277354 w 5608794"/>
                <a:gd name="connsiteY482" fmla="*/ 3364596 h 5481041"/>
                <a:gd name="connsiteX483" fmla="*/ 3527603 w 5608794"/>
                <a:gd name="connsiteY483" fmla="*/ 3037352 h 5481041"/>
                <a:gd name="connsiteX484" fmla="*/ 3546889 w 5608794"/>
                <a:gd name="connsiteY484" fmla="*/ 1786061 h 5481041"/>
                <a:gd name="connsiteX485" fmla="*/ 3816388 w 5608794"/>
                <a:gd name="connsiteY485" fmla="*/ 1689811 h 5481041"/>
                <a:gd name="connsiteX486" fmla="*/ 4278383 w 5608794"/>
                <a:gd name="connsiteY486" fmla="*/ 1843813 h 5481041"/>
                <a:gd name="connsiteX487" fmla="*/ 3373597 w 5608794"/>
                <a:gd name="connsiteY487" fmla="*/ 1920812 h 5481041"/>
                <a:gd name="connsiteX488" fmla="*/ 3546849 w 5608794"/>
                <a:gd name="connsiteY488" fmla="*/ 1786062 h 5481041"/>
                <a:gd name="connsiteX489" fmla="*/ 3931887 w 5608794"/>
                <a:gd name="connsiteY489" fmla="*/ 996783 h 5481041"/>
                <a:gd name="connsiteX490" fmla="*/ 3200354 w 5608794"/>
                <a:gd name="connsiteY490" fmla="*/ 1516531 h 5481041"/>
                <a:gd name="connsiteX491" fmla="*/ 3931887 w 5608794"/>
                <a:gd name="connsiteY491" fmla="*/ 996783 h 5481041"/>
                <a:gd name="connsiteX492" fmla="*/ 3951136 w 5608794"/>
                <a:gd name="connsiteY492" fmla="*/ 2690807 h 5481041"/>
                <a:gd name="connsiteX493" fmla="*/ 3970386 w 5608794"/>
                <a:gd name="connsiteY493" fmla="*/ 2633058 h 5481041"/>
                <a:gd name="connsiteX494" fmla="*/ 4028135 w 5608794"/>
                <a:gd name="connsiteY494" fmla="*/ 2613809 h 5481041"/>
                <a:gd name="connsiteX495" fmla="*/ 4066635 w 5608794"/>
                <a:gd name="connsiteY495" fmla="*/ 2575309 h 5481041"/>
                <a:gd name="connsiteX496" fmla="*/ 4124384 w 5608794"/>
                <a:gd name="connsiteY496" fmla="*/ 2594558 h 5481041"/>
                <a:gd name="connsiteX497" fmla="*/ 4182134 w 5608794"/>
                <a:gd name="connsiteY497" fmla="*/ 2575309 h 5481041"/>
                <a:gd name="connsiteX498" fmla="*/ 4239883 w 5608794"/>
                <a:gd name="connsiteY498" fmla="*/ 2594558 h 5481041"/>
                <a:gd name="connsiteX499" fmla="*/ 4374633 w 5608794"/>
                <a:gd name="connsiteY499" fmla="*/ 2536809 h 5481041"/>
                <a:gd name="connsiteX500" fmla="*/ 4413133 w 5608794"/>
                <a:gd name="connsiteY500" fmla="*/ 2556058 h 5481041"/>
                <a:gd name="connsiteX501" fmla="*/ 4451633 w 5608794"/>
                <a:gd name="connsiteY501" fmla="*/ 2536809 h 5481041"/>
                <a:gd name="connsiteX502" fmla="*/ 4528632 w 5608794"/>
                <a:gd name="connsiteY502" fmla="*/ 2575309 h 5481041"/>
                <a:gd name="connsiteX503" fmla="*/ 4509383 w 5608794"/>
                <a:gd name="connsiteY503" fmla="*/ 2575309 h 5481041"/>
                <a:gd name="connsiteX504" fmla="*/ 4297637 w 5608794"/>
                <a:gd name="connsiteY504" fmla="*/ 2671558 h 5481041"/>
                <a:gd name="connsiteX505" fmla="*/ 4239888 w 5608794"/>
                <a:gd name="connsiteY505" fmla="*/ 2671558 h 5481041"/>
                <a:gd name="connsiteX506" fmla="*/ 4162888 w 5608794"/>
                <a:gd name="connsiteY506" fmla="*/ 2690807 h 5481041"/>
                <a:gd name="connsiteX507" fmla="*/ 4105139 w 5608794"/>
                <a:gd name="connsiteY507" fmla="*/ 2671558 h 5481041"/>
                <a:gd name="connsiteX508" fmla="*/ 3989640 w 5608794"/>
                <a:gd name="connsiteY508" fmla="*/ 2729307 h 5481041"/>
                <a:gd name="connsiteX509" fmla="*/ 3951140 w 5608794"/>
                <a:gd name="connsiteY509" fmla="*/ 2690807 h 5481041"/>
                <a:gd name="connsiteX510" fmla="*/ 3951136 w 5608794"/>
                <a:gd name="connsiteY510" fmla="*/ 2402056 h 5481041"/>
                <a:gd name="connsiteX511" fmla="*/ 3931887 w 5608794"/>
                <a:gd name="connsiteY511" fmla="*/ 2382807 h 5481041"/>
                <a:gd name="connsiteX512" fmla="*/ 3893387 w 5608794"/>
                <a:gd name="connsiteY512" fmla="*/ 2421306 h 5481041"/>
                <a:gd name="connsiteX513" fmla="*/ 3854887 w 5608794"/>
                <a:gd name="connsiteY513" fmla="*/ 2459806 h 5481041"/>
                <a:gd name="connsiteX514" fmla="*/ 3835638 w 5608794"/>
                <a:gd name="connsiteY514" fmla="*/ 2498306 h 5481041"/>
                <a:gd name="connsiteX515" fmla="*/ 3816388 w 5608794"/>
                <a:gd name="connsiteY515" fmla="*/ 2479057 h 5481041"/>
                <a:gd name="connsiteX516" fmla="*/ 3951138 w 5608794"/>
                <a:gd name="connsiteY516" fmla="*/ 2363558 h 5481041"/>
                <a:gd name="connsiteX517" fmla="*/ 4143633 w 5608794"/>
                <a:gd name="connsiteY517" fmla="*/ 2305809 h 5481041"/>
                <a:gd name="connsiteX518" fmla="*/ 4182132 w 5608794"/>
                <a:gd name="connsiteY518" fmla="*/ 2286559 h 5481041"/>
                <a:gd name="connsiteX519" fmla="*/ 4182132 w 5608794"/>
                <a:gd name="connsiteY519" fmla="*/ 2325059 h 5481041"/>
                <a:gd name="connsiteX520" fmla="*/ 3951136 w 5608794"/>
                <a:gd name="connsiteY520" fmla="*/ 2402059 h 5481041"/>
                <a:gd name="connsiteX521" fmla="*/ 3758642 w 5608794"/>
                <a:gd name="connsiteY521" fmla="*/ 2517554 h 5481041"/>
                <a:gd name="connsiteX522" fmla="*/ 3739393 w 5608794"/>
                <a:gd name="connsiteY522" fmla="*/ 2556054 h 5481041"/>
                <a:gd name="connsiteX523" fmla="*/ 3720143 w 5608794"/>
                <a:gd name="connsiteY523" fmla="*/ 2575304 h 5481041"/>
                <a:gd name="connsiteX524" fmla="*/ 3623894 w 5608794"/>
                <a:gd name="connsiteY524" fmla="*/ 2613803 h 5481041"/>
                <a:gd name="connsiteX525" fmla="*/ 3604645 w 5608794"/>
                <a:gd name="connsiteY525" fmla="*/ 2671553 h 5481041"/>
                <a:gd name="connsiteX526" fmla="*/ 3527645 w 5608794"/>
                <a:gd name="connsiteY526" fmla="*/ 2710053 h 5481041"/>
                <a:gd name="connsiteX527" fmla="*/ 3469896 w 5608794"/>
                <a:gd name="connsiteY527" fmla="*/ 2748552 h 5481041"/>
                <a:gd name="connsiteX528" fmla="*/ 3258150 w 5608794"/>
                <a:gd name="connsiteY528" fmla="*/ 2825552 h 5481041"/>
                <a:gd name="connsiteX529" fmla="*/ 3200401 w 5608794"/>
                <a:gd name="connsiteY529" fmla="*/ 2864052 h 5481041"/>
                <a:gd name="connsiteX530" fmla="*/ 3065651 w 5608794"/>
                <a:gd name="connsiteY530" fmla="*/ 2902552 h 5481041"/>
                <a:gd name="connsiteX531" fmla="*/ 3200401 w 5608794"/>
                <a:gd name="connsiteY531" fmla="*/ 2806303 h 5481041"/>
                <a:gd name="connsiteX532" fmla="*/ 3200401 w 5608794"/>
                <a:gd name="connsiteY532" fmla="*/ 2729303 h 5481041"/>
                <a:gd name="connsiteX533" fmla="*/ 3315899 w 5608794"/>
                <a:gd name="connsiteY533" fmla="*/ 2748552 h 5481041"/>
                <a:gd name="connsiteX534" fmla="*/ 3335149 w 5608794"/>
                <a:gd name="connsiteY534" fmla="*/ 2690803 h 5481041"/>
                <a:gd name="connsiteX535" fmla="*/ 3469899 w 5608794"/>
                <a:gd name="connsiteY535" fmla="*/ 2652303 h 5481041"/>
                <a:gd name="connsiteX536" fmla="*/ 3489148 w 5608794"/>
                <a:gd name="connsiteY536" fmla="*/ 2613803 h 5481041"/>
                <a:gd name="connsiteX537" fmla="*/ 3566148 w 5608794"/>
                <a:gd name="connsiteY537" fmla="*/ 2575304 h 5481041"/>
                <a:gd name="connsiteX538" fmla="*/ 3585397 w 5608794"/>
                <a:gd name="connsiteY538" fmla="*/ 2517554 h 5481041"/>
                <a:gd name="connsiteX539" fmla="*/ 3643147 w 5608794"/>
                <a:gd name="connsiteY539" fmla="*/ 2517554 h 5481041"/>
                <a:gd name="connsiteX540" fmla="*/ 3739396 w 5608794"/>
                <a:gd name="connsiteY540" fmla="*/ 2479055 h 5481041"/>
                <a:gd name="connsiteX541" fmla="*/ 3758645 w 5608794"/>
                <a:gd name="connsiteY541" fmla="*/ 2421305 h 5481041"/>
                <a:gd name="connsiteX542" fmla="*/ 3797145 w 5608794"/>
                <a:gd name="connsiteY542" fmla="*/ 2440555 h 5481041"/>
                <a:gd name="connsiteX543" fmla="*/ 3758645 w 5608794"/>
                <a:gd name="connsiteY543" fmla="*/ 2517554 h 5481041"/>
                <a:gd name="connsiteX544" fmla="*/ 4547919 w 5608794"/>
                <a:gd name="connsiteY544" fmla="*/ 2575304 h 5481041"/>
                <a:gd name="connsiteX545" fmla="*/ 4567169 w 5608794"/>
                <a:gd name="connsiteY545" fmla="*/ 2575304 h 5481041"/>
                <a:gd name="connsiteX546" fmla="*/ 4547919 w 5608794"/>
                <a:gd name="connsiteY546" fmla="*/ 2575304 h 5481041"/>
                <a:gd name="connsiteX547" fmla="*/ 4567169 w 5608794"/>
                <a:gd name="connsiteY547" fmla="*/ 2286552 h 5481041"/>
                <a:gd name="connsiteX548" fmla="*/ 4547919 w 5608794"/>
                <a:gd name="connsiteY548" fmla="*/ 2286552 h 5481041"/>
                <a:gd name="connsiteX549" fmla="*/ 4547919 w 5608794"/>
                <a:gd name="connsiteY549" fmla="*/ 2228803 h 5481041"/>
                <a:gd name="connsiteX550" fmla="*/ 4413170 w 5608794"/>
                <a:gd name="connsiteY550" fmla="*/ 2248053 h 5481041"/>
                <a:gd name="connsiteX551" fmla="*/ 4316921 w 5608794"/>
                <a:gd name="connsiteY551" fmla="*/ 2190303 h 5481041"/>
                <a:gd name="connsiteX552" fmla="*/ 4278421 w 5608794"/>
                <a:gd name="connsiteY552" fmla="*/ 2228803 h 5481041"/>
                <a:gd name="connsiteX553" fmla="*/ 4259171 w 5608794"/>
                <a:gd name="connsiteY553" fmla="*/ 2209554 h 5481041"/>
                <a:gd name="connsiteX554" fmla="*/ 4355421 w 5608794"/>
                <a:gd name="connsiteY554" fmla="*/ 2113305 h 5481041"/>
                <a:gd name="connsiteX555" fmla="*/ 4393921 w 5608794"/>
                <a:gd name="connsiteY555" fmla="*/ 2151805 h 5481041"/>
                <a:gd name="connsiteX556" fmla="*/ 4490169 w 5608794"/>
                <a:gd name="connsiteY556" fmla="*/ 2151805 h 5481041"/>
                <a:gd name="connsiteX557" fmla="*/ 4547919 w 5608794"/>
                <a:gd name="connsiteY557" fmla="*/ 2113305 h 5481041"/>
                <a:gd name="connsiteX558" fmla="*/ 4586419 w 5608794"/>
                <a:gd name="connsiteY558" fmla="*/ 2171054 h 5481041"/>
                <a:gd name="connsiteX559" fmla="*/ 4663418 w 5608794"/>
                <a:gd name="connsiteY559" fmla="*/ 2190303 h 5481041"/>
                <a:gd name="connsiteX560" fmla="*/ 4701918 w 5608794"/>
                <a:gd name="connsiteY560" fmla="*/ 2209553 h 5481041"/>
                <a:gd name="connsiteX561" fmla="*/ 4836668 w 5608794"/>
                <a:gd name="connsiteY561" fmla="*/ 2209553 h 5481041"/>
                <a:gd name="connsiteX562" fmla="*/ 4875168 w 5608794"/>
                <a:gd name="connsiteY562" fmla="*/ 2248053 h 5481041"/>
                <a:gd name="connsiteX563" fmla="*/ 4971417 w 5608794"/>
                <a:gd name="connsiteY563" fmla="*/ 2190303 h 5481041"/>
                <a:gd name="connsiteX564" fmla="*/ 5009917 w 5608794"/>
                <a:gd name="connsiteY564" fmla="*/ 2248053 h 5481041"/>
                <a:gd name="connsiteX565" fmla="*/ 5163918 w 5608794"/>
                <a:gd name="connsiteY565" fmla="*/ 2305802 h 5481041"/>
                <a:gd name="connsiteX566" fmla="*/ 5009917 w 5608794"/>
                <a:gd name="connsiteY566" fmla="*/ 2305802 h 5481041"/>
                <a:gd name="connsiteX567" fmla="*/ 4952168 w 5608794"/>
                <a:gd name="connsiteY567" fmla="*/ 2305802 h 5481041"/>
                <a:gd name="connsiteX568" fmla="*/ 4721171 w 5608794"/>
                <a:gd name="connsiteY568" fmla="*/ 2305802 h 5481041"/>
                <a:gd name="connsiteX569" fmla="*/ 4663421 w 5608794"/>
                <a:gd name="connsiteY569" fmla="*/ 2286552 h 5481041"/>
                <a:gd name="connsiteX570" fmla="*/ 4586422 w 5608794"/>
                <a:gd name="connsiteY570" fmla="*/ 2267303 h 5481041"/>
                <a:gd name="connsiteX571" fmla="*/ 4567172 w 5608794"/>
                <a:gd name="connsiteY571" fmla="*/ 2286552 h 5481041"/>
                <a:gd name="connsiteX572" fmla="*/ 4336172 w 5608794"/>
                <a:gd name="connsiteY572" fmla="*/ 1920805 h 5481041"/>
                <a:gd name="connsiteX573" fmla="*/ 4278423 w 5608794"/>
                <a:gd name="connsiteY573" fmla="*/ 1940055 h 5481041"/>
                <a:gd name="connsiteX574" fmla="*/ 4259173 w 5608794"/>
                <a:gd name="connsiteY574" fmla="*/ 1959304 h 5481041"/>
                <a:gd name="connsiteX575" fmla="*/ 4239924 w 5608794"/>
                <a:gd name="connsiteY575" fmla="*/ 1978554 h 5481041"/>
                <a:gd name="connsiteX576" fmla="*/ 4220675 w 5608794"/>
                <a:gd name="connsiteY576" fmla="*/ 1978554 h 5481041"/>
                <a:gd name="connsiteX577" fmla="*/ 4124425 w 5608794"/>
                <a:gd name="connsiteY577" fmla="*/ 2036303 h 5481041"/>
                <a:gd name="connsiteX578" fmla="*/ 3989675 w 5608794"/>
                <a:gd name="connsiteY578" fmla="*/ 2017054 h 5481041"/>
                <a:gd name="connsiteX579" fmla="*/ 3951176 w 5608794"/>
                <a:gd name="connsiteY579" fmla="*/ 2055553 h 5481041"/>
                <a:gd name="connsiteX580" fmla="*/ 3874176 w 5608794"/>
                <a:gd name="connsiteY580" fmla="*/ 2074803 h 5481041"/>
                <a:gd name="connsiteX581" fmla="*/ 3797176 w 5608794"/>
                <a:gd name="connsiteY581" fmla="*/ 2094052 h 5481041"/>
                <a:gd name="connsiteX582" fmla="*/ 3585430 w 5608794"/>
                <a:gd name="connsiteY582" fmla="*/ 2094052 h 5481041"/>
                <a:gd name="connsiteX583" fmla="*/ 3508431 w 5608794"/>
                <a:gd name="connsiteY583" fmla="*/ 2113302 h 5481041"/>
                <a:gd name="connsiteX584" fmla="*/ 3373681 w 5608794"/>
                <a:gd name="connsiteY584" fmla="*/ 2094052 h 5481041"/>
                <a:gd name="connsiteX585" fmla="*/ 3527682 w 5608794"/>
                <a:gd name="connsiteY585" fmla="*/ 2036303 h 5481041"/>
                <a:gd name="connsiteX586" fmla="*/ 3566182 w 5608794"/>
                <a:gd name="connsiteY586" fmla="*/ 1978554 h 5481041"/>
                <a:gd name="connsiteX587" fmla="*/ 3662431 w 5608794"/>
                <a:gd name="connsiteY587" fmla="*/ 2036303 h 5481041"/>
                <a:gd name="connsiteX588" fmla="*/ 3700931 w 5608794"/>
                <a:gd name="connsiteY588" fmla="*/ 1997803 h 5481041"/>
                <a:gd name="connsiteX589" fmla="*/ 3816430 w 5608794"/>
                <a:gd name="connsiteY589" fmla="*/ 1997803 h 5481041"/>
                <a:gd name="connsiteX590" fmla="*/ 3874179 w 5608794"/>
                <a:gd name="connsiteY590" fmla="*/ 1978554 h 5481041"/>
                <a:gd name="connsiteX591" fmla="*/ 3951179 w 5608794"/>
                <a:gd name="connsiteY591" fmla="*/ 1959304 h 5481041"/>
                <a:gd name="connsiteX592" fmla="*/ 3989678 w 5608794"/>
                <a:gd name="connsiteY592" fmla="*/ 1901555 h 5481041"/>
                <a:gd name="connsiteX593" fmla="*/ 4047428 w 5608794"/>
                <a:gd name="connsiteY593" fmla="*/ 1940055 h 5481041"/>
                <a:gd name="connsiteX594" fmla="*/ 4143677 w 5608794"/>
                <a:gd name="connsiteY594" fmla="*/ 1940055 h 5481041"/>
                <a:gd name="connsiteX595" fmla="*/ 4182177 w 5608794"/>
                <a:gd name="connsiteY595" fmla="*/ 1901555 h 5481041"/>
                <a:gd name="connsiteX596" fmla="*/ 4336178 w 5608794"/>
                <a:gd name="connsiteY596" fmla="*/ 1920804 h 5481041"/>
                <a:gd name="connsiteX597" fmla="*/ 4374672 w 5608794"/>
                <a:gd name="connsiteY597" fmla="*/ 1940055 h 5481041"/>
                <a:gd name="connsiteX598" fmla="*/ 4374672 w 5608794"/>
                <a:gd name="connsiteY598" fmla="*/ 1959304 h 5481041"/>
                <a:gd name="connsiteX599" fmla="*/ 5144708 w 5608794"/>
                <a:gd name="connsiteY599" fmla="*/ 2132557 h 5481041"/>
                <a:gd name="connsiteX600" fmla="*/ 4374672 w 5608794"/>
                <a:gd name="connsiteY600" fmla="*/ 1940063 h 5481041"/>
                <a:gd name="connsiteX601" fmla="*/ 3469886 w 5608794"/>
                <a:gd name="connsiteY601" fmla="*/ 2325053 h 5481041"/>
                <a:gd name="connsiteX602" fmla="*/ 3450637 w 5608794"/>
                <a:gd name="connsiteY602" fmla="*/ 2305804 h 5481041"/>
                <a:gd name="connsiteX603" fmla="*/ 3277384 w 5608794"/>
                <a:gd name="connsiteY603" fmla="*/ 2402053 h 5481041"/>
                <a:gd name="connsiteX604" fmla="*/ 3277384 w 5608794"/>
                <a:gd name="connsiteY604" fmla="*/ 2459802 h 5481041"/>
                <a:gd name="connsiteX605" fmla="*/ 3469878 w 5608794"/>
                <a:gd name="connsiteY605" fmla="*/ 2325052 h 5481041"/>
                <a:gd name="connsiteX606" fmla="*/ 3007892 w 5608794"/>
                <a:gd name="connsiteY606" fmla="*/ 2921836 h 5481041"/>
                <a:gd name="connsiteX607" fmla="*/ 2988643 w 5608794"/>
                <a:gd name="connsiteY607" fmla="*/ 2787087 h 5481041"/>
                <a:gd name="connsiteX608" fmla="*/ 2853893 w 5608794"/>
                <a:gd name="connsiteY608" fmla="*/ 2844836 h 5481041"/>
                <a:gd name="connsiteX609" fmla="*/ 3027145 w 5608794"/>
                <a:gd name="connsiteY609" fmla="*/ 2941085 h 5481041"/>
                <a:gd name="connsiteX610" fmla="*/ 2391858 w 5608794"/>
                <a:gd name="connsiteY610" fmla="*/ 2844837 h 5481041"/>
                <a:gd name="connsiteX611" fmla="*/ 2430357 w 5608794"/>
                <a:gd name="connsiteY611" fmla="*/ 2864086 h 5481041"/>
                <a:gd name="connsiteX612" fmla="*/ 2218612 w 5608794"/>
                <a:gd name="connsiteY612" fmla="*/ 2998836 h 5481041"/>
                <a:gd name="connsiteX613" fmla="*/ 2391864 w 5608794"/>
                <a:gd name="connsiteY613" fmla="*/ 2844835 h 5481041"/>
                <a:gd name="connsiteX614" fmla="*/ 2757604 w 5608794"/>
                <a:gd name="connsiteY614" fmla="*/ 2883337 h 5481041"/>
                <a:gd name="connsiteX615" fmla="*/ 2815354 w 5608794"/>
                <a:gd name="connsiteY615" fmla="*/ 2883337 h 5481041"/>
                <a:gd name="connsiteX616" fmla="*/ 3104105 w 5608794"/>
                <a:gd name="connsiteY616" fmla="*/ 3075831 h 5481041"/>
                <a:gd name="connsiteX617" fmla="*/ 2757609 w 5608794"/>
                <a:gd name="connsiteY617" fmla="*/ 2883337 h 5481041"/>
                <a:gd name="connsiteX618" fmla="*/ 3681632 w 5608794"/>
                <a:gd name="connsiteY618" fmla="*/ 3942114 h 5481041"/>
                <a:gd name="connsiteX619" fmla="*/ 3084848 w 5608794"/>
                <a:gd name="connsiteY619" fmla="*/ 3730368 h 5481041"/>
                <a:gd name="connsiteX620" fmla="*/ 2642106 w 5608794"/>
                <a:gd name="connsiteY620" fmla="*/ 4173111 h 5481041"/>
                <a:gd name="connsiteX621" fmla="*/ 2796107 w 5608794"/>
                <a:gd name="connsiteY621" fmla="*/ 4096111 h 5481041"/>
                <a:gd name="connsiteX622" fmla="*/ 2853856 w 5608794"/>
                <a:gd name="connsiteY622" fmla="*/ 4115361 h 5481041"/>
                <a:gd name="connsiteX623" fmla="*/ 2950105 w 5608794"/>
                <a:gd name="connsiteY623" fmla="*/ 4076861 h 5481041"/>
                <a:gd name="connsiteX624" fmla="*/ 2988605 w 5608794"/>
                <a:gd name="connsiteY624" fmla="*/ 4038361 h 5481041"/>
                <a:gd name="connsiteX625" fmla="*/ 3046355 w 5608794"/>
                <a:gd name="connsiteY625" fmla="*/ 4057610 h 5481041"/>
                <a:gd name="connsiteX626" fmla="*/ 3123354 w 5608794"/>
                <a:gd name="connsiteY626" fmla="*/ 4038361 h 5481041"/>
                <a:gd name="connsiteX627" fmla="*/ 3161854 w 5608794"/>
                <a:gd name="connsiteY627" fmla="*/ 4057610 h 5481041"/>
                <a:gd name="connsiteX628" fmla="*/ 3296604 w 5608794"/>
                <a:gd name="connsiteY628" fmla="*/ 3999861 h 5481041"/>
                <a:gd name="connsiteX629" fmla="*/ 3335104 w 5608794"/>
                <a:gd name="connsiteY629" fmla="*/ 4019110 h 5481041"/>
                <a:gd name="connsiteX630" fmla="*/ 3412103 w 5608794"/>
                <a:gd name="connsiteY630" fmla="*/ 3942111 h 5481041"/>
                <a:gd name="connsiteX631" fmla="*/ 3469853 w 5608794"/>
                <a:gd name="connsiteY631" fmla="*/ 3980611 h 5481041"/>
                <a:gd name="connsiteX632" fmla="*/ 3623854 w 5608794"/>
                <a:gd name="connsiteY632" fmla="*/ 3961361 h 5481041"/>
                <a:gd name="connsiteX633" fmla="*/ 3489104 w 5608794"/>
                <a:gd name="connsiteY633" fmla="*/ 4019110 h 5481041"/>
                <a:gd name="connsiteX634" fmla="*/ 3431355 w 5608794"/>
                <a:gd name="connsiteY634" fmla="*/ 4038360 h 5481041"/>
                <a:gd name="connsiteX635" fmla="*/ 3219609 w 5608794"/>
                <a:gd name="connsiteY635" fmla="*/ 4134609 h 5481041"/>
                <a:gd name="connsiteX636" fmla="*/ 3161860 w 5608794"/>
                <a:gd name="connsiteY636" fmla="*/ 4134609 h 5481041"/>
                <a:gd name="connsiteX637" fmla="*/ 3084860 w 5608794"/>
                <a:gd name="connsiteY637" fmla="*/ 4153859 h 5481041"/>
                <a:gd name="connsiteX638" fmla="*/ 3027111 w 5608794"/>
                <a:gd name="connsiteY638" fmla="*/ 4134609 h 5481041"/>
                <a:gd name="connsiteX639" fmla="*/ 2911613 w 5608794"/>
                <a:gd name="connsiteY639" fmla="*/ 4192358 h 5481041"/>
                <a:gd name="connsiteX640" fmla="*/ 2796114 w 5608794"/>
                <a:gd name="connsiteY640" fmla="*/ 4173109 h 5481041"/>
                <a:gd name="connsiteX641" fmla="*/ 2776865 w 5608794"/>
                <a:gd name="connsiteY641" fmla="*/ 4230858 h 5481041"/>
                <a:gd name="connsiteX642" fmla="*/ 2699865 w 5608794"/>
                <a:gd name="connsiteY642" fmla="*/ 4192358 h 5481041"/>
                <a:gd name="connsiteX643" fmla="*/ 2642116 w 5608794"/>
                <a:gd name="connsiteY643" fmla="*/ 4192358 h 5481041"/>
                <a:gd name="connsiteX644" fmla="*/ 3681691 w 5608794"/>
                <a:gd name="connsiteY644" fmla="*/ 3942110 h 5481041"/>
                <a:gd name="connsiteX645" fmla="*/ 3546882 w 5608794"/>
                <a:gd name="connsiteY645" fmla="*/ 3807364 h 5481041"/>
                <a:gd name="connsiteX646" fmla="*/ 2699850 w 5608794"/>
                <a:gd name="connsiteY646" fmla="*/ 4096115 h 5481041"/>
                <a:gd name="connsiteX647" fmla="*/ 3546882 w 5608794"/>
                <a:gd name="connsiteY647" fmla="*/ 3807364 h 5481041"/>
                <a:gd name="connsiteX648" fmla="*/ 1082802 w 5608794"/>
                <a:gd name="connsiteY648" fmla="*/ 4019110 h 5481041"/>
                <a:gd name="connsiteX649" fmla="*/ 1352302 w 5608794"/>
                <a:gd name="connsiteY649" fmla="*/ 3460829 h 5481041"/>
                <a:gd name="connsiteX650" fmla="*/ 1987588 w 5608794"/>
                <a:gd name="connsiteY650" fmla="*/ 3460829 h 5481041"/>
                <a:gd name="connsiteX651" fmla="*/ 1814335 w 5608794"/>
                <a:gd name="connsiteY651" fmla="*/ 3518578 h 5481041"/>
                <a:gd name="connsiteX652" fmla="*/ 1795086 w 5608794"/>
                <a:gd name="connsiteY652" fmla="*/ 3576328 h 5481041"/>
                <a:gd name="connsiteX653" fmla="*/ 1698837 w 5608794"/>
                <a:gd name="connsiteY653" fmla="*/ 3614828 h 5481041"/>
                <a:gd name="connsiteX654" fmla="*/ 1641088 w 5608794"/>
                <a:gd name="connsiteY654" fmla="*/ 3614828 h 5481041"/>
                <a:gd name="connsiteX655" fmla="*/ 1621838 w 5608794"/>
                <a:gd name="connsiteY655" fmla="*/ 3672577 h 5481041"/>
                <a:gd name="connsiteX656" fmla="*/ 1544838 w 5608794"/>
                <a:gd name="connsiteY656" fmla="*/ 3711077 h 5481041"/>
                <a:gd name="connsiteX657" fmla="*/ 1525589 w 5608794"/>
                <a:gd name="connsiteY657" fmla="*/ 3749577 h 5481041"/>
                <a:gd name="connsiteX658" fmla="*/ 1390839 w 5608794"/>
                <a:gd name="connsiteY658" fmla="*/ 3788076 h 5481041"/>
                <a:gd name="connsiteX659" fmla="*/ 1390839 w 5608794"/>
                <a:gd name="connsiteY659" fmla="*/ 3845826 h 5481041"/>
                <a:gd name="connsiteX660" fmla="*/ 1275341 w 5608794"/>
                <a:gd name="connsiteY660" fmla="*/ 3826576 h 5481041"/>
                <a:gd name="connsiteX661" fmla="*/ 1256091 w 5608794"/>
                <a:gd name="connsiteY661" fmla="*/ 3903576 h 5481041"/>
                <a:gd name="connsiteX662" fmla="*/ 1140593 w 5608794"/>
                <a:gd name="connsiteY662" fmla="*/ 3999825 h 5481041"/>
                <a:gd name="connsiteX663" fmla="*/ 1275343 w 5608794"/>
                <a:gd name="connsiteY663" fmla="*/ 3961325 h 5481041"/>
                <a:gd name="connsiteX664" fmla="*/ 1313842 w 5608794"/>
                <a:gd name="connsiteY664" fmla="*/ 3922825 h 5481041"/>
                <a:gd name="connsiteX665" fmla="*/ 1525588 w 5608794"/>
                <a:gd name="connsiteY665" fmla="*/ 3845826 h 5481041"/>
                <a:gd name="connsiteX666" fmla="*/ 1583337 w 5608794"/>
                <a:gd name="connsiteY666" fmla="*/ 3807326 h 5481041"/>
                <a:gd name="connsiteX667" fmla="*/ 1660337 w 5608794"/>
                <a:gd name="connsiteY667" fmla="*/ 3768826 h 5481041"/>
                <a:gd name="connsiteX668" fmla="*/ 1679586 w 5608794"/>
                <a:gd name="connsiteY668" fmla="*/ 3711077 h 5481041"/>
                <a:gd name="connsiteX669" fmla="*/ 1795085 w 5608794"/>
                <a:gd name="connsiteY669" fmla="*/ 3672577 h 5481041"/>
                <a:gd name="connsiteX670" fmla="*/ 1872085 w 5608794"/>
                <a:gd name="connsiteY670" fmla="*/ 3576328 h 5481041"/>
                <a:gd name="connsiteX671" fmla="*/ 1929834 w 5608794"/>
                <a:gd name="connsiteY671" fmla="*/ 3614828 h 5481041"/>
                <a:gd name="connsiteX672" fmla="*/ 1949083 w 5608794"/>
                <a:gd name="connsiteY672" fmla="*/ 3518578 h 5481041"/>
                <a:gd name="connsiteX673" fmla="*/ 2006833 w 5608794"/>
                <a:gd name="connsiteY673" fmla="*/ 3480079 h 5481041"/>
                <a:gd name="connsiteX674" fmla="*/ 1082805 w 5608794"/>
                <a:gd name="connsiteY674" fmla="*/ 4019078 h 5481041"/>
                <a:gd name="connsiteX675" fmla="*/ 1082802 w 5608794"/>
                <a:gd name="connsiteY675" fmla="*/ 3845857 h 5481041"/>
                <a:gd name="connsiteX676" fmla="*/ 1891331 w 5608794"/>
                <a:gd name="connsiteY676" fmla="*/ 3441607 h 5481041"/>
                <a:gd name="connsiteX677" fmla="*/ 1082802 w 5608794"/>
                <a:gd name="connsiteY677" fmla="*/ 3845857 h 548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</a:cxnLst>
              <a:rect l="l" t="t" r="r" b="b"/>
              <a:pathLst>
                <a:path w="5608794" h="5481041">
                  <a:moveTo>
                    <a:pt x="5221795" y="2305762"/>
                  </a:moveTo>
                  <a:cubicBezTo>
                    <a:pt x="5241045" y="2132509"/>
                    <a:pt x="5087046" y="1940015"/>
                    <a:pt x="4759801" y="1882261"/>
                  </a:cubicBezTo>
                  <a:cubicBezTo>
                    <a:pt x="4586549" y="1843761"/>
                    <a:pt x="4451799" y="1863011"/>
                    <a:pt x="4355552" y="1901510"/>
                  </a:cubicBezTo>
                  <a:cubicBezTo>
                    <a:pt x="4317052" y="1747509"/>
                    <a:pt x="4163057" y="1632010"/>
                    <a:pt x="3874306" y="1651262"/>
                  </a:cubicBezTo>
                  <a:cubicBezTo>
                    <a:pt x="4086052" y="1497260"/>
                    <a:pt x="4240053" y="1266263"/>
                    <a:pt x="4105303" y="1092981"/>
                  </a:cubicBezTo>
                  <a:cubicBezTo>
                    <a:pt x="4009054" y="938980"/>
                    <a:pt x="3758808" y="900487"/>
                    <a:pt x="3470017" y="1054481"/>
                  </a:cubicBezTo>
                  <a:cubicBezTo>
                    <a:pt x="3277523" y="1150730"/>
                    <a:pt x="3181266" y="1285478"/>
                    <a:pt x="3162015" y="1400977"/>
                  </a:cubicBezTo>
                  <a:cubicBezTo>
                    <a:pt x="3123515" y="1323977"/>
                    <a:pt x="3065766" y="1266227"/>
                    <a:pt x="2988762" y="1227724"/>
                  </a:cubicBezTo>
                  <a:cubicBezTo>
                    <a:pt x="2834761" y="1189224"/>
                    <a:pt x="2623015" y="1266224"/>
                    <a:pt x="2488265" y="1516475"/>
                  </a:cubicBezTo>
                  <a:cubicBezTo>
                    <a:pt x="2449765" y="1362474"/>
                    <a:pt x="2315013" y="1208473"/>
                    <a:pt x="2026271" y="1150729"/>
                  </a:cubicBezTo>
                  <a:cubicBezTo>
                    <a:pt x="1679776" y="1073729"/>
                    <a:pt x="1467991" y="1227728"/>
                    <a:pt x="1429488" y="1400977"/>
                  </a:cubicBezTo>
                  <a:cubicBezTo>
                    <a:pt x="1660485" y="1458726"/>
                    <a:pt x="1564238" y="1400977"/>
                    <a:pt x="1602741" y="1381727"/>
                  </a:cubicBezTo>
                  <a:cubicBezTo>
                    <a:pt x="1621990" y="1381727"/>
                    <a:pt x="1602741" y="1439477"/>
                    <a:pt x="1641241" y="1420227"/>
                  </a:cubicBezTo>
                  <a:lnTo>
                    <a:pt x="1756739" y="1420227"/>
                  </a:lnTo>
                  <a:cubicBezTo>
                    <a:pt x="1795239" y="1439477"/>
                    <a:pt x="1795239" y="1400978"/>
                    <a:pt x="1814488" y="1400978"/>
                  </a:cubicBezTo>
                  <a:cubicBezTo>
                    <a:pt x="1833738" y="1400978"/>
                    <a:pt x="1795239" y="1439478"/>
                    <a:pt x="1852988" y="1458727"/>
                  </a:cubicBezTo>
                  <a:lnTo>
                    <a:pt x="1929988" y="1458727"/>
                  </a:lnTo>
                  <a:cubicBezTo>
                    <a:pt x="1968487" y="1420227"/>
                    <a:pt x="1949237" y="1477977"/>
                    <a:pt x="1968487" y="1497227"/>
                  </a:cubicBezTo>
                  <a:cubicBezTo>
                    <a:pt x="2122489" y="1535727"/>
                    <a:pt x="2064737" y="1497227"/>
                    <a:pt x="2103237" y="1477978"/>
                  </a:cubicBezTo>
                  <a:cubicBezTo>
                    <a:pt x="2122487" y="1477978"/>
                    <a:pt x="2122487" y="1516477"/>
                    <a:pt x="2141737" y="1516477"/>
                  </a:cubicBezTo>
                  <a:cubicBezTo>
                    <a:pt x="2218737" y="1554977"/>
                    <a:pt x="2218737" y="1458728"/>
                    <a:pt x="2237986" y="1477978"/>
                  </a:cubicBezTo>
                  <a:cubicBezTo>
                    <a:pt x="2257236" y="1477978"/>
                    <a:pt x="2218737" y="1535727"/>
                    <a:pt x="2276486" y="1535727"/>
                  </a:cubicBezTo>
                  <a:cubicBezTo>
                    <a:pt x="2314986" y="1516477"/>
                    <a:pt x="2430488" y="1554976"/>
                    <a:pt x="2449739" y="1574227"/>
                  </a:cubicBezTo>
                  <a:cubicBezTo>
                    <a:pt x="2449739" y="1574227"/>
                    <a:pt x="2430489" y="1574227"/>
                    <a:pt x="2430489" y="1593476"/>
                  </a:cubicBezTo>
                  <a:cubicBezTo>
                    <a:pt x="2353490" y="1574227"/>
                    <a:pt x="2295740" y="1574227"/>
                    <a:pt x="2276488" y="1593476"/>
                  </a:cubicBezTo>
                  <a:cubicBezTo>
                    <a:pt x="2257239" y="1631976"/>
                    <a:pt x="2276488" y="1574227"/>
                    <a:pt x="2218739" y="1574227"/>
                  </a:cubicBezTo>
                  <a:lnTo>
                    <a:pt x="1987742" y="1593476"/>
                  </a:lnTo>
                  <a:cubicBezTo>
                    <a:pt x="1929993" y="1670476"/>
                    <a:pt x="2006991" y="1574227"/>
                    <a:pt x="1929993" y="1554976"/>
                  </a:cubicBezTo>
                  <a:cubicBezTo>
                    <a:pt x="1872243" y="1554976"/>
                    <a:pt x="1872243" y="1535727"/>
                    <a:pt x="1852993" y="1554976"/>
                  </a:cubicBezTo>
                  <a:cubicBezTo>
                    <a:pt x="1795244" y="1612726"/>
                    <a:pt x="1833744" y="1535727"/>
                    <a:pt x="1814493" y="1516476"/>
                  </a:cubicBezTo>
                  <a:cubicBezTo>
                    <a:pt x="1679743" y="1439477"/>
                    <a:pt x="1698995" y="1516476"/>
                    <a:pt x="1679743" y="1516476"/>
                  </a:cubicBezTo>
                  <a:cubicBezTo>
                    <a:pt x="1641243" y="1497227"/>
                    <a:pt x="1737492" y="1477977"/>
                    <a:pt x="1583494" y="1458727"/>
                  </a:cubicBezTo>
                  <a:cubicBezTo>
                    <a:pt x="1564245" y="1458727"/>
                    <a:pt x="1544994" y="1497227"/>
                    <a:pt x="1544994" y="1497227"/>
                  </a:cubicBezTo>
                  <a:cubicBezTo>
                    <a:pt x="1506495" y="1497227"/>
                    <a:pt x="1564244" y="1439478"/>
                    <a:pt x="1487245" y="1439478"/>
                  </a:cubicBezTo>
                  <a:cubicBezTo>
                    <a:pt x="1467996" y="1439478"/>
                    <a:pt x="1448745" y="1420228"/>
                    <a:pt x="1429496" y="1420228"/>
                  </a:cubicBezTo>
                  <a:cubicBezTo>
                    <a:pt x="1410246" y="1516477"/>
                    <a:pt x="1429496" y="1593481"/>
                    <a:pt x="1487245" y="1651225"/>
                  </a:cubicBezTo>
                  <a:cubicBezTo>
                    <a:pt x="1352495" y="1631976"/>
                    <a:pt x="1160001" y="1689725"/>
                    <a:pt x="1006000" y="1882222"/>
                  </a:cubicBezTo>
                  <a:cubicBezTo>
                    <a:pt x="775003" y="2151722"/>
                    <a:pt x="794254" y="2382719"/>
                    <a:pt x="909750" y="2517508"/>
                  </a:cubicBezTo>
                  <a:cubicBezTo>
                    <a:pt x="1063752" y="2690761"/>
                    <a:pt x="1352493" y="2575258"/>
                    <a:pt x="1545036" y="2382758"/>
                  </a:cubicBezTo>
                  <a:cubicBezTo>
                    <a:pt x="1776033" y="2344259"/>
                    <a:pt x="1660535" y="2325009"/>
                    <a:pt x="1699038" y="2305759"/>
                  </a:cubicBezTo>
                  <a:cubicBezTo>
                    <a:pt x="1718287" y="2286509"/>
                    <a:pt x="1718287" y="2344259"/>
                    <a:pt x="1756787" y="2325008"/>
                  </a:cubicBezTo>
                  <a:cubicBezTo>
                    <a:pt x="1776036" y="2305759"/>
                    <a:pt x="1814536" y="2286508"/>
                    <a:pt x="1853036" y="2286508"/>
                  </a:cubicBezTo>
                  <a:cubicBezTo>
                    <a:pt x="1872285" y="2267259"/>
                    <a:pt x="1872285" y="2248009"/>
                    <a:pt x="1891536" y="2228759"/>
                  </a:cubicBezTo>
                  <a:cubicBezTo>
                    <a:pt x="1910785" y="2228759"/>
                    <a:pt x="1872286" y="2267259"/>
                    <a:pt x="1949285" y="2267259"/>
                  </a:cubicBezTo>
                  <a:lnTo>
                    <a:pt x="2007034" y="2248010"/>
                  </a:lnTo>
                  <a:cubicBezTo>
                    <a:pt x="2045534" y="2190260"/>
                    <a:pt x="2045534" y="2248010"/>
                    <a:pt x="2064784" y="2248010"/>
                  </a:cubicBezTo>
                  <a:cubicBezTo>
                    <a:pt x="2238036" y="2248010"/>
                    <a:pt x="2161033" y="2209510"/>
                    <a:pt x="2199534" y="2190260"/>
                  </a:cubicBezTo>
                  <a:cubicBezTo>
                    <a:pt x="2199534" y="2190260"/>
                    <a:pt x="2218783" y="2228760"/>
                    <a:pt x="2238033" y="2228760"/>
                  </a:cubicBezTo>
                  <a:cubicBezTo>
                    <a:pt x="2334283" y="2209511"/>
                    <a:pt x="2295783" y="2132511"/>
                    <a:pt x="2315033" y="2132511"/>
                  </a:cubicBezTo>
                  <a:cubicBezTo>
                    <a:pt x="2334283" y="2132511"/>
                    <a:pt x="2315033" y="2190260"/>
                    <a:pt x="2372782" y="2171011"/>
                  </a:cubicBezTo>
                  <a:cubicBezTo>
                    <a:pt x="2392032" y="2171011"/>
                    <a:pt x="2430532" y="2151762"/>
                    <a:pt x="2469032" y="2151762"/>
                  </a:cubicBezTo>
                  <a:lnTo>
                    <a:pt x="2488281" y="2171011"/>
                  </a:lnTo>
                  <a:cubicBezTo>
                    <a:pt x="2449781" y="2190260"/>
                    <a:pt x="2411281" y="2209511"/>
                    <a:pt x="2392032" y="2228760"/>
                  </a:cubicBezTo>
                  <a:cubicBezTo>
                    <a:pt x="2392032" y="2286509"/>
                    <a:pt x="2392032" y="2209511"/>
                    <a:pt x="2334283" y="2228760"/>
                  </a:cubicBezTo>
                  <a:lnTo>
                    <a:pt x="2122537" y="2325009"/>
                  </a:lnTo>
                  <a:cubicBezTo>
                    <a:pt x="2103288" y="2440508"/>
                    <a:pt x="2141786" y="2325009"/>
                    <a:pt x="2064788" y="2325009"/>
                  </a:cubicBezTo>
                  <a:cubicBezTo>
                    <a:pt x="2007038" y="2344259"/>
                    <a:pt x="1987788" y="2325009"/>
                    <a:pt x="1987788" y="2363509"/>
                  </a:cubicBezTo>
                  <a:cubicBezTo>
                    <a:pt x="1949288" y="2421258"/>
                    <a:pt x="1968539" y="2344260"/>
                    <a:pt x="1930039" y="2344260"/>
                  </a:cubicBezTo>
                  <a:cubicBezTo>
                    <a:pt x="1776037" y="2325010"/>
                    <a:pt x="1833790" y="2382759"/>
                    <a:pt x="1814540" y="2382759"/>
                  </a:cubicBezTo>
                  <a:cubicBezTo>
                    <a:pt x="1776040" y="2402009"/>
                    <a:pt x="1853040" y="2325010"/>
                    <a:pt x="1699042" y="2382759"/>
                  </a:cubicBezTo>
                  <a:cubicBezTo>
                    <a:pt x="1679792" y="2382759"/>
                    <a:pt x="1679792" y="2421259"/>
                    <a:pt x="1679792" y="2440509"/>
                  </a:cubicBezTo>
                  <a:cubicBezTo>
                    <a:pt x="1660543" y="2440509"/>
                    <a:pt x="1679792" y="2363509"/>
                    <a:pt x="1602793" y="2382759"/>
                  </a:cubicBezTo>
                  <a:cubicBezTo>
                    <a:pt x="1583543" y="2402009"/>
                    <a:pt x="1564293" y="2382759"/>
                    <a:pt x="1545043" y="2402009"/>
                  </a:cubicBezTo>
                  <a:cubicBezTo>
                    <a:pt x="1545043" y="2440509"/>
                    <a:pt x="1564293" y="2479009"/>
                    <a:pt x="1583543" y="2517508"/>
                  </a:cubicBezTo>
                  <a:cubicBezTo>
                    <a:pt x="1294792" y="2575257"/>
                    <a:pt x="1179293" y="2767756"/>
                    <a:pt x="1179293" y="2921757"/>
                  </a:cubicBezTo>
                  <a:cubicBezTo>
                    <a:pt x="1217793" y="3287504"/>
                    <a:pt x="1853072" y="3287504"/>
                    <a:pt x="2122572" y="3056507"/>
                  </a:cubicBezTo>
                  <a:cubicBezTo>
                    <a:pt x="2353569" y="3114256"/>
                    <a:pt x="2257322" y="3056507"/>
                    <a:pt x="2315067" y="3037258"/>
                  </a:cubicBezTo>
                  <a:cubicBezTo>
                    <a:pt x="2315067" y="3037258"/>
                    <a:pt x="2315067" y="3095007"/>
                    <a:pt x="2353566" y="3075758"/>
                  </a:cubicBezTo>
                  <a:cubicBezTo>
                    <a:pt x="2372816" y="3075758"/>
                    <a:pt x="2411316" y="3075758"/>
                    <a:pt x="2449816" y="3095007"/>
                  </a:cubicBezTo>
                  <a:cubicBezTo>
                    <a:pt x="2488315" y="3095007"/>
                    <a:pt x="2488315" y="3056507"/>
                    <a:pt x="2507564" y="3056507"/>
                  </a:cubicBezTo>
                  <a:cubicBezTo>
                    <a:pt x="2526814" y="3056507"/>
                    <a:pt x="2488315" y="3095007"/>
                    <a:pt x="2546064" y="3114256"/>
                  </a:cubicBezTo>
                  <a:lnTo>
                    <a:pt x="2623064" y="3114256"/>
                  </a:lnTo>
                  <a:cubicBezTo>
                    <a:pt x="2661564" y="3075756"/>
                    <a:pt x="2642313" y="3133506"/>
                    <a:pt x="2661564" y="3152756"/>
                  </a:cubicBezTo>
                  <a:cubicBezTo>
                    <a:pt x="2815565" y="3191256"/>
                    <a:pt x="2777062" y="3152756"/>
                    <a:pt x="2796314" y="3133507"/>
                  </a:cubicBezTo>
                  <a:cubicBezTo>
                    <a:pt x="2815563" y="3133507"/>
                    <a:pt x="2815563" y="3172007"/>
                    <a:pt x="2834814" y="3172007"/>
                  </a:cubicBezTo>
                  <a:cubicBezTo>
                    <a:pt x="2931063" y="3210506"/>
                    <a:pt x="2911813" y="3114257"/>
                    <a:pt x="2931063" y="3133507"/>
                  </a:cubicBezTo>
                  <a:cubicBezTo>
                    <a:pt x="2950312" y="3133507"/>
                    <a:pt x="2911813" y="3191256"/>
                    <a:pt x="2969562" y="3191256"/>
                  </a:cubicBezTo>
                  <a:cubicBezTo>
                    <a:pt x="3027312" y="3172007"/>
                    <a:pt x="3239063" y="3229756"/>
                    <a:pt x="3123564" y="3249005"/>
                  </a:cubicBezTo>
                  <a:cubicBezTo>
                    <a:pt x="3046564" y="3249005"/>
                    <a:pt x="2988814" y="3229756"/>
                    <a:pt x="2969562" y="3249005"/>
                  </a:cubicBezTo>
                  <a:cubicBezTo>
                    <a:pt x="2950313" y="3287505"/>
                    <a:pt x="2969562" y="3229756"/>
                    <a:pt x="2911813" y="3229756"/>
                  </a:cubicBezTo>
                  <a:lnTo>
                    <a:pt x="2680816" y="3249005"/>
                  </a:lnTo>
                  <a:cubicBezTo>
                    <a:pt x="2623067" y="3326005"/>
                    <a:pt x="2700066" y="3229756"/>
                    <a:pt x="2623067" y="3210505"/>
                  </a:cubicBezTo>
                  <a:cubicBezTo>
                    <a:pt x="2565318" y="3210505"/>
                    <a:pt x="2565318" y="3191256"/>
                    <a:pt x="2546067" y="3210505"/>
                  </a:cubicBezTo>
                  <a:cubicBezTo>
                    <a:pt x="2488318" y="3268255"/>
                    <a:pt x="2526818" y="3191256"/>
                    <a:pt x="2507567" y="3172006"/>
                  </a:cubicBezTo>
                  <a:cubicBezTo>
                    <a:pt x="2372818" y="3095006"/>
                    <a:pt x="2392069" y="3191255"/>
                    <a:pt x="2372818" y="3172006"/>
                  </a:cubicBezTo>
                  <a:cubicBezTo>
                    <a:pt x="2334318" y="3172006"/>
                    <a:pt x="2430567" y="3133506"/>
                    <a:pt x="2276569" y="3114256"/>
                  </a:cubicBezTo>
                  <a:cubicBezTo>
                    <a:pt x="2257319" y="3114256"/>
                    <a:pt x="2238069" y="3152756"/>
                    <a:pt x="2238069" y="3152756"/>
                  </a:cubicBezTo>
                  <a:cubicBezTo>
                    <a:pt x="2199569" y="3172006"/>
                    <a:pt x="2276569" y="3095007"/>
                    <a:pt x="2180319" y="3095007"/>
                  </a:cubicBezTo>
                  <a:cubicBezTo>
                    <a:pt x="2161070" y="3095007"/>
                    <a:pt x="2141820" y="3075758"/>
                    <a:pt x="2122570" y="3075758"/>
                  </a:cubicBezTo>
                  <a:cubicBezTo>
                    <a:pt x="2026321" y="3576254"/>
                    <a:pt x="3142845" y="3730295"/>
                    <a:pt x="3181347" y="3249010"/>
                  </a:cubicBezTo>
                  <a:cubicBezTo>
                    <a:pt x="3181347" y="3172010"/>
                    <a:pt x="3162098" y="3114260"/>
                    <a:pt x="3123598" y="3056516"/>
                  </a:cubicBezTo>
                  <a:cubicBezTo>
                    <a:pt x="3219847" y="3095016"/>
                    <a:pt x="3316092" y="3095016"/>
                    <a:pt x="3431601" y="3075765"/>
                  </a:cubicBezTo>
                  <a:cubicBezTo>
                    <a:pt x="3258348" y="3229767"/>
                    <a:pt x="3219855" y="3422261"/>
                    <a:pt x="3277599" y="3557011"/>
                  </a:cubicBezTo>
                  <a:cubicBezTo>
                    <a:pt x="3412350" y="3845762"/>
                    <a:pt x="3912886" y="3691761"/>
                    <a:pt x="4143883" y="3441512"/>
                  </a:cubicBezTo>
                  <a:cubicBezTo>
                    <a:pt x="4336377" y="3711012"/>
                    <a:pt x="5010165" y="3730263"/>
                    <a:pt x="5048668" y="3383763"/>
                  </a:cubicBezTo>
                  <a:cubicBezTo>
                    <a:pt x="5048668" y="3229762"/>
                    <a:pt x="4913918" y="3056519"/>
                    <a:pt x="4625167" y="2998765"/>
                  </a:cubicBezTo>
                  <a:cubicBezTo>
                    <a:pt x="4451915" y="2960265"/>
                    <a:pt x="4297923" y="2979515"/>
                    <a:pt x="4220917" y="3037264"/>
                  </a:cubicBezTo>
                  <a:lnTo>
                    <a:pt x="4201668" y="3018015"/>
                  </a:lnTo>
                  <a:cubicBezTo>
                    <a:pt x="4182418" y="3018015"/>
                    <a:pt x="4182418" y="3037264"/>
                    <a:pt x="4163168" y="3037264"/>
                  </a:cubicBezTo>
                  <a:cubicBezTo>
                    <a:pt x="4105419" y="3075764"/>
                    <a:pt x="4124668" y="3095014"/>
                    <a:pt x="4143919" y="3114264"/>
                  </a:cubicBezTo>
                  <a:lnTo>
                    <a:pt x="4124669" y="3133514"/>
                  </a:lnTo>
                  <a:cubicBezTo>
                    <a:pt x="4124669" y="3133514"/>
                    <a:pt x="4105420" y="3095014"/>
                    <a:pt x="4066920" y="3114264"/>
                  </a:cubicBezTo>
                  <a:cubicBezTo>
                    <a:pt x="3932170" y="3172013"/>
                    <a:pt x="4028420" y="3172013"/>
                    <a:pt x="4009171" y="3191264"/>
                  </a:cubicBezTo>
                  <a:cubicBezTo>
                    <a:pt x="3989921" y="3210513"/>
                    <a:pt x="3989921" y="3133515"/>
                    <a:pt x="3874421" y="3229764"/>
                  </a:cubicBezTo>
                  <a:cubicBezTo>
                    <a:pt x="3855172" y="3268264"/>
                    <a:pt x="3932170" y="3326013"/>
                    <a:pt x="3855172" y="3287513"/>
                  </a:cubicBezTo>
                  <a:cubicBezTo>
                    <a:pt x="3835922" y="3287513"/>
                    <a:pt x="3835922" y="3287513"/>
                    <a:pt x="3797422" y="3326013"/>
                  </a:cubicBezTo>
                  <a:cubicBezTo>
                    <a:pt x="3720423" y="3364513"/>
                    <a:pt x="3835922" y="3422262"/>
                    <a:pt x="3739673" y="3364513"/>
                  </a:cubicBezTo>
                  <a:lnTo>
                    <a:pt x="3527927" y="3441512"/>
                  </a:lnTo>
                  <a:cubicBezTo>
                    <a:pt x="3470178" y="3460762"/>
                    <a:pt x="3508678" y="3518512"/>
                    <a:pt x="3470178" y="3480012"/>
                  </a:cubicBezTo>
                  <a:cubicBezTo>
                    <a:pt x="3450928" y="3460763"/>
                    <a:pt x="3393178" y="3499262"/>
                    <a:pt x="3335428" y="3518512"/>
                  </a:cubicBezTo>
                  <a:cubicBezTo>
                    <a:pt x="3239179" y="3557012"/>
                    <a:pt x="3393177" y="3441512"/>
                    <a:pt x="3450927" y="3422263"/>
                  </a:cubicBezTo>
                  <a:cubicBezTo>
                    <a:pt x="3508676" y="3403013"/>
                    <a:pt x="3450927" y="3364513"/>
                    <a:pt x="3470176" y="3345263"/>
                  </a:cubicBezTo>
                  <a:cubicBezTo>
                    <a:pt x="3489425" y="3345263"/>
                    <a:pt x="3508676" y="3422263"/>
                    <a:pt x="3585674" y="3364513"/>
                  </a:cubicBezTo>
                  <a:cubicBezTo>
                    <a:pt x="3604924" y="3345263"/>
                    <a:pt x="3585674" y="3326013"/>
                    <a:pt x="3604924" y="3326013"/>
                  </a:cubicBezTo>
                  <a:cubicBezTo>
                    <a:pt x="3624173" y="3306763"/>
                    <a:pt x="3604924" y="3383762"/>
                    <a:pt x="3720423" y="3268264"/>
                  </a:cubicBezTo>
                  <a:cubicBezTo>
                    <a:pt x="3739672" y="3268264"/>
                    <a:pt x="3701173" y="3210514"/>
                    <a:pt x="3758922" y="3229764"/>
                  </a:cubicBezTo>
                  <a:lnTo>
                    <a:pt x="3816672" y="3191264"/>
                  </a:lnTo>
                  <a:cubicBezTo>
                    <a:pt x="3874421" y="3152764"/>
                    <a:pt x="3816672" y="3133515"/>
                    <a:pt x="3835921" y="3133515"/>
                  </a:cubicBezTo>
                  <a:cubicBezTo>
                    <a:pt x="3855170" y="3133515"/>
                    <a:pt x="3874421" y="3152764"/>
                    <a:pt x="3893670" y="3133515"/>
                  </a:cubicBezTo>
                  <a:cubicBezTo>
                    <a:pt x="3932170" y="3114265"/>
                    <a:pt x="3970670" y="3114265"/>
                    <a:pt x="4009169" y="3095015"/>
                  </a:cubicBezTo>
                  <a:cubicBezTo>
                    <a:pt x="4047669" y="3095015"/>
                    <a:pt x="4009169" y="3056515"/>
                    <a:pt x="4028418" y="3056515"/>
                  </a:cubicBezTo>
                  <a:cubicBezTo>
                    <a:pt x="4066918" y="3037265"/>
                    <a:pt x="4009169" y="3133515"/>
                    <a:pt x="4201671" y="2998766"/>
                  </a:cubicBezTo>
                  <a:lnTo>
                    <a:pt x="4182421" y="2998766"/>
                  </a:lnTo>
                  <a:cubicBezTo>
                    <a:pt x="4451921" y="2979516"/>
                    <a:pt x="4740702" y="2806271"/>
                    <a:pt x="4779205" y="2594516"/>
                  </a:cubicBezTo>
                  <a:cubicBezTo>
                    <a:pt x="4990950" y="2594516"/>
                    <a:pt x="5202706" y="2517516"/>
                    <a:pt x="5221947" y="2305765"/>
                  </a:cubicBezTo>
                  <a:close/>
                  <a:moveTo>
                    <a:pt x="101123" y="4654333"/>
                  </a:moveTo>
                  <a:cubicBezTo>
                    <a:pt x="235873" y="4538835"/>
                    <a:pt x="466870" y="4538835"/>
                    <a:pt x="736409" y="4750582"/>
                  </a:cubicBezTo>
                  <a:cubicBezTo>
                    <a:pt x="1005908" y="4962328"/>
                    <a:pt x="1025160" y="5231828"/>
                    <a:pt x="928903" y="5366617"/>
                  </a:cubicBezTo>
                  <a:cubicBezTo>
                    <a:pt x="736409" y="5231867"/>
                    <a:pt x="832654" y="5251118"/>
                    <a:pt x="813404" y="5212615"/>
                  </a:cubicBezTo>
                  <a:cubicBezTo>
                    <a:pt x="813404" y="5212615"/>
                    <a:pt x="774904" y="5251115"/>
                    <a:pt x="755655" y="5212615"/>
                  </a:cubicBezTo>
                  <a:cubicBezTo>
                    <a:pt x="736406" y="5174116"/>
                    <a:pt x="717155" y="5154866"/>
                    <a:pt x="697906" y="5135616"/>
                  </a:cubicBezTo>
                  <a:cubicBezTo>
                    <a:pt x="678656" y="5116366"/>
                    <a:pt x="697906" y="5077866"/>
                    <a:pt x="678656" y="5077866"/>
                  </a:cubicBezTo>
                  <a:cubicBezTo>
                    <a:pt x="659407" y="5039367"/>
                    <a:pt x="678656" y="5097116"/>
                    <a:pt x="620907" y="5077866"/>
                  </a:cubicBezTo>
                  <a:lnTo>
                    <a:pt x="563158" y="5020117"/>
                  </a:lnTo>
                  <a:cubicBezTo>
                    <a:pt x="563158" y="4962368"/>
                    <a:pt x="524658" y="5020117"/>
                    <a:pt x="505409" y="5000868"/>
                  </a:cubicBezTo>
                  <a:cubicBezTo>
                    <a:pt x="370659" y="4904619"/>
                    <a:pt x="447659" y="4923868"/>
                    <a:pt x="428409" y="4885369"/>
                  </a:cubicBezTo>
                  <a:lnTo>
                    <a:pt x="389909" y="4904619"/>
                  </a:lnTo>
                  <a:cubicBezTo>
                    <a:pt x="293660" y="4846869"/>
                    <a:pt x="370660" y="4789120"/>
                    <a:pt x="351409" y="4789120"/>
                  </a:cubicBezTo>
                  <a:cubicBezTo>
                    <a:pt x="332160" y="4769871"/>
                    <a:pt x="312910" y="4827620"/>
                    <a:pt x="293660" y="4789120"/>
                  </a:cubicBezTo>
                  <a:cubicBezTo>
                    <a:pt x="255160" y="4731371"/>
                    <a:pt x="81914" y="4615867"/>
                    <a:pt x="158910" y="4712120"/>
                  </a:cubicBezTo>
                  <a:cubicBezTo>
                    <a:pt x="197410" y="4769870"/>
                    <a:pt x="235910" y="4808370"/>
                    <a:pt x="235910" y="4827619"/>
                  </a:cubicBezTo>
                  <a:cubicBezTo>
                    <a:pt x="216660" y="4866119"/>
                    <a:pt x="255159" y="4808370"/>
                    <a:pt x="293659" y="4866119"/>
                  </a:cubicBezTo>
                  <a:lnTo>
                    <a:pt x="428409" y="5039371"/>
                  </a:lnTo>
                  <a:cubicBezTo>
                    <a:pt x="409160" y="5154870"/>
                    <a:pt x="428409" y="5039371"/>
                    <a:pt x="486158" y="5077871"/>
                  </a:cubicBezTo>
                  <a:cubicBezTo>
                    <a:pt x="524658" y="5116371"/>
                    <a:pt x="543907" y="5097121"/>
                    <a:pt x="543907" y="5135621"/>
                  </a:cubicBezTo>
                  <a:cubicBezTo>
                    <a:pt x="543907" y="5212620"/>
                    <a:pt x="563157" y="5135621"/>
                    <a:pt x="601657" y="5135621"/>
                  </a:cubicBezTo>
                  <a:cubicBezTo>
                    <a:pt x="736407" y="5193370"/>
                    <a:pt x="659406" y="5231869"/>
                    <a:pt x="678656" y="5251119"/>
                  </a:cubicBezTo>
                  <a:cubicBezTo>
                    <a:pt x="697907" y="5270368"/>
                    <a:pt x="678656" y="5154870"/>
                    <a:pt x="774906" y="5289619"/>
                  </a:cubicBezTo>
                  <a:cubicBezTo>
                    <a:pt x="794155" y="5308868"/>
                    <a:pt x="774906" y="5328119"/>
                    <a:pt x="774906" y="5347368"/>
                  </a:cubicBezTo>
                  <a:cubicBezTo>
                    <a:pt x="794155" y="5366618"/>
                    <a:pt x="794155" y="5270368"/>
                    <a:pt x="851905" y="5347368"/>
                  </a:cubicBezTo>
                  <a:cubicBezTo>
                    <a:pt x="871155" y="5347368"/>
                    <a:pt x="890405" y="5366618"/>
                    <a:pt x="909655" y="5366618"/>
                  </a:cubicBezTo>
                  <a:cubicBezTo>
                    <a:pt x="582410" y="5770867"/>
                    <a:pt x="-245331" y="5000871"/>
                    <a:pt x="101126" y="4654336"/>
                  </a:cubicBezTo>
                  <a:close/>
                  <a:moveTo>
                    <a:pt x="293617" y="4615833"/>
                  </a:moveTo>
                  <a:cubicBezTo>
                    <a:pt x="582368" y="4615833"/>
                    <a:pt x="1044401" y="4923836"/>
                    <a:pt x="909652" y="5251119"/>
                  </a:cubicBezTo>
                  <a:cubicBezTo>
                    <a:pt x="986651" y="4866121"/>
                    <a:pt x="563156" y="4712119"/>
                    <a:pt x="293617" y="4615833"/>
                  </a:cubicBezTo>
                  <a:close/>
                  <a:moveTo>
                    <a:pt x="813365" y="1227785"/>
                  </a:moveTo>
                  <a:cubicBezTo>
                    <a:pt x="678615" y="1324034"/>
                    <a:pt x="447618" y="1304785"/>
                    <a:pt x="197331" y="1073784"/>
                  </a:cubicBezTo>
                  <a:cubicBezTo>
                    <a:pt x="-52918" y="823535"/>
                    <a:pt x="-33666" y="573287"/>
                    <a:pt x="81832" y="438498"/>
                  </a:cubicBezTo>
                  <a:cubicBezTo>
                    <a:pt x="255085" y="592499"/>
                    <a:pt x="158832" y="553996"/>
                    <a:pt x="178081" y="592499"/>
                  </a:cubicBezTo>
                  <a:cubicBezTo>
                    <a:pt x="178081" y="611748"/>
                    <a:pt x="216581" y="573250"/>
                    <a:pt x="235830" y="611748"/>
                  </a:cubicBezTo>
                  <a:cubicBezTo>
                    <a:pt x="255080" y="650248"/>
                    <a:pt x="274330" y="669498"/>
                    <a:pt x="293580" y="688748"/>
                  </a:cubicBezTo>
                  <a:cubicBezTo>
                    <a:pt x="312829" y="727248"/>
                    <a:pt x="293580" y="746497"/>
                    <a:pt x="293580" y="765748"/>
                  </a:cubicBezTo>
                  <a:cubicBezTo>
                    <a:pt x="312829" y="784997"/>
                    <a:pt x="312829" y="727248"/>
                    <a:pt x="351329" y="765748"/>
                  </a:cubicBezTo>
                  <a:lnTo>
                    <a:pt x="409078" y="823497"/>
                  </a:lnTo>
                  <a:cubicBezTo>
                    <a:pt x="389829" y="881246"/>
                    <a:pt x="428328" y="823497"/>
                    <a:pt x="447578" y="842746"/>
                  </a:cubicBezTo>
                  <a:cubicBezTo>
                    <a:pt x="582328" y="958245"/>
                    <a:pt x="505327" y="938996"/>
                    <a:pt x="524578" y="958245"/>
                  </a:cubicBezTo>
                  <a:cubicBezTo>
                    <a:pt x="524578" y="977494"/>
                    <a:pt x="563078" y="958245"/>
                    <a:pt x="563078" y="958245"/>
                  </a:cubicBezTo>
                  <a:cubicBezTo>
                    <a:pt x="640077" y="1035245"/>
                    <a:pt x="563078" y="1073744"/>
                    <a:pt x="582327" y="1073744"/>
                  </a:cubicBezTo>
                  <a:cubicBezTo>
                    <a:pt x="601576" y="1092993"/>
                    <a:pt x="620827" y="1035244"/>
                    <a:pt x="659327" y="1073744"/>
                  </a:cubicBezTo>
                  <a:cubicBezTo>
                    <a:pt x="678576" y="1131493"/>
                    <a:pt x="832579" y="1266238"/>
                    <a:pt x="774825" y="1169993"/>
                  </a:cubicBezTo>
                  <a:cubicBezTo>
                    <a:pt x="736325" y="1112243"/>
                    <a:pt x="697826" y="1073744"/>
                    <a:pt x="717076" y="1054494"/>
                  </a:cubicBezTo>
                  <a:cubicBezTo>
                    <a:pt x="736325" y="996745"/>
                    <a:pt x="697827" y="1054494"/>
                    <a:pt x="659327" y="1015994"/>
                  </a:cubicBezTo>
                  <a:lnTo>
                    <a:pt x="543828" y="823500"/>
                  </a:lnTo>
                  <a:cubicBezTo>
                    <a:pt x="582328" y="708002"/>
                    <a:pt x="543828" y="823500"/>
                    <a:pt x="486079" y="765751"/>
                  </a:cubicBezTo>
                  <a:cubicBezTo>
                    <a:pt x="447579" y="727251"/>
                    <a:pt x="428330" y="727251"/>
                    <a:pt x="447579" y="708002"/>
                  </a:cubicBezTo>
                  <a:cubicBezTo>
                    <a:pt x="447579" y="631002"/>
                    <a:pt x="409079" y="708002"/>
                    <a:pt x="389830" y="688752"/>
                  </a:cubicBezTo>
                  <a:cubicBezTo>
                    <a:pt x="255080" y="631003"/>
                    <a:pt x="351330" y="592503"/>
                    <a:pt x="332081" y="592503"/>
                  </a:cubicBezTo>
                  <a:cubicBezTo>
                    <a:pt x="293581" y="554003"/>
                    <a:pt x="312831" y="669503"/>
                    <a:pt x="216582" y="534754"/>
                  </a:cubicBezTo>
                  <a:cubicBezTo>
                    <a:pt x="197333" y="515504"/>
                    <a:pt x="235831" y="477004"/>
                    <a:pt x="235831" y="477004"/>
                  </a:cubicBezTo>
                  <a:cubicBezTo>
                    <a:pt x="216582" y="438505"/>
                    <a:pt x="197332" y="534754"/>
                    <a:pt x="139582" y="477004"/>
                  </a:cubicBezTo>
                  <a:cubicBezTo>
                    <a:pt x="139582" y="457755"/>
                    <a:pt x="120333" y="438505"/>
                    <a:pt x="101083" y="438505"/>
                  </a:cubicBezTo>
                  <a:cubicBezTo>
                    <a:pt x="466829" y="72758"/>
                    <a:pt x="1198363" y="939001"/>
                    <a:pt x="813364" y="1227782"/>
                  </a:cubicBezTo>
                  <a:close/>
                  <a:moveTo>
                    <a:pt x="640113" y="1266285"/>
                  </a:moveTo>
                  <a:cubicBezTo>
                    <a:pt x="332110" y="1208536"/>
                    <a:pt x="-72169" y="862035"/>
                    <a:pt x="81832" y="554003"/>
                  </a:cubicBezTo>
                  <a:cubicBezTo>
                    <a:pt x="-33666" y="919750"/>
                    <a:pt x="370583" y="1131535"/>
                    <a:pt x="640113" y="1266285"/>
                  </a:cubicBezTo>
                  <a:close/>
                  <a:moveTo>
                    <a:pt x="5375758" y="5116366"/>
                  </a:moveTo>
                  <a:cubicBezTo>
                    <a:pt x="5375758" y="4962365"/>
                    <a:pt x="5260259" y="4789122"/>
                    <a:pt x="4971508" y="4731368"/>
                  </a:cubicBezTo>
                  <a:cubicBezTo>
                    <a:pt x="4663505" y="4673618"/>
                    <a:pt x="4490263" y="4808367"/>
                    <a:pt x="4451760" y="4943113"/>
                  </a:cubicBezTo>
                  <a:cubicBezTo>
                    <a:pt x="4663505" y="5000863"/>
                    <a:pt x="4586509" y="4943113"/>
                    <a:pt x="4605761" y="4943113"/>
                  </a:cubicBezTo>
                  <a:cubicBezTo>
                    <a:pt x="4625012" y="4943113"/>
                    <a:pt x="4605761" y="4981613"/>
                    <a:pt x="4644261" y="4962363"/>
                  </a:cubicBezTo>
                  <a:cubicBezTo>
                    <a:pt x="4682761" y="4962363"/>
                    <a:pt x="4702010" y="4962363"/>
                    <a:pt x="4740510" y="4981612"/>
                  </a:cubicBezTo>
                  <a:cubicBezTo>
                    <a:pt x="4759759" y="4981612"/>
                    <a:pt x="4779010" y="4943113"/>
                    <a:pt x="4779010" y="4943113"/>
                  </a:cubicBezTo>
                  <a:cubicBezTo>
                    <a:pt x="4817510" y="4943113"/>
                    <a:pt x="4759761" y="4981612"/>
                    <a:pt x="4817510" y="5000862"/>
                  </a:cubicBezTo>
                  <a:lnTo>
                    <a:pt x="4875259" y="5000862"/>
                  </a:lnTo>
                  <a:cubicBezTo>
                    <a:pt x="4913759" y="4962362"/>
                    <a:pt x="4913759" y="5020111"/>
                    <a:pt x="4933008" y="5020111"/>
                  </a:cubicBezTo>
                  <a:cubicBezTo>
                    <a:pt x="5067758" y="5058611"/>
                    <a:pt x="5010008" y="5020111"/>
                    <a:pt x="5048507" y="5020111"/>
                  </a:cubicBezTo>
                  <a:cubicBezTo>
                    <a:pt x="5048507" y="5020111"/>
                    <a:pt x="5048507" y="5058611"/>
                    <a:pt x="5067756" y="5058611"/>
                  </a:cubicBezTo>
                  <a:cubicBezTo>
                    <a:pt x="5144756" y="5077860"/>
                    <a:pt x="5144756" y="5000862"/>
                    <a:pt x="5164005" y="5020111"/>
                  </a:cubicBezTo>
                  <a:cubicBezTo>
                    <a:pt x="5164005" y="5020111"/>
                    <a:pt x="5144756" y="5058611"/>
                    <a:pt x="5183254" y="5058611"/>
                  </a:cubicBezTo>
                  <a:cubicBezTo>
                    <a:pt x="5241004" y="5058611"/>
                    <a:pt x="5414251" y="5097111"/>
                    <a:pt x="5318005" y="5116360"/>
                  </a:cubicBezTo>
                  <a:cubicBezTo>
                    <a:pt x="5260255" y="5116360"/>
                    <a:pt x="5202506" y="5097111"/>
                    <a:pt x="5202506" y="5116360"/>
                  </a:cubicBezTo>
                  <a:cubicBezTo>
                    <a:pt x="5164006" y="5154860"/>
                    <a:pt x="5202506" y="5097111"/>
                    <a:pt x="5144756" y="5097111"/>
                  </a:cubicBezTo>
                  <a:lnTo>
                    <a:pt x="4952263" y="5116360"/>
                  </a:lnTo>
                  <a:cubicBezTo>
                    <a:pt x="4875263" y="5174110"/>
                    <a:pt x="4952263" y="5097111"/>
                    <a:pt x="4894513" y="5077860"/>
                  </a:cubicBezTo>
                  <a:cubicBezTo>
                    <a:pt x="4836764" y="5077860"/>
                    <a:pt x="4836764" y="5058611"/>
                    <a:pt x="4817514" y="5077860"/>
                  </a:cubicBezTo>
                  <a:cubicBezTo>
                    <a:pt x="4759764" y="5116360"/>
                    <a:pt x="4817514" y="5058611"/>
                    <a:pt x="4779014" y="5039361"/>
                  </a:cubicBezTo>
                  <a:cubicBezTo>
                    <a:pt x="4663515" y="4981611"/>
                    <a:pt x="4682765" y="5058610"/>
                    <a:pt x="4682765" y="5058610"/>
                  </a:cubicBezTo>
                  <a:cubicBezTo>
                    <a:pt x="4644265" y="5039361"/>
                    <a:pt x="4721264" y="5000861"/>
                    <a:pt x="4586515" y="5000861"/>
                  </a:cubicBezTo>
                  <a:cubicBezTo>
                    <a:pt x="4567266" y="5000861"/>
                    <a:pt x="4567266" y="5039361"/>
                    <a:pt x="4548016" y="5039361"/>
                  </a:cubicBezTo>
                  <a:cubicBezTo>
                    <a:pt x="4528766" y="5039361"/>
                    <a:pt x="4586515" y="4981611"/>
                    <a:pt x="4509516" y="4981611"/>
                  </a:cubicBezTo>
                  <a:cubicBezTo>
                    <a:pt x="4490266" y="4981611"/>
                    <a:pt x="4471016" y="4962362"/>
                    <a:pt x="4451766" y="4962362"/>
                  </a:cubicBezTo>
                  <a:cubicBezTo>
                    <a:pt x="4374767" y="5405105"/>
                    <a:pt x="5337301" y="5520642"/>
                    <a:pt x="5375794" y="5116363"/>
                  </a:cubicBezTo>
                  <a:close/>
                  <a:moveTo>
                    <a:pt x="5318008" y="4962365"/>
                  </a:moveTo>
                  <a:cubicBezTo>
                    <a:pt x="5144756" y="4769871"/>
                    <a:pt x="4682722" y="4615870"/>
                    <a:pt x="4528731" y="4885365"/>
                  </a:cubicBezTo>
                  <a:cubicBezTo>
                    <a:pt x="4759728" y="4635117"/>
                    <a:pt x="5087012" y="4827616"/>
                    <a:pt x="5318008" y="4962365"/>
                  </a:cubicBezTo>
                  <a:close/>
                  <a:moveTo>
                    <a:pt x="5606760" y="784961"/>
                  </a:moveTo>
                  <a:cubicBezTo>
                    <a:pt x="5626009" y="611708"/>
                    <a:pt x="5510510" y="419214"/>
                    <a:pt x="5183259" y="322967"/>
                  </a:cubicBezTo>
                  <a:cubicBezTo>
                    <a:pt x="4836763" y="226718"/>
                    <a:pt x="4624978" y="342216"/>
                    <a:pt x="4567224" y="515461"/>
                  </a:cubicBezTo>
                  <a:cubicBezTo>
                    <a:pt x="4798221" y="592461"/>
                    <a:pt x="4701974" y="515461"/>
                    <a:pt x="4740477" y="515461"/>
                  </a:cubicBezTo>
                  <a:cubicBezTo>
                    <a:pt x="4759726" y="515461"/>
                    <a:pt x="4740477" y="573210"/>
                    <a:pt x="4778976" y="553961"/>
                  </a:cubicBezTo>
                  <a:cubicBezTo>
                    <a:pt x="4817476" y="553961"/>
                    <a:pt x="4855976" y="573210"/>
                    <a:pt x="4894475" y="573210"/>
                  </a:cubicBezTo>
                  <a:cubicBezTo>
                    <a:pt x="4913725" y="573210"/>
                    <a:pt x="4932975" y="553961"/>
                    <a:pt x="4952224" y="553961"/>
                  </a:cubicBezTo>
                  <a:cubicBezTo>
                    <a:pt x="4971474" y="553961"/>
                    <a:pt x="4913725" y="573210"/>
                    <a:pt x="4990724" y="611710"/>
                  </a:cubicBezTo>
                  <a:lnTo>
                    <a:pt x="5048473" y="611710"/>
                  </a:lnTo>
                  <a:cubicBezTo>
                    <a:pt x="5106223" y="573210"/>
                    <a:pt x="5067723" y="630960"/>
                    <a:pt x="5106223" y="650210"/>
                  </a:cubicBezTo>
                  <a:cubicBezTo>
                    <a:pt x="5240972" y="707959"/>
                    <a:pt x="5202472" y="650210"/>
                    <a:pt x="5240972" y="650210"/>
                  </a:cubicBezTo>
                  <a:cubicBezTo>
                    <a:pt x="5240972" y="650210"/>
                    <a:pt x="5240972" y="688710"/>
                    <a:pt x="5260222" y="688710"/>
                  </a:cubicBezTo>
                  <a:cubicBezTo>
                    <a:pt x="5356471" y="727210"/>
                    <a:pt x="5356471" y="650210"/>
                    <a:pt x="5356471" y="650210"/>
                  </a:cubicBezTo>
                  <a:cubicBezTo>
                    <a:pt x="5375721" y="669459"/>
                    <a:pt x="5337222" y="707959"/>
                    <a:pt x="5394971" y="707959"/>
                  </a:cubicBezTo>
                  <a:cubicBezTo>
                    <a:pt x="5452720" y="707959"/>
                    <a:pt x="5664471" y="784959"/>
                    <a:pt x="5548972" y="784959"/>
                  </a:cubicBezTo>
                  <a:cubicBezTo>
                    <a:pt x="5471972" y="765710"/>
                    <a:pt x="5414222" y="765710"/>
                    <a:pt x="5394971" y="784959"/>
                  </a:cubicBezTo>
                  <a:cubicBezTo>
                    <a:pt x="5375721" y="823459"/>
                    <a:pt x="5394971" y="765710"/>
                    <a:pt x="5337222" y="746459"/>
                  </a:cubicBezTo>
                  <a:lnTo>
                    <a:pt x="5106224" y="746459"/>
                  </a:lnTo>
                  <a:cubicBezTo>
                    <a:pt x="5029225" y="823459"/>
                    <a:pt x="5125474" y="746459"/>
                    <a:pt x="5048475" y="707959"/>
                  </a:cubicBezTo>
                  <a:cubicBezTo>
                    <a:pt x="5009975" y="707959"/>
                    <a:pt x="4990726" y="688710"/>
                    <a:pt x="4971475" y="707959"/>
                  </a:cubicBezTo>
                  <a:cubicBezTo>
                    <a:pt x="4913727" y="746459"/>
                    <a:pt x="4971475" y="669459"/>
                    <a:pt x="4932976" y="650210"/>
                  </a:cubicBezTo>
                  <a:cubicBezTo>
                    <a:pt x="4817477" y="573210"/>
                    <a:pt x="4836726" y="669459"/>
                    <a:pt x="4817477" y="650210"/>
                  </a:cubicBezTo>
                  <a:cubicBezTo>
                    <a:pt x="4778978" y="650210"/>
                    <a:pt x="4875227" y="611710"/>
                    <a:pt x="4721228" y="592461"/>
                  </a:cubicBezTo>
                  <a:cubicBezTo>
                    <a:pt x="4682728" y="592461"/>
                    <a:pt x="4682728" y="630961"/>
                    <a:pt x="4663479" y="630961"/>
                  </a:cubicBezTo>
                  <a:cubicBezTo>
                    <a:pt x="4644230" y="630961"/>
                    <a:pt x="4701979" y="573211"/>
                    <a:pt x="4624979" y="553961"/>
                  </a:cubicBezTo>
                  <a:cubicBezTo>
                    <a:pt x="4605729" y="553961"/>
                    <a:pt x="4586480" y="534712"/>
                    <a:pt x="4567230" y="534712"/>
                  </a:cubicBezTo>
                  <a:cubicBezTo>
                    <a:pt x="4432480" y="1035208"/>
                    <a:pt x="5529760" y="1266245"/>
                    <a:pt x="5606804" y="784960"/>
                  </a:cubicBezTo>
                  <a:close/>
                  <a:moveTo>
                    <a:pt x="5549011" y="611708"/>
                  </a:moveTo>
                  <a:cubicBezTo>
                    <a:pt x="5375758" y="380711"/>
                    <a:pt x="4855980" y="168966"/>
                    <a:pt x="4663476" y="457707"/>
                  </a:cubicBezTo>
                  <a:cubicBezTo>
                    <a:pt x="4932976" y="188207"/>
                    <a:pt x="5298762" y="438458"/>
                    <a:pt x="5549011" y="611708"/>
                  </a:cubicBezTo>
                  <a:close/>
                  <a:moveTo>
                    <a:pt x="3392953" y="130463"/>
                  </a:moveTo>
                  <a:cubicBezTo>
                    <a:pt x="3296704" y="-4287"/>
                    <a:pt x="3065709" y="-62031"/>
                    <a:pt x="2776918" y="91963"/>
                  </a:cubicBezTo>
                  <a:cubicBezTo>
                    <a:pt x="2449674" y="265216"/>
                    <a:pt x="2391920" y="515464"/>
                    <a:pt x="2468916" y="669495"/>
                  </a:cubicBezTo>
                  <a:cubicBezTo>
                    <a:pt x="2680662" y="573246"/>
                    <a:pt x="2584414" y="573246"/>
                    <a:pt x="2603666" y="534745"/>
                  </a:cubicBezTo>
                  <a:cubicBezTo>
                    <a:pt x="2622915" y="534745"/>
                    <a:pt x="2642165" y="573245"/>
                    <a:pt x="2661415" y="553994"/>
                  </a:cubicBezTo>
                  <a:cubicBezTo>
                    <a:pt x="2680665" y="515494"/>
                    <a:pt x="2719164" y="496245"/>
                    <a:pt x="2738415" y="476995"/>
                  </a:cubicBezTo>
                  <a:cubicBezTo>
                    <a:pt x="2776914" y="457745"/>
                    <a:pt x="2757664" y="438495"/>
                    <a:pt x="2757664" y="419245"/>
                  </a:cubicBezTo>
                  <a:cubicBezTo>
                    <a:pt x="2796164" y="399996"/>
                    <a:pt x="2776914" y="457745"/>
                    <a:pt x="2834664" y="438495"/>
                  </a:cubicBezTo>
                  <a:lnTo>
                    <a:pt x="2892413" y="399995"/>
                  </a:lnTo>
                  <a:cubicBezTo>
                    <a:pt x="2892413" y="342246"/>
                    <a:pt x="2930913" y="399995"/>
                    <a:pt x="2950162" y="380746"/>
                  </a:cubicBezTo>
                  <a:cubicBezTo>
                    <a:pt x="3084912" y="322996"/>
                    <a:pt x="3027162" y="322996"/>
                    <a:pt x="3046412" y="303746"/>
                  </a:cubicBezTo>
                  <a:cubicBezTo>
                    <a:pt x="3046412" y="284496"/>
                    <a:pt x="3084911" y="303746"/>
                    <a:pt x="3084911" y="303746"/>
                  </a:cubicBezTo>
                  <a:cubicBezTo>
                    <a:pt x="3181160" y="265246"/>
                    <a:pt x="3123411" y="207497"/>
                    <a:pt x="3142660" y="207497"/>
                  </a:cubicBezTo>
                  <a:cubicBezTo>
                    <a:pt x="3161910" y="188247"/>
                    <a:pt x="3161910" y="245997"/>
                    <a:pt x="3200410" y="226746"/>
                  </a:cubicBezTo>
                  <a:cubicBezTo>
                    <a:pt x="3238909" y="168997"/>
                    <a:pt x="3431407" y="91996"/>
                    <a:pt x="3354411" y="168997"/>
                  </a:cubicBezTo>
                  <a:cubicBezTo>
                    <a:pt x="3296662" y="207497"/>
                    <a:pt x="3238912" y="226746"/>
                    <a:pt x="3258162" y="265246"/>
                  </a:cubicBezTo>
                  <a:cubicBezTo>
                    <a:pt x="3258162" y="322995"/>
                    <a:pt x="3238912" y="245997"/>
                    <a:pt x="3200413" y="284495"/>
                  </a:cubicBezTo>
                  <a:lnTo>
                    <a:pt x="3027160" y="438497"/>
                  </a:lnTo>
                  <a:cubicBezTo>
                    <a:pt x="3027160" y="553995"/>
                    <a:pt x="3027160" y="438497"/>
                    <a:pt x="2969411" y="457746"/>
                  </a:cubicBezTo>
                  <a:cubicBezTo>
                    <a:pt x="2911662" y="496246"/>
                    <a:pt x="2892411" y="476996"/>
                    <a:pt x="2892411" y="515495"/>
                  </a:cubicBezTo>
                  <a:cubicBezTo>
                    <a:pt x="2873162" y="592495"/>
                    <a:pt x="2873162" y="496246"/>
                    <a:pt x="2834662" y="515495"/>
                  </a:cubicBezTo>
                  <a:cubicBezTo>
                    <a:pt x="2699912" y="534745"/>
                    <a:pt x="2757662" y="592495"/>
                    <a:pt x="2738413" y="592495"/>
                  </a:cubicBezTo>
                  <a:cubicBezTo>
                    <a:pt x="2699913" y="611745"/>
                    <a:pt x="2757662" y="515495"/>
                    <a:pt x="2622914" y="611745"/>
                  </a:cubicBezTo>
                  <a:cubicBezTo>
                    <a:pt x="2603665" y="630994"/>
                    <a:pt x="2622914" y="669494"/>
                    <a:pt x="2622914" y="669494"/>
                  </a:cubicBezTo>
                  <a:cubicBezTo>
                    <a:pt x="2603665" y="688743"/>
                    <a:pt x="2603665" y="592494"/>
                    <a:pt x="2545915" y="650244"/>
                  </a:cubicBezTo>
                  <a:cubicBezTo>
                    <a:pt x="2526665" y="669494"/>
                    <a:pt x="2507415" y="669494"/>
                    <a:pt x="2488165" y="688744"/>
                  </a:cubicBezTo>
                  <a:cubicBezTo>
                    <a:pt x="2738414" y="1131487"/>
                    <a:pt x="3681653" y="515492"/>
                    <a:pt x="3392951" y="130464"/>
                  </a:cubicBezTo>
                  <a:close/>
                  <a:moveTo>
                    <a:pt x="3238952" y="34214"/>
                  </a:moveTo>
                  <a:cubicBezTo>
                    <a:pt x="2950201" y="-4286"/>
                    <a:pt x="2430423" y="207466"/>
                    <a:pt x="2507419" y="553962"/>
                  </a:cubicBezTo>
                  <a:cubicBezTo>
                    <a:pt x="2507419" y="168964"/>
                    <a:pt x="2930920" y="91968"/>
                    <a:pt x="3238952" y="34214"/>
                  </a:cubicBezTo>
                  <a:close/>
                  <a:moveTo>
                    <a:pt x="4240024" y="3268349"/>
                  </a:moveTo>
                  <a:lnTo>
                    <a:pt x="4240024" y="3191349"/>
                  </a:lnTo>
                  <a:lnTo>
                    <a:pt x="4259273" y="3191349"/>
                  </a:lnTo>
                  <a:cubicBezTo>
                    <a:pt x="4259273" y="3191349"/>
                    <a:pt x="4259273" y="3229849"/>
                    <a:pt x="4297773" y="3229849"/>
                  </a:cubicBezTo>
                  <a:lnTo>
                    <a:pt x="4394022" y="3229849"/>
                  </a:lnTo>
                  <a:cubicBezTo>
                    <a:pt x="4413272" y="3229849"/>
                    <a:pt x="4413272" y="3210599"/>
                    <a:pt x="4432522" y="3210599"/>
                  </a:cubicBezTo>
                  <a:cubicBezTo>
                    <a:pt x="4451772" y="3210599"/>
                    <a:pt x="4413273" y="3229849"/>
                    <a:pt x="4471022" y="3249099"/>
                  </a:cubicBezTo>
                  <a:lnTo>
                    <a:pt x="4528771" y="3268349"/>
                  </a:lnTo>
                  <a:cubicBezTo>
                    <a:pt x="4567271" y="3229849"/>
                    <a:pt x="4548021" y="3287598"/>
                    <a:pt x="4586520" y="3287598"/>
                  </a:cubicBezTo>
                  <a:cubicBezTo>
                    <a:pt x="4721270" y="3326098"/>
                    <a:pt x="4663520" y="3287598"/>
                    <a:pt x="4702019" y="3287598"/>
                  </a:cubicBezTo>
                  <a:cubicBezTo>
                    <a:pt x="4702019" y="3287598"/>
                    <a:pt x="4702019" y="3306848"/>
                    <a:pt x="4721269" y="3326098"/>
                  </a:cubicBezTo>
                  <a:cubicBezTo>
                    <a:pt x="4798268" y="3345347"/>
                    <a:pt x="4798268" y="3268349"/>
                    <a:pt x="4817517" y="3268349"/>
                  </a:cubicBezTo>
                  <a:cubicBezTo>
                    <a:pt x="4836767" y="3287598"/>
                    <a:pt x="4798268" y="3326098"/>
                    <a:pt x="4856017" y="3326098"/>
                  </a:cubicBezTo>
                  <a:cubicBezTo>
                    <a:pt x="4894517" y="3326098"/>
                    <a:pt x="5087014" y="3364598"/>
                    <a:pt x="4990767" y="3364598"/>
                  </a:cubicBezTo>
                  <a:cubicBezTo>
                    <a:pt x="4913768" y="3364598"/>
                    <a:pt x="4875269" y="3364598"/>
                    <a:pt x="4856017" y="3383847"/>
                  </a:cubicBezTo>
                  <a:cubicBezTo>
                    <a:pt x="4836768" y="3422347"/>
                    <a:pt x="4856017" y="3364598"/>
                    <a:pt x="4798268" y="3364598"/>
                  </a:cubicBezTo>
                  <a:lnTo>
                    <a:pt x="4605774" y="3364598"/>
                  </a:lnTo>
                  <a:cubicBezTo>
                    <a:pt x="4528774" y="3441597"/>
                    <a:pt x="4605774" y="3364598"/>
                    <a:pt x="4548025" y="3345348"/>
                  </a:cubicBezTo>
                  <a:cubicBezTo>
                    <a:pt x="4490275" y="3345348"/>
                    <a:pt x="4490275" y="3326099"/>
                    <a:pt x="4471025" y="3345348"/>
                  </a:cubicBezTo>
                  <a:cubicBezTo>
                    <a:pt x="4413276" y="3383848"/>
                    <a:pt x="4451775" y="3326099"/>
                    <a:pt x="4432525" y="3306848"/>
                  </a:cubicBezTo>
                  <a:cubicBezTo>
                    <a:pt x="4317026" y="3249099"/>
                    <a:pt x="4336276" y="3326098"/>
                    <a:pt x="4317026" y="3306848"/>
                  </a:cubicBezTo>
                  <a:cubicBezTo>
                    <a:pt x="4278527" y="3306848"/>
                    <a:pt x="4374776" y="3268349"/>
                    <a:pt x="4240027" y="3268349"/>
                  </a:cubicBezTo>
                  <a:close/>
                  <a:moveTo>
                    <a:pt x="4240024" y="3095096"/>
                  </a:moveTo>
                  <a:lnTo>
                    <a:pt x="4240024" y="3075847"/>
                  </a:lnTo>
                  <a:cubicBezTo>
                    <a:pt x="4432518" y="2902594"/>
                    <a:pt x="4817556" y="3037347"/>
                    <a:pt x="4971557" y="3229848"/>
                  </a:cubicBezTo>
                  <a:cubicBezTo>
                    <a:pt x="4759811" y="3095098"/>
                    <a:pt x="4471060" y="2921845"/>
                    <a:pt x="4240024" y="3095098"/>
                  </a:cubicBezTo>
                  <a:close/>
                  <a:moveTo>
                    <a:pt x="3181247" y="1612788"/>
                  </a:moveTo>
                  <a:cubicBezTo>
                    <a:pt x="3392992" y="1516539"/>
                    <a:pt x="3277496" y="1535789"/>
                    <a:pt x="3296745" y="1497290"/>
                  </a:cubicBezTo>
                  <a:cubicBezTo>
                    <a:pt x="3315994" y="1497290"/>
                    <a:pt x="3335245" y="1535790"/>
                    <a:pt x="3354494" y="1497290"/>
                  </a:cubicBezTo>
                  <a:cubicBezTo>
                    <a:pt x="3392994" y="1478040"/>
                    <a:pt x="3412244" y="1458790"/>
                    <a:pt x="3450743" y="1439540"/>
                  </a:cubicBezTo>
                  <a:cubicBezTo>
                    <a:pt x="3469993" y="1420291"/>
                    <a:pt x="3450743" y="1381791"/>
                    <a:pt x="3469993" y="1381791"/>
                  </a:cubicBezTo>
                  <a:cubicBezTo>
                    <a:pt x="3489242" y="1362542"/>
                    <a:pt x="3469993" y="1420291"/>
                    <a:pt x="3527742" y="1401041"/>
                  </a:cubicBezTo>
                  <a:lnTo>
                    <a:pt x="3585491" y="1362541"/>
                  </a:lnTo>
                  <a:cubicBezTo>
                    <a:pt x="3585491" y="1285541"/>
                    <a:pt x="3623991" y="1362541"/>
                    <a:pt x="3643241" y="1343291"/>
                  </a:cubicBezTo>
                  <a:cubicBezTo>
                    <a:pt x="3797242" y="1285542"/>
                    <a:pt x="3720240" y="1285542"/>
                    <a:pt x="3739490" y="1247042"/>
                  </a:cubicBezTo>
                  <a:cubicBezTo>
                    <a:pt x="3758739" y="1247042"/>
                    <a:pt x="3777989" y="1266292"/>
                    <a:pt x="3797239" y="1266292"/>
                  </a:cubicBezTo>
                  <a:cubicBezTo>
                    <a:pt x="3874239" y="1227792"/>
                    <a:pt x="3816488" y="1170043"/>
                    <a:pt x="3835739" y="1150793"/>
                  </a:cubicBezTo>
                  <a:cubicBezTo>
                    <a:pt x="3854988" y="1150793"/>
                    <a:pt x="3854988" y="1208542"/>
                    <a:pt x="3893488" y="1170043"/>
                  </a:cubicBezTo>
                  <a:cubicBezTo>
                    <a:pt x="3931988" y="1131543"/>
                    <a:pt x="4124485" y="1054544"/>
                    <a:pt x="4047489" y="1131543"/>
                  </a:cubicBezTo>
                  <a:cubicBezTo>
                    <a:pt x="3989740" y="1170043"/>
                    <a:pt x="3951240" y="1189292"/>
                    <a:pt x="3951240" y="1227792"/>
                  </a:cubicBezTo>
                  <a:cubicBezTo>
                    <a:pt x="3951240" y="1266292"/>
                    <a:pt x="3931991" y="1208542"/>
                    <a:pt x="3893491" y="1247041"/>
                  </a:cubicBezTo>
                  <a:lnTo>
                    <a:pt x="3720238" y="1401043"/>
                  </a:lnTo>
                  <a:cubicBezTo>
                    <a:pt x="3720238" y="1516541"/>
                    <a:pt x="3720238" y="1381793"/>
                    <a:pt x="3662489" y="1420292"/>
                  </a:cubicBezTo>
                  <a:cubicBezTo>
                    <a:pt x="3604740" y="1439541"/>
                    <a:pt x="3585489" y="1439541"/>
                    <a:pt x="3585489" y="1458792"/>
                  </a:cubicBezTo>
                  <a:cubicBezTo>
                    <a:pt x="3585489" y="1555041"/>
                    <a:pt x="3566240" y="1458792"/>
                    <a:pt x="3527740" y="1458792"/>
                  </a:cubicBezTo>
                  <a:cubicBezTo>
                    <a:pt x="3392990" y="1497292"/>
                    <a:pt x="3469991" y="1555041"/>
                    <a:pt x="3450740" y="1555041"/>
                  </a:cubicBezTo>
                  <a:cubicBezTo>
                    <a:pt x="3412241" y="1574290"/>
                    <a:pt x="3450740" y="1478041"/>
                    <a:pt x="3335242" y="1574290"/>
                  </a:cubicBezTo>
                  <a:cubicBezTo>
                    <a:pt x="3315993" y="1593540"/>
                    <a:pt x="3335242" y="1632040"/>
                    <a:pt x="3315993" y="1632040"/>
                  </a:cubicBezTo>
                  <a:cubicBezTo>
                    <a:pt x="3296743" y="1651289"/>
                    <a:pt x="3296743" y="1555040"/>
                    <a:pt x="3238993" y="1612790"/>
                  </a:cubicBezTo>
                  <a:cubicBezTo>
                    <a:pt x="3219743" y="1632040"/>
                    <a:pt x="3200493" y="1632040"/>
                    <a:pt x="3181244" y="1632040"/>
                  </a:cubicBezTo>
                  <a:cubicBezTo>
                    <a:pt x="3238993" y="1747538"/>
                    <a:pt x="3354496" y="1786041"/>
                    <a:pt x="3469995" y="1805292"/>
                  </a:cubicBezTo>
                  <a:cubicBezTo>
                    <a:pt x="3354496" y="1882292"/>
                    <a:pt x="3296742" y="1997787"/>
                    <a:pt x="3315994" y="2094043"/>
                  </a:cubicBezTo>
                  <a:cubicBezTo>
                    <a:pt x="3315994" y="2190293"/>
                    <a:pt x="3354493" y="2248045"/>
                    <a:pt x="3412242" y="2286538"/>
                  </a:cubicBezTo>
                  <a:cubicBezTo>
                    <a:pt x="3373743" y="2305787"/>
                    <a:pt x="3335243" y="2325038"/>
                    <a:pt x="3296744" y="2363537"/>
                  </a:cubicBezTo>
                  <a:cubicBezTo>
                    <a:pt x="3296744" y="2305788"/>
                    <a:pt x="3277495" y="2248039"/>
                    <a:pt x="3238995" y="2190285"/>
                  </a:cubicBezTo>
                  <a:cubicBezTo>
                    <a:pt x="3181245" y="2132536"/>
                    <a:pt x="3104245" y="2074786"/>
                    <a:pt x="2988746" y="2074786"/>
                  </a:cubicBezTo>
                  <a:cubicBezTo>
                    <a:pt x="3084996" y="1940036"/>
                    <a:pt x="3161999" y="1786035"/>
                    <a:pt x="3181241" y="1612792"/>
                  </a:cubicBezTo>
                  <a:close/>
                  <a:moveTo>
                    <a:pt x="2584463" y="2151788"/>
                  </a:moveTo>
                  <a:lnTo>
                    <a:pt x="2584463" y="2132538"/>
                  </a:lnTo>
                  <a:cubicBezTo>
                    <a:pt x="2622963" y="2017040"/>
                    <a:pt x="2565214" y="2074789"/>
                    <a:pt x="2565214" y="2036289"/>
                  </a:cubicBezTo>
                  <a:cubicBezTo>
                    <a:pt x="2584463" y="2017040"/>
                    <a:pt x="2622963" y="2036289"/>
                    <a:pt x="2622963" y="1997790"/>
                  </a:cubicBezTo>
                  <a:cubicBezTo>
                    <a:pt x="2622963" y="1959290"/>
                    <a:pt x="2642213" y="1940040"/>
                    <a:pt x="2642213" y="1901540"/>
                  </a:cubicBezTo>
                  <a:cubicBezTo>
                    <a:pt x="2661462" y="1863041"/>
                    <a:pt x="2622963" y="1863041"/>
                    <a:pt x="2642213" y="1843791"/>
                  </a:cubicBezTo>
                  <a:cubicBezTo>
                    <a:pt x="2642213" y="1805291"/>
                    <a:pt x="2661462" y="1863041"/>
                    <a:pt x="2699962" y="1805291"/>
                  </a:cubicBezTo>
                  <a:lnTo>
                    <a:pt x="2719211" y="1747542"/>
                  </a:lnTo>
                  <a:cubicBezTo>
                    <a:pt x="2680712" y="1689793"/>
                    <a:pt x="2738461" y="1728293"/>
                    <a:pt x="2757711" y="1709042"/>
                  </a:cubicBezTo>
                  <a:cubicBezTo>
                    <a:pt x="2853960" y="1574292"/>
                    <a:pt x="2796211" y="1612793"/>
                    <a:pt x="2796211" y="1574292"/>
                  </a:cubicBezTo>
                  <a:cubicBezTo>
                    <a:pt x="2796211" y="1555043"/>
                    <a:pt x="2815461" y="1574292"/>
                    <a:pt x="2834711" y="1555043"/>
                  </a:cubicBezTo>
                  <a:cubicBezTo>
                    <a:pt x="2892460" y="1478043"/>
                    <a:pt x="2796211" y="1458794"/>
                    <a:pt x="2815461" y="1439544"/>
                  </a:cubicBezTo>
                  <a:cubicBezTo>
                    <a:pt x="2834711" y="1439544"/>
                    <a:pt x="2873211" y="1478044"/>
                    <a:pt x="2873211" y="1420295"/>
                  </a:cubicBezTo>
                  <a:cubicBezTo>
                    <a:pt x="2873211" y="1362546"/>
                    <a:pt x="2988709" y="1189298"/>
                    <a:pt x="2969460" y="1285545"/>
                  </a:cubicBezTo>
                  <a:cubicBezTo>
                    <a:pt x="2950210" y="1362545"/>
                    <a:pt x="2911710" y="1420295"/>
                    <a:pt x="2930960" y="1439546"/>
                  </a:cubicBezTo>
                  <a:cubicBezTo>
                    <a:pt x="2969460" y="1478046"/>
                    <a:pt x="2911710" y="1439546"/>
                    <a:pt x="2911710" y="1478046"/>
                  </a:cubicBezTo>
                  <a:lnTo>
                    <a:pt x="2853961" y="1709043"/>
                  </a:lnTo>
                  <a:cubicBezTo>
                    <a:pt x="2911710" y="1805292"/>
                    <a:pt x="2853961" y="1689794"/>
                    <a:pt x="2815461" y="1766792"/>
                  </a:cubicBezTo>
                  <a:cubicBezTo>
                    <a:pt x="2796212" y="1805292"/>
                    <a:pt x="2776962" y="1824542"/>
                    <a:pt x="2796212" y="1843792"/>
                  </a:cubicBezTo>
                  <a:cubicBezTo>
                    <a:pt x="2834712" y="1920792"/>
                    <a:pt x="2757712" y="1843792"/>
                    <a:pt x="2738463" y="1863042"/>
                  </a:cubicBezTo>
                  <a:cubicBezTo>
                    <a:pt x="2642214" y="1978540"/>
                    <a:pt x="2738463" y="1978540"/>
                    <a:pt x="2719213" y="1997791"/>
                  </a:cubicBezTo>
                  <a:cubicBezTo>
                    <a:pt x="2699964" y="2017041"/>
                    <a:pt x="2680713" y="1920792"/>
                    <a:pt x="2642214" y="2074791"/>
                  </a:cubicBezTo>
                  <a:cubicBezTo>
                    <a:pt x="2622964" y="2094041"/>
                    <a:pt x="2661463" y="2113291"/>
                    <a:pt x="2661463" y="2132541"/>
                  </a:cubicBezTo>
                  <a:cubicBezTo>
                    <a:pt x="2661463" y="2151790"/>
                    <a:pt x="2603714" y="2094041"/>
                    <a:pt x="2584463" y="2151790"/>
                  </a:cubicBezTo>
                  <a:close/>
                  <a:moveTo>
                    <a:pt x="2430462" y="1978535"/>
                  </a:moveTo>
                  <a:cubicBezTo>
                    <a:pt x="2430462" y="1959286"/>
                    <a:pt x="2430462" y="1959286"/>
                    <a:pt x="2411213" y="1959286"/>
                  </a:cubicBezTo>
                  <a:cubicBezTo>
                    <a:pt x="2391963" y="1901536"/>
                    <a:pt x="2391963" y="1824536"/>
                    <a:pt x="2411213" y="1747540"/>
                  </a:cubicBezTo>
                  <a:cubicBezTo>
                    <a:pt x="2449712" y="1709040"/>
                    <a:pt x="2488212" y="1651291"/>
                    <a:pt x="2488212" y="1593539"/>
                  </a:cubicBezTo>
                  <a:lnTo>
                    <a:pt x="2488212" y="1574289"/>
                  </a:lnTo>
                  <a:cubicBezTo>
                    <a:pt x="2565212" y="1439540"/>
                    <a:pt x="2680707" y="1324041"/>
                    <a:pt x="2796215" y="1266287"/>
                  </a:cubicBezTo>
                  <a:cubicBezTo>
                    <a:pt x="2622962" y="1439540"/>
                    <a:pt x="2353472" y="1689788"/>
                    <a:pt x="2430468" y="1978569"/>
                  </a:cubicBezTo>
                  <a:close/>
                  <a:moveTo>
                    <a:pt x="2372713" y="1940035"/>
                  </a:moveTo>
                  <a:cubicBezTo>
                    <a:pt x="2276464" y="1901535"/>
                    <a:pt x="2141716" y="1901535"/>
                    <a:pt x="1987715" y="1920786"/>
                  </a:cubicBezTo>
                  <a:cubicBezTo>
                    <a:pt x="1891465" y="1940035"/>
                    <a:pt x="1795220" y="1978535"/>
                    <a:pt x="1737466" y="2017035"/>
                  </a:cubicBezTo>
                  <a:cubicBezTo>
                    <a:pt x="1737466" y="1940035"/>
                    <a:pt x="1737466" y="1882285"/>
                    <a:pt x="1698966" y="1805289"/>
                  </a:cubicBezTo>
                  <a:cubicBezTo>
                    <a:pt x="1910712" y="1901538"/>
                    <a:pt x="2218714" y="1901538"/>
                    <a:pt x="2372745" y="1786040"/>
                  </a:cubicBezTo>
                  <a:lnTo>
                    <a:pt x="2372745" y="1940041"/>
                  </a:lnTo>
                  <a:close/>
                  <a:moveTo>
                    <a:pt x="2372713" y="1978535"/>
                  </a:moveTo>
                  <a:lnTo>
                    <a:pt x="2391962" y="1997785"/>
                  </a:lnTo>
                  <a:cubicBezTo>
                    <a:pt x="2160965" y="1978535"/>
                    <a:pt x="1872214" y="1959285"/>
                    <a:pt x="1698932" y="2113283"/>
                  </a:cubicBezTo>
                  <a:cubicBezTo>
                    <a:pt x="1718181" y="2094034"/>
                    <a:pt x="1718181" y="2074783"/>
                    <a:pt x="1718181" y="2074783"/>
                  </a:cubicBezTo>
                  <a:cubicBezTo>
                    <a:pt x="1891434" y="1940033"/>
                    <a:pt x="2180176" y="1920782"/>
                    <a:pt x="2372719" y="1978534"/>
                  </a:cubicBezTo>
                  <a:close/>
                  <a:moveTo>
                    <a:pt x="2603710" y="2228784"/>
                  </a:moveTo>
                  <a:lnTo>
                    <a:pt x="2622959" y="2228784"/>
                  </a:lnTo>
                  <a:lnTo>
                    <a:pt x="2603710" y="2248033"/>
                  </a:lnTo>
                  <a:close/>
                  <a:moveTo>
                    <a:pt x="2930954" y="2132535"/>
                  </a:moveTo>
                  <a:lnTo>
                    <a:pt x="2950204" y="2113285"/>
                  </a:lnTo>
                  <a:lnTo>
                    <a:pt x="3065702" y="2113285"/>
                  </a:lnTo>
                  <a:cubicBezTo>
                    <a:pt x="3027202" y="2113285"/>
                    <a:pt x="2969453" y="2132535"/>
                    <a:pt x="2930952" y="2132535"/>
                  </a:cubicBezTo>
                  <a:close/>
                  <a:moveTo>
                    <a:pt x="2430457" y="1997785"/>
                  </a:moveTo>
                  <a:lnTo>
                    <a:pt x="2430457" y="2017034"/>
                  </a:lnTo>
                  <a:lnTo>
                    <a:pt x="2449707" y="2017034"/>
                  </a:lnTo>
                  <a:close/>
                  <a:moveTo>
                    <a:pt x="2276456" y="2594568"/>
                  </a:moveTo>
                  <a:cubicBezTo>
                    <a:pt x="2276456" y="2652317"/>
                    <a:pt x="2295705" y="2690817"/>
                    <a:pt x="2314956" y="2729318"/>
                  </a:cubicBezTo>
                  <a:cubicBezTo>
                    <a:pt x="2526701" y="2633069"/>
                    <a:pt x="2411205" y="2652318"/>
                    <a:pt x="2430454" y="2613819"/>
                  </a:cubicBezTo>
                  <a:cubicBezTo>
                    <a:pt x="2449704" y="2613819"/>
                    <a:pt x="2468954" y="2652319"/>
                    <a:pt x="2488203" y="2613819"/>
                  </a:cubicBezTo>
                  <a:cubicBezTo>
                    <a:pt x="2526703" y="2594570"/>
                    <a:pt x="2545953" y="2575319"/>
                    <a:pt x="2584453" y="2556070"/>
                  </a:cubicBezTo>
                  <a:cubicBezTo>
                    <a:pt x="2603702" y="2536820"/>
                    <a:pt x="2584453" y="2498321"/>
                    <a:pt x="2603702" y="2498321"/>
                  </a:cubicBezTo>
                  <a:cubicBezTo>
                    <a:pt x="2622951" y="2479071"/>
                    <a:pt x="2603702" y="2536820"/>
                    <a:pt x="2661451" y="2517570"/>
                  </a:cubicBezTo>
                  <a:lnTo>
                    <a:pt x="2719200" y="2459821"/>
                  </a:lnTo>
                  <a:cubicBezTo>
                    <a:pt x="2719200" y="2402072"/>
                    <a:pt x="2757700" y="2459821"/>
                    <a:pt x="2776950" y="2459821"/>
                  </a:cubicBezTo>
                  <a:cubicBezTo>
                    <a:pt x="2930951" y="2402072"/>
                    <a:pt x="2853949" y="2402072"/>
                    <a:pt x="2873199" y="2363572"/>
                  </a:cubicBezTo>
                  <a:cubicBezTo>
                    <a:pt x="2892448" y="2363572"/>
                    <a:pt x="2911699" y="2382821"/>
                    <a:pt x="2930948" y="2382821"/>
                  </a:cubicBezTo>
                  <a:cubicBezTo>
                    <a:pt x="3007948" y="2344321"/>
                    <a:pt x="2950198" y="2286572"/>
                    <a:pt x="2969448" y="2267323"/>
                  </a:cubicBezTo>
                  <a:cubicBezTo>
                    <a:pt x="2988698" y="2267323"/>
                    <a:pt x="3007948" y="2325072"/>
                    <a:pt x="3027197" y="2286572"/>
                  </a:cubicBezTo>
                  <a:cubicBezTo>
                    <a:pt x="3084947" y="2248072"/>
                    <a:pt x="3277446" y="2171074"/>
                    <a:pt x="3181198" y="2248072"/>
                  </a:cubicBezTo>
                  <a:cubicBezTo>
                    <a:pt x="3123449" y="2286572"/>
                    <a:pt x="3084950" y="2305821"/>
                    <a:pt x="3084950" y="2344321"/>
                  </a:cubicBezTo>
                  <a:cubicBezTo>
                    <a:pt x="3084950" y="2382821"/>
                    <a:pt x="3065700" y="2325072"/>
                    <a:pt x="3027200" y="2363571"/>
                  </a:cubicBezTo>
                  <a:lnTo>
                    <a:pt x="2853948" y="2517572"/>
                  </a:lnTo>
                  <a:cubicBezTo>
                    <a:pt x="2853948" y="2613821"/>
                    <a:pt x="2853948" y="2498323"/>
                    <a:pt x="2796198" y="2536821"/>
                  </a:cubicBezTo>
                  <a:cubicBezTo>
                    <a:pt x="2738449" y="2556071"/>
                    <a:pt x="2738449" y="2556071"/>
                    <a:pt x="2719199" y="2575321"/>
                  </a:cubicBezTo>
                  <a:cubicBezTo>
                    <a:pt x="2719199" y="2671570"/>
                    <a:pt x="2699949" y="2575321"/>
                    <a:pt x="2680699" y="2575321"/>
                  </a:cubicBezTo>
                  <a:cubicBezTo>
                    <a:pt x="2526697" y="2613821"/>
                    <a:pt x="2603699" y="2671570"/>
                    <a:pt x="2584450" y="2671570"/>
                  </a:cubicBezTo>
                  <a:cubicBezTo>
                    <a:pt x="2545950" y="2690820"/>
                    <a:pt x="2584450" y="2594571"/>
                    <a:pt x="2468951" y="2690820"/>
                  </a:cubicBezTo>
                  <a:cubicBezTo>
                    <a:pt x="2449702" y="2710069"/>
                    <a:pt x="2468951" y="2748569"/>
                    <a:pt x="2449702" y="2748569"/>
                  </a:cubicBezTo>
                  <a:cubicBezTo>
                    <a:pt x="2430452" y="2767818"/>
                    <a:pt x="2449702" y="2671569"/>
                    <a:pt x="2372702" y="2729320"/>
                  </a:cubicBezTo>
                  <a:cubicBezTo>
                    <a:pt x="2353453" y="2748569"/>
                    <a:pt x="2334202" y="2748569"/>
                    <a:pt x="2314953" y="2748569"/>
                  </a:cubicBezTo>
                  <a:cubicBezTo>
                    <a:pt x="2334202" y="2787069"/>
                    <a:pt x="2353453" y="2806318"/>
                    <a:pt x="2372702" y="2825569"/>
                  </a:cubicBezTo>
                  <a:cubicBezTo>
                    <a:pt x="2314953" y="2825569"/>
                    <a:pt x="2276453" y="2864069"/>
                    <a:pt x="2237952" y="2883318"/>
                  </a:cubicBezTo>
                  <a:cubicBezTo>
                    <a:pt x="2257202" y="2844818"/>
                    <a:pt x="2257202" y="2806318"/>
                    <a:pt x="2237952" y="2748568"/>
                  </a:cubicBezTo>
                  <a:cubicBezTo>
                    <a:pt x="2218703" y="2748568"/>
                    <a:pt x="2199452" y="2767818"/>
                    <a:pt x="2180203" y="2767818"/>
                  </a:cubicBezTo>
                  <a:cubicBezTo>
                    <a:pt x="2103203" y="2767818"/>
                    <a:pt x="2160953" y="2844817"/>
                    <a:pt x="2141703" y="2844817"/>
                  </a:cubicBezTo>
                  <a:cubicBezTo>
                    <a:pt x="2122454" y="2844817"/>
                    <a:pt x="2122454" y="2787068"/>
                    <a:pt x="2083954" y="2806317"/>
                  </a:cubicBezTo>
                  <a:cubicBezTo>
                    <a:pt x="1929952" y="2806317"/>
                    <a:pt x="2026204" y="2844817"/>
                    <a:pt x="1987705" y="2864067"/>
                  </a:cubicBezTo>
                  <a:cubicBezTo>
                    <a:pt x="1968455" y="2864067"/>
                    <a:pt x="1987705" y="2787067"/>
                    <a:pt x="1852955" y="2844817"/>
                  </a:cubicBezTo>
                  <a:cubicBezTo>
                    <a:pt x="1833705" y="2864067"/>
                    <a:pt x="1891455" y="2941066"/>
                    <a:pt x="1814455" y="2883317"/>
                  </a:cubicBezTo>
                  <a:cubicBezTo>
                    <a:pt x="1795205" y="2864068"/>
                    <a:pt x="1795205" y="2883317"/>
                    <a:pt x="1737455" y="2902567"/>
                  </a:cubicBezTo>
                  <a:cubicBezTo>
                    <a:pt x="1660456" y="2921816"/>
                    <a:pt x="1756705" y="2998816"/>
                    <a:pt x="1679706" y="2921816"/>
                  </a:cubicBezTo>
                  <a:lnTo>
                    <a:pt x="1448709" y="2921816"/>
                  </a:lnTo>
                  <a:cubicBezTo>
                    <a:pt x="1390960" y="2921816"/>
                    <a:pt x="1429460" y="2979565"/>
                    <a:pt x="1390960" y="2921816"/>
                  </a:cubicBezTo>
                  <a:cubicBezTo>
                    <a:pt x="1371710" y="2902567"/>
                    <a:pt x="1313960" y="2921816"/>
                    <a:pt x="1256210" y="2921816"/>
                  </a:cubicBezTo>
                  <a:cubicBezTo>
                    <a:pt x="1140711" y="2921816"/>
                    <a:pt x="1333210" y="2864067"/>
                    <a:pt x="1390960" y="2864067"/>
                  </a:cubicBezTo>
                  <a:cubicBezTo>
                    <a:pt x="1448710" y="2864067"/>
                    <a:pt x="1410209" y="2825567"/>
                    <a:pt x="1429460" y="2806317"/>
                  </a:cubicBezTo>
                  <a:cubicBezTo>
                    <a:pt x="1448709" y="2806317"/>
                    <a:pt x="1448709" y="2883317"/>
                    <a:pt x="1544958" y="2864067"/>
                  </a:cubicBezTo>
                  <a:cubicBezTo>
                    <a:pt x="1564207" y="2864067"/>
                    <a:pt x="1564207" y="2825567"/>
                    <a:pt x="1564207" y="2825567"/>
                  </a:cubicBezTo>
                  <a:cubicBezTo>
                    <a:pt x="1602707" y="2825567"/>
                    <a:pt x="1544958" y="2883316"/>
                    <a:pt x="1698957" y="2825567"/>
                  </a:cubicBezTo>
                  <a:cubicBezTo>
                    <a:pt x="1718207" y="2825567"/>
                    <a:pt x="1718207" y="2748567"/>
                    <a:pt x="1756707" y="2806317"/>
                  </a:cubicBezTo>
                  <a:lnTo>
                    <a:pt x="1814456" y="2787068"/>
                  </a:lnTo>
                  <a:cubicBezTo>
                    <a:pt x="1891455" y="2767818"/>
                    <a:pt x="1833705" y="2729319"/>
                    <a:pt x="1872205" y="2729319"/>
                  </a:cubicBezTo>
                  <a:cubicBezTo>
                    <a:pt x="1872205" y="2729319"/>
                    <a:pt x="1891455" y="2767818"/>
                    <a:pt x="1910705" y="2767818"/>
                  </a:cubicBezTo>
                  <a:lnTo>
                    <a:pt x="2026204" y="2767818"/>
                  </a:lnTo>
                  <a:cubicBezTo>
                    <a:pt x="2064703" y="2767818"/>
                    <a:pt x="2045453" y="2729319"/>
                    <a:pt x="2064703" y="2729319"/>
                  </a:cubicBezTo>
                  <a:cubicBezTo>
                    <a:pt x="2103203" y="2729319"/>
                    <a:pt x="2006954" y="2806318"/>
                    <a:pt x="2237956" y="2729319"/>
                  </a:cubicBezTo>
                  <a:cubicBezTo>
                    <a:pt x="2237956" y="2690819"/>
                    <a:pt x="2218707" y="2652319"/>
                    <a:pt x="2180207" y="2613820"/>
                  </a:cubicBezTo>
                  <a:cubicBezTo>
                    <a:pt x="2218707" y="2613820"/>
                    <a:pt x="2257206" y="2594571"/>
                    <a:pt x="2276456" y="2594571"/>
                  </a:cubicBezTo>
                  <a:close/>
                  <a:moveTo>
                    <a:pt x="1621918" y="2536819"/>
                  </a:moveTo>
                  <a:lnTo>
                    <a:pt x="1641168" y="2556068"/>
                  </a:lnTo>
                  <a:cubicBezTo>
                    <a:pt x="1506418" y="2613817"/>
                    <a:pt x="1371668" y="2690818"/>
                    <a:pt x="1256170" y="2748562"/>
                  </a:cubicBezTo>
                  <a:cubicBezTo>
                    <a:pt x="1333169" y="2652313"/>
                    <a:pt x="1467915" y="2575309"/>
                    <a:pt x="1621917" y="2536817"/>
                  </a:cubicBezTo>
                  <a:close/>
                  <a:moveTo>
                    <a:pt x="2122415" y="2633068"/>
                  </a:moveTo>
                  <a:cubicBezTo>
                    <a:pt x="2141665" y="2652317"/>
                    <a:pt x="2141665" y="2652317"/>
                    <a:pt x="2141665" y="2671567"/>
                  </a:cubicBezTo>
                  <a:cubicBezTo>
                    <a:pt x="2141665" y="2671567"/>
                    <a:pt x="2122415" y="2652318"/>
                    <a:pt x="2122415" y="2633068"/>
                  </a:cubicBezTo>
                  <a:close/>
                  <a:moveTo>
                    <a:pt x="2334161" y="2575318"/>
                  </a:moveTo>
                  <a:lnTo>
                    <a:pt x="2353410" y="2556069"/>
                  </a:lnTo>
                  <a:cubicBezTo>
                    <a:pt x="2334161" y="2575318"/>
                    <a:pt x="2334161" y="2613818"/>
                    <a:pt x="2334161" y="2633069"/>
                  </a:cubicBezTo>
                  <a:lnTo>
                    <a:pt x="2334161" y="2575319"/>
                  </a:lnTo>
                  <a:close/>
                  <a:moveTo>
                    <a:pt x="1583377" y="1747538"/>
                  </a:moveTo>
                  <a:lnTo>
                    <a:pt x="1602626" y="1766788"/>
                  </a:lnTo>
                  <a:cubicBezTo>
                    <a:pt x="1525626" y="1824537"/>
                    <a:pt x="1621875" y="1843787"/>
                    <a:pt x="1602626" y="1863037"/>
                  </a:cubicBezTo>
                  <a:cubicBezTo>
                    <a:pt x="1583377" y="1863037"/>
                    <a:pt x="1564126" y="1843787"/>
                    <a:pt x="1544877" y="1863037"/>
                  </a:cubicBezTo>
                  <a:cubicBezTo>
                    <a:pt x="1410127" y="1959286"/>
                    <a:pt x="1506377" y="1940036"/>
                    <a:pt x="1487127" y="1959286"/>
                  </a:cubicBezTo>
                  <a:cubicBezTo>
                    <a:pt x="1487127" y="1978535"/>
                    <a:pt x="1448628" y="1901536"/>
                    <a:pt x="1390878" y="2036285"/>
                  </a:cubicBezTo>
                  <a:cubicBezTo>
                    <a:pt x="1371629" y="2074785"/>
                    <a:pt x="1467878" y="2094035"/>
                    <a:pt x="1371629" y="2094035"/>
                  </a:cubicBezTo>
                  <a:cubicBezTo>
                    <a:pt x="1352380" y="2094035"/>
                    <a:pt x="1352380" y="2113284"/>
                    <a:pt x="1333129" y="2151784"/>
                  </a:cubicBezTo>
                  <a:cubicBezTo>
                    <a:pt x="1275380" y="2209533"/>
                    <a:pt x="1390878" y="2228784"/>
                    <a:pt x="1294629" y="2209533"/>
                  </a:cubicBezTo>
                  <a:lnTo>
                    <a:pt x="1102135" y="2344283"/>
                  </a:lnTo>
                  <a:cubicBezTo>
                    <a:pt x="1063635" y="2382783"/>
                    <a:pt x="1121384" y="2402032"/>
                    <a:pt x="1063635" y="2402032"/>
                  </a:cubicBezTo>
                  <a:cubicBezTo>
                    <a:pt x="1044386" y="2382783"/>
                    <a:pt x="1005886" y="2421282"/>
                    <a:pt x="948137" y="2479032"/>
                  </a:cubicBezTo>
                  <a:cubicBezTo>
                    <a:pt x="871137" y="2536781"/>
                    <a:pt x="986636" y="2363534"/>
                    <a:pt x="1025136" y="2344282"/>
                  </a:cubicBezTo>
                  <a:cubicBezTo>
                    <a:pt x="1082886" y="2305782"/>
                    <a:pt x="1025136" y="2286533"/>
                    <a:pt x="1025136" y="2267282"/>
                  </a:cubicBezTo>
                  <a:cubicBezTo>
                    <a:pt x="1044386" y="2248033"/>
                    <a:pt x="1082886" y="2325032"/>
                    <a:pt x="1140635" y="2248033"/>
                  </a:cubicBezTo>
                  <a:cubicBezTo>
                    <a:pt x="1159884" y="2228784"/>
                    <a:pt x="1121385" y="2209533"/>
                    <a:pt x="1140635" y="2190284"/>
                  </a:cubicBezTo>
                  <a:cubicBezTo>
                    <a:pt x="1179135" y="2190284"/>
                    <a:pt x="1159884" y="2248033"/>
                    <a:pt x="1256133" y="2113284"/>
                  </a:cubicBezTo>
                  <a:cubicBezTo>
                    <a:pt x="1256133" y="2094035"/>
                    <a:pt x="1217634" y="2055535"/>
                    <a:pt x="1275383" y="2074784"/>
                  </a:cubicBezTo>
                  <a:lnTo>
                    <a:pt x="1313883" y="2017035"/>
                  </a:lnTo>
                  <a:cubicBezTo>
                    <a:pt x="1352383" y="1959286"/>
                    <a:pt x="1294633" y="1959286"/>
                    <a:pt x="1313883" y="1940035"/>
                  </a:cubicBezTo>
                  <a:cubicBezTo>
                    <a:pt x="1333132" y="1940035"/>
                    <a:pt x="1352383" y="1959285"/>
                    <a:pt x="1371632" y="1940035"/>
                  </a:cubicBezTo>
                  <a:cubicBezTo>
                    <a:pt x="1410132" y="1920786"/>
                    <a:pt x="1429381" y="1882286"/>
                    <a:pt x="1467881" y="1863036"/>
                  </a:cubicBezTo>
                  <a:cubicBezTo>
                    <a:pt x="1487130" y="1843786"/>
                    <a:pt x="1448631" y="1824536"/>
                    <a:pt x="1467881" y="1824536"/>
                  </a:cubicBezTo>
                  <a:cubicBezTo>
                    <a:pt x="1506381" y="1805286"/>
                    <a:pt x="1487130" y="1882285"/>
                    <a:pt x="1583379" y="1747536"/>
                  </a:cubicBezTo>
                  <a:close/>
                  <a:moveTo>
                    <a:pt x="2411157" y="1420294"/>
                  </a:moveTo>
                  <a:cubicBezTo>
                    <a:pt x="2218663" y="1189297"/>
                    <a:pt x="1698875" y="1035296"/>
                    <a:pt x="1525622" y="1343294"/>
                  </a:cubicBezTo>
                  <a:cubicBezTo>
                    <a:pt x="1775871" y="1035292"/>
                    <a:pt x="2160908" y="1266295"/>
                    <a:pt x="2411157" y="1420294"/>
                  </a:cubicBezTo>
                  <a:close/>
                  <a:moveTo>
                    <a:pt x="851844" y="2344321"/>
                  </a:moveTo>
                  <a:cubicBezTo>
                    <a:pt x="871093" y="2036319"/>
                    <a:pt x="1179088" y="1593537"/>
                    <a:pt x="1506381" y="1728287"/>
                  </a:cubicBezTo>
                  <a:cubicBezTo>
                    <a:pt x="1121382" y="1651287"/>
                    <a:pt x="967381" y="2055531"/>
                    <a:pt x="851844" y="2344321"/>
                  </a:cubicBezTo>
                  <a:close/>
                  <a:moveTo>
                    <a:pt x="3527639" y="3037352"/>
                  </a:moveTo>
                  <a:cubicBezTo>
                    <a:pt x="3604639" y="3018102"/>
                    <a:pt x="3681641" y="2979602"/>
                    <a:pt x="3758636" y="2921853"/>
                  </a:cubicBezTo>
                  <a:cubicBezTo>
                    <a:pt x="3777886" y="2902604"/>
                    <a:pt x="3797136" y="2902604"/>
                    <a:pt x="3816385" y="2902604"/>
                  </a:cubicBezTo>
                  <a:cubicBezTo>
                    <a:pt x="3835635" y="2902604"/>
                    <a:pt x="3835635" y="2921853"/>
                    <a:pt x="3835635" y="2921853"/>
                  </a:cubicBezTo>
                  <a:cubicBezTo>
                    <a:pt x="3604638" y="2960353"/>
                    <a:pt x="3431385" y="3191353"/>
                    <a:pt x="3277354" y="3364596"/>
                  </a:cubicBezTo>
                  <a:cubicBezTo>
                    <a:pt x="3315854" y="3249097"/>
                    <a:pt x="3412104" y="3133599"/>
                    <a:pt x="3527603" y="3037352"/>
                  </a:cubicBezTo>
                  <a:close/>
                  <a:moveTo>
                    <a:pt x="3546889" y="1786061"/>
                  </a:moveTo>
                  <a:cubicBezTo>
                    <a:pt x="3643138" y="1766811"/>
                    <a:pt x="3739383" y="1747561"/>
                    <a:pt x="3816388" y="1689811"/>
                  </a:cubicBezTo>
                  <a:cubicBezTo>
                    <a:pt x="4008883" y="1651312"/>
                    <a:pt x="4182135" y="1689811"/>
                    <a:pt x="4278383" y="1843813"/>
                  </a:cubicBezTo>
                  <a:cubicBezTo>
                    <a:pt x="4028134" y="1555062"/>
                    <a:pt x="3643097" y="1766813"/>
                    <a:pt x="3373597" y="1920812"/>
                  </a:cubicBezTo>
                  <a:cubicBezTo>
                    <a:pt x="3431346" y="1882313"/>
                    <a:pt x="3489095" y="1824563"/>
                    <a:pt x="3546849" y="1786062"/>
                  </a:cubicBezTo>
                  <a:close/>
                  <a:moveTo>
                    <a:pt x="3931887" y="996783"/>
                  </a:moveTo>
                  <a:cubicBezTo>
                    <a:pt x="3643136" y="958283"/>
                    <a:pt x="3142610" y="1170036"/>
                    <a:pt x="3200354" y="1516531"/>
                  </a:cubicBezTo>
                  <a:cubicBezTo>
                    <a:pt x="3200354" y="1131533"/>
                    <a:pt x="3643097" y="1054537"/>
                    <a:pt x="3931887" y="996783"/>
                  </a:cubicBezTo>
                  <a:close/>
                  <a:moveTo>
                    <a:pt x="3951136" y="2690807"/>
                  </a:moveTo>
                  <a:cubicBezTo>
                    <a:pt x="3970386" y="2671558"/>
                    <a:pt x="3970386" y="2652307"/>
                    <a:pt x="3970386" y="2633058"/>
                  </a:cubicBezTo>
                  <a:cubicBezTo>
                    <a:pt x="3989635" y="2633058"/>
                    <a:pt x="4008886" y="2613809"/>
                    <a:pt x="4028135" y="2613809"/>
                  </a:cubicBezTo>
                  <a:cubicBezTo>
                    <a:pt x="4047385" y="2613809"/>
                    <a:pt x="4047385" y="2575309"/>
                    <a:pt x="4066635" y="2575309"/>
                  </a:cubicBezTo>
                  <a:cubicBezTo>
                    <a:pt x="4085884" y="2556059"/>
                    <a:pt x="4047385" y="2613809"/>
                    <a:pt x="4124384" y="2594558"/>
                  </a:cubicBezTo>
                  <a:lnTo>
                    <a:pt x="4182134" y="2575309"/>
                  </a:lnTo>
                  <a:cubicBezTo>
                    <a:pt x="4220633" y="2536809"/>
                    <a:pt x="4220633" y="2594558"/>
                    <a:pt x="4239883" y="2594558"/>
                  </a:cubicBezTo>
                  <a:cubicBezTo>
                    <a:pt x="4413135" y="2575309"/>
                    <a:pt x="4336132" y="2556058"/>
                    <a:pt x="4374633" y="2536809"/>
                  </a:cubicBezTo>
                  <a:cubicBezTo>
                    <a:pt x="4374633" y="2536809"/>
                    <a:pt x="4393882" y="2556058"/>
                    <a:pt x="4413133" y="2556058"/>
                  </a:cubicBezTo>
                  <a:cubicBezTo>
                    <a:pt x="4432383" y="2556058"/>
                    <a:pt x="4451633" y="2556058"/>
                    <a:pt x="4451633" y="2536809"/>
                  </a:cubicBezTo>
                  <a:cubicBezTo>
                    <a:pt x="4490132" y="2556058"/>
                    <a:pt x="4509381" y="2556058"/>
                    <a:pt x="4528632" y="2575309"/>
                  </a:cubicBezTo>
                  <a:lnTo>
                    <a:pt x="4509383" y="2575309"/>
                  </a:lnTo>
                  <a:lnTo>
                    <a:pt x="4297637" y="2671558"/>
                  </a:lnTo>
                  <a:cubicBezTo>
                    <a:pt x="4259137" y="2767807"/>
                    <a:pt x="4316887" y="2652308"/>
                    <a:pt x="4239888" y="2671558"/>
                  </a:cubicBezTo>
                  <a:cubicBezTo>
                    <a:pt x="4182138" y="2690807"/>
                    <a:pt x="4162888" y="2671558"/>
                    <a:pt x="4162888" y="2690807"/>
                  </a:cubicBezTo>
                  <a:cubicBezTo>
                    <a:pt x="4124388" y="2767807"/>
                    <a:pt x="4143639" y="2671558"/>
                    <a:pt x="4105139" y="2671558"/>
                  </a:cubicBezTo>
                  <a:cubicBezTo>
                    <a:pt x="3951137" y="2652308"/>
                    <a:pt x="4008890" y="2729307"/>
                    <a:pt x="3989640" y="2729307"/>
                  </a:cubicBezTo>
                  <a:cubicBezTo>
                    <a:pt x="3970391" y="2729307"/>
                    <a:pt x="3989640" y="2690807"/>
                    <a:pt x="3951140" y="2690807"/>
                  </a:cubicBezTo>
                  <a:close/>
                  <a:moveTo>
                    <a:pt x="3951136" y="2402056"/>
                  </a:moveTo>
                  <a:lnTo>
                    <a:pt x="3931887" y="2382807"/>
                  </a:lnTo>
                  <a:cubicBezTo>
                    <a:pt x="3912638" y="2402056"/>
                    <a:pt x="3912638" y="2421306"/>
                    <a:pt x="3893387" y="2421306"/>
                  </a:cubicBezTo>
                  <a:cubicBezTo>
                    <a:pt x="3854887" y="2440556"/>
                    <a:pt x="3854887" y="2459806"/>
                    <a:pt x="3854887" y="2459806"/>
                  </a:cubicBezTo>
                  <a:cubicBezTo>
                    <a:pt x="3854887" y="2479056"/>
                    <a:pt x="3854887" y="2479056"/>
                    <a:pt x="3835638" y="2498306"/>
                  </a:cubicBezTo>
                  <a:cubicBezTo>
                    <a:pt x="3835638" y="2479057"/>
                    <a:pt x="3835638" y="2479057"/>
                    <a:pt x="3816388" y="2479057"/>
                  </a:cubicBezTo>
                  <a:cubicBezTo>
                    <a:pt x="3854888" y="2440557"/>
                    <a:pt x="3893388" y="2402057"/>
                    <a:pt x="3951138" y="2363558"/>
                  </a:cubicBezTo>
                  <a:cubicBezTo>
                    <a:pt x="4028138" y="2363558"/>
                    <a:pt x="4085888" y="2325058"/>
                    <a:pt x="4143633" y="2305809"/>
                  </a:cubicBezTo>
                  <a:lnTo>
                    <a:pt x="4182132" y="2286559"/>
                  </a:lnTo>
                  <a:lnTo>
                    <a:pt x="4182132" y="2325059"/>
                  </a:lnTo>
                  <a:cubicBezTo>
                    <a:pt x="4105133" y="2325059"/>
                    <a:pt x="4008880" y="2363559"/>
                    <a:pt x="3951136" y="2402059"/>
                  </a:cubicBezTo>
                  <a:close/>
                  <a:moveTo>
                    <a:pt x="3758642" y="2517554"/>
                  </a:moveTo>
                  <a:cubicBezTo>
                    <a:pt x="3739393" y="2536804"/>
                    <a:pt x="3739393" y="2536804"/>
                    <a:pt x="3739393" y="2556054"/>
                  </a:cubicBezTo>
                  <a:lnTo>
                    <a:pt x="3720143" y="2575304"/>
                  </a:lnTo>
                  <a:cubicBezTo>
                    <a:pt x="3720143" y="2556054"/>
                    <a:pt x="3681644" y="2536804"/>
                    <a:pt x="3623894" y="2613803"/>
                  </a:cubicBezTo>
                  <a:cubicBezTo>
                    <a:pt x="3604645" y="2633053"/>
                    <a:pt x="3681644" y="2690803"/>
                    <a:pt x="3604645" y="2671553"/>
                  </a:cubicBezTo>
                  <a:cubicBezTo>
                    <a:pt x="3566145" y="2652303"/>
                    <a:pt x="3566145" y="2671553"/>
                    <a:pt x="3527645" y="2710053"/>
                  </a:cubicBezTo>
                  <a:cubicBezTo>
                    <a:pt x="3469896" y="2748552"/>
                    <a:pt x="3566145" y="2787052"/>
                    <a:pt x="3469896" y="2748552"/>
                  </a:cubicBezTo>
                  <a:lnTo>
                    <a:pt x="3258150" y="2825552"/>
                  </a:lnTo>
                  <a:cubicBezTo>
                    <a:pt x="3200401" y="2844801"/>
                    <a:pt x="3258150" y="2883301"/>
                    <a:pt x="3200401" y="2864052"/>
                  </a:cubicBezTo>
                  <a:cubicBezTo>
                    <a:pt x="3181152" y="2844803"/>
                    <a:pt x="3142652" y="2883301"/>
                    <a:pt x="3065651" y="2902552"/>
                  </a:cubicBezTo>
                  <a:cubicBezTo>
                    <a:pt x="2969402" y="2941052"/>
                    <a:pt x="3142651" y="2806303"/>
                    <a:pt x="3200401" y="2806303"/>
                  </a:cubicBezTo>
                  <a:cubicBezTo>
                    <a:pt x="3238901" y="2787053"/>
                    <a:pt x="3200401" y="2748553"/>
                    <a:pt x="3200401" y="2729303"/>
                  </a:cubicBezTo>
                  <a:cubicBezTo>
                    <a:pt x="3219650" y="2710054"/>
                    <a:pt x="3238901" y="2806303"/>
                    <a:pt x="3315899" y="2748552"/>
                  </a:cubicBezTo>
                  <a:cubicBezTo>
                    <a:pt x="3335149" y="2729303"/>
                    <a:pt x="3315899" y="2690803"/>
                    <a:pt x="3335149" y="2690803"/>
                  </a:cubicBezTo>
                  <a:cubicBezTo>
                    <a:pt x="3373649" y="2690803"/>
                    <a:pt x="3335149" y="2748552"/>
                    <a:pt x="3469899" y="2652303"/>
                  </a:cubicBezTo>
                  <a:cubicBezTo>
                    <a:pt x="3489148" y="2633054"/>
                    <a:pt x="3450650" y="2575304"/>
                    <a:pt x="3489148" y="2613803"/>
                  </a:cubicBezTo>
                  <a:lnTo>
                    <a:pt x="3566148" y="2575304"/>
                  </a:lnTo>
                  <a:cubicBezTo>
                    <a:pt x="3604648" y="2536804"/>
                    <a:pt x="3546898" y="2517554"/>
                    <a:pt x="3585397" y="2517554"/>
                  </a:cubicBezTo>
                  <a:cubicBezTo>
                    <a:pt x="3604647" y="2498305"/>
                    <a:pt x="3623897" y="2536804"/>
                    <a:pt x="3643147" y="2517554"/>
                  </a:cubicBezTo>
                  <a:cubicBezTo>
                    <a:pt x="3681646" y="2498305"/>
                    <a:pt x="3700896" y="2479055"/>
                    <a:pt x="3739396" y="2479055"/>
                  </a:cubicBezTo>
                  <a:cubicBezTo>
                    <a:pt x="3777896" y="2459805"/>
                    <a:pt x="3739396" y="2440555"/>
                    <a:pt x="3758645" y="2421305"/>
                  </a:cubicBezTo>
                  <a:cubicBezTo>
                    <a:pt x="3777895" y="2421305"/>
                    <a:pt x="3777895" y="2459805"/>
                    <a:pt x="3797145" y="2440555"/>
                  </a:cubicBezTo>
                  <a:cubicBezTo>
                    <a:pt x="3777896" y="2479055"/>
                    <a:pt x="3758645" y="2498304"/>
                    <a:pt x="3758645" y="2517554"/>
                  </a:cubicBezTo>
                  <a:close/>
                  <a:moveTo>
                    <a:pt x="4547919" y="2575304"/>
                  </a:moveTo>
                  <a:lnTo>
                    <a:pt x="4567169" y="2575304"/>
                  </a:lnTo>
                  <a:cubicBezTo>
                    <a:pt x="4567169" y="2594553"/>
                    <a:pt x="4567169" y="2575304"/>
                    <a:pt x="4547919" y="2575304"/>
                  </a:cubicBezTo>
                  <a:close/>
                  <a:moveTo>
                    <a:pt x="4567169" y="2286552"/>
                  </a:moveTo>
                  <a:lnTo>
                    <a:pt x="4547919" y="2286552"/>
                  </a:lnTo>
                  <a:cubicBezTo>
                    <a:pt x="4547919" y="2267303"/>
                    <a:pt x="4567169" y="2248053"/>
                    <a:pt x="4547919" y="2228803"/>
                  </a:cubicBezTo>
                  <a:cubicBezTo>
                    <a:pt x="4413170" y="2171054"/>
                    <a:pt x="4432421" y="2248053"/>
                    <a:pt x="4413170" y="2248053"/>
                  </a:cubicBezTo>
                  <a:cubicBezTo>
                    <a:pt x="4374670" y="2228803"/>
                    <a:pt x="4470919" y="2190303"/>
                    <a:pt x="4316921" y="2190303"/>
                  </a:cubicBezTo>
                  <a:cubicBezTo>
                    <a:pt x="4297671" y="2171054"/>
                    <a:pt x="4278421" y="2228803"/>
                    <a:pt x="4278421" y="2228803"/>
                  </a:cubicBezTo>
                  <a:cubicBezTo>
                    <a:pt x="4278421" y="2228803"/>
                    <a:pt x="4259171" y="2228803"/>
                    <a:pt x="4259171" y="2209554"/>
                  </a:cubicBezTo>
                  <a:cubicBezTo>
                    <a:pt x="4297671" y="2190304"/>
                    <a:pt x="4336171" y="2151805"/>
                    <a:pt x="4355421" y="2113305"/>
                  </a:cubicBezTo>
                  <a:cubicBezTo>
                    <a:pt x="4355421" y="2113305"/>
                    <a:pt x="4355421" y="2151805"/>
                    <a:pt x="4393921" y="2151805"/>
                  </a:cubicBezTo>
                  <a:lnTo>
                    <a:pt x="4490169" y="2151805"/>
                  </a:lnTo>
                  <a:cubicBezTo>
                    <a:pt x="4528669" y="2151805"/>
                    <a:pt x="4528669" y="2113305"/>
                    <a:pt x="4547919" y="2113305"/>
                  </a:cubicBezTo>
                  <a:cubicBezTo>
                    <a:pt x="4567168" y="2113305"/>
                    <a:pt x="4528669" y="2151805"/>
                    <a:pt x="4586419" y="2171054"/>
                  </a:cubicBezTo>
                  <a:lnTo>
                    <a:pt x="4663418" y="2190303"/>
                  </a:lnTo>
                  <a:cubicBezTo>
                    <a:pt x="4701918" y="2132554"/>
                    <a:pt x="4682668" y="2209553"/>
                    <a:pt x="4701918" y="2209553"/>
                  </a:cubicBezTo>
                  <a:cubicBezTo>
                    <a:pt x="4855920" y="2267302"/>
                    <a:pt x="4817417" y="2209553"/>
                    <a:pt x="4836668" y="2209553"/>
                  </a:cubicBezTo>
                  <a:cubicBezTo>
                    <a:pt x="4855917" y="2209553"/>
                    <a:pt x="4855917" y="2248053"/>
                    <a:pt x="4875168" y="2248053"/>
                  </a:cubicBezTo>
                  <a:cubicBezTo>
                    <a:pt x="4971417" y="2267302"/>
                    <a:pt x="4952168" y="2190303"/>
                    <a:pt x="4971417" y="2190303"/>
                  </a:cubicBezTo>
                  <a:cubicBezTo>
                    <a:pt x="4990666" y="2209553"/>
                    <a:pt x="4952168" y="2248053"/>
                    <a:pt x="5009917" y="2248053"/>
                  </a:cubicBezTo>
                  <a:cubicBezTo>
                    <a:pt x="5067666" y="2248053"/>
                    <a:pt x="5279416" y="2305802"/>
                    <a:pt x="5163918" y="2305802"/>
                  </a:cubicBezTo>
                  <a:cubicBezTo>
                    <a:pt x="5086918" y="2305802"/>
                    <a:pt x="5029168" y="2286552"/>
                    <a:pt x="5009917" y="2305802"/>
                  </a:cubicBezTo>
                  <a:cubicBezTo>
                    <a:pt x="4990667" y="2363551"/>
                    <a:pt x="5009917" y="2305802"/>
                    <a:pt x="4952168" y="2305802"/>
                  </a:cubicBezTo>
                  <a:lnTo>
                    <a:pt x="4721171" y="2305802"/>
                  </a:lnTo>
                  <a:cubicBezTo>
                    <a:pt x="4663421" y="2382802"/>
                    <a:pt x="4740420" y="2305802"/>
                    <a:pt x="4663421" y="2286552"/>
                  </a:cubicBezTo>
                  <a:cubicBezTo>
                    <a:pt x="4605672" y="2267303"/>
                    <a:pt x="4605672" y="2248053"/>
                    <a:pt x="4586422" y="2267303"/>
                  </a:cubicBezTo>
                  <a:cubicBezTo>
                    <a:pt x="4586422" y="2286552"/>
                    <a:pt x="4567172" y="2286552"/>
                    <a:pt x="4567172" y="2286552"/>
                  </a:cubicBezTo>
                  <a:close/>
                  <a:moveTo>
                    <a:pt x="4336172" y="1920805"/>
                  </a:moveTo>
                  <a:cubicBezTo>
                    <a:pt x="4316923" y="1920805"/>
                    <a:pt x="4297672" y="1940055"/>
                    <a:pt x="4278423" y="1940055"/>
                  </a:cubicBezTo>
                  <a:lnTo>
                    <a:pt x="4259173" y="1959304"/>
                  </a:lnTo>
                  <a:cubicBezTo>
                    <a:pt x="4259173" y="1978554"/>
                    <a:pt x="4239924" y="1978554"/>
                    <a:pt x="4239924" y="1978554"/>
                  </a:cubicBezTo>
                  <a:lnTo>
                    <a:pt x="4220675" y="1978554"/>
                  </a:lnTo>
                  <a:cubicBezTo>
                    <a:pt x="4047422" y="1978554"/>
                    <a:pt x="4143675" y="2017054"/>
                    <a:pt x="4124425" y="2036303"/>
                  </a:cubicBezTo>
                  <a:cubicBezTo>
                    <a:pt x="4105176" y="2036303"/>
                    <a:pt x="4124425" y="1959303"/>
                    <a:pt x="3989675" y="2017054"/>
                  </a:cubicBezTo>
                  <a:cubicBezTo>
                    <a:pt x="3951176" y="2036303"/>
                    <a:pt x="4008925" y="2113303"/>
                    <a:pt x="3951176" y="2055553"/>
                  </a:cubicBezTo>
                  <a:cubicBezTo>
                    <a:pt x="3931926" y="2036304"/>
                    <a:pt x="3912676" y="2055553"/>
                    <a:pt x="3874176" y="2074803"/>
                  </a:cubicBezTo>
                  <a:cubicBezTo>
                    <a:pt x="3797176" y="2094052"/>
                    <a:pt x="3874176" y="2171052"/>
                    <a:pt x="3797176" y="2094052"/>
                  </a:cubicBezTo>
                  <a:lnTo>
                    <a:pt x="3585430" y="2094052"/>
                  </a:lnTo>
                  <a:cubicBezTo>
                    <a:pt x="3527681" y="2094052"/>
                    <a:pt x="3546931" y="2151802"/>
                    <a:pt x="3508431" y="2113302"/>
                  </a:cubicBezTo>
                  <a:cubicBezTo>
                    <a:pt x="3508431" y="2074802"/>
                    <a:pt x="3450682" y="2094052"/>
                    <a:pt x="3373681" y="2094052"/>
                  </a:cubicBezTo>
                  <a:cubicBezTo>
                    <a:pt x="3258183" y="2094052"/>
                    <a:pt x="3469930" y="2036303"/>
                    <a:pt x="3527682" y="2036303"/>
                  </a:cubicBezTo>
                  <a:cubicBezTo>
                    <a:pt x="3585432" y="2036303"/>
                    <a:pt x="3546932" y="1997803"/>
                    <a:pt x="3566182" y="1978554"/>
                  </a:cubicBezTo>
                  <a:cubicBezTo>
                    <a:pt x="3585432" y="1978554"/>
                    <a:pt x="3566182" y="2074803"/>
                    <a:pt x="3662431" y="2036303"/>
                  </a:cubicBezTo>
                  <a:cubicBezTo>
                    <a:pt x="3681681" y="2036303"/>
                    <a:pt x="3681681" y="1997803"/>
                    <a:pt x="3700931" y="1997803"/>
                  </a:cubicBezTo>
                  <a:cubicBezTo>
                    <a:pt x="3720181" y="1997803"/>
                    <a:pt x="3681682" y="2055553"/>
                    <a:pt x="3816430" y="1997803"/>
                  </a:cubicBezTo>
                  <a:cubicBezTo>
                    <a:pt x="3854929" y="1997803"/>
                    <a:pt x="3835679" y="1920804"/>
                    <a:pt x="3874179" y="1978554"/>
                  </a:cubicBezTo>
                  <a:lnTo>
                    <a:pt x="3951179" y="1959304"/>
                  </a:lnTo>
                  <a:cubicBezTo>
                    <a:pt x="4008928" y="1940055"/>
                    <a:pt x="3951179" y="1901555"/>
                    <a:pt x="3989678" y="1901555"/>
                  </a:cubicBezTo>
                  <a:cubicBezTo>
                    <a:pt x="4008928" y="1901555"/>
                    <a:pt x="4008928" y="1940055"/>
                    <a:pt x="4047428" y="1940055"/>
                  </a:cubicBezTo>
                  <a:lnTo>
                    <a:pt x="4143677" y="1940055"/>
                  </a:lnTo>
                  <a:cubicBezTo>
                    <a:pt x="4182177" y="1940055"/>
                    <a:pt x="4162926" y="1901555"/>
                    <a:pt x="4182177" y="1901555"/>
                  </a:cubicBezTo>
                  <a:cubicBezTo>
                    <a:pt x="4220676" y="1901555"/>
                    <a:pt x="4143677" y="1959304"/>
                    <a:pt x="4336178" y="1920804"/>
                  </a:cubicBezTo>
                  <a:close/>
                  <a:moveTo>
                    <a:pt x="4374672" y="1940055"/>
                  </a:moveTo>
                  <a:lnTo>
                    <a:pt x="4374672" y="1959304"/>
                  </a:lnTo>
                  <a:cubicBezTo>
                    <a:pt x="4624920" y="1824554"/>
                    <a:pt x="4932952" y="1997804"/>
                    <a:pt x="5144708" y="2132557"/>
                  </a:cubicBezTo>
                  <a:cubicBezTo>
                    <a:pt x="4990706" y="1959304"/>
                    <a:pt x="4605708" y="1805313"/>
                    <a:pt x="4374672" y="1940063"/>
                  </a:cubicBezTo>
                  <a:close/>
                  <a:moveTo>
                    <a:pt x="3469886" y="2325053"/>
                  </a:moveTo>
                  <a:cubicBezTo>
                    <a:pt x="3469886" y="2325053"/>
                    <a:pt x="3450637" y="2325053"/>
                    <a:pt x="3450637" y="2305804"/>
                  </a:cubicBezTo>
                  <a:cubicBezTo>
                    <a:pt x="3392887" y="2344304"/>
                    <a:pt x="3335138" y="2363553"/>
                    <a:pt x="3277384" y="2402053"/>
                  </a:cubicBezTo>
                  <a:lnTo>
                    <a:pt x="3277384" y="2459802"/>
                  </a:lnTo>
                  <a:cubicBezTo>
                    <a:pt x="3335133" y="2402053"/>
                    <a:pt x="3392883" y="2363553"/>
                    <a:pt x="3469878" y="2325052"/>
                  </a:cubicBezTo>
                  <a:close/>
                  <a:moveTo>
                    <a:pt x="3007892" y="2921836"/>
                  </a:moveTo>
                  <a:cubicBezTo>
                    <a:pt x="2988643" y="2883337"/>
                    <a:pt x="2988643" y="2844837"/>
                    <a:pt x="2988643" y="2787087"/>
                  </a:cubicBezTo>
                  <a:cubicBezTo>
                    <a:pt x="2950143" y="2806336"/>
                    <a:pt x="2911643" y="2825586"/>
                    <a:pt x="2853893" y="2844836"/>
                  </a:cubicBezTo>
                  <a:cubicBezTo>
                    <a:pt x="2930892" y="2883336"/>
                    <a:pt x="2969391" y="2902585"/>
                    <a:pt x="3027145" y="2941085"/>
                  </a:cubicBezTo>
                  <a:close/>
                  <a:moveTo>
                    <a:pt x="2391858" y="2844837"/>
                  </a:moveTo>
                  <a:cubicBezTo>
                    <a:pt x="2411107" y="2844837"/>
                    <a:pt x="2411107" y="2864086"/>
                    <a:pt x="2430357" y="2864086"/>
                  </a:cubicBezTo>
                  <a:cubicBezTo>
                    <a:pt x="2353358" y="2883336"/>
                    <a:pt x="2276356" y="2921836"/>
                    <a:pt x="2218612" y="2998836"/>
                  </a:cubicBezTo>
                  <a:cubicBezTo>
                    <a:pt x="2257112" y="2921836"/>
                    <a:pt x="2314861" y="2864086"/>
                    <a:pt x="2391864" y="2844835"/>
                  </a:cubicBezTo>
                  <a:close/>
                  <a:moveTo>
                    <a:pt x="2757604" y="2883337"/>
                  </a:moveTo>
                  <a:lnTo>
                    <a:pt x="2815354" y="2883337"/>
                  </a:lnTo>
                  <a:cubicBezTo>
                    <a:pt x="2930852" y="2921836"/>
                    <a:pt x="3046351" y="2998835"/>
                    <a:pt x="3104105" y="3075831"/>
                  </a:cubicBezTo>
                  <a:cubicBezTo>
                    <a:pt x="3007856" y="3018082"/>
                    <a:pt x="2873108" y="2941081"/>
                    <a:pt x="2757609" y="2883337"/>
                  </a:cubicBezTo>
                  <a:close/>
                  <a:moveTo>
                    <a:pt x="3681632" y="3942114"/>
                  </a:moveTo>
                  <a:cubicBezTo>
                    <a:pt x="3623882" y="3788112"/>
                    <a:pt x="3412132" y="3653363"/>
                    <a:pt x="3084848" y="3730368"/>
                  </a:cubicBezTo>
                  <a:cubicBezTo>
                    <a:pt x="2738353" y="3788118"/>
                    <a:pt x="2603603" y="3999868"/>
                    <a:pt x="2642106" y="4173111"/>
                  </a:cubicBezTo>
                  <a:cubicBezTo>
                    <a:pt x="2873103" y="4153862"/>
                    <a:pt x="2757604" y="4115362"/>
                    <a:pt x="2796107" y="4096111"/>
                  </a:cubicBezTo>
                  <a:cubicBezTo>
                    <a:pt x="2815356" y="4096111"/>
                    <a:pt x="2815356" y="4134611"/>
                    <a:pt x="2853856" y="4115361"/>
                  </a:cubicBezTo>
                  <a:cubicBezTo>
                    <a:pt x="2873106" y="4096111"/>
                    <a:pt x="2911606" y="4096111"/>
                    <a:pt x="2950105" y="4076861"/>
                  </a:cubicBezTo>
                  <a:cubicBezTo>
                    <a:pt x="2969355" y="4076861"/>
                    <a:pt x="2969355" y="4038361"/>
                    <a:pt x="2988605" y="4038361"/>
                  </a:cubicBezTo>
                  <a:cubicBezTo>
                    <a:pt x="3007855" y="4019112"/>
                    <a:pt x="2969356" y="4076861"/>
                    <a:pt x="3046355" y="4057610"/>
                  </a:cubicBezTo>
                  <a:lnTo>
                    <a:pt x="3123354" y="4038361"/>
                  </a:lnTo>
                  <a:cubicBezTo>
                    <a:pt x="3142604" y="3999861"/>
                    <a:pt x="3142604" y="4057610"/>
                    <a:pt x="3161854" y="4057610"/>
                  </a:cubicBezTo>
                  <a:cubicBezTo>
                    <a:pt x="3335107" y="4038361"/>
                    <a:pt x="3258103" y="4019110"/>
                    <a:pt x="3296604" y="3999861"/>
                  </a:cubicBezTo>
                  <a:cubicBezTo>
                    <a:pt x="3296604" y="3980612"/>
                    <a:pt x="3315853" y="4019110"/>
                    <a:pt x="3335104" y="4019110"/>
                  </a:cubicBezTo>
                  <a:cubicBezTo>
                    <a:pt x="3431353" y="4019110"/>
                    <a:pt x="3392853" y="3942111"/>
                    <a:pt x="3412103" y="3942111"/>
                  </a:cubicBezTo>
                  <a:cubicBezTo>
                    <a:pt x="3431353" y="3942111"/>
                    <a:pt x="3412103" y="3999860"/>
                    <a:pt x="3469853" y="3980611"/>
                  </a:cubicBezTo>
                  <a:cubicBezTo>
                    <a:pt x="3508352" y="3942111"/>
                    <a:pt x="3720101" y="3922861"/>
                    <a:pt x="3623854" y="3961361"/>
                  </a:cubicBezTo>
                  <a:cubicBezTo>
                    <a:pt x="3566105" y="3999861"/>
                    <a:pt x="3508355" y="3999861"/>
                    <a:pt x="3489104" y="4019110"/>
                  </a:cubicBezTo>
                  <a:cubicBezTo>
                    <a:pt x="3489104" y="4076860"/>
                    <a:pt x="3489104" y="4019110"/>
                    <a:pt x="3431355" y="4038360"/>
                  </a:cubicBezTo>
                  <a:lnTo>
                    <a:pt x="3219609" y="4134609"/>
                  </a:lnTo>
                  <a:cubicBezTo>
                    <a:pt x="3200360" y="4230858"/>
                    <a:pt x="3238859" y="4115360"/>
                    <a:pt x="3161860" y="4134609"/>
                  </a:cubicBezTo>
                  <a:cubicBezTo>
                    <a:pt x="3104111" y="4134609"/>
                    <a:pt x="3084860" y="4134609"/>
                    <a:pt x="3084860" y="4153859"/>
                  </a:cubicBezTo>
                  <a:cubicBezTo>
                    <a:pt x="3046360" y="4230858"/>
                    <a:pt x="3065611" y="4134609"/>
                    <a:pt x="3027111" y="4134609"/>
                  </a:cubicBezTo>
                  <a:cubicBezTo>
                    <a:pt x="2873110" y="4115360"/>
                    <a:pt x="2930862" y="4192358"/>
                    <a:pt x="2911613" y="4192358"/>
                  </a:cubicBezTo>
                  <a:cubicBezTo>
                    <a:pt x="2873113" y="4192358"/>
                    <a:pt x="2950112" y="4115359"/>
                    <a:pt x="2796114" y="4173109"/>
                  </a:cubicBezTo>
                  <a:cubicBezTo>
                    <a:pt x="2776865" y="4192358"/>
                    <a:pt x="2776865" y="4230858"/>
                    <a:pt x="2776865" y="4230858"/>
                  </a:cubicBezTo>
                  <a:cubicBezTo>
                    <a:pt x="2757615" y="4250108"/>
                    <a:pt x="2776865" y="4153859"/>
                    <a:pt x="2699865" y="4192358"/>
                  </a:cubicBezTo>
                  <a:lnTo>
                    <a:pt x="2642116" y="4192358"/>
                  </a:lnTo>
                  <a:cubicBezTo>
                    <a:pt x="2738365" y="4692855"/>
                    <a:pt x="3835604" y="4404104"/>
                    <a:pt x="3681691" y="3942110"/>
                  </a:cubicBezTo>
                  <a:close/>
                  <a:moveTo>
                    <a:pt x="3546882" y="3807364"/>
                  </a:moveTo>
                  <a:cubicBezTo>
                    <a:pt x="3277382" y="3691865"/>
                    <a:pt x="2738353" y="3730364"/>
                    <a:pt x="2699850" y="4096115"/>
                  </a:cubicBezTo>
                  <a:cubicBezTo>
                    <a:pt x="2815349" y="3711117"/>
                    <a:pt x="3258131" y="3768871"/>
                    <a:pt x="3546882" y="3807364"/>
                  </a:cubicBezTo>
                  <a:close/>
                  <a:moveTo>
                    <a:pt x="1082802" y="4019110"/>
                  </a:moveTo>
                  <a:cubicBezTo>
                    <a:pt x="1005803" y="3865108"/>
                    <a:pt x="1063553" y="3634111"/>
                    <a:pt x="1352302" y="3460829"/>
                  </a:cubicBezTo>
                  <a:cubicBezTo>
                    <a:pt x="1641053" y="3268335"/>
                    <a:pt x="1891302" y="3326079"/>
                    <a:pt x="1987588" y="3460829"/>
                  </a:cubicBezTo>
                  <a:cubicBezTo>
                    <a:pt x="1795094" y="3614831"/>
                    <a:pt x="1852838" y="3518578"/>
                    <a:pt x="1814335" y="3518578"/>
                  </a:cubicBezTo>
                  <a:cubicBezTo>
                    <a:pt x="1814335" y="3537828"/>
                    <a:pt x="1833585" y="3557078"/>
                    <a:pt x="1795086" y="3576328"/>
                  </a:cubicBezTo>
                  <a:cubicBezTo>
                    <a:pt x="1756586" y="3576328"/>
                    <a:pt x="1737337" y="3595577"/>
                    <a:pt x="1698837" y="3614828"/>
                  </a:cubicBezTo>
                  <a:cubicBezTo>
                    <a:pt x="1679587" y="3634077"/>
                    <a:pt x="1660337" y="3595578"/>
                    <a:pt x="1641088" y="3614828"/>
                  </a:cubicBezTo>
                  <a:cubicBezTo>
                    <a:pt x="1602588" y="3614828"/>
                    <a:pt x="1679587" y="3634077"/>
                    <a:pt x="1621838" y="3672577"/>
                  </a:cubicBezTo>
                  <a:lnTo>
                    <a:pt x="1544838" y="3711077"/>
                  </a:lnTo>
                  <a:cubicBezTo>
                    <a:pt x="1506339" y="3672577"/>
                    <a:pt x="1544838" y="3730326"/>
                    <a:pt x="1525589" y="3749577"/>
                  </a:cubicBezTo>
                  <a:cubicBezTo>
                    <a:pt x="1390839" y="3845826"/>
                    <a:pt x="1429340" y="3788076"/>
                    <a:pt x="1390839" y="3788076"/>
                  </a:cubicBezTo>
                  <a:cubicBezTo>
                    <a:pt x="1371590" y="3788076"/>
                    <a:pt x="1390839" y="3826576"/>
                    <a:pt x="1390839" y="3845826"/>
                  </a:cubicBezTo>
                  <a:cubicBezTo>
                    <a:pt x="1294590" y="3903575"/>
                    <a:pt x="1275341" y="3807326"/>
                    <a:pt x="1275341" y="3826576"/>
                  </a:cubicBezTo>
                  <a:cubicBezTo>
                    <a:pt x="1256091" y="3845826"/>
                    <a:pt x="1294590" y="3884325"/>
                    <a:pt x="1256091" y="3903576"/>
                  </a:cubicBezTo>
                  <a:cubicBezTo>
                    <a:pt x="1198342" y="3903576"/>
                    <a:pt x="1025094" y="4038326"/>
                    <a:pt x="1140593" y="3999825"/>
                  </a:cubicBezTo>
                  <a:cubicBezTo>
                    <a:pt x="1198342" y="3980575"/>
                    <a:pt x="1236842" y="3942076"/>
                    <a:pt x="1275343" y="3961325"/>
                  </a:cubicBezTo>
                  <a:cubicBezTo>
                    <a:pt x="1313842" y="3980575"/>
                    <a:pt x="1256093" y="3942076"/>
                    <a:pt x="1313842" y="3922825"/>
                  </a:cubicBezTo>
                  <a:lnTo>
                    <a:pt x="1525588" y="3845826"/>
                  </a:lnTo>
                  <a:cubicBezTo>
                    <a:pt x="1621837" y="3884325"/>
                    <a:pt x="1525588" y="3845826"/>
                    <a:pt x="1583337" y="3807326"/>
                  </a:cubicBezTo>
                  <a:cubicBezTo>
                    <a:pt x="1621837" y="3768826"/>
                    <a:pt x="1621837" y="3749577"/>
                    <a:pt x="1660337" y="3768826"/>
                  </a:cubicBezTo>
                  <a:cubicBezTo>
                    <a:pt x="1737337" y="3788075"/>
                    <a:pt x="1660337" y="3730326"/>
                    <a:pt x="1679586" y="3711077"/>
                  </a:cubicBezTo>
                  <a:cubicBezTo>
                    <a:pt x="1775836" y="3595578"/>
                    <a:pt x="1775836" y="3691827"/>
                    <a:pt x="1795085" y="3672577"/>
                  </a:cubicBezTo>
                  <a:cubicBezTo>
                    <a:pt x="1833585" y="3653327"/>
                    <a:pt x="1718085" y="3653327"/>
                    <a:pt x="1872085" y="3576328"/>
                  </a:cubicBezTo>
                  <a:cubicBezTo>
                    <a:pt x="1891334" y="3576328"/>
                    <a:pt x="1910585" y="3614828"/>
                    <a:pt x="1929834" y="3614828"/>
                  </a:cubicBezTo>
                  <a:cubicBezTo>
                    <a:pt x="1949083" y="3595578"/>
                    <a:pt x="1872085" y="3557078"/>
                    <a:pt x="1949083" y="3518578"/>
                  </a:cubicBezTo>
                  <a:cubicBezTo>
                    <a:pt x="1968333" y="3518578"/>
                    <a:pt x="1987583" y="3499329"/>
                    <a:pt x="2006833" y="3480079"/>
                  </a:cubicBezTo>
                  <a:cubicBezTo>
                    <a:pt x="2276332" y="3922821"/>
                    <a:pt x="1275300" y="4461850"/>
                    <a:pt x="1082805" y="4019078"/>
                  </a:cubicBezTo>
                  <a:close/>
                  <a:moveTo>
                    <a:pt x="1082802" y="3845857"/>
                  </a:moveTo>
                  <a:cubicBezTo>
                    <a:pt x="1179051" y="3557106"/>
                    <a:pt x="1602551" y="3229822"/>
                    <a:pt x="1891331" y="3441607"/>
                  </a:cubicBezTo>
                  <a:cubicBezTo>
                    <a:pt x="1544836" y="3268354"/>
                    <a:pt x="1256045" y="3595609"/>
                    <a:pt x="1082802" y="3845857"/>
                  </a:cubicBezTo>
                  <a:close/>
                </a:path>
              </a:pathLst>
            </a:custGeom>
            <a:solidFill>
              <a:srgbClr val="513C2C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803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5C89CE6F-F0E0-320C-0649-80442D3EB7EB}"/>
                </a:ext>
              </a:extLst>
            </p:cNvPr>
            <p:cNvSpPr>
              <a:spLocks noChangeAspect="1"/>
            </p:cNvSpPr>
            <p:nvPr/>
          </p:nvSpPr>
          <p:spPr>
            <a:xfrm rot="2096037">
              <a:off x="10730751" y="1472843"/>
              <a:ext cx="651639" cy="636794"/>
            </a:xfrm>
            <a:custGeom>
              <a:avLst/>
              <a:gdLst>
                <a:gd name="connsiteX0" fmla="*/ 5221795 w 5608794"/>
                <a:gd name="connsiteY0" fmla="*/ 2305762 h 5481041"/>
                <a:gd name="connsiteX1" fmla="*/ 4759801 w 5608794"/>
                <a:gd name="connsiteY1" fmla="*/ 1882261 h 5481041"/>
                <a:gd name="connsiteX2" fmla="*/ 4355552 w 5608794"/>
                <a:gd name="connsiteY2" fmla="*/ 1901510 h 5481041"/>
                <a:gd name="connsiteX3" fmla="*/ 3874306 w 5608794"/>
                <a:gd name="connsiteY3" fmla="*/ 1651262 h 5481041"/>
                <a:gd name="connsiteX4" fmla="*/ 4105303 w 5608794"/>
                <a:gd name="connsiteY4" fmla="*/ 1092981 h 5481041"/>
                <a:gd name="connsiteX5" fmla="*/ 3470017 w 5608794"/>
                <a:gd name="connsiteY5" fmla="*/ 1054481 h 5481041"/>
                <a:gd name="connsiteX6" fmla="*/ 3162015 w 5608794"/>
                <a:gd name="connsiteY6" fmla="*/ 1400977 h 5481041"/>
                <a:gd name="connsiteX7" fmla="*/ 2988762 w 5608794"/>
                <a:gd name="connsiteY7" fmla="*/ 1227724 h 5481041"/>
                <a:gd name="connsiteX8" fmla="*/ 2488265 w 5608794"/>
                <a:gd name="connsiteY8" fmla="*/ 1516475 h 5481041"/>
                <a:gd name="connsiteX9" fmla="*/ 2026271 w 5608794"/>
                <a:gd name="connsiteY9" fmla="*/ 1150729 h 5481041"/>
                <a:gd name="connsiteX10" fmla="*/ 1429488 w 5608794"/>
                <a:gd name="connsiteY10" fmla="*/ 1400977 h 5481041"/>
                <a:gd name="connsiteX11" fmla="*/ 1602741 w 5608794"/>
                <a:gd name="connsiteY11" fmla="*/ 1381727 h 5481041"/>
                <a:gd name="connsiteX12" fmla="*/ 1641241 w 5608794"/>
                <a:gd name="connsiteY12" fmla="*/ 1420227 h 5481041"/>
                <a:gd name="connsiteX13" fmla="*/ 1756739 w 5608794"/>
                <a:gd name="connsiteY13" fmla="*/ 1420227 h 5481041"/>
                <a:gd name="connsiteX14" fmla="*/ 1814488 w 5608794"/>
                <a:gd name="connsiteY14" fmla="*/ 1400978 h 5481041"/>
                <a:gd name="connsiteX15" fmla="*/ 1852988 w 5608794"/>
                <a:gd name="connsiteY15" fmla="*/ 1458727 h 5481041"/>
                <a:gd name="connsiteX16" fmla="*/ 1929988 w 5608794"/>
                <a:gd name="connsiteY16" fmla="*/ 1458727 h 5481041"/>
                <a:gd name="connsiteX17" fmla="*/ 1968487 w 5608794"/>
                <a:gd name="connsiteY17" fmla="*/ 1497227 h 5481041"/>
                <a:gd name="connsiteX18" fmla="*/ 2103237 w 5608794"/>
                <a:gd name="connsiteY18" fmla="*/ 1477978 h 5481041"/>
                <a:gd name="connsiteX19" fmla="*/ 2141737 w 5608794"/>
                <a:gd name="connsiteY19" fmla="*/ 1516477 h 5481041"/>
                <a:gd name="connsiteX20" fmla="*/ 2237986 w 5608794"/>
                <a:gd name="connsiteY20" fmla="*/ 1477978 h 5481041"/>
                <a:gd name="connsiteX21" fmla="*/ 2276486 w 5608794"/>
                <a:gd name="connsiteY21" fmla="*/ 1535727 h 5481041"/>
                <a:gd name="connsiteX22" fmla="*/ 2449739 w 5608794"/>
                <a:gd name="connsiteY22" fmla="*/ 1574227 h 5481041"/>
                <a:gd name="connsiteX23" fmla="*/ 2430489 w 5608794"/>
                <a:gd name="connsiteY23" fmla="*/ 1593476 h 5481041"/>
                <a:gd name="connsiteX24" fmla="*/ 2276488 w 5608794"/>
                <a:gd name="connsiteY24" fmla="*/ 1593476 h 5481041"/>
                <a:gd name="connsiteX25" fmla="*/ 2218739 w 5608794"/>
                <a:gd name="connsiteY25" fmla="*/ 1574227 h 5481041"/>
                <a:gd name="connsiteX26" fmla="*/ 1987742 w 5608794"/>
                <a:gd name="connsiteY26" fmla="*/ 1593476 h 5481041"/>
                <a:gd name="connsiteX27" fmla="*/ 1929993 w 5608794"/>
                <a:gd name="connsiteY27" fmla="*/ 1554976 h 5481041"/>
                <a:gd name="connsiteX28" fmla="*/ 1852993 w 5608794"/>
                <a:gd name="connsiteY28" fmla="*/ 1554976 h 5481041"/>
                <a:gd name="connsiteX29" fmla="*/ 1814493 w 5608794"/>
                <a:gd name="connsiteY29" fmla="*/ 1516476 h 5481041"/>
                <a:gd name="connsiteX30" fmla="*/ 1679743 w 5608794"/>
                <a:gd name="connsiteY30" fmla="*/ 1516476 h 5481041"/>
                <a:gd name="connsiteX31" fmla="*/ 1583494 w 5608794"/>
                <a:gd name="connsiteY31" fmla="*/ 1458727 h 5481041"/>
                <a:gd name="connsiteX32" fmla="*/ 1544994 w 5608794"/>
                <a:gd name="connsiteY32" fmla="*/ 1497227 h 5481041"/>
                <a:gd name="connsiteX33" fmla="*/ 1487245 w 5608794"/>
                <a:gd name="connsiteY33" fmla="*/ 1439478 h 5481041"/>
                <a:gd name="connsiteX34" fmla="*/ 1429496 w 5608794"/>
                <a:gd name="connsiteY34" fmla="*/ 1420228 h 5481041"/>
                <a:gd name="connsiteX35" fmla="*/ 1487245 w 5608794"/>
                <a:gd name="connsiteY35" fmla="*/ 1651225 h 5481041"/>
                <a:gd name="connsiteX36" fmla="*/ 1006000 w 5608794"/>
                <a:gd name="connsiteY36" fmla="*/ 1882222 h 5481041"/>
                <a:gd name="connsiteX37" fmla="*/ 909750 w 5608794"/>
                <a:gd name="connsiteY37" fmla="*/ 2517508 h 5481041"/>
                <a:gd name="connsiteX38" fmla="*/ 1545036 w 5608794"/>
                <a:gd name="connsiteY38" fmla="*/ 2382758 h 5481041"/>
                <a:gd name="connsiteX39" fmla="*/ 1699038 w 5608794"/>
                <a:gd name="connsiteY39" fmla="*/ 2305759 h 5481041"/>
                <a:gd name="connsiteX40" fmla="*/ 1756787 w 5608794"/>
                <a:gd name="connsiteY40" fmla="*/ 2325008 h 5481041"/>
                <a:gd name="connsiteX41" fmla="*/ 1853036 w 5608794"/>
                <a:gd name="connsiteY41" fmla="*/ 2286508 h 5481041"/>
                <a:gd name="connsiteX42" fmla="*/ 1891536 w 5608794"/>
                <a:gd name="connsiteY42" fmla="*/ 2228759 h 5481041"/>
                <a:gd name="connsiteX43" fmla="*/ 1949285 w 5608794"/>
                <a:gd name="connsiteY43" fmla="*/ 2267259 h 5481041"/>
                <a:gd name="connsiteX44" fmla="*/ 2007034 w 5608794"/>
                <a:gd name="connsiteY44" fmla="*/ 2248010 h 5481041"/>
                <a:gd name="connsiteX45" fmla="*/ 2064784 w 5608794"/>
                <a:gd name="connsiteY45" fmla="*/ 2248010 h 5481041"/>
                <a:gd name="connsiteX46" fmla="*/ 2199534 w 5608794"/>
                <a:gd name="connsiteY46" fmla="*/ 2190260 h 5481041"/>
                <a:gd name="connsiteX47" fmla="*/ 2238033 w 5608794"/>
                <a:gd name="connsiteY47" fmla="*/ 2228760 h 5481041"/>
                <a:gd name="connsiteX48" fmla="*/ 2315033 w 5608794"/>
                <a:gd name="connsiteY48" fmla="*/ 2132511 h 5481041"/>
                <a:gd name="connsiteX49" fmla="*/ 2372782 w 5608794"/>
                <a:gd name="connsiteY49" fmla="*/ 2171011 h 5481041"/>
                <a:gd name="connsiteX50" fmla="*/ 2469032 w 5608794"/>
                <a:gd name="connsiteY50" fmla="*/ 2151762 h 5481041"/>
                <a:gd name="connsiteX51" fmla="*/ 2488281 w 5608794"/>
                <a:gd name="connsiteY51" fmla="*/ 2171011 h 5481041"/>
                <a:gd name="connsiteX52" fmla="*/ 2392032 w 5608794"/>
                <a:gd name="connsiteY52" fmla="*/ 2228760 h 5481041"/>
                <a:gd name="connsiteX53" fmla="*/ 2334283 w 5608794"/>
                <a:gd name="connsiteY53" fmla="*/ 2228760 h 5481041"/>
                <a:gd name="connsiteX54" fmla="*/ 2122537 w 5608794"/>
                <a:gd name="connsiteY54" fmla="*/ 2325009 h 5481041"/>
                <a:gd name="connsiteX55" fmla="*/ 2064788 w 5608794"/>
                <a:gd name="connsiteY55" fmla="*/ 2325009 h 5481041"/>
                <a:gd name="connsiteX56" fmla="*/ 1987788 w 5608794"/>
                <a:gd name="connsiteY56" fmla="*/ 2363509 h 5481041"/>
                <a:gd name="connsiteX57" fmla="*/ 1930039 w 5608794"/>
                <a:gd name="connsiteY57" fmla="*/ 2344260 h 5481041"/>
                <a:gd name="connsiteX58" fmla="*/ 1814540 w 5608794"/>
                <a:gd name="connsiteY58" fmla="*/ 2382759 h 5481041"/>
                <a:gd name="connsiteX59" fmla="*/ 1699042 w 5608794"/>
                <a:gd name="connsiteY59" fmla="*/ 2382759 h 5481041"/>
                <a:gd name="connsiteX60" fmla="*/ 1679792 w 5608794"/>
                <a:gd name="connsiteY60" fmla="*/ 2440509 h 5481041"/>
                <a:gd name="connsiteX61" fmla="*/ 1602793 w 5608794"/>
                <a:gd name="connsiteY61" fmla="*/ 2382759 h 5481041"/>
                <a:gd name="connsiteX62" fmla="*/ 1545043 w 5608794"/>
                <a:gd name="connsiteY62" fmla="*/ 2402009 h 5481041"/>
                <a:gd name="connsiteX63" fmla="*/ 1583543 w 5608794"/>
                <a:gd name="connsiteY63" fmla="*/ 2517508 h 5481041"/>
                <a:gd name="connsiteX64" fmla="*/ 1179293 w 5608794"/>
                <a:gd name="connsiteY64" fmla="*/ 2921757 h 5481041"/>
                <a:gd name="connsiteX65" fmla="*/ 2122572 w 5608794"/>
                <a:gd name="connsiteY65" fmla="*/ 3056507 h 5481041"/>
                <a:gd name="connsiteX66" fmla="*/ 2315067 w 5608794"/>
                <a:gd name="connsiteY66" fmla="*/ 3037258 h 5481041"/>
                <a:gd name="connsiteX67" fmla="*/ 2353566 w 5608794"/>
                <a:gd name="connsiteY67" fmla="*/ 3075758 h 5481041"/>
                <a:gd name="connsiteX68" fmla="*/ 2449816 w 5608794"/>
                <a:gd name="connsiteY68" fmla="*/ 3095007 h 5481041"/>
                <a:gd name="connsiteX69" fmla="*/ 2507564 w 5608794"/>
                <a:gd name="connsiteY69" fmla="*/ 3056507 h 5481041"/>
                <a:gd name="connsiteX70" fmla="*/ 2546064 w 5608794"/>
                <a:gd name="connsiteY70" fmla="*/ 3114256 h 5481041"/>
                <a:gd name="connsiteX71" fmla="*/ 2623064 w 5608794"/>
                <a:gd name="connsiteY71" fmla="*/ 3114256 h 5481041"/>
                <a:gd name="connsiteX72" fmla="*/ 2661564 w 5608794"/>
                <a:gd name="connsiteY72" fmla="*/ 3152756 h 5481041"/>
                <a:gd name="connsiteX73" fmla="*/ 2796314 w 5608794"/>
                <a:gd name="connsiteY73" fmla="*/ 3133507 h 5481041"/>
                <a:gd name="connsiteX74" fmla="*/ 2834814 w 5608794"/>
                <a:gd name="connsiteY74" fmla="*/ 3172007 h 5481041"/>
                <a:gd name="connsiteX75" fmla="*/ 2931063 w 5608794"/>
                <a:gd name="connsiteY75" fmla="*/ 3133507 h 5481041"/>
                <a:gd name="connsiteX76" fmla="*/ 2969562 w 5608794"/>
                <a:gd name="connsiteY76" fmla="*/ 3191256 h 5481041"/>
                <a:gd name="connsiteX77" fmla="*/ 3123564 w 5608794"/>
                <a:gd name="connsiteY77" fmla="*/ 3249005 h 5481041"/>
                <a:gd name="connsiteX78" fmla="*/ 2969562 w 5608794"/>
                <a:gd name="connsiteY78" fmla="*/ 3249005 h 5481041"/>
                <a:gd name="connsiteX79" fmla="*/ 2911813 w 5608794"/>
                <a:gd name="connsiteY79" fmla="*/ 3229756 h 5481041"/>
                <a:gd name="connsiteX80" fmla="*/ 2680816 w 5608794"/>
                <a:gd name="connsiteY80" fmla="*/ 3249005 h 5481041"/>
                <a:gd name="connsiteX81" fmla="*/ 2623067 w 5608794"/>
                <a:gd name="connsiteY81" fmla="*/ 3210505 h 5481041"/>
                <a:gd name="connsiteX82" fmla="*/ 2546067 w 5608794"/>
                <a:gd name="connsiteY82" fmla="*/ 3210505 h 5481041"/>
                <a:gd name="connsiteX83" fmla="*/ 2507567 w 5608794"/>
                <a:gd name="connsiteY83" fmla="*/ 3172006 h 5481041"/>
                <a:gd name="connsiteX84" fmla="*/ 2372818 w 5608794"/>
                <a:gd name="connsiteY84" fmla="*/ 3172006 h 5481041"/>
                <a:gd name="connsiteX85" fmla="*/ 2276569 w 5608794"/>
                <a:gd name="connsiteY85" fmla="*/ 3114256 h 5481041"/>
                <a:gd name="connsiteX86" fmla="*/ 2238069 w 5608794"/>
                <a:gd name="connsiteY86" fmla="*/ 3152756 h 5481041"/>
                <a:gd name="connsiteX87" fmla="*/ 2180319 w 5608794"/>
                <a:gd name="connsiteY87" fmla="*/ 3095007 h 5481041"/>
                <a:gd name="connsiteX88" fmla="*/ 2122570 w 5608794"/>
                <a:gd name="connsiteY88" fmla="*/ 3075758 h 5481041"/>
                <a:gd name="connsiteX89" fmla="*/ 3181347 w 5608794"/>
                <a:gd name="connsiteY89" fmla="*/ 3249010 h 5481041"/>
                <a:gd name="connsiteX90" fmla="*/ 3123598 w 5608794"/>
                <a:gd name="connsiteY90" fmla="*/ 3056516 h 5481041"/>
                <a:gd name="connsiteX91" fmla="*/ 3431601 w 5608794"/>
                <a:gd name="connsiteY91" fmla="*/ 3075765 h 5481041"/>
                <a:gd name="connsiteX92" fmla="*/ 3277599 w 5608794"/>
                <a:gd name="connsiteY92" fmla="*/ 3557011 h 5481041"/>
                <a:gd name="connsiteX93" fmla="*/ 4143883 w 5608794"/>
                <a:gd name="connsiteY93" fmla="*/ 3441512 h 5481041"/>
                <a:gd name="connsiteX94" fmla="*/ 5048668 w 5608794"/>
                <a:gd name="connsiteY94" fmla="*/ 3383763 h 5481041"/>
                <a:gd name="connsiteX95" fmla="*/ 4625167 w 5608794"/>
                <a:gd name="connsiteY95" fmla="*/ 2998765 h 5481041"/>
                <a:gd name="connsiteX96" fmla="*/ 4220917 w 5608794"/>
                <a:gd name="connsiteY96" fmla="*/ 3037264 h 5481041"/>
                <a:gd name="connsiteX97" fmla="*/ 4201668 w 5608794"/>
                <a:gd name="connsiteY97" fmla="*/ 3018015 h 5481041"/>
                <a:gd name="connsiteX98" fmla="*/ 4163168 w 5608794"/>
                <a:gd name="connsiteY98" fmla="*/ 3037264 h 5481041"/>
                <a:gd name="connsiteX99" fmla="*/ 4143919 w 5608794"/>
                <a:gd name="connsiteY99" fmla="*/ 3114264 h 5481041"/>
                <a:gd name="connsiteX100" fmla="*/ 4124669 w 5608794"/>
                <a:gd name="connsiteY100" fmla="*/ 3133514 h 5481041"/>
                <a:gd name="connsiteX101" fmla="*/ 4066920 w 5608794"/>
                <a:gd name="connsiteY101" fmla="*/ 3114264 h 5481041"/>
                <a:gd name="connsiteX102" fmla="*/ 4009171 w 5608794"/>
                <a:gd name="connsiteY102" fmla="*/ 3191264 h 5481041"/>
                <a:gd name="connsiteX103" fmla="*/ 3874421 w 5608794"/>
                <a:gd name="connsiteY103" fmla="*/ 3229764 h 5481041"/>
                <a:gd name="connsiteX104" fmla="*/ 3855172 w 5608794"/>
                <a:gd name="connsiteY104" fmla="*/ 3287513 h 5481041"/>
                <a:gd name="connsiteX105" fmla="*/ 3797422 w 5608794"/>
                <a:gd name="connsiteY105" fmla="*/ 3326013 h 5481041"/>
                <a:gd name="connsiteX106" fmla="*/ 3739673 w 5608794"/>
                <a:gd name="connsiteY106" fmla="*/ 3364513 h 5481041"/>
                <a:gd name="connsiteX107" fmla="*/ 3527927 w 5608794"/>
                <a:gd name="connsiteY107" fmla="*/ 3441512 h 5481041"/>
                <a:gd name="connsiteX108" fmla="*/ 3470178 w 5608794"/>
                <a:gd name="connsiteY108" fmla="*/ 3480012 h 5481041"/>
                <a:gd name="connsiteX109" fmla="*/ 3335428 w 5608794"/>
                <a:gd name="connsiteY109" fmla="*/ 3518512 h 5481041"/>
                <a:gd name="connsiteX110" fmla="*/ 3450927 w 5608794"/>
                <a:gd name="connsiteY110" fmla="*/ 3422263 h 5481041"/>
                <a:gd name="connsiteX111" fmla="*/ 3470176 w 5608794"/>
                <a:gd name="connsiteY111" fmla="*/ 3345263 h 5481041"/>
                <a:gd name="connsiteX112" fmla="*/ 3585674 w 5608794"/>
                <a:gd name="connsiteY112" fmla="*/ 3364513 h 5481041"/>
                <a:gd name="connsiteX113" fmla="*/ 3604924 w 5608794"/>
                <a:gd name="connsiteY113" fmla="*/ 3326013 h 5481041"/>
                <a:gd name="connsiteX114" fmla="*/ 3720423 w 5608794"/>
                <a:gd name="connsiteY114" fmla="*/ 3268264 h 5481041"/>
                <a:gd name="connsiteX115" fmla="*/ 3758922 w 5608794"/>
                <a:gd name="connsiteY115" fmla="*/ 3229764 h 5481041"/>
                <a:gd name="connsiteX116" fmla="*/ 3816672 w 5608794"/>
                <a:gd name="connsiteY116" fmla="*/ 3191264 h 5481041"/>
                <a:gd name="connsiteX117" fmla="*/ 3835921 w 5608794"/>
                <a:gd name="connsiteY117" fmla="*/ 3133515 h 5481041"/>
                <a:gd name="connsiteX118" fmla="*/ 3893670 w 5608794"/>
                <a:gd name="connsiteY118" fmla="*/ 3133515 h 5481041"/>
                <a:gd name="connsiteX119" fmla="*/ 4009169 w 5608794"/>
                <a:gd name="connsiteY119" fmla="*/ 3095015 h 5481041"/>
                <a:gd name="connsiteX120" fmla="*/ 4028418 w 5608794"/>
                <a:gd name="connsiteY120" fmla="*/ 3056515 h 5481041"/>
                <a:gd name="connsiteX121" fmla="*/ 4201671 w 5608794"/>
                <a:gd name="connsiteY121" fmla="*/ 2998766 h 5481041"/>
                <a:gd name="connsiteX122" fmla="*/ 4182421 w 5608794"/>
                <a:gd name="connsiteY122" fmla="*/ 2998766 h 5481041"/>
                <a:gd name="connsiteX123" fmla="*/ 4779205 w 5608794"/>
                <a:gd name="connsiteY123" fmla="*/ 2594516 h 5481041"/>
                <a:gd name="connsiteX124" fmla="*/ 5221947 w 5608794"/>
                <a:gd name="connsiteY124" fmla="*/ 2305765 h 5481041"/>
                <a:gd name="connsiteX125" fmla="*/ 101123 w 5608794"/>
                <a:gd name="connsiteY125" fmla="*/ 4654333 h 5481041"/>
                <a:gd name="connsiteX126" fmla="*/ 736409 w 5608794"/>
                <a:gd name="connsiteY126" fmla="*/ 4750582 h 5481041"/>
                <a:gd name="connsiteX127" fmla="*/ 928903 w 5608794"/>
                <a:gd name="connsiteY127" fmla="*/ 5366617 h 5481041"/>
                <a:gd name="connsiteX128" fmla="*/ 813404 w 5608794"/>
                <a:gd name="connsiteY128" fmla="*/ 5212615 h 5481041"/>
                <a:gd name="connsiteX129" fmla="*/ 755655 w 5608794"/>
                <a:gd name="connsiteY129" fmla="*/ 5212615 h 5481041"/>
                <a:gd name="connsiteX130" fmla="*/ 697906 w 5608794"/>
                <a:gd name="connsiteY130" fmla="*/ 5135616 h 5481041"/>
                <a:gd name="connsiteX131" fmla="*/ 678656 w 5608794"/>
                <a:gd name="connsiteY131" fmla="*/ 5077866 h 5481041"/>
                <a:gd name="connsiteX132" fmla="*/ 620907 w 5608794"/>
                <a:gd name="connsiteY132" fmla="*/ 5077866 h 5481041"/>
                <a:gd name="connsiteX133" fmla="*/ 563158 w 5608794"/>
                <a:gd name="connsiteY133" fmla="*/ 5020117 h 5481041"/>
                <a:gd name="connsiteX134" fmla="*/ 505409 w 5608794"/>
                <a:gd name="connsiteY134" fmla="*/ 5000868 h 5481041"/>
                <a:gd name="connsiteX135" fmla="*/ 428409 w 5608794"/>
                <a:gd name="connsiteY135" fmla="*/ 4885369 h 5481041"/>
                <a:gd name="connsiteX136" fmla="*/ 389909 w 5608794"/>
                <a:gd name="connsiteY136" fmla="*/ 4904619 h 5481041"/>
                <a:gd name="connsiteX137" fmla="*/ 351409 w 5608794"/>
                <a:gd name="connsiteY137" fmla="*/ 4789120 h 5481041"/>
                <a:gd name="connsiteX138" fmla="*/ 293660 w 5608794"/>
                <a:gd name="connsiteY138" fmla="*/ 4789120 h 5481041"/>
                <a:gd name="connsiteX139" fmla="*/ 158910 w 5608794"/>
                <a:gd name="connsiteY139" fmla="*/ 4712120 h 5481041"/>
                <a:gd name="connsiteX140" fmla="*/ 235910 w 5608794"/>
                <a:gd name="connsiteY140" fmla="*/ 4827619 h 5481041"/>
                <a:gd name="connsiteX141" fmla="*/ 293659 w 5608794"/>
                <a:gd name="connsiteY141" fmla="*/ 4866119 h 5481041"/>
                <a:gd name="connsiteX142" fmla="*/ 428409 w 5608794"/>
                <a:gd name="connsiteY142" fmla="*/ 5039371 h 5481041"/>
                <a:gd name="connsiteX143" fmla="*/ 486158 w 5608794"/>
                <a:gd name="connsiteY143" fmla="*/ 5077871 h 5481041"/>
                <a:gd name="connsiteX144" fmla="*/ 543907 w 5608794"/>
                <a:gd name="connsiteY144" fmla="*/ 5135621 h 5481041"/>
                <a:gd name="connsiteX145" fmla="*/ 601657 w 5608794"/>
                <a:gd name="connsiteY145" fmla="*/ 5135621 h 5481041"/>
                <a:gd name="connsiteX146" fmla="*/ 678656 w 5608794"/>
                <a:gd name="connsiteY146" fmla="*/ 5251119 h 5481041"/>
                <a:gd name="connsiteX147" fmla="*/ 774906 w 5608794"/>
                <a:gd name="connsiteY147" fmla="*/ 5289619 h 5481041"/>
                <a:gd name="connsiteX148" fmla="*/ 774906 w 5608794"/>
                <a:gd name="connsiteY148" fmla="*/ 5347368 h 5481041"/>
                <a:gd name="connsiteX149" fmla="*/ 851905 w 5608794"/>
                <a:gd name="connsiteY149" fmla="*/ 5347368 h 5481041"/>
                <a:gd name="connsiteX150" fmla="*/ 909655 w 5608794"/>
                <a:gd name="connsiteY150" fmla="*/ 5366618 h 5481041"/>
                <a:gd name="connsiteX151" fmla="*/ 101126 w 5608794"/>
                <a:gd name="connsiteY151" fmla="*/ 4654336 h 5481041"/>
                <a:gd name="connsiteX152" fmla="*/ 293617 w 5608794"/>
                <a:gd name="connsiteY152" fmla="*/ 4615833 h 5481041"/>
                <a:gd name="connsiteX153" fmla="*/ 909652 w 5608794"/>
                <a:gd name="connsiteY153" fmla="*/ 5251119 h 5481041"/>
                <a:gd name="connsiteX154" fmla="*/ 293617 w 5608794"/>
                <a:gd name="connsiteY154" fmla="*/ 4615833 h 5481041"/>
                <a:gd name="connsiteX155" fmla="*/ 813365 w 5608794"/>
                <a:gd name="connsiteY155" fmla="*/ 1227785 h 5481041"/>
                <a:gd name="connsiteX156" fmla="*/ 197331 w 5608794"/>
                <a:gd name="connsiteY156" fmla="*/ 1073784 h 5481041"/>
                <a:gd name="connsiteX157" fmla="*/ 81832 w 5608794"/>
                <a:gd name="connsiteY157" fmla="*/ 438498 h 5481041"/>
                <a:gd name="connsiteX158" fmla="*/ 178081 w 5608794"/>
                <a:gd name="connsiteY158" fmla="*/ 592499 h 5481041"/>
                <a:gd name="connsiteX159" fmla="*/ 235830 w 5608794"/>
                <a:gd name="connsiteY159" fmla="*/ 611748 h 5481041"/>
                <a:gd name="connsiteX160" fmla="*/ 293580 w 5608794"/>
                <a:gd name="connsiteY160" fmla="*/ 688748 h 5481041"/>
                <a:gd name="connsiteX161" fmla="*/ 293580 w 5608794"/>
                <a:gd name="connsiteY161" fmla="*/ 765748 h 5481041"/>
                <a:gd name="connsiteX162" fmla="*/ 351329 w 5608794"/>
                <a:gd name="connsiteY162" fmla="*/ 765748 h 5481041"/>
                <a:gd name="connsiteX163" fmla="*/ 409078 w 5608794"/>
                <a:gd name="connsiteY163" fmla="*/ 823497 h 5481041"/>
                <a:gd name="connsiteX164" fmla="*/ 447578 w 5608794"/>
                <a:gd name="connsiteY164" fmla="*/ 842746 h 5481041"/>
                <a:gd name="connsiteX165" fmla="*/ 524578 w 5608794"/>
                <a:gd name="connsiteY165" fmla="*/ 958245 h 5481041"/>
                <a:gd name="connsiteX166" fmla="*/ 563078 w 5608794"/>
                <a:gd name="connsiteY166" fmla="*/ 958245 h 5481041"/>
                <a:gd name="connsiteX167" fmla="*/ 582327 w 5608794"/>
                <a:gd name="connsiteY167" fmla="*/ 1073744 h 5481041"/>
                <a:gd name="connsiteX168" fmla="*/ 659327 w 5608794"/>
                <a:gd name="connsiteY168" fmla="*/ 1073744 h 5481041"/>
                <a:gd name="connsiteX169" fmla="*/ 774825 w 5608794"/>
                <a:gd name="connsiteY169" fmla="*/ 1169993 h 5481041"/>
                <a:gd name="connsiteX170" fmla="*/ 717076 w 5608794"/>
                <a:gd name="connsiteY170" fmla="*/ 1054494 h 5481041"/>
                <a:gd name="connsiteX171" fmla="*/ 659327 w 5608794"/>
                <a:gd name="connsiteY171" fmla="*/ 1015994 h 5481041"/>
                <a:gd name="connsiteX172" fmla="*/ 543828 w 5608794"/>
                <a:gd name="connsiteY172" fmla="*/ 823500 h 5481041"/>
                <a:gd name="connsiteX173" fmla="*/ 486079 w 5608794"/>
                <a:gd name="connsiteY173" fmla="*/ 765751 h 5481041"/>
                <a:gd name="connsiteX174" fmla="*/ 447579 w 5608794"/>
                <a:gd name="connsiteY174" fmla="*/ 708002 h 5481041"/>
                <a:gd name="connsiteX175" fmla="*/ 389830 w 5608794"/>
                <a:gd name="connsiteY175" fmla="*/ 688752 h 5481041"/>
                <a:gd name="connsiteX176" fmla="*/ 332081 w 5608794"/>
                <a:gd name="connsiteY176" fmla="*/ 592503 h 5481041"/>
                <a:gd name="connsiteX177" fmla="*/ 216582 w 5608794"/>
                <a:gd name="connsiteY177" fmla="*/ 534754 h 5481041"/>
                <a:gd name="connsiteX178" fmla="*/ 235831 w 5608794"/>
                <a:gd name="connsiteY178" fmla="*/ 477004 h 5481041"/>
                <a:gd name="connsiteX179" fmla="*/ 139582 w 5608794"/>
                <a:gd name="connsiteY179" fmla="*/ 477004 h 5481041"/>
                <a:gd name="connsiteX180" fmla="*/ 101083 w 5608794"/>
                <a:gd name="connsiteY180" fmla="*/ 438505 h 5481041"/>
                <a:gd name="connsiteX181" fmla="*/ 813364 w 5608794"/>
                <a:gd name="connsiteY181" fmla="*/ 1227782 h 5481041"/>
                <a:gd name="connsiteX182" fmla="*/ 640113 w 5608794"/>
                <a:gd name="connsiteY182" fmla="*/ 1266285 h 5481041"/>
                <a:gd name="connsiteX183" fmla="*/ 81832 w 5608794"/>
                <a:gd name="connsiteY183" fmla="*/ 554003 h 5481041"/>
                <a:gd name="connsiteX184" fmla="*/ 640113 w 5608794"/>
                <a:gd name="connsiteY184" fmla="*/ 1266285 h 5481041"/>
                <a:gd name="connsiteX185" fmla="*/ 5375758 w 5608794"/>
                <a:gd name="connsiteY185" fmla="*/ 5116366 h 5481041"/>
                <a:gd name="connsiteX186" fmla="*/ 4971508 w 5608794"/>
                <a:gd name="connsiteY186" fmla="*/ 4731368 h 5481041"/>
                <a:gd name="connsiteX187" fmla="*/ 4451760 w 5608794"/>
                <a:gd name="connsiteY187" fmla="*/ 4943113 h 5481041"/>
                <a:gd name="connsiteX188" fmla="*/ 4605761 w 5608794"/>
                <a:gd name="connsiteY188" fmla="*/ 4943113 h 5481041"/>
                <a:gd name="connsiteX189" fmla="*/ 4644261 w 5608794"/>
                <a:gd name="connsiteY189" fmla="*/ 4962363 h 5481041"/>
                <a:gd name="connsiteX190" fmla="*/ 4740510 w 5608794"/>
                <a:gd name="connsiteY190" fmla="*/ 4981612 h 5481041"/>
                <a:gd name="connsiteX191" fmla="*/ 4779010 w 5608794"/>
                <a:gd name="connsiteY191" fmla="*/ 4943113 h 5481041"/>
                <a:gd name="connsiteX192" fmla="*/ 4817510 w 5608794"/>
                <a:gd name="connsiteY192" fmla="*/ 5000862 h 5481041"/>
                <a:gd name="connsiteX193" fmla="*/ 4875259 w 5608794"/>
                <a:gd name="connsiteY193" fmla="*/ 5000862 h 5481041"/>
                <a:gd name="connsiteX194" fmla="*/ 4933008 w 5608794"/>
                <a:gd name="connsiteY194" fmla="*/ 5020111 h 5481041"/>
                <a:gd name="connsiteX195" fmla="*/ 5048507 w 5608794"/>
                <a:gd name="connsiteY195" fmla="*/ 5020111 h 5481041"/>
                <a:gd name="connsiteX196" fmla="*/ 5067756 w 5608794"/>
                <a:gd name="connsiteY196" fmla="*/ 5058611 h 5481041"/>
                <a:gd name="connsiteX197" fmla="*/ 5164005 w 5608794"/>
                <a:gd name="connsiteY197" fmla="*/ 5020111 h 5481041"/>
                <a:gd name="connsiteX198" fmla="*/ 5183254 w 5608794"/>
                <a:gd name="connsiteY198" fmla="*/ 5058611 h 5481041"/>
                <a:gd name="connsiteX199" fmla="*/ 5318005 w 5608794"/>
                <a:gd name="connsiteY199" fmla="*/ 5116360 h 5481041"/>
                <a:gd name="connsiteX200" fmla="*/ 5202506 w 5608794"/>
                <a:gd name="connsiteY200" fmla="*/ 5116360 h 5481041"/>
                <a:gd name="connsiteX201" fmla="*/ 5144756 w 5608794"/>
                <a:gd name="connsiteY201" fmla="*/ 5097111 h 5481041"/>
                <a:gd name="connsiteX202" fmla="*/ 4952263 w 5608794"/>
                <a:gd name="connsiteY202" fmla="*/ 5116360 h 5481041"/>
                <a:gd name="connsiteX203" fmla="*/ 4894513 w 5608794"/>
                <a:gd name="connsiteY203" fmla="*/ 5077860 h 5481041"/>
                <a:gd name="connsiteX204" fmla="*/ 4817514 w 5608794"/>
                <a:gd name="connsiteY204" fmla="*/ 5077860 h 5481041"/>
                <a:gd name="connsiteX205" fmla="*/ 4779014 w 5608794"/>
                <a:gd name="connsiteY205" fmla="*/ 5039361 h 5481041"/>
                <a:gd name="connsiteX206" fmla="*/ 4682765 w 5608794"/>
                <a:gd name="connsiteY206" fmla="*/ 5058610 h 5481041"/>
                <a:gd name="connsiteX207" fmla="*/ 4586515 w 5608794"/>
                <a:gd name="connsiteY207" fmla="*/ 5000861 h 5481041"/>
                <a:gd name="connsiteX208" fmla="*/ 4548016 w 5608794"/>
                <a:gd name="connsiteY208" fmla="*/ 5039361 h 5481041"/>
                <a:gd name="connsiteX209" fmla="*/ 4509516 w 5608794"/>
                <a:gd name="connsiteY209" fmla="*/ 4981611 h 5481041"/>
                <a:gd name="connsiteX210" fmla="*/ 4451766 w 5608794"/>
                <a:gd name="connsiteY210" fmla="*/ 4962362 h 5481041"/>
                <a:gd name="connsiteX211" fmla="*/ 5375794 w 5608794"/>
                <a:gd name="connsiteY211" fmla="*/ 5116363 h 5481041"/>
                <a:gd name="connsiteX212" fmla="*/ 5318008 w 5608794"/>
                <a:gd name="connsiteY212" fmla="*/ 4962365 h 5481041"/>
                <a:gd name="connsiteX213" fmla="*/ 4528731 w 5608794"/>
                <a:gd name="connsiteY213" fmla="*/ 4885365 h 5481041"/>
                <a:gd name="connsiteX214" fmla="*/ 5318008 w 5608794"/>
                <a:gd name="connsiteY214" fmla="*/ 4962365 h 5481041"/>
                <a:gd name="connsiteX215" fmla="*/ 5606760 w 5608794"/>
                <a:gd name="connsiteY215" fmla="*/ 784961 h 5481041"/>
                <a:gd name="connsiteX216" fmla="*/ 5183259 w 5608794"/>
                <a:gd name="connsiteY216" fmla="*/ 322967 h 5481041"/>
                <a:gd name="connsiteX217" fmla="*/ 4567224 w 5608794"/>
                <a:gd name="connsiteY217" fmla="*/ 515461 h 5481041"/>
                <a:gd name="connsiteX218" fmla="*/ 4740477 w 5608794"/>
                <a:gd name="connsiteY218" fmla="*/ 515461 h 5481041"/>
                <a:gd name="connsiteX219" fmla="*/ 4778976 w 5608794"/>
                <a:gd name="connsiteY219" fmla="*/ 553961 h 5481041"/>
                <a:gd name="connsiteX220" fmla="*/ 4894475 w 5608794"/>
                <a:gd name="connsiteY220" fmla="*/ 573210 h 5481041"/>
                <a:gd name="connsiteX221" fmla="*/ 4952224 w 5608794"/>
                <a:gd name="connsiteY221" fmla="*/ 553961 h 5481041"/>
                <a:gd name="connsiteX222" fmla="*/ 4990724 w 5608794"/>
                <a:gd name="connsiteY222" fmla="*/ 611710 h 5481041"/>
                <a:gd name="connsiteX223" fmla="*/ 5048473 w 5608794"/>
                <a:gd name="connsiteY223" fmla="*/ 611710 h 5481041"/>
                <a:gd name="connsiteX224" fmla="*/ 5106223 w 5608794"/>
                <a:gd name="connsiteY224" fmla="*/ 650210 h 5481041"/>
                <a:gd name="connsiteX225" fmla="*/ 5240972 w 5608794"/>
                <a:gd name="connsiteY225" fmla="*/ 650210 h 5481041"/>
                <a:gd name="connsiteX226" fmla="*/ 5260222 w 5608794"/>
                <a:gd name="connsiteY226" fmla="*/ 688710 h 5481041"/>
                <a:gd name="connsiteX227" fmla="*/ 5356471 w 5608794"/>
                <a:gd name="connsiteY227" fmla="*/ 650210 h 5481041"/>
                <a:gd name="connsiteX228" fmla="*/ 5394971 w 5608794"/>
                <a:gd name="connsiteY228" fmla="*/ 707959 h 5481041"/>
                <a:gd name="connsiteX229" fmla="*/ 5548972 w 5608794"/>
                <a:gd name="connsiteY229" fmla="*/ 784959 h 5481041"/>
                <a:gd name="connsiteX230" fmla="*/ 5394971 w 5608794"/>
                <a:gd name="connsiteY230" fmla="*/ 784959 h 5481041"/>
                <a:gd name="connsiteX231" fmla="*/ 5337222 w 5608794"/>
                <a:gd name="connsiteY231" fmla="*/ 746459 h 5481041"/>
                <a:gd name="connsiteX232" fmla="*/ 5106224 w 5608794"/>
                <a:gd name="connsiteY232" fmla="*/ 746459 h 5481041"/>
                <a:gd name="connsiteX233" fmla="*/ 5048475 w 5608794"/>
                <a:gd name="connsiteY233" fmla="*/ 707959 h 5481041"/>
                <a:gd name="connsiteX234" fmla="*/ 4971475 w 5608794"/>
                <a:gd name="connsiteY234" fmla="*/ 707959 h 5481041"/>
                <a:gd name="connsiteX235" fmla="*/ 4932976 w 5608794"/>
                <a:gd name="connsiteY235" fmla="*/ 650210 h 5481041"/>
                <a:gd name="connsiteX236" fmla="*/ 4817477 w 5608794"/>
                <a:gd name="connsiteY236" fmla="*/ 650210 h 5481041"/>
                <a:gd name="connsiteX237" fmla="*/ 4721228 w 5608794"/>
                <a:gd name="connsiteY237" fmla="*/ 592461 h 5481041"/>
                <a:gd name="connsiteX238" fmla="*/ 4663479 w 5608794"/>
                <a:gd name="connsiteY238" fmla="*/ 630961 h 5481041"/>
                <a:gd name="connsiteX239" fmla="*/ 4624979 w 5608794"/>
                <a:gd name="connsiteY239" fmla="*/ 553961 h 5481041"/>
                <a:gd name="connsiteX240" fmla="*/ 4567230 w 5608794"/>
                <a:gd name="connsiteY240" fmla="*/ 534712 h 5481041"/>
                <a:gd name="connsiteX241" fmla="*/ 5606804 w 5608794"/>
                <a:gd name="connsiteY241" fmla="*/ 784960 h 5481041"/>
                <a:gd name="connsiteX242" fmla="*/ 5549011 w 5608794"/>
                <a:gd name="connsiteY242" fmla="*/ 611708 h 5481041"/>
                <a:gd name="connsiteX243" fmla="*/ 4663476 w 5608794"/>
                <a:gd name="connsiteY243" fmla="*/ 457707 h 5481041"/>
                <a:gd name="connsiteX244" fmla="*/ 5549011 w 5608794"/>
                <a:gd name="connsiteY244" fmla="*/ 611708 h 5481041"/>
                <a:gd name="connsiteX245" fmla="*/ 3392953 w 5608794"/>
                <a:gd name="connsiteY245" fmla="*/ 130463 h 5481041"/>
                <a:gd name="connsiteX246" fmla="*/ 2776918 w 5608794"/>
                <a:gd name="connsiteY246" fmla="*/ 91963 h 5481041"/>
                <a:gd name="connsiteX247" fmla="*/ 2468916 w 5608794"/>
                <a:gd name="connsiteY247" fmla="*/ 669495 h 5481041"/>
                <a:gd name="connsiteX248" fmla="*/ 2603666 w 5608794"/>
                <a:gd name="connsiteY248" fmla="*/ 534745 h 5481041"/>
                <a:gd name="connsiteX249" fmla="*/ 2661415 w 5608794"/>
                <a:gd name="connsiteY249" fmla="*/ 553994 h 5481041"/>
                <a:gd name="connsiteX250" fmla="*/ 2738415 w 5608794"/>
                <a:gd name="connsiteY250" fmla="*/ 476995 h 5481041"/>
                <a:gd name="connsiteX251" fmla="*/ 2757664 w 5608794"/>
                <a:gd name="connsiteY251" fmla="*/ 419245 h 5481041"/>
                <a:gd name="connsiteX252" fmla="*/ 2834664 w 5608794"/>
                <a:gd name="connsiteY252" fmla="*/ 438495 h 5481041"/>
                <a:gd name="connsiteX253" fmla="*/ 2892413 w 5608794"/>
                <a:gd name="connsiteY253" fmla="*/ 399995 h 5481041"/>
                <a:gd name="connsiteX254" fmla="*/ 2950162 w 5608794"/>
                <a:gd name="connsiteY254" fmla="*/ 380746 h 5481041"/>
                <a:gd name="connsiteX255" fmla="*/ 3046412 w 5608794"/>
                <a:gd name="connsiteY255" fmla="*/ 303746 h 5481041"/>
                <a:gd name="connsiteX256" fmla="*/ 3084911 w 5608794"/>
                <a:gd name="connsiteY256" fmla="*/ 303746 h 5481041"/>
                <a:gd name="connsiteX257" fmla="*/ 3142660 w 5608794"/>
                <a:gd name="connsiteY257" fmla="*/ 207497 h 5481041"/>
                <a:gd name="connsiteX258" fmla="*/ 3200410 w 5608794"/>
                <a:gd name="connsiteY258" fmla="*/ 226746 h 5481041"/>
                <a:gd name="connsiteX259" fmla="*/ 3354411 w 5608794"/>
                <a:gd name="connsiteY259" fmla="*/ 168997 h 5481041"/>
                <a:gd name="connsiteX260" fmla="*/ 3258162 w 5608794"/>
                <a:gd name="connsiteY260" fmla="*/ 265246 h 5481041"/>
                <a:gd name="connsiteX261" fmla="*/ 3200413 w 5608794"/>
                <a:gd name="connsiteY261" fmla="*/ 284495 h 5481041"/>
                <a:gd name="connsiteX262" fmla="*/ 3027160 w 5608794"/>
                <a:gd name="connsiteY262" fmla="*/ 438497 h 5481041"/>
                <a:gd name="connsiteX263" fmla="*/ 2969411 w 5608794"/>
                <a:gd name="connsiteY263" fmla="*/ 457746 h 5481041"/>
                <a:gd name="connsiteX264" fmla="*/ 2892411 w 5608794"/>
                <a:gd name="connsiteY264" fmla="*/ 515495 h 5481041"/>
                <a:gd name="connsiteX265" fmla="*/ 2834662 w 5608794"/>
                <a:gd name="connsiteY265" fmla="*/ 515495 h 5481041"/>
                <a:gd name="connsiteX266" fmla="*/ 2738413 w 5608794"/>
                <a:gd name="connsiteY266" fmla="*/ 592495 h 5481041"/>
                <a:gd name="connsiteX267" fmla="*/ 2622914 w 5608794"/>
                <a:gd name="connsiteY267" fmla="*/ 611745 h 5481041"/>
                <a:gd name="connsiteX268" fmla="*/ 2622914 w 5608794"/>
                <a:gd name="connsiteY268" fmla="*/ 669494 h 5481041"/>
                <a:gd name="connsiteX269" fmla="*/ 2545915 w 5608794"/>
                <a:gd name="connsiteY269" fmla="*/ 650244 h 5481041"/>
                <a:gd name="connsiteX270" fmla="*/ 2488165 w 5608794"/>
                <a:gd name="connsiteY270" fmla="*/ 688744 h 5481041"/>
                <a:gd name="connsiteX271" fmla="*/ 3392951 w 5608794"/>
                <a:gd name="connsiteY271" fmla="*/ 130464 h 5481041"/>
                <a:gd name="connsiteX272" fmla="*/ 3238952 w 5608794"/>
                <a:gd name="connsiteY272" fmla="*/ 34214 h 5481041"/>
                <a:gd name="connsiteX273" fmla="*/ 2507419 w 5608794"/>
                <a:gd name="connsiteY273" fmla="*/ 553962 h 5481041"/>
                <a:gd name="connsiteX274" fmla="*/ 3238952 w 5608794"/>
                <a:gd name="connsiteY274" fmla="*/ 34214 h 5481041"/>
                <a:gd name="connsiteX275" fmla="*/ 4240024 w 5608794"/>
                <a:gd name="connsiteY275" fmla="*/ 3268349 h 5481041"/>
                <a:gd name="connsiteX276" fmla="*/ 4240024 w 5608794"/>
                <a:gd name="connsiteY276" fmla="*/ 3191349 h 5481041"/>
                <a:gd name="connsiteX277" fmla="*/ 4259273 w 5608794"/>
                <a:gd name="connsiteY277" fmla="*/ 3191349 h 5481041"/>
                <a:gd name="connsiteX278" fmla="*/ 4297773 w 5608794"/>
                <a:gd name="connsiteY278" fmla="*/ 3229849 h 5481041"/>
                <a:gd name="connsiteX279" fmla="*/ 4394022 w 5608794"/>
                <a:gd name="connsiteY279" fmla="*/ 3229849 h 5481041"/>
                <a:gd name="connsiteX280" fmla="*/ 4432522 w 5608794"/>
                <a:gd name="connsiteY280" fmla="*/ 3210599 h 5481041"/>
                <a:gd name="connsiteX281" fmla="*/ 4471022 w 5608794"/>
                <a:gd name="connsiteY281" fmla="*/ 3249099 h 5481041"/>
                <a:gd name="connsiteX282" fmla="*/ 4528771 w 5608794"/>
                <a:gd name="connsiteY282" fmla="*/ 3268349 h 5481041"/>
                <a:gd name="connsiteX283" fmla="*/ 4586520 w 5608794"/>
                <a:gd name="connsiteY283" fmla="*/ 3287598 h 5481041"/>
                <a:gd name="connsiteX284" fmla="*/ 4702019 w 5608794"/>
                <a:gd name="connsiteY284" fmla="*/ 3287598 h 5481041"/>
                <a:gd name="connsiteX285" fmla="*/ 4721269 w 5608794"/>
                <a:gd name="connsiteY285" fmla="*/ 3326098 h 5481041"/>
                <a:gd name="connsiteX286" fmla="*/ 4817517 w 5608794"/>
                <a:gd name="connsiteY286" fmla="*/ 3268349 h 5481041"/>
                <a:gd name="connsiteX287" fmla="*/ 4856017 w 5608794"/>
                <a:gd name="connsiteY287" fmla="*/ 3326098 h 5481041"/>
                <a:gd name="connsiteX288" fmla="*/ 4990767 w 5608794"/>
                <a:gd name="connsiteY288" fmla="*/ 3364598 h 5481041"/>
                <a:gd name="connsiteX289" fmla="*/ 4856017 w 5608794"/>
                <a:gd name="connsiteY289" fmla="*/ 3383847 h 5481041"/>
                <a:gd name="connsiteX290" fmla="*/ 4798268 w 5608794"/>
                <a:gd name="connsiteY290" fmla="*/ 3364598 h 5481041"/>
                <a:gd name="connsiteX291" fmla="*/ 4605774 w 5608794"/>
                <a:gd name="connsiteY291" fmla="*/ 3364598 h 5481041"/>
                <a:gd name="connsiteX292" fmla="*/ 4548025 w 5608794"/>
                <a:gd name="connsiteY292" fmla="*/ 3345348 h 5481041"/>
                <a:gd name="connsiteX293" fmla="*/ 4471025 w 5608794"/>
                <a:gd name="connsiteY293" fmla="*/ 3345348 h 5481041"/>
                <a:gd name="connsiteX294" fmla="*/ 4432525 w 5608794"/>
                <a:gd name="connsiteY294" fmla="*/ 3306848 h 5481041"/>
                <a:gd name="connsiteX295" fmla="*/ 4317026 w 5608794"/>
                <a:gd name="connsiteY295" fmla="*/ 3306848 h 5481041"/>
                <a:gd name="connsiteX296" fmla="*/ 4240027 w 5608794"/>
                <a:gd name="connsiteY296" fmla="*/ 3268349 h 5481041"/>
                <a:gd name="connsiteX297" fmla="*/ 4240024 w 5608794"/>
                <a:gd name="connsiteY297" fmla="*/ 3095096 h 5481041"/>
                <a:gd name="connsiteX298" fmla="*/ 4240024 w 5608794"/>
                <a:gd name="connsiteY298" fmla="*/ 3075847 h 5481041"/>
                <a:gd name="connsiteX299" fmla="*/ 4971557 w 5608794"/>
                <a:gd name="connsiteY299" fmla="*/ 3229848 h 5481041"/>
                <a:gd name="connsiteX300" fmla="*/ 4240024 w 5608794"/>
                <a:gd name="connsiteY300" fmla="*/ 3095098 h 5481041"/>
                <a:gd name="connsiteX301" fmla="*/ 3181247 w 5608794"/>
                <a:gd name="connsiteY301" fmla="*/ 1612788 h 5481041"/>
                <a:gd name="connsiteX302" fmla="*/ 3296745 w 5608794"/>
                <a:gd name="connsiteY302" fmla="*/ 1497290 h 5481041"/>
                <a:gd name="connsiteX303" fmla="*/ 3354494 w 5608794"/>
                <a:gd name="connsiteY303" fmla="*/ 1497290 h 5481041"/>
                <a:gd name="connsiteX304" fmla="*/ 3450743 w 5608794"/>
                <a:gd name="connsiteY304" fmla="*/ 1439540 h 5481041"/>
                <a:gd name="connsiteX305" fmla="*/ 3469993 w 5608794"/>
                <a:gd name="connsiteY305" fmla="*/ 1381791 h 5481041"/>
                <a:gd name="connsiteX306" fmla="*/ 3527742 w 5608794"/>
                <a:gd name="connsiteY306" fmla="*/ 1401041 h 5481041"/>
                <a:gd name="connsiteX307" fmla="*/ 3585491 w 5608794"/>
                <a:gd name="connsiteY307" fmla="*/ 1362541 h 5481041"/>
                <a:gd name="connsiteX308" fmla="*/ 3643241 w 5608794"/>
                <a:gd name="connsiteY308" fmla="*/ 1343291 h 5481041"/>
                <a:gd name="connsiteX309" fmla="*/ 3739490 w 5608794"/>
                <a:gd name="connsiteY309" fmla="*/ 1247042 h 5481041"/>
                <a:gd name="connsiteX310" fmla="*/ 3797239 w 5608794"/>
                <a:gd name="connsiteY310" fmla="*/ 1266292 h 5481041"/>
                <a:gd name="connsiteX311" fmla="*/ 3835739 w 5608794"/>
                <a:gd name="connsiteY311" fmla="*/ 1150793 h 5481041"/>
                <a:gd name="connsiteX312" fmla="*/ 3893488 w 5608794"/>
                <a:gd name="connsiteY312" fmla="*/ 1170043 h 5481041"/>
                <a:gd name="connsiteX313" fmla="*/ 4047489 w 5608794"/>
                <a:gd name="connsiteY313" fmla="*/ 1131543 h 5481041"/>
                <a:gd name="connsiteX314" fmla="*/ 3951240 w 5608794"/>
                <a:gd name="connsiteY314" fmla="*/ 1227792 h 5481041"/>
                <a:gd name="connsiteX315" fmla="*/ 3893491 w 5608794"/>
                <a:gd name="connsiteY315" fmla="*/ 1247041 h 5481041"/>
                <a:gd name="connsiteX316" fmla="*/ 3720238 w 5608794"/>
                <a:gd name="connsiteY316" fmla="*/ 1401043 h 5481041"/>
                <a:gd name="connsiteX317" fmla="*/ 3662489 w 5608794"/>
                <a:gd name="connsiteY317" fmla="*/ 1420292 h 5481041"/>
                <a:gd name="connsiteX318" fmla="*/ 3585489 w 5608794"/>
                <a:gd name="connsiteY318" fmla="*/ 1458792 h 5481041"/>
                <a:gd name="connsiteX319" fmla="*/ 3527740 w 5608794"/>
                <a:gd name="connsiteY319" fmla="*/ 1458792 h 5481041"/>
                <a:gd name="connsiteX320" fmla="*/ 3450740 w 5608794"/>
                <a:gd name="connsiteY320" fmla="*/ 1555041 h 5481041"/>
                <a:gd name="connsiteX321" fmla="*/ 3335242 w 5608794"/>
                <a:gd name="connsiteY321" fmla="*/ 1574290 h 5481041"/>
                <a:gd name="connsiteX322" fmla="*/ 3315993 w 5608794"/>
                <a:gd name="connsiteY322" fmla="*/ 1632040 h 5481041"/>
                <a:gd name="connsiteX323" fmla="*/ 3238993 w 5608794"/>
                <a:gd name="connsiteY323" fmla="*/ 1612790 h 5481041"/>
                <a:gd name="connsiteX324" fmla="*/ 3181244 w 5608794"/>
                <a:gd name="connsiteY324" fmla="*/ 1632040 h 5481041"/>
                <a:gd name="connsiteX325" fmla="*/ 3469995 w 5608794"/>
                <a:gd name="connsiteY325" fmla="*/ 1805292 h 5481041"/>
                <a:gd name="connsiteX326" fmla="*/ 3315994 w 5608794"/>
                <a:gd name="connsiteY326" fmla="*/ 2094043 h 5481041"/>
                <a:gd name="connsiteX327" fmla="*/ 3412242 w 5608794"/>
                <a:gd name="connsiteY327" fmla="*/ 2286538 h 5481041"/>
                <a:gd name="connsiteX328" fmla="*/ 3296744 w 5608794"/>
                <a:gd name="connsiteY328" fmla="*/ 2363537 h 5481041"/>
                <a:gd name="connsiteX329" fmla="*/ 3238995 w 5608794"/>
                <a:gd name="connsiteY329" fmla="*/ 2190285 h 5481041"/>
                <a:gd name="connsiteX330" fmla="*/ 2988746 w 5608794"/>
                <a:gd name="connsiteY330" fmla="*/ 2074786 h 5481041"/>
                <a:gd name="connsiteX331" fmla="*/ 3181241 w 5608794"/>
                <a:gd name="connsiteY331" fmla="*/ 1612792 h 5481041"/>
                <a:gd name="connsiteX332" fmla="*/ 2584463 w 5608794"/>
                <a:gd name="connsiteY332" fmla="*/ 2151788 h 5481041"/>
                <a:gd name="connsiteX333" fmla="*/ 2584463 w 5608794"/>
                <a:gd name="connsiteY333" fmla="*/ 2132538 h 5481041"/>
                <a:gd name="connsiteX334" fmla="*/ 2565214 w 5608794"/>
                <a:gd name="connsiteY334" fmla="*/ 2036289 h 5481041"/>
                <a:gd name="connsiteX335" fmla="*/ 2622963 w 5608794"/>
                <a:gd name="connsiteY335" fmla="*/ 1997790 h 5481041"/>
                <a:gd name="connsiteX336" fmla="*/ 2642213 w 5608794"/>
                <a:gd name="connsiteY336" fmla="*/ 1901540 h 5481041"/>
                <a:gd name="connsiteX337" fmla="*/ 2642213 w 5608794"/>
                <a:gd name="connsiteY337" fmla="*/ 1843791 h 5481041"/>
                <a:gd name="connsiteX338" fmla="*/ 2699962 w 5608794"/>
                <a:gd name="connsiteY338" fmla="*/ 1805291 h 5481041"/>
                <a:gd name="connsiteX339" fmla="*/ 2719211 w 5608794"/>
                <a:gd name="connsiteY339" fmla="*/ 1747542 h 5481041"/>
                <a:gd name="connsiteX340" fmla="*/ 2757711 w 5608794"/>
                <a:gd name="connsiteY340" fmla="*/ 1709042 h 5481041"/>
                <a:gd name="connsiteX341" fmla="*/ 2796211 w 5608794"/>
                <a:gd name="connsiteY341" fmla="*/ 1574292 h 5481041"/>
                <a:gd name="connsiteX342" fmla="*/ 2834711 w 5608794"/>
                <a:gd name="connsiteY342" fmla="*/ 1555043 h 5481041"/>
                <a:gd name="connsiteX343" fmla="*/ 2815461 w 5608794"/>
                <a:gd name="connsiteY343" fmla="*/ 1439544 h 5481041"/>
                <a:gd name="connsiteX344" fmla="*/ 2873211 w 5608794"/>
                <a:gd name="connsiteY344" fmla="*/ 1420295 h 5481041"/>
                <a:gd name="connsiteX345" fmla="*/ 2969460 w 5608794"/>
                <a:gd name="connsiteY345" fmla="*/ 1285545 h 5481041"/>
                <a:gd name="connsiteX346" fmla="*/ 2930960 w 5608794"/>
                <a:gd name="connsiteY346" fmla="*/ 1439546 h 5481041"/>
                <a:gd name="connsiteX347" fmla="*/ 2911710 w 5608794"/>
                <a:gd name="connsiteY347" fmla="*/ 1478046 h 5481041"/>
                <a:gd name="connsiteX348" fmla="*/ 2853961 w 5608794"/>
                <a:gd name="connsiteY348" fmla="*/ 1709043 h 5481041"/>
                <a:gd name="connsiteX349" fmla="*/ 2815461 w 5608794"/>
                <a:gd name="connsiteY349" fmla="*/ 1766792 h 5481041"/>
                <a:gd name="connsiteX350" fmla="*/ 2796212 w 5608794"/>
                <a:gd name="connsiteY350" fmla="*/ 1843792 h 5481041"/>
                <a:gd name="connsiteX351" fmla="*/ 2738463 w 5608794"/>
                <a:gd name="connsiteY351" fmla="*/ 1863042 h 5481041"/>
                <a:gd name="connsiteX352" fmla="*/ 2719213 w 5608794"/>
                <a:gd name="connsiteY352" fmla="*/ 1997791 h 5481041"/>
                <a:gd name="connsiteX353" fmla="*/ 2642214 w 5608794"/>
                <a:gd name="connsiteY353" fmla="*/ 2074791 h 5481041"/>
                <a:gd name="connsiteX354" fmla="*/ 2661463 w 5608794"/>
                <a:gd name="connsiteY354" fmla="*/ 2132541 h 5481041"/>
                <a:gd name="connsiteX355" fmla="*/ 2584463 w 5608794"/>
                <a:gd name="connsiteY355" fmla="*/ 2151790 h 5481041"/>
                <a:gd name="connsiteX356" fmla="*/ 2430462 w 5608794"/>
                <a:gd name="connsiteY356" fmla="*/ 1978535 h 5481041"/>
                <a:gd name="connsiteX357" fmla="*/ 2411213 w 5608794"/>
                <a:gd name="connsiteY357" fmla="*/ 1959286 h 5481041"/>
                <a:gd name="connsiteX358" fmla="*/ 2411213 w 5608794"/>
                <a:gd name="connsiteY358" fmla="*/ 1747540 h 5481041"/>
                <a:gd name="connsiteX359" fmla="*/ 2488212 w 5608794"/>
                <a:gd name="connsiteY359" fmla="*/ 1593539 h 5481041"/>
                <a:gd name="connsiteX360" fmla="*/ 2488212 w 5608794"/>
                <a:gd name="connsiteY360" fmla="*/ 1574289 h 5481041"/>
                <a:gd name="connsiteX361" fmla="*/ 2796215 w 5608794"/>
                <a:gd name="connsiteY361" fmla="*/ 1266287 h 5481041"/>
                <a:gd name="connsiteX362" fmla="*/ 2430468 w 5608794"/>
                <a:gd name="connsiteY362" fmla="*/ 1978569 h 5481041"/>
                <a:gd name="connsiteX363" fmla="*/ 2372713 w 5608794"/>
                <a:gd name="connsiteY363" fmla="*/ 1940035 h 5481041"/>
                <a:gd name="connsiteX364" fmla="*/ 1987715 w 5608794"/>
                <a:gd name="connsiteY364" fmla="*/ 1920786 h 5481041"/>
                <a:gd name="connsiteX365" fmla="*/ 1737466 w 5608794"/>
                <a:gd name="connsiteY365" fmla="*/ 2017035 h 5481041"/>
                <a:gd name="connsiteX366" fmla="*/ 1698966 w 5608794"/>
                <a:gd name="connsiteY366" fmla="*/ 1805289 h 5481041"/>
                <a:gd name="connsiteX367" fmla="*/ 2372745 w 5608794"/>
                <a:gd name="connsiteY367" fmla="*/ 1786040 h 5481041"/>
                <a:gd name="connsiteX368" fmla="*/ 2372745 w 5608794"/>
                <a:gd name="connsiteY368" fmla="*/ 1940041 h 5481041"/>
                <a:gd name="connsiteX369" fmla="*/ 2372713 w 5608794"/>
                <a:gd name="connsiteY369" fmla="*/ 1978535 h 5481041"/>
                <a:gd name="connsiteX370" fmla="*/ 2391962 w 5608794"/>
                <a:gd name="connsiteY370" fmla="*/ 1997785 h 5481041"/>
                <a:gd name="connsiteX371" fmla="*/ 1698932 w 5608794"/>
                <a:gd name="connsiteY371" fmla="*/ 2113283 h 5481041"/>
                <a:gd name="connsiteX372" fmla="*/ 1718181 w 5608794"/>
                <a:gd name="connsiteY372" fmla="*/ 2074783 h 5481041"/>
                <a:gd name="connsiteX373" fmla="*/ 2372719 w 5608794"/>
                <a:gd name="connsiteY373" fmla="*/ 1978534 h 5481041"/>
                <a:gd name="connsiteX374" fmla="*/ 2603710 w 5608794"/>
                <a:gd name="connsiteY374" fmla="*/ 2228784 h 5481041"/>
                <a:gd name="connsiteX375" fmla="*/ 2622959 w 5608794"/>
                <a:gd name="connsiteY375" fmla="*/ 2228784 h 5481041"/>
                <a:gd name="connsiteX376" fmla="*/ 2603710 w 5608794"/>
                <a:gd name="connsiteY376" fmla="*/ 2248033 h 5481041"/>
                <a:gd name="connsiteX377" fmla="*/ 2930954 w 5608794"/>
                <a:gd name="connsiteY377" fmla="*/ 2132535 h 5481041"/>
                <a:gd name="connsiteX378" fmla="*/ 2950204 w 5608794"/>
                <a:gd name="connsiteY378" fmla="*/ 2113285 h 5481041"/>
                <a:gd name="connsiteX379" fmla="*/ 3065702 w 5608794"/>
                <a:gd name="connsiteY379" fmla="*/ 2113285 h 5481041"/>
                <a:gd name="connsiteX380" fmla="*/ 2930952 w 5608794"/>
                <a:gd name="connsiteY380" fmla="*/ 2132535 h 5481041"/>
                <a:gd name="connsiteX381" fmla="*/ 2430457 w 5608794"/>
                <a:gd name="connsiteY381" fmla="*/ 1997785 h 5481041"/>
                <a:gd name="connsiteX382" fmla="*/ 2430457 w 5608794"/>
                <a:gd name="connsiteY382" fmla="*/ 2017034 h 5481041"/>
                <a:gd name="connsiteX383" fmla="*/ 2449707 w 5608794"/>
                <a:gd name="connsiteY383" fmla="*/ 2017034 h 5481041"/>
                <a:gd name="connsiteX384" fmla="*/ 2276456 w 5608794"/>
                <a:gd name="connsiteY384" fmla="*/ 2594568 h 5481041"/>
                <a:gd name="connsiteX385" fmla="*/ 2314956 w 5608794"/>
                <a:gd name="connsiteY385" fmla="*/ 2729318 h 5481041"/>
                <a:gd name="connsiteX386" fmla="*/ 2430454 w 5608794"/>
                <a:gd name="connsiteY386" fmla="*/ 2613819 h 5481041"/>
                <a:gd name="connsiteX387" fmla="*/ 2488203 w 5608794"/>
                <a:gd name="connsiteY387" fmla="*/ 2613819 h 5481041"/>
                <a:gd name="connsiteX388" fmla="*/ 2584453 w 5608794"/>
                <a:gd name="connsiteY388" fmla="*/ 2556070 h 5481041"/>
                <a:gd name="connsiteX389" fmla="*/ 2603702 w 5608794"/>
                <a:gd name="connsiteY389" fmla="*/ 2498321 h 5481041"/>
                <a:gd name="connsiteX390" fmla="*/ 2661451 w 5608794"/>
                <a:gd name="connsiteY390" fmla="*/ 2517570 h 5481041"/>
                <a:gd name="connsiteX391" fmla="*/ 2719200 w 5608794"/>
                <a:gd name="connsiteY391" fmla="*/ 2459821 h 5481041"/>
                <a:gd name="connsiteX392" fmla="*/ 2776950 w 5608794"/>
                <a:gd name="connsiteY392" fmla="*/ 2459821 h 5481041"/>
                <a:gd name="connsiteX393" fmla="*/ 2873199 w 5608794"/>
                <a:gd name="connsiteY393" fmla="*/ 2363572 h 5481041"/>
                <a:gd name="connsiteX394" fmla="*/ 2930948 w 5608794"/>
                <a:gd name="connsiteY394" fmla="*/ 2382821 h 5481041"/>
                <a:gd name="connsiteX395" fmla="*/ 2969448 w 5608794"/>
                <a:gd name="connsiteY395" fmla="*/ 2267323 h 5481041"/>
                <a:gd name="connsiteX396" fmla="*/ 3027197 w 5608794"/>
                <a:gd name="connsiteY396" fmla="*/ 2286572 h 5481041"/>
                <a:gd name="connsiteX397" fmla="*/ 3181198 w 5608794"/>
                <a:gd name="connsiteY397" fmla="*/ 2248072 h 5481041"/>
                <a:gd name="connsiteX398" fmla="*/ 3084950 w 5608794"/>
                <a:gd name="connsiteY398" fmla="*/ 2344321 h 5481041"/>
                <a:gd name="connsiteX399" fmla="*/ 3027200 w 5608794"/>
                <a:gd name="connsiteY399" fmla="*/ 2363571 h 5481041"/>
                <a:gd name="connsiteX400" fmla="*/ 2853948 w 5608794"/>
                <a:gd name="connsiteY400" fmla="*/ 2517572 h 5481041"/>
                <a:gd name="connsiteX401" fmla="*/ 2796198 w 5608794"/>
                <a:gd name="connsiteY401" fmla="*/ 2536821 h 5481041"/>
                <a:gd name="connsiteX402" fmla="*/ 2719199 w 5608794"/>
                <a:gd name="connsiteY402" fmla="*/ 2575321 h 5481041"/>
                <a:gd name="connsiteX403" fmla="*/ 2680699 w 5608794"/>
                <a:gd name="connsiteY403" fmla="*/ 2575321 h 5481041"/>
                <a:gd name="connsiteX404" fmla="*/ 2584450 w 5608794"/>
                <a:gd name="connsiteY404" fmla="*/ 2671570 h 5481041"/>
                <a:gd name="connsiteX405" fmla="*/ 2468951 w 5608794"/>
                <a:gd name="connsiteY405" fmla="*/ 2690820 h 5481041"/>
                <a:gd name="connsiteX406" fmla="*/ 2449702 w 5608794"/>
                <a:gd name="connsiteY406" fmla="*/ 2748569 h 5481041"/>
                <a:gd name="connsiteX407" fmla="*/ 2372702 w 5608794"/>
                <a:gd name="connsiteY407" fmla="*/ 2729320 h 5481041"/>
                <a:gd name="connsiteX408" fmla="*/ 2314953 w 5608794"/>
                <a:gd name="connsiteY408" fmla="*/ 2748569 h 5481041"/>
                <a:gd name="connsiteX409" fmla="*/ 2372702 w 5608794"/>
                <a:gd name="connsiteY409" fmla="*/ 2825569 h 5481041"/>
                <a:gd name="connsiteX410" fmla="*/ 2237952 w 5608794"/>
                <a:gd name="connsiteY410" fmla="*/ 2883318 h 5481041"/>
                <a:gd name="connsiteX411" fmla="*/ 2237952 w 5608794"/>
                <a:gd name="connsiteY411" fmla="*/ 2748568 h 5481041"/>
                <a:gd name="connsiteX412" fmla="*/ 2180203 w 5608794"/>
                <a:gd name="connsiteY412" fmla="*/ 2767818 h 5481041"/>
                <a:gd name="connsiteX413" fmla="*/ 2141703 w 5608794"/>
                <a:gd name="connsiteY413" fmla="*/ 2844817 h 5481041"/>
                <a:gd name="connsiteX414" fmla="*/ 2083954 w 5608794"/>
                <a:gd name="connsiteY414" fmla="*/ 2806317 h 5481041"/>
                <a:gd name="connsiteX415" fmla="*/ 1987705 w 5608794"/>
                <a:gd name="connsiteY415" fmla="*/ 2864067 h 5481041"/>
                <a:gd name="connsiteX416" fmla="*/ 1852955 w 5608794"/>
                <a:gd name="connsiteY416" fmla="*/ 2844817 h 5481041"/>
                <a:gd name="connsiteX417" fmla="*/ 1814455 w 5608794"/>
                <a:gd name="connsiteY417" fmla="*/ 2883317 h 5481041"/>
                <a:gd name="connsiteX418" fmla="*/ 1737455 w 5608794"/>
                <a:gd name="connsiteY418" fmla="*/ 2902567 h 5481041"/>
                <a:gd name="connsiteX419" fmla="*/ 1679706 w 5608794"/>
                <a:gd name="connsiteY419" fmla="*/ 2921816 h 5481041"/>
                <a:gd name="connsiteX420" fmla="*/ 1448709 w 5608794"/>
                <a:gd name="connsiteY420" fmla="*/ 2921816 h 5481041"/>
                <a:gd name="connsiteX421" fmla="*/ 1390960 w 5608794"/>
                <a:gd name="connsiteY421" fmla="*/ 2921816 h 5481041"/>
                <a:gd name="connsiteX422" fmla="*/ 1256210 w 5608794"/>
                <a:gd name="connsiteY422" fmla="*/ 2921816 h 5481041"/>
                <a:gd name="connsiteX423" fmla="*/ 1390960 w 5608794"/>
                <a:gd name="connsiteY423" fmla="*/ 2864067 h 5481041"/>
                <a:gd name="connsiteX424" fmla="*/ 1429460 w 5608794"/>
                <a:gd name="connsiteY424" fmla="*/ 2806317 h 5481041"/>
                <a:gd name="connsiteX425" fmla="*/ 1544958 w 5608794"/>
                <a:gd name="connsiteY425" fmla="*/ 2864067 h 5481041"/>
                <a:gd name="connsiteX426" fmla="*/ 1564207 w 5608794"/>
                <a:gd name="connsiteY426" fmla="*/ 2825567 h 5481041"/>
                <a:gd name="connsiteX427" fmla="*/ 1698957 w 5608794"/>
                <a:gd name="connsiteY427" fmla="*/ 2825567 h 5481041"/>
                <a:gd name="connsiteX428" fmla="*/ 1756707 w 5608794"/>
                <a:gd name="connsiteY428" fmla="*/ 2806317 h 5481041"/>
                <a:gd name="connsiteX429" fmla="*/ 1814456 w 5608794"/>
                <a:gd name="connsiteY429" fmla="*/ 2787068 h 5481041"/>
                <a:gd name="connsiteX430" fmla="*/ 1872205 w 5608794"/>
                <a:gd name="connsiteY430" fmla="*/ 2729319 h 5481041"/>
                <a:gd name="connsiteX431" fmla="*/ 1910705 w 5608794"/>
                <a:gd name="connsiteY431" fmla="*/ 2767818 h 5481041"/>
                <a:gd name="connsiteX432" fmla="*/ 2026204 w 5608794"/>
                <a:gd name="connsiteY432" fmla="*/ 2767818 h 5481041"/>
                <a:gd name="connsiteX433" fmla="*/ 2064703 w 5608794"/>
                <a:gd name="connsiteY433" fmla="*/ 2729319 h 5481041"/>
                <a:gd name="connsiteX434" fmla="*/ 2237956 w 5608794"/>
                <a:gd name="connsiteY434" fmla="*/ 2729319 h 5481041"/>
                <a:gd name="connsiteX435" fmla="*/ 2180207 w 5608794"/>
                <a:gd name="connsiteY435" fmla="*/ 2613820 h 5481041"/>
                <a:gd name="connsiteX436" fmla="*/ 2276456 w 5608794"/>
                <a:gd name="connsiteY436" fmla="*/ 2594571 h 5481041"/>
                <a:gd name="connsiteX437" fmla="*/ 1621918 w 5608794"/>
                <a:gd name="connsiteY437" fmla="*/ 2536819 h 5481041"/>
                <a:gd name="connsiteX438" fmla="*/ 1641168 w 5608794"/>
                <a:gd name="connsiteY438" fmla="*/ 2556068 h 5481041"/>
                <a:gd name="connsiteX439" fmla="*/ 1256170 w 5608794"/>
                <a:gd name="connsiteY439" fmla="*/ 2748562 h 5481041"/>
                <a:gd name="connsiteX440" fmla="*/ 1621917 w 5608794"/>
                <a:gd name="connsiteY440" fmla="*/ 2536817 h 5481041"/>
                <a:gd name="connsiteX441" fmla="*/ 2122415 w 5608794"/>
                <a:gd name="connsiteY441" fmla="*/ 2633068 h 5481041"/>
                <a:gd name="connsiteX442" fmla="*/ 2141665 w 5608794"/>
                <a:gd name="connsiteY442" fmla="*/ 2671567 h 5481041"/>
                <a:gd name="connsiteX443" fmla="*/ 2122415 w 5608794"/>
                <a:gd name="connsiteY443" fmla="*/ 2633068 h 5481041"/>
                <a:gd name="connsiteX444" fmla="*/ 2334161 w 5608794"/>
                <a:gd name="connsiteY444" fmla="*/ 2575318 h 5481041"/>
                <a:gd name="connsiteX445" fmla="*/ 2353410 w 5608794"/>
                <a:gd name="connsiteY445" fmla="*/ 2556069 h 5481041"/>
                <a:gd name="connsiteX446" fmla="*/ 2334161 w 5608794"/>
                <a:gd name="connsiteY446" fmla="*/ 2633069 h 5481041"/>
                <a:gd name="connsiteX447" fmla="*/ 2334161 w 5608794"/>
                <a:gd name="connsiteY447" fmla="*/ 2575319 h 5481041"/>
                <a:gd name="connsiteX448" fmla="*/ 1583377 w 5608794"/>
                <a:gd name="connsiteY448" fmla="*/ 1747538 h 5481041"/>
                <a:gd name="connsiteX449" fmla="*/ 1602626 w 5608794"/>
                <a:gd name="connsiteY449" fmla="*/ 1766788 h 5481041"/>
                <a:gd name="connsiteX450" fmla="*/ 1602626 w 5608794"/>
                <a:gd name="connsiteY450" fmla="*/ 1863037 h 5481041"/>
                <a:gd name="connsiteX451" fmla="*/ 1544877 w 5608794"/>
                <a:gd name="connsiteY451" fmla="*/ 1863037 h 5481041"/>
                <a:gd name="connsiteX452" fmla="*/ 1487127 w 5608794"/>
                <a:gd name="connsiteY452" fmla="*/ 1959286 h 5481041"/>
                <a:gd name="connsiteX453" fmla="*/ 1390878 w 5608794"/>
                <a:gd name="connsiteY453" fmla="*/ 2036285 h 5481041"/>
                <a:gd name="connsiteX454" fmla="*/ 1371629 w 5608794"/>
                <a:gd name="connsiteY454" fmla="*/ 2094035 h 5481041"/>
                <a:gd name="connsiteX455" fmla="*/ 1333129 w 5608794"/>
                <a:gd name="connsiteY455" fmla="*/ 2151784 h 5481041"/>
                <a:gd name="connsiteX456" fmla="*/ 1294629 w 5608794"/>
                <a:gd name="connsiteY456" fmla="*/ 2209533 h 5481041"/>
                <a:gd name="connsiteX457" fmla="*/ 1102135 w 5608794"/>
                <a:gd name="connsiteY457" fmla="*/ 2344283 h 5481041"/>
                <a:gd name="connsiteX458" fmla="*/ 1063635 w 5608794"/>
                <a:gd name="connsiteY458" fmla="*/ 2402032 h 5481041"/>
                <a:gd name="connsiteX459" fmla="*/ 948137 w 5608794"/>
                <a:gd name="connsiteY459" fmla="*/ 2479032 h 5481041"/>
                <a:gd name="connsiteX460" fmla="*/ 1025136 w 5608794"/>
                <a:gd name="connsiteY460" fmla="*/ 2344282 h 5481041"/>
                <a:gd name="connsiteX461" fmla="*/ 1025136 w 5608794"/>
                <a:gd name="connsiteY461" fmla="*/ 2267282 h 5481041"/>
                <a:gd name="connsiteX462" fmla="*/ 1140635 w 5608794"/>
                <a:gd name="connsiteY462" fmla="*/ 2248033 h 5481041"/>
                <a:gd name="connsiteX463" fmla="*/ 1140635 w 5608794"/>
                <a:gd name="connsiteY463" fmla="*/ 2190284 h 5481041"/>
                <a:gd name="connsiteX464" fmla="*/ 1256133 w 5608794"/>
                <a:gd name="connsiteY464" fmla="*/ 2113284 h 5481041"/>
                <a:gd name="connsiteX465" fmla="*/ 1275383 w 5608794"/>
                <a:gd name="connsiteY465" fmla="*/ 2074784 h 5481041"/>
                <a:gd name="connsiteX466" fmla="*/ 1313883 w 5608794"/>
                <a:gd name="connsiteY466" fmla="*/ 2017035 h 5481041"/>
                <a:gd name="connsiteX467" fmla="*/ 1313883 w 5608794"/>
                <a:gd name="connsiteY467" fmla="*/ 1940035 h 5481041"/>
                <a:gd name="connsiteX468" fmla="*/ 1371632 w 5608794"/>
                <a:gd name="connsiteY468" fmla="*/ 1940035 h 5481041"/>
                <a:gd name="connsiteX469" fmla="*/ 1467881 w 5608794"/>
                <a:gd name="connsiteY469" fmla="*/ 1863036 h 5481041"/>
                <a:gd name="connsiteX470" fmla="*/ 1467881 w 5608794"/>
                <a:gd name="connsiteY470" fmla="*/ 1824536 h 5481041"/>
                <a:gd name="connsiteX471" fmla="*/ 1583379 w 5608794"/>
                <a:gd name="connsiteY471" fmla="*/ 1747536 h 5481041"/>
                <a:gd name="connsiteX472" fmla="*/ 2411157 w 5608794"/>
                <a:gd name="connsiteY472" fmla="*/ 1420294 h 5481041"/>
                <a:gd name="connsiteX473" fmla="*/ 1525622 w 5608794"/>
                <a:gd name="connsiteY473" fmla="*/ 1343294 h 5481041"/>
                <a:gd name="connsiteX474" fmla="*/ 2411157 w 5608794"/>
                <a:gd name="connsiteY474" fmla="*/ 1420294 h 5481041"/>
                <a:gd name="connsiteX475" fmla="*/ 851844 w 5608794"/>
                <a:gd name="connsiteY475" fmla="*/ 2344321 h 5481041"/>
                <a:gd name="connsiteX476" fmla="*/ 1506381 w 5608794"/>
                <a:gd name="connsiteY476" fmla="*/ 1728287 h 5481041"/>
                <a:gd name="connsiteX477" fmla="*/ 851844 w 5608794"/>
                <a:gd name="connsiteY477" fmla="*/ 2344321 h 5481041"/>
                <a:gd name="connsiteX478" fmla="*/ 3527639 w 5608794"/>
                <a:gd name="connsiteY478" fmla="*/ 3037352 h 5481041"/>
                <a:gd name="connsiteX479" fmla="*/ 3758636 w 5608794"/>
                <a:gd name="connsiteY479" fmla="*/ 2921853 h 5481041"/>
                <a:gd name="connsiteX480" fmla="*/ 3816385 w 5608794"/>
                <a:gd name="connsiteY480" fmla="*/ 2902604 h 5481041"/>
                <a:gd name="connsiteX481" fmla="*/ 3835635 w 5608794"/>
                <a:gd name="connsiteY481" fmla="*/ 2921853 h 5481041"/>
                <a:gd name="connsiteX482" fmla="*/ 3277354 w 5608794"/>
                <a:gd name="connsiteY482" fmla="*/ 3364596 h 5481041"/>
                <a:gd name="connsiteX483" fmla="*/ 3527603 w 5608794"/>
                <a:gd name="connsiteY483" fmla="*/ 3037352 h 5481041"/>
                <a:gd name="connsiteX484" fmla="*/ 3546889 w 5608794"/>
                <a:gd name="connsiteY484" fmla="*/ 1786061 h 5481041"/>
                <a:gd name="connsiteX485" fmla="*/ 3816388 w 5608794"/>
                <a:gd name="connsiteY485" fmla="*/ 1689811 h 5481041"/>
                <a:gd name="connsiteX486" fmla="*/ 4278383 w 5608794"/>
                <a:gd name="connsiteY486" fmla="*/ 1843813 h 5481041"/>
                <a:gd name="connsiteX487" fmla="*/ 3373597 w 5608794"/>
                <a:gd name="connsiteY487" fmla="*/ 1920812 h 5481041"/>
                <a:gd name="connsiteX488" fmla="*/ 3546849 w 5608794"/>
                <a:gd name="connsiteY488" fmla="*/ 1786062 h 5481041"/>
                <a:gd name="connsiteX489" fmla="*/ 3931887 w 5608794"/>
                <a:gd name="connsiteY489" fmla="*/ 996783 h 5481041"/>
                <a:gd name="connsiteX490" fmla="*/ 3200354 w 5608794"/>
                <a:gd name="connsiteY490" fmla="*/ 1516531 h 5481041"/>
                <a:gd name="connsiteX491" fmla="*/ 3931887 w 5608794"/>
                <a:gd name="connsiteY491" fmla="*/ 996783 h 5481041"/>
                <a:gd name="connsiteX492" fmla="*/ 3951136 w 5608794"/>
                <a:gd name="connsiteY492" fmla="*/ 2690807 h 5481041"/>
                <a:gd name="connsiteX493" fmla="*/ 3970386 w 5608794"/>
                <a:gd name="connsiteY493" fmla="*/ 2633058 h 5481041"/>
                <a:gd name="connsiteX494" fmla="*/ 4028135 w 5608794"/>
                <a:gd name="connsiteY494" fmla="*/ 2613809 h 5481041"/>
                <a:gd name="connsiteX495" fmla="*/ 4066635 w 5608794"/>
                <a:gd name="connsiteY495" fmla="*/ 2575309 h 5481041"/>
                <a:gd name="connsiteX496" fmla="*/ 4124384 w 5608794"/>
                <a:gd name="connsiteY496" fmla="*/ 2594558 h 5481041"/>
                <a:gd name="connsiteX497" fmla="*/ 4182134 w 5608794"/>
                <a:gd name="connsiteY497" fmla="*/ 2575309 h 5481041"/>
                <a:gd name="connsiteX498" fmla="*/ 4239883 w 5608794"/>
                <a:gd name="connsiteY498" fmla="*/ 2594558 h 5481041"/>
                <a:gd name="connsiteX499" fmla="*/ 4374633 w 5608794"/>
                <a:gd name="connsiteY499" fmla="*/ 2536809 h 5481041"/>
                <a:gd name="connsiteX500" fmla="*/ 4413133 w 5608794"/>
                <a:gd name="connsiteY500" fmla="*/ 2556058 h 5481041"/>
                <a:gd name="connsiteX501" fmla="*/ 4451633 w 5608794"/>
                <a:gd name="connsiteY501" fmla="*/ 2536809 h 5481041"/>
                <a:gd name="connsiteX502" fmla="*/ 4528632 w 5608794"/>
                <a:gd name="connsiteY502" fmla="*/ 2575309 h 5481041"/>
                <a:gd name="connsiteX503" fmla="*/ 4509383 w 5608794"/>
                <a:gd name="connsiteY503" fmla="*/ 2575309 h 5481041"/>
                <a:gd name="connsiteX504" fmla="*/ 4297637 w 5608794"/>
                <a:gd name="connsiteY504" fmla="*/ 2671558 h 5481041"/>
                <a:gd name="connsiteX505" fmla="*/ 4239888 w 5608794"/>
                <a:gd name="connsiteY505" fmla="*/ 2671558 h 5481041"/>
                <a:gd name="connsiteX506" fmla="*/ 4162888 w 5608794"/>
                <a:gd name="connsiteY506" fmla="*/ 2690807 h 5481041"/>
                <a:gd name="connsiteX507" fmla="*/ 4105139 w 5608794"/>
                <a:gd name="connsiteY507" fmla="*/ 2671558 h 5481041"/>
                <a:gd name="connsiteX508" fmla="*/ 3989640 w 5608794"/>
                <a:gd name="connsiteY508" fmla="*/ 2729307 h 5481041"/>
                <a:gd name="connsiteX509" fmla="*/ 3951140 w 5608794"/>
                <a:gd name="connsiteY509" fmla="*/ 2690807 h 5481041"/>
                <a:gd name="connsiteX510" fmla="*/ 3951136 w 5608794"/>
                <a:gd name="connsiteY510" fmla="*/ 2402056 h 5481041"/>
                <a:gd name="connsiteX511" fmla="*/ 3931887 w 5608794"/>
                <a:gd name="connsiteY511" fmla="*/ 2382807 h 5481041"/>
                <a:gd name="connsiteX512" fmla="*/ 3893387 w 5608794"/>
                <a:gd name="connsiteY512" fmla="*/ 2421306 h 5481041"/>
                <a:gd name="connsiteX513" fmla="*/ 3854887 w 5608794"/>
                <a:gd name="connsiteY513" fmla="*/ 2459806 h 5481041"/>
                <a:gd name="connsiteX514" fmla="*/ 3835638 w 5608794"/>
                <a:gd name="connsiteY514" fmla="*/ 2498306 h 5481041"/>
                <a:gd name="connsiteX515" fmla="*/ 3816388 w 5608794"/>
                <a:gd name="connsiteY515" fmla="*/ 2479057 h 5481041"/>
                <a:gd name="connsiteX516" fmla="*/ 3951138 w 5608794"/>
                <a:gd name="connsiteY516" fmla="*/ 2363558 h 5481041"/>
                <a:gd name="connsiteX517" fmla="*/ 4143633 w 5608794"/>
                <a:gd name="connsiteY517" fmla="*/ 2305809 h 5481041"/>
                <a:gd name="connsiteX518" fmla="*/ 4182132 w 5608794"/>
                <a:gd name="connsiteY518" fmla="*/ 2286559 h 5481041"/>
                <a:gd name="connsiteX519" fmla="*/ 4182132 w 5608794"/>
                <a:gd name="connsiteY519" fmla="*/ 2325059 h 5481041"/>
                <a:gd name="connsiteX520" fmla="*/ 3951136 w 5608794"/>
                <a:gd name="connsiteY520" fmla="*/ 2402059 h 5481041"/>
                <a:gd name="connsiteX521" fmla="*/ 3758642 w 5608794"/>
                <a:gd name="connsiteY521" fmla="*/ 2517554 h 5481041"/>
                <a:gd name="connsiteX522" fmla="*/ 3739393 w 5608794"/>
                <a:gd name="connsiteY522" fmla="*/ 2556054 h 5481041"/>
                <a:gd name="connsiteX523" fmla="*/ 3720143 w 5608794"/>
                <a:gd name="connsiteY523" fmla="*/ 2575304 h 5481041"/>
                <a:gd name="connsiteX524" fmla="*/ 3623894 w 5608794"/>
                <a:gd name="connsiteY524" fmla="*/ 2613803 h 5481041"/>
                <a:gd name="connsiteX525" fmla="*/ 3604645 w 5608794"/>
                <a:gd name="connsiteY525" fmla="*/ 2671553 h 5481041"/>
                <a:gd name="connsiteX526" fmla="*/ 3527645 w 5608794"/>
                <a:gd name="connsiteY526" fmla="*/ 2710053 h 5481041"/>
                <a:gd name="connsiteX527" fmla="*/ 3469896 w 5608794"/>
                <a:gd name="connsiteY527" fmla="*/ 2748552 h 5481041"/>
                <a:gd name="connsiteX528" fmla="*/ 3258150 w 5608794"/>
                <a:gd name="connsiteY528" fmla="*/ 2825552 h 5481041"/>
                <a:gd name="connsiteX529" fmla="*/ 3200401 w 5608794"/>
                <a:gd name="connsiteY529" fmla="*/ 2864052 h 5481041"/>
                <a:gd name="connsiteX530" fmla="*/ 3065651 w 5608794"/>
                <a:gd name="connsiteY530" fmla="*/ 2902552 h 5481041"/>
                <a:gd name="connsiteX531" fmla="*/ 3200401 w 5608794"/>
                <a:gd name="connsiteY531" fmla="*/ 2806303 h 5481041"/>
                <a:gd name="connsiteX532" fmla="*/ 3200401 w 5608794"/>
                <a:gd name="connsiteY532" fmla="*/ 2729303 h 5481041"/>
                <a:gd name="connsiteX533" fmla="*/ 3315899 w 5608794"/>
                <a:gd name="connsiteY533" fmla="*/ 2748552 h 5481041"/>
                <a:gd name="connsiteX534" fmla="*/ 3335149 w 5608794"/>
                <a:gd name="connsiteY534" fmla="*/ 2690803 h 5481041"/>
                <a:gd name="connsiteX535" fmla="*/ 3469899 w 5608794"/>
                <a:gd name="connsiteY535" fmla="*/ 2652303 h 5481041"/>
                <a:gd name="connsiteX536" fmla="*/ 3489148 w 5608794"/>
                <a:gd name="connsiteY536" fmla="*/ 2613803 h 5481041"/>
                <a:gd name="connsiteX537" fmla="*/ 3566148 w 5608794"/>
                <a:gd name="connsiteY537" fmla="*/ 2575304 h 5481041"/>
                <a:gd name="connsiteX538" fmla="*/ 3585397 w 5608794"/>
                <a:gd name="connsiteY538" fmla="*/ 2517554 h 5481041"/>
                <a:gd name="connsiteX539" fmla="*/ 3643147 w 5608794"/>
                <a:gd name="connsiteY539" fmla="*/ 2517554 h 5481041"/>
                <a:gd name="connsiteX540" fmla="*/ 3739396 w 5608794"/>
                <a:gd name="connsiteY540" fmla="*/ 2479055 h 5481041"/>
                <a:gd name="connsiteX541" fmla="*/ 3758645 w 5608794"/>
                <a:gd name="connsiteY541" fmla="*/ 2421305 h 5481041"/>
                <a:gd name="connsiteX542" fmla="*/ 3797145 w 5608794"/>
                <a:gd name="connsiteY542" fmla="*/ 2440555 h 5481041"/>
                <a:gd name="connsiteX543" fmla="*/ 3758645 w 5608794"/>
                <a:gd name="connsiteY543" fmla="*/ 2517554 h 5481041"/>
                <a:gd name="connsiteX544" fmla="*/ 4547919 w 5608794"/>
                <a:gd name="connsiteY544" fmla="*/ 2575304 h 5481041"/>
                <a:gd name="connsiteX545" fmla="*/ 4567169 w 5608794"/>
                <a:gd name="connsiteY545" fmla="*/ 2575304 h 5481041"/>
                <a:gd name="connsiteX546" fmla="*/ 4547919 w 5608794"/>
                <a:gd name="connsiteY546" fmla="*/ 2575304 h 5481041"/>
                <a:gd name="connsiteX547" fmla="*/ 4567169 w 5608794"/>
                <a:gd name="connsiteY547" fmla="*/ 2286552 h 5481041"/>
                <a:gd name="connsiteX548" fmla="*/ 4547919 w 5608794"/>
                <a:gd name="connsiteY548" fmla="*/ 2286552 h 5481041"/>
                <a:gd name="connsiteX549" fmla="*/ 4547919 w 5608794"/>
                <a:gd name="connsiteY549" fmla="*/ 2228803 h 5481041"/>
                <a:gd name="connsiteX550" fmla="*/ 4413170 w 5608794"/>
                <a:gd name="connsiteY550" fmla="*/ 2248053 h 5481041"/>
                <a:gd name="connsiteX551" fmla="*/ 4316921 w 5608794"/>
                <a:gd name="connsiteY551" fmla="*/ 2190303 h 5481041"/>
                <a:gd name="connsiteX552" fmla="*/ 4278421 w 5608794"/>
                <a:gd name="connsiteY552" fmla="*/ 2228803 h 5481041"/>
                <a:gd name="connsiteX553" fmla="*/ 4259171 w 5608794"/>
                <a:gd name="connsiteY553" fmla="*/ 2209554 h 5481041"/>
                <a:gd name="connsiteX554" fmla="*/ 4355421 w 5608794"/>
                <a:gd name="connsiteY554" fmla="*/ 2113305 h 5481041"/>
                <a:gd name="connsiteX555" fmla="*/ 4393921 w 5608794"/>
                <a:gd name="connsiteY555" fmla="*/ 2151805 h 5481041"/>
                <a:gd name="connsiteX556" fmla="*/ 4490169 w 5608794"/>
                <a:gd name="connsiteY556" fmla="*/ 2151805 h 5481041"/>
                <a:gd name="connsiteX557" fmla="*/ 4547919 w 5608794"/>
                <a:gd name="connsiteY557" fmla="*/ 2113305 h 5481041"/>
                <a:gd name="connsiteX558" fmla="*/ 4586419 w 5608794"/>
                <a:gd name="connsiteY558" fmla="*/ 2171054 h 5481041"/>
                <a:gd name="connsiteX559" fmla="*/ 4663418 w 5608794"/>
                <a:gd name="connsiteY559" fmla="*/ 2190303 h 5481041"/>
                <a:gd name="connsiteX560" fmla="*/ 4701918 w 5608794"/>
                <a:gd name="connsiteY560" fmla="*/ 2209553 h 5481041"/>
                <a:gd name="connsiteX561" fmla="*/ 4836668 w 5608794"/>
                <a:gd name="connsiteY561" fmla="*/ 2209553 h 5481041"/>
                <a:gd name="connsiteX562" fmla="*/ 4875168 w 5608794"/>
                <a:gd name="connsiteY562" fmla="*/ 2248053 h 5481041"/>
                <a:gd name="connsiteX563" fmla="*/ 4971417 w 5608794"/>
                <a:gd name="connsiteY563" fmla="*/ 2190303 h 5481041"/>
                <a:gd name="connsiteX564" fmla="*/ 5009917 w 5608794"/>
                <a:gd name="connsiteY564" fmla="*/ 2248053 h 5481041"/>
                <a:gd name="connsiteX565" fmla="*/ 5163918 w 5608794"/>
                <a:gd name="connsiteY565" fmla="*/ 2305802 h 5481041"/>
                <a:gd name="connsiteX566" fmla="*/ 5009917 w 5608794"/>
                <a:gd name="connsiteY566" fmla="*/ 2305802 h 5481041"/>
                <a:gd name="connsiteX567" fmla="*/ 4952168 w 5608794"/>
                <a:gd name="connsiteY567" fmla="*/ 2305802 h 5481041"/>
                <a:gd name="connsiteX568" fmla="*/ 4721171 w 5608794"/>
                <a:gd name="connsiteY568" fmla="*/ 2305802 h 5481041"/>
                <a:gd name="connsiteX569" fmla="*/ 4663421 w 5608794"/>
                <a:gd name="connsiteY569" fmla="*/ 2286552 h 5481041"/>
                <a:gd name="connsiteX570" fmla="*/ 4586422 w 5608794"/>
                <a:gd name="connsiteY570" fmla="*/ 2267303 h 5481041"/>
                <a:gd name="connsiteX571" fmla="*/ 4567172 w 5608794"/>
                <a:gd name="connsiteY571" fmla="*/ 2286552 h 5481041"/>
                <a:gd name="connsiteX572" fmla="*/ 4336172 w 5608794"/>
                <a:gd name="connsiteY572" fmla="*/ 1920805 h 5481041"/>
                <a:gd name="connsiteX573" fmla="*/ 4278423 w 5608794"/>
                <a:gd name="connsiteY573" fmla="*/ 1940055 h 5481041"/>
                <a:gd name="connsiteX574" fmla="*/ 4259173 w 5608794"/>
                <a:gd name="connsiteY574" fmla="*/ 1959304 h 5481041"/>
                <a:gd name="connsiteX575" fmla="*/ 4239924 w 5608794"/>
                <a:gd name="connsiteY575" fmla="*/ 1978554 h 5481041"/>
                <a:gd name="connsiteX576" fmla="*/ 4220675 w 5608794"/>
                <a:gd name="connsiteY576" fmla="*/ 1978554 h 5481041"/>
                <a:gd name="connsiteX577" fmla="*/ 4124425 w 5608794"/>
                <a:gd name="connsiteY577" fmla="*/ 2036303 h 5481041"/>
                <a:gd name="connsiteX578" fmla="*/ 3989675 w 5608794"/>
                <a:gd name="connsiteY578" fmla="*/ 2017054 h 5481041"/>
                <a:gd name="connsiteX579" fmla="*/ 3951176 w 5608794"/>
                <a:gd name="connsiteY579" fmla="*/ 2055553 h 5481041"/>
                <a:gd name="connsiteX580" fmla="*/ 3874176 w 5608794"/>
                <a:gd name="connsiteY580" fmla="*/ 2074803 h 5481041"/>
                <a:gd name="connsiteX581" fmla="*/ 3797176 w 5608794"/>
                <a:gd name="connsiteY581" fmla="*/ 2094052 h 5481041"/>
                <a:gd name="connsiteX582" fmla="*/ 3585430 w 5608794"/>
                <a:gd name="connsiteY582" fmla="*/ 2094052 h 5481041"/>
                <a:gd name="connsiteX583" fmla="*/ 3508431 w 5608794"/>
                <a:gd name="connsiteY583" fmla="*/ 2113302 h 5481041"/>
                <a:gd name="connsiteX584" fmla="*/ 3373681 w 5608794"/>
                <a:gd name="connsiteY584" fmla="*/ 2094052 h 5481041"/>
                <a:gd name="connsiteX585" fmla="*/ 3527682 w 5608794"/>
                <a:gd name="connsiteY585" fmla="*/ 2036303 h 5481041"/>
                <a:gd name="connsiteX586" fmla="*/ 3566182 w 5608794"/>
                <a:gd name="connsiteY586" fmla="*/ 1978554 h 5481041"/>
                <a:gd name="connsiteX587" fmla="*/ 3662431 w 5608794"/>
                <a:gd name="connsiteY587" fmla="*/ 2036303 h 5481041"/>
                <a:gd name="connsiteX588" fmla="*/ 3700931 w 5608794"/>
                <a:gd name="connsiteY588" fmla="*/ 1997803 h 5481041"/>
                <a:gd name="connsiteX589" fmla="*/ 3816430 w 5608794"/>
                <a:gd name="connsiteY589" fmla="*/ 1997803 h 5481041"/>
                <a:gd name="connsiteX590" fmla="*/ 3874179 w 5608794"/>
                <a:gd name="connsiteY590" fmla="*/ 1978554 h 5481041"/>
                <a:gd name="connsiteX591" fmla="*/ 3951179 w 5608794"/>
                <a:gd name="connsiteY591" fmla="*/ 1959304 h 5481041"/>
                <a:gd name="connsiteX592" fmla="*/ 3989678 w 5608794"/>
                <a:gd name="connsiteY592" fmla="*/ 1901555 h 5481041"/>
                <a:gd name="connsiteX593" fmla="*/ 4047428 w 5608794"/>
                <a:gd name="connsiteY593" fmla="*/ 1940055 h 5481041"/>
                <a:gd name="connsiteX594" fmla="*/ 4143677 w 5608794"/>
                <a:gd name="connsiteY594" fmla="*/ 1940055 h 5481041"/>
                <a:gd name="connsiteX595" fmla="*/ 4182177 w 5608794"/>
                <a:gd name="connsiteY595" fmla="*/ 1901555 h 5481041"/>
                <a:gd name="connsiteX596" fmla="*/ 4336178 w 5608794"/>
                <a:gd name="connsiteY596" fmla="*/ 1920804 h 5481041"/>
                <a:gd name="connsiteX597" fmla="*/ 4374672 w 5608794"/>
                <a:gd name="connsiteY597" fmla="*/ 1940055 h 5481041"/>
                <a:gd name="connsiteX598" fmla="*/ 4374672 w 5608794"/>
                <a:gd name="connsiteY598" fmla="*/ 1959304 h 5481041"/>
                <a:gd name="connsiteX599" fmla="*/ 5144708 w 5608794"/>
                <a:gd name="connsiteY599" fmla="*/ 2132557 h 5481041"/>
                <a:gd name="connsiteX600" fmla="*/ 4374672 w 5608794"/>
                <a:gd name="connsiteY600" fmla="*/ 1940063 h 5481041"/>
                <a:gd name="connsiteX601" fmla="*/ 3469886 w 5608794"/>
                <a:gd name="connsiteY601" fmla="*/ 2325053 h 5481041"/>
                <a:gd name="connsiteX602" fmla="*/ 3450637 w 5608794"/>
                <a:gd name="connsiteY602" fmla="*/ 2305804 h 5481041"/>
                <a:gd name="connsiteX603" fmla="*/ 3277384 w 5608794"/>
                <a:gd name="connsiteY603" fmla="*/ 2402053 h 5481041"/>
                <a:gd name="connsiteX604" fmla="*/ 3277384 w 5608794"/>
                <a:gd name="connsiteY604" fmla="*/ 2459802 h 5481041"/>
                <a:gd name="connsiteX605" fmla="*/ 3469878 w 5608794"/>
                <a:gd name="connsiteY605" fmla="*/ 2325052 h 5481041"/>
                <a:gd name="connsiteX606" fmla="*/ 3007892 w 5608794"/>
                <a:gd name="connsiteY606" fmla="*/ 2921836 h 5481041"/>
                <a:gd name="connsiteX607" fmla="*/ 2988643 w 5608794"/>
                <a:gd name="connsiteY607" fmla="*/ 2787087 h 5481041"/>
                <a:gd name="connsiteX608" fmla="*/ 2853893 w 5608794"/>
                <a:gd name="connsiteY608" fmla="*/ 2844836 h 5481041"/>
                <a:gd name="connsiteX609" fmla="*/ 3027145 w 5608794"/>
                <a:gd name="connsiteY609" fmla="*/ 2941085 h 5481041"/>
                <a:gd name="connsiteX610" fmla="*/ 2391858 w 5608794"/>
                <a:gd name="connsiteY610" fmla="*/ 2844837 h 5481041"/>
                <a:gd name="connsiteX611" fmla="*/ 2430357 w 5608794"/>
                <a:gd name="connsiteY611" fmla="*/ 2864086 h 5481041"/>
                <a:gd name="connsiteX612" fmla="*/ 2218612 w 5608794"/>
                <a:gd name="connsiteY612" fmla="*/ 2998836 h 5481041"/>
                <a:gd name="connsiteX613" fmla="*/ 2391864 w 5608794"/>
                <a:gd name="connsiteY613" fmla="*/ 2844835 h 5481041"/>
                <a:gd name="connsiteX614" fmla="*/ 2757604 w 5608794"/>
                <a:gd name="connsiteY614" fmla="*/ 2883337 h 5481041"/>
                <a:gd name="connsiteX615" fmla="*/ 2815354 w 5608794"/>
                <a:gd name="connsiteY615" fmla="*/ 2883337 h 5481041"/>
                <a:gd name="connsiteX616" fmla="*/ 3104105 w 5608794"/>
                <a:gd name="connsiteY616" fmla="*/ 3075831 h 5481041"/>
                <a:gd name="connsiteX617" fmla="*/ 2757609 w 5608794"/>
                <a:gd name="connsiteY617" fmla="*/ 2883337 h 5481041"/>
                <a:gd name="connsiteX618" fmla="*/ 3681632 w 5608794"/>
                <a:gd name="connsiteY618" fmla="*/ 3942114 h 5481041"/>
                <a:gd name="connsiteX619" fmla="*/ 3084848 w 5608794"/>
                <a:gd name="connsiteY619" fmla="*/ 3730368 h 5481041"/>
                <a:gd name="connsiteX620" fmla="*/ 2642106 w 5608794"/>
                <a:gd name="connsiteY620" fmla="*/ 4173111 h 5481041"/>
                <a:gd name="connsiteX621" fmla="*/ 2796107 w 5608794"/>
                <a:gd name="connsiteY621" fmla="*/ 4096111 h 5481041"/>
                <a:gd name="connsiteX622" fmla="*/ 2853856 w 5608794"/>
                <a:gd name="connsiteY622" fmla="*/ 4115361 h 5481041"/>
                <a:gd name="connsiteX623" fmla="*/ 2950105 w 5608794"/>
                <a:gd name="connsiteY623" fmla="*/ 4076861 h 5481041"/>
                <a:gd name="connsiteX624" fmla="*/ 2988605 w 5608794"/>
                <a:gd name="connsiteY624" fmla="*/ 4038361 h 5481041"/>
                <a:gd name="connsiteX625" fmla="*/ 3046355 w 5608794"/>
                <a:gd name="connsiteY625" fmla="*/ 4057610 h 5481041"/>
                <a:gd name="connsiteX626" fmla="*/ 3123354 w 5608794"/>
                <a:gd name="connsiteY626" fmla="*/ 4038361 h 5481041"/>
                <a:gd name="connsiteX627" fmla="*/ 3161854 w 5608794"/>
                <a:gd name="connsiteY627" fmla="*/ 4057610 h 5481041"/>
                <a:gd name="connsiteX628" fmla="*/ 3296604 w 5608794"/>
                <a:gd name="connsiteY628" fmla="*/ 3999861 h 5481041"/>
                <a:gd name="connsiteX629" fmla="*/ 3335104 w 5608794"/>
                <a:gd name="connsiteY629" fmla="*/ 4019110 h 5481041"/>
                <a:gd name="connsiteX630" fmla="*/ 3412103 w 5608794"/>
                <a:gd name="connsiteY630" fmla="*/ 3942111 h 5481041"/>
                <a:gd name="connsiteX631" fmla="*/ 3469853 w 5608794"/>
                <a:gd name="connsiteY631" fmla="*/ 3980611 h 5481041"/>
                <a:gd name="connsiteX632" fmla="*/ 3623854 w 5608794"/>
                <a:gd name="connsiteY632" fmla="*/ 3961361 h 5481041"/>
                <a:gd name="connsiteX633" fmla="*/ 3489104 w 5608794"/>
                <a:gd name="connsiteY633" fmla="*/ 4019110 h 5481041"/>
                <a:gd name="connsiteX634" fmla="*/ 3431355 w 5608794"/>
                <a:gd name="connsiteY634" fmla="*/ 4038360 h 5481041"/>
                <a:gd name="connsiteX635" fmla="*/ 3219609 w 5608794"/>
                <a:gd name="connsiteY635" fmla="*/ 4134609 h 5481041"/>
                <a:gd name="connsiteX636" fmla="*/ 3161860 w 5608794"/>
                <a:gd name="connsiteY636" fmla="*/ 4134609 h 5481041"/>
                <a:gd name="connsiteX637" fmla="*/ 3084860 w 5608794"/>
                <a:gd name="connsiteY637" fmla="*/ 4153859 h 5481041"/>
                <a:gd name="connsiteX638" fmla="*/ 3027111 w 5608794"/>
                <a:gd name="connsiteY638" fmla="*/ 4134609 h 5481041"/>
                <a:gd name="connsiteX639" fmla="*/ 2911613 w 5608794"/>
                <a:gd name="connsiteY639" fmla="*/ 4192358 h 5481041"/>
                <a:gd name="connsiteX640" fmla="*/ 2796114 w 5608794"/>
                <a:gd name="connsiteY640" fmla="*/ 4173109 h 5481041"/>
                <a:gd name="connsiteX641" fmla="*/ 2776865 w 5608794"/>
                <a:gd name="connsiteY641" fmla="*/ 4230858 h 5481041"/>
                <a:gd name="connsiteX642" fmla="*/ 2699865 w 5608794"/>
                <a:gd name="connsiteY642" fmla="*/ 4192358 h 5481041"/>
                <a:gd name="connsiteX643" fmla="*/ 2642116 w 5608794"/>
                <a:gd name="connsiteY643" fmla="*/ 4192358 h 5481041"/>
                <a:gd name="connsiteX644" fmla="*/ 3681691 w 5608794"/>
                <a:gd name="connsiteY644" fmla="*/ 3942110 h 5481041"/>
                <a:gd name="connsiteX645" fmla="*/ 3546882 w 5608794"/>
                <a:gd name="connsiteY645" fmla="*/ 3807364 h 5481041"/>
                <a:gd name="connsiteX646" fmla="*/ 2699850 w 5608794"/>
                <a:gd name="connsiteY646" fmla="*/ 4096115 h 5481041"/>
                <a:gd name="connsiteX647" fmla="*/ 3546882 w 5608794"/>
                <a:gd name="connsiteY647" fmla="*/ 3807364 h 5481041"/>
                <a:gd name="connsiteX648" fmla="*/ 1082802 w 5608794"/>
                <a:gd name="connsiteY648" fmla="*/ 4019110 h 5481041"/>
                <a:gd name="connsiteX649" fmla="*/ 1352302 w 5608794"/>
                <a:gd name="connsiteY649" fmla="*/ 3460829 h 5481041"/>
                <a:gd name="connsiteX650" fmla="*/ 1987588 w 5608794"/>
                <a:gd name="connsiteY650" fmla="*/ 3460829 h 5481041"/>
                <a:gd name="connsiteX651" fmla="*/ 1814335 w 5608794"/>
                <a:gd name="connsiteY651" fmla="*/ 3518578 h 5481041"/>
                <a:gd name="connsiteX652" fmla="*/ 1795086 w 5608794"/>
                <a:gd name="connsiteY652" fmla="*/ 3576328 h 5481041"/>
                <a:gd name="connsiteX653" fmla="*/ 1698837 w 5608794"/>
                <a:gd name="connsiteY653" fmla="*/ 3614828 h 5481041"/>
                <a:gd name="connsiteX654" fmla="*/ 1641088 w 5608794"/>
                <a:gd name="connsiteY654" fmla="*/ 3614828 h 5481041"/>
                <a:gd name="connsiteX655" fmla="*/ 1621838 w 5608794"/>
                <a:gd name="connsiteY655" fmla="*/ 3672577 h 5481041"/>
                <a:gd name="connsiteX656" fmla="*/ 1544838 w 5608794"/>
                <a:gd name="connsiteY656" fmla="*/ 3711077 h 5481041"/>
                <a:gd name="connsiteX657" fmla="*/ 1525589 w 5608794"/>
                <a:gd name="connsiteY657" fmla="*/ 3749577 h 5481041"/>
                <a:gd name="connsiteX658" fmla="*/ 1390839 w 5608794"/>
                <a:gd name="connsiteY658" fmla="*/ 3788076 h 5481041"/>
                <a:gd name="connsiteX659" fmla="*/ 1390839 w 5608794"/>
                <a:gd name="connsiteY659" fmla="*/ 3845826 h 5481041"/>
                <a:gd name="connsiteX660" fmla="*/ 1275341 w 5608794"/>
                <a:gd name="connsiteY660" fmla="*/ 3826576 h 5481041"/>
                <a:gd name="connsiteX661" fmla="*/ 1256091 w 5608794"/>
                <a:gd name="connsiteY661" fmla="*/ 3903576 h 5481041"/>
                <a:gd name="connsiteX662" fmla="*/ 1140593 w 5608794"/>
                <a:gd name="connsiteY662" fmla="*/ 3999825 h 5481041"/>
                <a:gd name="connsiteX663" fmla="*/ 1275343 w 5608794"/>
                <a:gd name="connsiteY663" fmla="*/ 3961325 h 5481041"/>
                <a:gd name="connsiteX664" fmla="*/ 1313842 w 5608794"/>
                <a:gd name="connsiteY664" fmla="*/ 3922825 h 5481041"/>
                <a:gd name="connsiteX665" fmla="*/ 1525588 w 5608794"/>
                <a:gd name="connsiteY665" fmla="*/ 3845826 h 5481041"/>
                <a:gd name="connsiteX666" fmla="*/ 1583337 w 5608794"/>
                <a:gd name="connsiteY666" fmla="*/ 3807326 h 5481041"/>
                <a:gd name="connsiteX667" fmla="*/ 1660337 w 5608794"/>
                <a:gd name="connsiteY667" fmla="*/ 3768826 h 5481041"/>
                <a:gd name="connsiteX668" fmla="*/ 1679586 w 5608794"/>
                <a:gd name="connsiteY668" fmla="*/ 3711077 h 5481041"/>
                <a:gd name="connsiteX669" fmla="*/ 1795085 w 5608794"/>
                <a:gd name="connsiteY669" fmla="*/ 3672577 h 5481041"/>
                <a:gd name="connsiteX670" fmla="*/ 1872085 w 5608794"/>
                <a:gd name="connsiteY670" fmla="*/ 3576328 h 5481041"/>
                <a:gd name="connsiteX671" fmla="*/ 1929834 w 5608794"/>
                <a:gd name="connsiteY671" fmla="*/ 3614828 h 5481041"/>
                <a:gd name="connsiteX672" fmla="*/ 1949083 w 5608794"/>
                <a:gd name="connsiteY672" fmla="*/ 3518578 h 5481041"/>
                <a:gd name="connsiteX673" fmla="*/ 2006833 w 5608794"/>
                <a:gd name="connsiteY673" fmla="*/ 3480079 h 5481041"/>
                <a:gd name="connsiteX674" fmla="*/ 1082805 w 5608794"/>
                <a:gd name="connsiteY674" fmla="*/ 4019078 h 5481041"/>
                <a:gd name="connsiteX675" fmla="*/ 1082802 w 5608794"/>
                <a:gd name="connsiteY675" fmla="*/ 3845857 h 5481041"/>
                <a:gd name="connsiteX676" fmla="*/ 1891331 w 5608794"/>
                <a:gd name="connsiteY676" fmla="*/ 3441607 h 5481041"/>
                <a:gd name="connsiteX677" fmla="*/ 1082802 w 5608794"/>
                <a:gd name="connsiteY677" fmla="*/ 3845857 h 548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</a:cxnLst>
              <a:rect l="l" t="t" r="r" b="b"/>
              <a:pathLst>
                <a:path w="5608794" h="5481041">
                  <a:moveTo>
                    <a:pt x="5221795" y="2305762"/>
                  </a:moveTo>
                  <a:cubicBezTo>
                    <a:pt x="5241045" y="2132509"/>
                    <a:pt x="5087046" y="1940015"/>
                    <a:pt x="4759801" y="1882261"/>
                  </a:cubicBezTo>
                  <a:cubicBezTo>
                    <a:pt x="4586549" y="1843761"/>
                    <a:pt x="4451799" y="1863011"/>
                    <a:pt x="4355552" y="1901510"/>
                  </a:cubicBezTo>
                  <a:cubicBezTo>
                    <a:pt x="4317052" y="1747509"/>
                    <a:pt x="4163057" y="1632010"/>
                    <a:pt x="3874306" y="1651262"/>
                  </a:cubicBezTo>
                  <a:cubicBezTo>
                    <a:pt x="4086052" y="1497260"/>
                    <a:pt x="4240053" y="1266263"/>
                    <a:pt x="4105303" y="1092981"/>
                  </a:cubicBezTo>
                  <a:cubicBezTo>
                    <a:pt x="4009054" y="938980"/>
                    <a:pt x="3758808" y="900487"/>
                    <a:pt x="3470017" y="1054481"/>
                  </a:cubicBezTo>
                  <a:cubicBezTo>
                    <a:pt x="3277523" y="1150730"/>
                    <a:pt x="3181266" y="1285478"/>
                    <a:pt x="3162015" y="1400977"/>
                  </a:cubicBezTo>
                  <a:cubicBezTo>
                    <a:pt x="3123515" y="1323977"/>
                    <a:pt x="3065766" y="1266227"/>
                    <a:pt x="2988762" y="1227724"/>
                  </a:cubicBezTo>
                  <a:cubicBezTo>
                    <a:pt x="2834761" y="1189224"/>
                    <a:pt x="2623015" y="1266224"/>
                    <a:pt x="2488265" y="1516475"/>
                  </a:cubicBezTo>
                  <a:cubicBezTo>
                    <a:pt x="2449765" y="1362474"/>
                    <a:pt x="2315013" y="1208473"/>
                    <a:pt x="2026271" y="1150729"/>
                  </a:cubicBezTo>
                  <a:cubicBezTo>
                    <a:pt x="1679776" y="1073729"/>
                    <a:pt x="1467991" y="1227728"/>
                    <a:pt x="1429488" y="1400977"/>
                  </a:cubicBezTo>
                  <a:cubicBezTo>
                    <a:pt x="1660485" y="1458726"/>
                    <a:pt x="1564238" y="1400977"/>
                    <a:pt x="1602741" y="1381727"/>
                  </a:cubicBezTo>
                  <a:cubicBezTo>
                    <a:pt x="1621990" y="1381727"/>
                    <a:pt x="1602741" y="1439477"/>
                    <a:pt x="1641241" y="1420227"/>
                  </a:cubicBezTo>
                  <a:lnTo>
                    <a:pt x="1756739" y="1420227"/>
                  </a:lnTo>
                  <a:cubicBezTo>
                    <a:pt x="1795239" y="1439477"/>
                    <a:pt x="1795239" y="1400978"/>
                    <a:pt x="1814488" y="1400978"/>
                  </a:cubicBezTo>
                  <a:cubicBezTo>
                    <a:pt x="1833738" y="1400978"/>
                    <a:pt x="1795239" y="1439478"/>
                    <a:pt x="1852988" y="1458727"/>
                  </a:cubicBezTo>
                  <a:lnTo>
                    <a:pt x="1929988" y="1458727"/>
                  </a:lnTo>
                  <a:cubicBezTo>
                    <a:pt x="1968487" y="1420227"/>
                    <a:pt x="1949237" y="1477977"/>
                    <a:pt x="1968487" y="1497227"/>
                  </a:cubicBezTo>
                  <a:cubicBezTo>
                    <a:pt x="2122489" y="1535727"/>
                    <a:pt x="2064737" y="1497227"/>
                    <a:pt x="2103237" y="1477978"/>
                  </a:cubicBezTo>
                  <a:cubicBezTo>
                    <a:pt x="2122487" y="1477978"/>
                    <a:pt x="2122487" y="1516477"/>
                    <a:pt x="2141737" y="1516477"/>
                  </a:cubicBezTo>
                  <a:cubicBezTo>
                    <a:pt x="2218737" y="1554977"/>
                    <a:pt x="2218737" y="1458728"/>
                    <a:pt x="2237986" y="1477978"/>
                  </a:cubicBezTo>
                  <a:cubicBezTo>
                    <a:pt x="2257236" y="1477978"/>
                    <a:pt x="2218737" y="1535727"/>
                    <a:pt x="2276486" y="1535727"/>
                  </a:cubicBezTo>
                  <a:cubicBezTo>
                    <a:pt x="2314986" y="1516477"/>
                    <a:pt x="2430488" y="1554976"/>
                    <a:pt x="2449739" y="1574227"/>
                  </a:cubicBezTo>
                  <a:cubicBezTo>
                    <a:pt x="2449739" y="1574227"/>
                    <a:pt x="2430489" y="1574227"/>
                    <a:pt x="2430489" y="1593476"/>
                  </a:cubicBezTo>
                  <a:cubicBezTo>
                    <a:pt x="2353490" y="1574227"/>
                    <a:pt x="2295740" y="1574227"/>
                    <a:pt x="2276488" y="1593476"/>
                  </a:cubicBezTo>
                  <a:cubicBezTo>
                    <a:pt x="2257239" y="1631976"/>
                    <a:pt x="2276488" y="1574227"/>
                    <a:pt x="2218739" y="1574227"/>
                  </a:cubicBezTo>
                  <a:lnTo>
                    <a:pt x="1987742" y="1593476"/>
                  </a:lnTo>
                  <a:cubicBezTo>
                    <a:pt x="1929993" y="1670476"/>
                    <a:pt x="2006991" y="1574227"/>
                    <a:pt x="1929993" y="1554976"/>
                  </a:cubicBezTo>
                  <a:cubicBezTo>
                    <a:pt x="1872243" y="1554976"/>
                    <a:pt x="1872243" y="1535727"/>
                    <a:pt x="1852993" y="1554976"/>
                  </a:cubicBezTo>
                  <a:cubicBezTo>
                    <a:pt x="1795244" y="1612726"/>
                    <a:pt x="1833744" y="1535727"/>
                    <a:pt x="1814493" y="1516476"/>
                  </a:cubicBezTo>
                  <a:cubicBezTo>
                    <a:pt x="1679743" y="1439477"/>
                    <a:pt x="1698995" y="1516476"/>
                    <a:pt x="1679743" y="1516476"/>
                  </a:cubicBezTo>
                  <a:cubicBezTo>
                    <a:pt x="1641243" y="1497227"/>
                    <a:pt x="1737492" y="1477977"/>
                    <a:pt x="1583494" y="1458727"/>
                  </a:cubicBezTo>
                  <a:cubicBezTo>
                    <a:pt x="1564245" y="1458727"/>
                    <a:pt x="1544994" y="1497227"/>
                    <a:pt x="1544994" y="1497227"/>
                  </a:cubicBezTo>
                  <a:cubicBezTo>
                    <a:pt x="1506495" y="1497227"/>
                    <a:pt x="1564244" y="1439478"/>
                    <a:pt x="1487245" y="1439478"/>
                  </a:cubicBezTo>
                  <a:cubicBezTo>
                    <a:pt x="1467996" y="1439478"/>
                    <a:pt x="1448745" y="1420228"/>
                    <a:pt x="1429496" y="1420228"/>
                  </a:cubicBezTo>
                  <a:cubicBezTo>
                    <a:pt x="1410246" y="1516477"/>
                    <a:pt x="1429496" y="1593481"/>
                    <a:pt x="1487245" y="1651225"/>
                  </a:cubicBezTo>
                  <a:cubicBezTo>
                    <a:pt x="1352495" y="1631976"/>
                    <a:pt x="1160001" y="1689725"/>
                    <a:pt x="1006000" y="1882222"/>
                  </a:cubicBezTo>
                  <a:cubicBezTo>
                    <a:pt x="775003" y="2151722"/>
                    <a:pt x="794254" y="2382719"/>
                    <a:pt x="909750" y="2517508"/>
                  </a:cubicBezTo>
                  <a:cubicBezTo>
                    <a:pt x="1063752" y="2690761"/>
                    <a:pt x="1352493" y="2575258"/>
                    <a:pt x="1545036" y="2382758"/>
                  </a:cubicBezTo>
                  <a:cubicBezTo>
                    <a:pt x="1776033" y="2344259"/>
                    <a:pt x="1660535" y="2325009"/>
                    <a:pt x="1699038" y="2305759"/>
                  </a:cubicBezTo>
                  <a:cubicBezTo>
                    <a:pt x="1718287" y="2286509"/>
                    <a:pt x="1718287" y="2344259"/>
                    <a:pt x="1756787" y="2325008"/>
                  </a:cubicBezTo>
                  <a:cubicBezTo>
                    <a:pt x="1776036" y="2305759"/>
                    <a:pt x="1814536" y="2286508"/>
                    <a:pt x="1853036" y="2286508"/>
                  </a:cubicBezTo>
                  <a:cubicBezTo>
                    <a:pt x="1872285" y="2267259"/>
                    <a:pt x="1872285" y="2248009"/>
                    <a:pt x="1891536" y="2228759"/>
                  </a:cubicBezTo>
                  <a:cubicBezTo>
                    <a:pt x="1910785" y="2228759"/>
                    <a:pt x="1872286" y="2267259"/>
                    <a:pt x="1949285" y="2267259"/>
                  </a:cubicBezTo>
                  <a:lnTo>
                    <a:pt x="2007034" y="2248010"/>
                  </a:lnTo>
                  <a:cubicBezTo>
                    <a:pt x="2045534" y="2190260"/>
                    <a:pt x="2045534" y="2248010"/>
                    <a:pt x="2064784" y="2248010"/>
                  </a:cubicBezTo>
                  <a:cubicBezTo>
                    <a:pt x="2238036" y="2248010"/>
                    <a:pt x="2161033" y="2209510"/>
                    <a:pt x="2199534" y="2190260"/>
                  </a:cubicBezTo>
                  <a:cubicBezTo>
                    <a:pt x="2199534" y="2190260"/>
                    <a:pt x="2218783" y="2228760"/>
                    <a:pt x="2238033" y="2228760"/>
                  </a:cubicBezTo>
                  <a:cubicBezTo>
                    <a:pt x="2334283" y="2209511"/>
                    <a:pt x="2295783" y="2132511"/>
                    <a:pt x="2315033" y="2132511"/>
                  </a:cubicBezTo>
                  <a:cubicBezTo>
                    <a:pt x="2334283" y="2132511"/>
                    <a:pt x="2315033" y="2190260"/>
                    <a:pt x="2372782" y="2171011"/>
                  </a:cubicBezTo>
                  <a:cubicBezTo>
                    <a:pt x="2392032" y="2171011"/>
                    <a:pt x="2430532" y="2151762"/>
                    <a:pt x="2469032" y="2151762"/>
                  </a:cubicBezTo>
                  <a:lnTo>
                    <a:pt x="2488281" y="2171011"/>
                  </a:lnTo>
                  <a:cubicBezTo>
                    <a:pt x="2449781" y="2190260"/>
                    <a:pt x="2411281" y="2209511"/>
                    <a:pt x="2392032" y="2228760"/>
                  </a:cubicBezTo>
                  <a:cubicBezTo>
                    <a:pt x="2392032" y="2286509"/>
                    <a:pt x="2392032" y="2209511"/>
                    <a:pt x="2334283" y="2228760"/>
                  </a:cubicBezTo>
                  <a:lnTo>
                    <a:pt x="2122537" y="2325009"/>
                  </a:lnTo>
                  <a:cubicBezTo>
                    <a:pt x="2103288" y="2440508"/>
                    <a:pt x="2141786" y="2325009"/>
                    <a:pt x="2064788" y="2325009"/>
                  </a:cubicBezTo>
                  <a:cubicBezTo>
                    <a:pt x="2007038" y="2344259"/>
                    <a:pt x="1987788" y="2325009"/>
                    <a:pt x="1987788" y="2363509"/>
                  </a:cubicBezTo>
                  <a:cubicBezTo>
                    <a:pt x="1949288" y="2421258"/>
                    <a:pt x="1968539" y="2344260"/>
                    <a:pt x="1930039" y="2344260"/>
                  </a:cubicBezTo>
                  <a:cubicBezTo>
                    <a:pt x="1776037" y="2325010"/>
                    <a:pt x="1833790" y="2382759"/>
                    <a:pt x="1814540" y="2382759"/>
                  </a:cubicBezTo>
                  <a:cubicBezTo>
                    <a:pt x="1776040" y="2402009"/>
                    <a:pt x="1853040" y="2325010"/>
                    <a:pt x="1699042" y="2382759"/>
                  </a:cubicBezTo>
                  <a:cubicBezTo>
                    <a:pt x="1679792" y="2382759"/>
                    <a:pt x="1679792" y="2421259"/>
                    <a:pt x="1679792" y="2440509"/>
                  </a:cubicBezTo>
                  <a:cubicBezTo>
                    <a:pt x="1660543" y="2440509"/>
                    <a:pt x="1679792" y="2363509"/>
                    <a:pt x="1602793" y="2382759"/>
                  </a:cubicBezTo>
                  <a:cubicBezTo>
                    <a:pt x="1583543" y="2402009"/>
                    <a:pt x="1564293" y="2382759"/>
                    <a:pt x="1545043" y="2402009"/>
                  </a:cubicBezTo>
                  <a:cubicBezTo>
                    <a:pt x="1545043" y="2440509"/>
                    <a:pt x="1564293" y="2479009"/>
                    <a:pt x="1583543" y="2517508"/>
                  </a:cubicBezTo>
                  <a:cubicBezTo>
                    <a:pt x="1294792" y="2575257"/>
                    <a:pt x="1179293" y="2767756"/>
                    <a:pt x="1179293" y="2921757"/>
                  </a:cubicBezTo>
                  <a:cubicBezTo>
                    <a:pt x="1217793" y="3287504"/>
                    <a:pt x="1853072" y="3287504"/>
                    <a:pt x="2122572" y="3056507"/>
                  </a:cubicBezTo>
                  <a:cubicBezTo>
                    <a:pt x="2353569" y="3114256"/>
                    <a:pt x="2257322" y="3056507"/>
                    <a:pt x="2315067" y="3037258"/>
                  </a:cubicBezTo>
                  <a:cubicBezTo>
                    <a:pt x="2315067" y="3037258"/>
                    <a:pt x="2315067" y="3095007"/>
                    <a:pt x="2353566" y="3075758"/>
                  </a:cubicBezTo>
                  <a:cubicBezTo>
                    <a:pt x="2372816" y="3075758"/>
                    <a:pt x="2411316" y="3075758"/>
                    <a:pt x="2449816" y="3095007"/>
                  </a:cubicBezTo>
                  <a:cubicBezTo>
                    <a:pt x="2488315" y="3095007"/>
                    <a:pt x="2488315" y="3056507"/>
                    <a:pt x="2507564" y="3056507"/>
                  </a:cubicBezTo>
                  <a:cubicBezTo>
                    <a:pt x="2526814" y="3056507"/>
                    <a:pt x="2488315" y="3095007"/>
                    <a:pt x="2546064" y="3114256"/>
                  </a:cubicBezTo>
                  <a:lnTo>
                    <a:pt x="2623064" y="3114256"/>
                  </a:lnTo>
                  <a:cubicBezTo>
                    <a:pt x="2661564" y="3075756"/>
                    <a:pt x="2642313" y="3133506"/>
                    <a:pt x="2661564" y="3152756"/>
                  </a:cubicBezTo>
                  <a:cubicBezTo>
                    <a:pt x="2815565" y="3191256"/>
                    <a:pt x="2777062" y="3152756"/>
                    <a:pt x="2796314" y="3133507"/>
                  </a:cubicBezTo>
                  <a:cubicBezTo>
                    <a:pt x="2815563" y="3133507"/>
                    <a:pt x="2815563" y="3172007"/>
                    <a:pt x="2834814" y="3172007"/>
                  </a:cubicBezTo>
                  <a:cubicBezTo>
                    <a:pt x="2931063" y="3210506"/>
                    <a:pt x="2911813" y="3114257"/>
                    <a:pt x="2931063" y="3133507"/>
                  </a:cubicBezTo>
                  <a:cubicBezTo>
                    <a:pt x="2950312" y="3133507"/>
                    <a:pt x="2911813" y="3191256"/>
                    <a:pt x="2969562" y="3191256"/>
                  </a:cubicBezTo>
                  <a:cubicBezTo>
                    <a:pt x="3027312" y="3172007"/>
                    <a:pt x="3239063" y="3229756"/>
                    <a:pt x="3123564" y="3249005"/>
                  </a:cubicBezTo>
                  <a:cubicBezTo>
                    <a:pt x="3046564" y="3249005"/>
                    <a:pt x="2988814" y="3229756"/>
                    <a:pt x="2969562" y="3249005"/>
                  </a:cubicBezTo>
                  <a:cubicBezTo>
                    <a:pt x="2950313" y="3287505"/>
                    <a:pt x="2969562" y="3229756"/>
                    <a:pt x="2911813" y="3229756"/>
                  </a:cubicBezTo>
                  <a:lnTo>
                    <a:pt x="2680816" y="3249005"/>
                  </a:lnTo>
                  <a:cubicBezTo>
                    <a:pt x="2623067" y="3326005"/>
                    <a:pt x="2700066" y="3229756"/>
                    <a:pt x="2623067" y="3210505"/>
                  </a:cubicBezTo>
                  <a:cubicBezTo>
                    <a:pt x="2565318" y="3210505"/>
                    <a:pt x="2565318" y="3191256"/>
                    <a:pt x="2546067" y="3210505"/>
                  </a:cubicBezTo>
                  <a:cubicBezTo>
                    <a:pt x="2488318" y="3268255"/>
                    <a:pt x="2526818" y="3191256"/>
                    <a:pt x="2507567" y="3172006"/>
                  </a:cubicBezTo>
                  <a:cubicBezTo>
                    <a:pt x="2372818" y="3095006"/>
                    <a:pt x="2392069" y="3191255"/>
                    <a:pt x="2372818" y="3172006"/>
                  </a:cubicBezTo>
                  <a:cubicBezTo>
                    <a:pt x="2334318" y="3172006"/>
                    <a:pt x="2430567" y="3133506"/>
                    <a:pt x="2276569" y="3114256"/>
                  </a:cubicBezTo>
                  <a:cubicBezTo>
                    <a:pt x="2257319" y="3114256"/>
                    <a:pt x="2238069" y="3152756"/>
                    <a:pt x="2238069" y="3152756"/>
                  </a:cubicBezTo>
                  <a:cubicBezTo>
                    <a:pt x="2199569" y="3172006"/>
                    <a:pt x="2276569" y="3095007"/>
                    <a:pt x="2180319" y="3095007"/>
                  </a:cubicBezTo>
                  <a:cubicBezTo>
                    <a:pt x="2161070" y="3095007"/>
                    <a:pt x="2141820" y="3075758"/>
                    <a:pt x="2122570" y="3075758"/>
                  </a:cubicBezTo>
                  <a:cubicBezTo>
                    <a:pt x="2026321" y="3576254"/>
                    <a:pt x="3142845" y="3730295"/>
                    <a:pt x="3181347" y="3249010"/>
                  </a:cubicBezTo>
                  <a:cubicBezTo>
                    <a:pt x="3181347" y="3172010"/>
                    <a:pt x="3162098" y="3114260"/>
                    <a:pt x="3123598" y="3056516"/>
                  </a:cubicBezTo>
                  <a:cubicBezTo>
                    <a:pt x="3219847" y="3095016"/>
                    <a:pt x="3316092" y="3095016"/>
                    <a:pt x="3431601" y="3075765"/>
                  </a:cubicBezTo>
                  <a:cubicBezTo>
                    <a:pt x="3258348" y="3229767"/>
                    <a:pt x="3219855" y="3422261"/>
                    <a:pt x="3277599" y="3557011"/>
                  </a:cubicBezTo>
                  <a:cubicBezTo>
                    <a:pt x="3412350" y="3845762"/>
                    <a:pt x="3912886" y="3691761"/>
                    <a:pt x="4143883" y="3441512"/>
                  </a:cubicBezTo>
                  <a:cubicBezTo>
                    <a:pt x="4336377" y="3711012"/>
                    <a:pt x="5010165" y="3730263"/>
                    <a:pt x="5048668" y="3383763"/>
                  </a:cubicBezTo>
                  <a:cubicBezTo>
                    <a:pt x="5048668" y="3229762"/>
                    <a:pt x="4913918" y="3056519"/>
                    <a:pt x="4625167" y="2998765"/>
                  </a:cubicBezTo>
                  <a:cubicBezTo>
                    <a:pt x="4451915" y="2960265"/>
                    <a:pt x="4297923" y="2979515"/>
                    <a:pt x="4220917" y="3037264"/>
                  </a:cubicBezTo>
                  <a:lnTo>
                    <a:pt x="4201668" y="3018015"/>
                  </a:lnTo>
                  <a:cubicBezTo>
                    <a:pt x="4182418" y="3018015"/>
                    <a:pt x="4182418" y="3037264"/>
                    <a:pt x="4163168" y="3037264"/>
                  </a:cubicBezTo>
                  <a:cubicBezTo>
                    <a:pt x="4105419" y="3075764"/>
                    <a:pt x="4124668" y="3095014"/>
                    <a:pt x="4143919" y="3114264"/>
                  </a:cubicBezTo>
                  <a:lnTo>
                    <a:pt x="4124669" y="3133514"/>
                  </a:lnTo>
                  <a:cubicBezTo>
                    <a:pt x="4124669" y="3133514"/>
                    <a:pt x="4105420" y="3095014"/>
                    <a:pt x="4066920" y="3114264"/>
                  </a:cubicBezTo>
                  <a:cubicBezTo>
                    <a:pt x="3932170" y="3172013"/>
                    <a:pt x="4028420" y="3172013"/>
                    <a:pt x="4009171" y="3191264"/>
                  </a:cubicBezTo>
                  <a:cubicBezTo>
                    <a:pt x="3989921" y="3210513"/>
                    <a:pt x="3989921" y="3133515"/>
                    <a:pt x="3874421" y="3229764"/>
                  </a:cubicBezTo>
                  <a:cubicBezTo>
                    <a:pt x="3855172" y="3268264"/>
                    <a:pt x="3932170" y="3326013"/>
                    <a:pt x="3855172" y="3287513"/>
                  </a:cubicBezTo>
                  <a:cubicBezTo>
                    <a:pt x="3835922" y="3287513"/>
                    <a:pt x="3835922" y="3287513"/>
                    <a:pt x="3797422" y="3326013"/>
                  </a:cubicBezTo>
                  <a:cubicBezTo>
                    <a:pt x="3720423" y="3364513"/>
                    <a:pt x="3835922" y="3422262"/>
                    <a:pt x="3739673" y="3364513"/>
                  </a:cubicBezTo>
                  <a:lnTo>
                    <a:pt x="3527927" y="3441512"/>
                  </a:lnTo>
                  <a:cubicBezTo>
                    <a:pt x="3470178" y="3460762"/>
                    <a:pt x="3508678" y="3518512"/>
                    <a:pt x="3470178" y="3480012"/>
                  </a:cubicBezTo>
                  <a:cubicBezTo>
                    <a:pt x="3450928" y="3460763"/>
                    <a:pt x="3393178" y="3499262"/>
                    <a:pt x="3335428" y="3518512"/>
                  </a:cubicBezTo>
                  <a:cubicBezTo>
                    <a:pt x="3239179" y="3557012"/>
                    <a:pt x="3393177" y="3441512"/>
                    <a:pt x="3450927" y="3422263"/>
                  </a:cubicBezTo>
                  <a:cubicBezTo>
                    <a:pt x="3508676" y="3403013"/>
                    <a:pt x="3450927" y="3364513"/>
                    <a:pt x="3470176" y="3345263"/>
                  </a:cubicBezTo>
                  <a:cubicBezTo>
                    <a:pt x="3489425" y="3345263"/>
                    <a:pt x="3508676" y="3422263"/>
                    <a:pt x="3585674" y="3364513"/>
                  </a:cubicBezTo>
                  <a:cubicBezTo>
                    <a:pt x="3604924" y="3345263"/>
                    <a:pt x="3585674" y="3326013"/>
                    <a:pt x="3604924" y="3326013"/>
                  </a:cubicBezTo>
                  <a:cubicBezTo>
                    <a:pt x="3624173" y="3306763"/>
                    <a:pt x="3604924" y="3383762"/>
                    <a:pt x="3720423" y="3268264"/>
                  </a:cubicBezTo>
                  <a:cubicBezTo>
                    <a:pt x="3739672" y="3268264"/>
                    <a:pt x="3701173" y="3210514"/>
                    <a:pt x="3758922" y="3229764"/>
                  </a:cubicBezTo>
                  <a:lnTo>
                    <a:pt x="3816672" y="3191264"/>
                  </a:lnTo>
                  <a:cubicBezTo>
                    <a:pt x="3874421" y="3152764"/>
                    <a:pt x="3816672" y="3133515"/>
                    <a:pt x="3835921" y="3133515"/>
                  </a:cubicBezTo>
                  <a:cubicBezTo>
                    <a:pt x="3855170" y="3133515"/>
                    <a:pt x="3874421" y="3152764"/>
                    <a:pt x="3893670" y="3133515"/>
                  </a:cubicBezTo>
                  <a:cubicBezTo>
                    <a:pt x="3932170" y="3114265"/>
                    <a:pt x="3970670" y="3114265"/>
                    <a:pt x="4009169" y="3095015"/>
                  </a:cubicBezTo>
                  <a:cubicBezTo>
                    <a:pt x="4047669" y="3095015"/>
                    <a:pt x="4009169" y="3056515"/>
                    <a:pt x="4028418" y="3056515"/>
                  </a:cubicBezTo>
                  <a:cubicBezTo>
                    <a:pt x="4066918" y="3037265"/>
                    <a:pt x="4009169" y="3133515"/>
                    <a:pt x="4201671" y="2998766"/>
                  </a:cubicBezTo>
                  <a:lnTo>
                    <a:pt x="4182421" y="2998766"/>
                  </a:lnTo>
                  <a:cubicBezTo>
                    <a:pt x="4451921" y="2979516"/>
                    <a:pt x="4740702" y="2806271"/>
                    <a:pt x="4779205" y="2594516"/>
                  </a:cubicBezTo>
                  <a:cubicBezTo>
                    <a:pt x="4990950" y="2594516"/>
                    <a:pt x="5202706" y="2517516"/>
                    <a:pt x="5221947" y="2305765"/>
                  </a:cubicBezTo>
                  <a:close/>
                  <a:moveTo>
                    <a:pt x="101123" y="4654333"/>
                  </a:moveTo>
                  <a:cubicBezTo>
                    <a:pt x="235873" y="4538835"/>
                    <a:pt x="466870" y="4538835"/>
                    <a:pt x="736409" y="4750582"/>
                  </a:cubicBezTo>
                  <a:cubicBezTo>
                    <a:pt x="1005908" y="4962328"/>
                    <a:pt x="1025160" y="5231828"/>
                    <a:pt x="928903" y="5366617"/>
                  </a:cubicBezTo>
                  <a:cubicBezTo>
                    <a:pt x="736409" y="5231867"/>
                    <a:pt x="832654" y="5251118"/>
                    <a:pt x="813404" y="5212615"/>
                  </a:cubicBezTo>
                  <a:cubicBezTo>
                    <a:pt x="813404" y="5212615"/>
                    <a:pt x="774904" y="5251115"/>
                    <a:pt x="755655" y="5212615"/>
                  </a:cubicBezTo>
                  <a:cubicBezTo>
                    <a:pt x="736406" y="5174116"/>
                    <a:pt x="717155" y="5154866"/>
                    <a:pt x="697906" y="5135616"/>
                  </a:cubicBezTo>
                  <a:cubicBezTo>
                    <a:pt x="678656" y="5116366"/>
                    <a:pt x="697906" y="5077866"/>
                    <a:pt x="678656" y="5077866"/>
                  </a:cubicBezTo>
                  <a:cubicBezTo>
                    <a:pt x="659407" y="5039367"/>
                    <a:pt x="678656" y="5097116"/>
                    <a:pt x="620907" y="5077866"/>
                  </a:cubicBezTo>
                  <a:lnTo>
                    <a:pt x="563158" y="5020117"/>
                  </a:lnTo>
                  <a:cubicBezTo>
                    <a:pt x="563158" y="4962368"/>
                    <a:pt x="524658" y="5020117"/>
                    <a:pt x="505409" y="5000868"/>
                  </a:cubicBezTo>
                  <a:cubicBezTo>
                    <a:pt x="370659" y="4904619"/>
                    <a:pt x="447659" y="4923868"/>
                    <a:pt x="428409" y="4885369"/>
                  </a:cubicBezTo>
                  <a:lnTo>
                    <a:pt x="389909" y="4904619"/>
                  </a:lnTo>
                  <a:cubicBezTo>
                    <a:pt x="293660" y="4846869"/>
                    <a:pt x="370660" y="4789120"/>
                    <a:pt x="351409" y="4789120"/>
                  </a:cubicBezTo>
                  <a:cubicBezTo>
                    <a:pt x="332160" y="4769871"/>
                    <a:pt x="312910" y="4827620"/>
                    <a:pt x="293660" y="4789120"/>
                  </a:cubicBezTo>
                  <a:cubicBezTo>
                    <a:pt x="255160" y="4731371"/>
                    <a:pt x="81914" y="4615867"/>
                    <a:pt x="158910" y="4712120"/>
                  </a:cubicBezTo>
                  <a:cubicBezTo>
                    <a:pt x="197410" y="4769870"/>
                    <a:pt x="235910" y="4808370"/>
                    <a:pt x="235910" y="4827619"/>
                  </a:cubicBezTo>
                  <a:cubicBezTo>
                    <a:pt x="216660" y="4866119"/>
                    <a:pt x="255159" y="4808370"/>
                    <a:pt x="293659" y="4866119"/>
                  </a:cubicBezTo>
                  <a:lnTo>
                    <a:pt x="428409" y="5039371"/>
                  </a:lnTo>
                  <a:cubicBezTo>
                    <a:pt x="409160" y="5154870"/>
                    <a:pt x="428409" y="5039371"/>
                    <a:pt x="486158" y="5077871"/>
                  </a:cubicBezTo>
                  <a:cubicBezTo>
                    <a:pt x="524658" y="5116371"/>
                    <a:pt x="543907" y="5097121"/>
                    <a:pt x="543907" y="5135621"/>
                  </a:cubicBezTo>
                  <a:cubicBezTo>
                    <a:pt x="543907" y="5212620"/>
                    <a:pt x="563157" y="5135621"/>
                    <a:pt x="601657" y="5135621"/>
                  </a:cubicBezTo>
                  <a:cubicBezTo>
                    <a:pt x="736407" y="5193370"/>
                    <a:pt x="659406" y="5231869"/>
                    <a:pt x="678656" y="5251119"/>
                  </a:cubicBezTo>
                  <a:cubicBezTo>
                    <a:pt x="697907" y="5270368"/>
                    <a:pt x="678656" y="5154870"/>
                    <a:pt x="774906" y="5289619"/>
                  </a:cubicBezTo>
                  <a:cubicBezTo>
                    <a:pt x="794155" y="5308868"/>
                    <a:pt x="774906" y="5328119"/>
                    <a:pt x="774906" y="5347368"/>
                  </a:cubicBezTo>
                  <a:cubicBezTo>
                    <a:pt x="794155" y="5366618"/>
                    <a:pt x="794155" y="5270368"/>
                    <a:pt x="851905" y="5347368"/>
                  </a:cubicBezTo>
                  <a:cubicBezTo>
                    <a:pt x="871155" y="5347368"/>
                    <a:pt x="890405" y="5366618"/>
                    <a:pt x="909655" y="5366618"/>
                  </a:cubicBezTo>
                  <a:cubicBezTo>
                    <a:pt x="582410" y="5770867"/>
                    <a:pt x="-245331" y="5000871"/>
                    <a:pt x="101126" y="4654336"/>
                  </a:cubicBezTo>
                  <a:close/>
                  <a:moveTo>
                    <a:pt x="293617" y="4615833"/>
                  </a:moveTo>
                  <a:cubicBezTo>
                    <a:pt x="582368" y="4615833"/>
                    <a:pt x="1044401" y="4923836"/>
                    <a:pt x="909652" y="5251119"/>
                  </a:cubicBezTo>
                  <a:cubicBezTo>
                    <a:pt x="986651" y="4866121"/>
                    <a:pt x="563156" y="4712119"/>
                    <a:pt x="293617" y="4615833"/>
                  </a:cubicBezTo>
                  <a:close/>
                  <a:moveTo>
                    <a:pt x="813365" y="1227785"/>
                  </a:moveTo>
                  <a:cubicBezTo>
                    <a:pt x="678615" y="1324034"/>
                    <a:pt x="447618" y="1304785"/>
                    <a:pt x="197331" y="1073784"/>
                  </a:cubicBezTo>
                  <a:cubicBezTo>
                    <a:pt x="-52918" y="823535"/>
                    <a:pt x="-33666" y="573287"/>
                    <a:pt x="81832" y="438498"/>
                  </a:cubicBezTo>
                  <a:cubicBezTo>
                    <a:pt x="255085" y="592499"/>
                    <a:pt x="158832" y="553996"/>
                    <a:pt x="178081" y="592499"/>
                  </a:cubicBezTo>
                  <a:cubicBezTo>
                    <a:pt x="178081" y="611748"/>
                    <a:pt x="216581" y="573250"/>
                    <a:pt x="235830" y="611748"/>
                  </a:cubicBezTo>
                  <a:cubicBezTo>
                    <a:pt x="255080" y="650248"/>
                    <a:pt x="274330" y="669498"/>
                    <a:pt x="293580" y="688748"/>
                  </a:cubicBezTo>
                  <a:cubicBezTo>
                    <a:pt x="312829" y="727248"/>
                    <a:pt x="293580" y="746497"/>
                    <a:pt x="293580" y="765748"/>
                  </a:cubicBezTo>
                  <a:cubicBezTo>
                    <a:pt x="312829" y="784997"/>
                    <a:pt x="312829" y="727248"/>
                    <a:pt x="351329" y="765748"/>
                  </a:cubicBezTo>
                  <a:lnTo>
                    <a:pt x="409078" y="823497"/>
                  </a:lnTo>
                  <a:cubicBezTo>
                    <a:pt x="389829" y="881246"/>
                    <a:pt x="428328" y="823497"/>
                    <a:pt x="447578" y="842746"/>
                  </a:cubicBezTo>
                  <a:cubicBezTo>
                    <a:pt x="582328" y="958245"/>
                    <a:pt x="505327" y="938996"/>
                    <a:pt x="524578" y="958245"/>
                  </a:cubicBezTo>
                  <a:cubicBezTo>
                    <a:pt x="524578" y="977494"/>
                    <a:pt x="563078" y="958245"/>
                    <a:pt x="563078" y="958245"/>
                  </a:cubicBezTo>
                  <a:cubicBezTo>
                    <a:pt x="640077" y="1035245"/>
                    <a:pt x="563078" y="1073744"/>
                    <a:pt x="582327" y="1073744"/>
                  </a:cubicBezTo>
                  <a:cubicBezTo>
                    <a:pt x="601576" y="1092993"/>
                    <a:pt x="620827" y="1035244"/>
                    <a:pt x="659327" y="1073744"/>
                  </a:cubicBezTo>
                  <a:cubicBezTo>
                    <a:pt x="678576" y="1131493"/>
                    <a:pt x="832579" y="1266238"/>
                    <a:pt x="774825" y="1169993"/>
                  </a:cubicBezTo>
                  <a:cubicBezTo>
                    <a:pt x="736325" y="1112243"/>
                    <a:pt x="697826" y="1073744"/>
                    <a:pt x="717076" y="1054494"/>
                  </a:cubicBezTo>
                  <a:cubicBezTo>
                    <a:pt x="736325" y="996745"/>
                    <a:pt x="697827" y="1054494"/>
                    <a:pt x="659327" y="1015994"/>
                  </a:cubicBezTo>
                  <a:lnTo>
                    <a:pt x="543828" y="823500"/>
                  </a:lnTo>
                  <a:cubicBezTo>
                    <a:pt x="582328" y="708002"/>
                    <a:pt x="543828" y="823500"/>
                    <a:pt x="486079" y="765751"/>
                  </a:cubicBezTo>
                  <a:cubicBezTo>
                    <a:pt x="447579" y="727251"/>
                    <a:pt x="428330" y="727251"/>
                    <a:pt x="447579" y="708002"/>
                  </a:cubicBezTo>
                  <a:cubicBezTo>
                    <a:pt x="447579" y="631002"/>
                    <a:pt x="409079" y="708002"/>
                    <a:pt x="389830" y="688752"/>
                  </a:cubicBezTo>
                  <a:cubicBezTo>
                    <a:pt x="255080" y="631003"/>
                    <a:pt x="351330" y="592503"/>
                    <a:pt x="332081" y="592503"/>
                  </a:cubicBezTo>
                  <a:cubicBezTo>
                    <a:pt x="293581" y="554003"/>
                    <a:pt x="312831" y="669503"/>
                    <a:pt x="216582" y="534754"/>
                  </a:cubicBezTo>
                  <a:cubicBezTo>
                    <a:pt x="197333" y="515504"/>
                    <a:pt x="235831" y="477004"/>
                    <a:pt x="235831" y="477004"/>
                  </a:cubicBezTo>
                  <a:cubicBezTo>
                    <a:pt x="216582" y="438505"/>
                    <a:pt x="197332" y="534754"/>
                    <a:pt x="139582" y="477004"/>
                  </a:cubicBezTo>
                  <a:cubicBezTo>
                    <a:pt x="139582" y="457755"/>
                    <a:pt x="120333" y="438505"/>
                    <a:pt x="101083" y="438505"/>
                  </a:cubicBezTo>
                  <a:cubicBezTo>
                    <a:pt x="466829" y="72758"/>
                    <a:pt x="1198363" y="939001"/>
                    <a:pt x="813364" y="1227782"/>
                  </a:cubicBezTo>
                  <a:close/>
                  <a:moveTo>
                    <a:pt x="640113" y="1266285"/>
                  </a:moveTo>
                  <a:cubicBezTo>
                    <a:pt x="332110" y="1208536"/>
                    <a:pt x="-72169" y="862035"/>
                    <a:pt x="81832" y="554003"/>
                  </a:cubicBezTo>
                  <a:cubicBezTo>
                    <a:pt x="-33666" y="919750"/>
                    <a:pt x="370583" y="1131535"/>
                    <a:pt x="640113" y="1266285"/>
                  </a:cubicBezTo>
                  <a:close/>
                  <a:moveTo>
                    <a:pt x="5375758" y="5116366"/>
                  </a:moveTo>
                  <a:cubicBezTo>
                    <a:pt x="5375758" y="4962365"/>
                    <a:pt x="5260259" y="4789122"/>
                    <a:pt x="4971508" y="4731368"/>
                  </a:cubicBezTo>
                  <a:cubicBezTo>
                    <a:pt x="4663505" y="4673618"/>
                    <a:pt x="4490263" y="4808367"/>
                    <a:pt x="4451760" y="4943113"/>
                  </a:cubicBezTo>
                  <a:cubicBezTo>
                    <a:pt x="4663505" y="5000863"/>
                    <a:pt x="4586509" y="4943113"/>
                    <a:pt x="4605761" y="4943113"/>
                  </a:cubicBezTo>
                  <a:cubicBezTo>
                    <a:pt x="4625012" y="4943113"/>
                    <a:pt x="4605761" y="4981613"/>
                    <a:pt x="4644261" y="4962363"/>
                  </a:cubicBezTo>
                  <a:cubicBezTo>
                    <a:pt x="4682761" y="4962363"/>
                    <a:pt x="4702010" y="4962363"/>
                    <a:pt x="4740510" y="4981612"/>
                  </a:cubicBezTo>
                  <a:cubicBezTo>
                    <a:pt x="4759759" y="4981612"/>
                    <a:pt x="4779010" y="4943113"/>
                    <a:pt x="4779010" y="4943113"/>
                  </a:cubicBezTo>
                  <a:cubicBezTo>
                    <a:pt x="4817510" y="4943113"/>
                    <a:pt x="4759761" y="4981612"/>
                    <a:pt x="4817510" y="5000862"/>
                  </a:cubicBezTo>
                  <a:lnTo>
                    <a:pt x="4875259" y="5000862"/>
                  </a:lnTo>
                  <a:cubicBezTo>
                    <a:pt x="4913759" y="4962362"/>
                    <a:pt x="4913759" y="5020111"/>
                    <a:pt x="4933008" y="5020111"/>
                  </a:cubicBezTo>
                  <a:cubicBezTo>
                    <a:pt x="5067758" y="5058611"/>
                    <a:pt x="5010008" y="5020111"/>
                    <a:pt x="5048507" y="5020111"/>
                  </a:cubicBezTo>
                  <a:cubicBezTo>
                    <a:pt x="5048507" y="5020111"/>
                    <a:pt x="5048507" y="5058611"/>
                    <a:pt x="5067756" y="5058611"/>
                  </a:cubicBezTo>
                  <a:cubicBezTo>
                    <a:pt x="5144756" y="5077860"/>
                    <a:pt x="5144756" y="5000862"/>
                    <a:pt x="5164005" y="5020111"/>
                  </a:cubicBezTo>
                  <a:cubicBezTo>
                    <a:pt x="5164005" y="5020111"/>
                    <a:pt x="5144756" y="5058611"/>
                    <a:pt x="5183254" y="5058611"/>
                  </a:cubicBezTo>
                  <a:cubicBezTo>
                    <a:pt x="5241004" y="5058611"/>
                    <a:pt x="5414251" y="5097111"/>
                    <a:pt x="5318005" y="5116360"/>
                  </a:cubicBezTo>
                  <a:cubicBezTo>
                    <a:pt x="5260255" y="5116360"/>
                    <a:pt x="5202506" y="5097111"/>
                    <a:pt x="5202506" y="5116360"/>
                  </a:cubicBezTo>
                  <a:cubicBezTo>
                    <a:pt x="5164006" y="5154860"/>
                    <a:pt x="5202506" y="5097111"/>
                    <a:pt x="5144756" y="5097111"/>
                  </a:cubicBezTo>
                  <a:lnTo>
                    <a:pt x="4952263" y="5116360"/>
                  </a:lnTo>
                  <a:cubicBezTo>
                    <a:pt x="4875263" y="5174110"/>
                    <a:pt x="4952263" y="5097111"/>
                    <a:pt x="4894513" y="5077860"/>
                  </a:cubicBezTo>
                  <a:cubicBezTo>
                    <a:pt x="4836764" y="5077860"/>
                    <a:pt x="4836764" y="5058611"/>
                    <a:pt x="4817514" y="5077860"/>
                  </a:cubicBezTo>
                  <a:cubicBezTo>
                    <a:pt x="4759764" y="5116360"/>
                    <a:pt x="4817514" y="5058611"/>
                    <a:pt x="4779014" y="5039361"/>
                  </a:cubicBezTo>
                  <a:cubicBezTo>
                    <a:pt x="4663515" y="4981611"/>
                    <a:pt x="4682765" y="5058610"/>
                    <a:pt x="4682765" y="5058610"/>
                  </a:cubicBezTo>
                  <a:cubicBezTo>
                    <a:pt x="4644265" y="5039361"/>
                    <a:pt x="4721264" y="5000861"/>
                    <a:pt x="4586515" y="5000861"/>
                  </a:cubicBezTo>
                  <a:cubicBezTo>
                    <a:pt x="4567266" y="5000861"/>
                    <a:pt x="4567266" y="5039361"/>
                    <a:pt x="4548016" y="5039361"/>
                  </a:cubicBezTo>
                  <a:cubicBezTo>
                    <a:pt x="4528766" y="5039361"/>
                    <a:pt x="4586515" y="4981611"/>
                    <a:pt x="4509516" y="4981611"/>
                  </a:cubicBezTo>
                  <a:cubicBezTo>
                    <a:pt x="4490266" y="4981611"/>
                    <a:pt x="4471016" y="4962362"/>
                    <a:pt x="4451766" y="4962362"/>
                  </a:cubicBezTo>
                  <a:cubicBezTo>
                    <a:pt x="4374767" y="5405105"/>
                    <a:pt x="5337301" y="5520642"/>
                    <a:pt x="5375794" y="5116363"/>
                  </a:cubicBezTo>
                  <a:close/>
                  <a:moveTo>
                    <a:pt x="5318008" y="4962365"/>
                  </a:moveTo>
                  <a:cubicBezTo>
                    <a:pt x="5144756" y="4769871"/>
                    <a:pt x="4682722" y="4615870"/>
                    <a:pt x="4528731" y="4885365"/>
                  </a:cubicBezTo>
                  <a:cubicBezTo>
                    <a:pt x="4759728" y="4635117"/>
                    <a:pt x="5087012" y="4827616"/>
                    <a:pt x="5318008" y="4962365"/>
                  </a:cubicBezTo>
                  <a:close/>
                  <a:moveTo>
                    <a:pt x="5606760" y="784961"/>
                  </a:moveTo>
                  <a:cubicBezTo>
                    <a:pt x="5626009" y="611708"/>
                    <a:pt x="5510510" y="419214"/>
                    <a:pt x="5183259" y="322967"/>
                  </a:cubicBezTo>
                  <a:cubicBezTo>
                    <a:pt x="4836763" y="226718"/>
                    <a:pt x="4624978" y="342216"/>
                    <a:pt x="4567224" y="515461"/>
                  </a:cubicBezTo>
                  <a:cubicBezTo>
                    <a:pt x="4798221" y="592461"/>
                    <a:pt x="4701974" y="515461"/>
                    <a:pt x="4740477" y="515461"/>
                  </a:cubicBezTo>
                  <a:cubicBezTo>
                    <a:pt x="4759726" y="515461"/>
                    <a:pt x="4740477" y="573210"/>
                    <a:pt x="4778976" y="553961"/>
                  </a:cubicBezTo>
                  <a:cubicBezTo>
                    <a:pt x="4817476" y="553961"/>
                    <a:pt x="4855976" y="573210"/>
                    <a:pt x="4894475" y="573210"/>
                  </a:cubicBezTo>
                  <a:cubicBezTo>
                    <a:pt x="4913725" y="573210"/>
                    <a:pt x="4932975" y="553961"/>
                    <a:pt x="4952224" y="553961"/>
                  </a:cubicBezTo>
                  <a:cubicBezTo>
                    <a:pt x="4971474" y="553961"/>
                    <a:pt x="4913725" y="573210"/>
                    <a:pt x="4990724" y="611710"/>
                  </a:cubicBezTo>
                  <a:lnTo>
                    <a:pt x="5048473" y="611710"/>
                  </a:lnTo>
                  <a:cubicBezTo>
                    <a:pt x="5106223" y="573210"/>
                    <a:pt x="5067723" y="630960"/>
                    <a:pt x="5106223" y="650210"/>
                  </a:cubicBezTo>
                  <a:cubicBezTo>
                    <a:pt x="5240972" y="707959"/>
                    <a:pt x="5202472" y="650210"/>
                    <a:pt x="5240972" y="650210"/>
                  </a:cubicBezTo>
                  <a:cubicBezTo>
                    <a:pt x="5240972" y="650210"/>
                    <a:pt x="5240972" y="688710"/>
                    <a:pt x="5260222" y="688710"/>
                  </a:cubicBezTo>
                  <a:cubicBezTo>
                    <a:pt x="5356471" y="727210"/>
                    <a:pt x="5356471" y="650210"/>
                    <a:pt x="5356471" y="650210"/>
                  </a:cubicBezTo>
                  <a:cubicBezTo>
                    <a:pt x="5375721" y="669459"/>
                    <a:pt x="5337222" y="707959"/>
                    <a:pt x="5394971" y="707959"/>
                  </a:cubicBezTo>
                  <a:cubicBezTo>
                    <a:pt x="5452720" y="707959"/>
                    <a:pt x="5664471" y="784959"/>
                    <a:pt x="5548972" y="784959"/>
                  </a:cubicBezTo>
                  <a:cubicBezTo>
                    <a:pt x="5471972" y="765710"/>
                    <a:pt x="5414222" y="765710"/>
                    <a:pt x="5394971" y="784959"/>
                  </a:cubicBezTo>
                  <a:cubicBezTo>
                    <a:pt x="5375721" y="823459"/>
                    <a:pt x="5394971" y="765710"/>
                    <a:pt x="5337222" y="746459"/>
                  </a:cubicBezTo>
                  <a:lnTo>
                    <a:pt x="5106224" y="746459"/>
                  </a:lnTo>
                  <a:cubicBezTo>
                    <a:pt x="5029225" y="823459"/>
                    <a:pt x="5125474" y="746459"/>
                    <a:pt x="5048475" y="707959"/>
                  </a:cubicBezTo>
                  <a:cubicBezTo>
                    <a:pt x="5009975" y="707959"/>
                    <a:pt x="4990726" y="688710"/>
                    <a:pt x="4971475" y="707959"/>
                  </a:cubicBezTo>
                  <a:cubicBezTo>
                    <a:pt x="4913727" y="746459"/>
                    <a:pt x="4971475" y="669459"/>
                    <a:pt x="4932976" y="650210"/>
                  </a:cubicBezTo>
                  <a:cubicBezTo>
                    <a:pt x="4817477" y="573210"/>
                    <a:pt x="4836726" y="669459"/>
                    <a:pt x="4817477" y="650210"/>
                  </a:cubicBezTo>
                  <a:cubicBezTo>
                    <a:pt x="4778978" y="650210"/>
                    <a:pt x="4875227" y="611710"/>
                    <a:pt x="4721228" y="592461"/>
                  </a:cubicBezTo>
                  <a:cubicBezTo>
                    <a:pt x="4682728" y="592461"/>
                    <a:pt x="4682728" y="630961"/>
                    <a:pt x="4663479" y="630961"/>
                  </a:cubicBezTo>
                  <a:cubicBezTo>
                    <a:pt x="4644230" y="630961"/>
                    <a:pt x="4701979" y="573211"/>
                    <a:pt x="4624979" y="553961"/>
                  </a:cubicBezTo>
                  <a:cubicBezTo>
                    <a:pt x="4605729" y="553961"/>
                    <a:pt x="4586480" y="534712"/>
                    <a:pt x="4567230" y="534712"/>
                  </a:cubicBezTo>
                  <a:cubicBezTo>
                    <a:pt x="4432480" y="1035208"/>
                    <a:pt x="5529760" y="1266245"/>
                    <a:pt x="5606804" y="784960"/>
                  </a:cubicBezTo>
                  <a:close/>
                  <a:moveTo>
                    <a:pt x="5549011" y="611708"/>
                  </a:moveTo>
                  <a:cubicBezTo>
                    <a:pt x="5375758" y="380711"/>
                    <a:pt x="4855980" y="168966"/>
                    <a:pt x="4663476" y="457707"/>
                  </a:cubicBezTo>
                  <a:cubicBezTo>
                    <a:pt x="4932976" y="188207"/>
                    <a:pt x="5298762" y="438458"/>
                    <a:pt x="5549011" y="611708"/>
                  </a:cubicBezTo>
                  <a:close/>
                  <a:moveTo>
                    <a:pt x="3392953" y="130463"/>
                  </a:moveTo>
                  <a:cubicBezTo>
                    <a:pt x="3296704" y="-4287"/>
                    <a:pt x="3065709" y="-62031"/>
                    <a:pt x="2776918" y="91963"/>
                  </a:cubicBezTo>
                  <a:cubicBezTo>
                    <a:pt x="2449674" y="265216"/>
                    <a:pt x="2391920" y="515464"/>
                    <a:pt x="2468916" y="669495"/>
                  </a:cubicBezTo>
                  <a:cubicBezTo>
                    <a:pt x="2680662" y="573246"/>
                    <a:pt x="2584414" y="573246"/>
                    <a:pt x="2603666" y="534745"/>
                  </a:cubicBezTo>
                  <a:cubicBezTo>
                    <a:pt x="2622915" y="534745"/>
                    <a:pt x="2642165" y="573245"/>
                    <a:pt x="2661415" y="553994"/>
                  </a:cubicBezTo>
                  <a:cubicBezTo>
                    <a:pt x="2680665" y="515494"/>
                    <a:pt x="2719164" y="496245"/>
                    <a:pt x="2738415" y="476995"/>
                  </a:cubicBezTo>
                  <a:cubicBezTo>
                    <a:pt x="2776914" y="457745"/>
                    <a:pt x="2757664" y="438495"/>
                    <a:pt x="2757664" y="419245"/>
                  </a:cubicBezTo>
                  <a:cubicBezTo>
                    <a:pt x="2796164" y="399996"/>
                    <a:pt x="2776914" y="457745"/>
                    <a:pt x="2834664" y="438495"/>
                  </a:cubicBezTo>
                  <a:lnTo>
                    <a:pt x="2892413" y="399995"/>
                  </a:lnTo>
                  <a:cubicBezTo>
                    <a:pt x="2892413" y="342246"/>
                    <a:pt x="2930913" y="399995"/>
                    <a:pt x="2950162" y="380746"/>
                  </a:cubicBezTo>
                  <a:cubicBezTo>
                    <a:pt x="3084912" y="322996"/>
                    <a:pt x="3027162" y="322996"/>
                    <a:pt x="3046412" y="303746"/>
                  </a:cubicBezTo>
                  <a:cubicBezTo>
                    <a:pt x="3046412" y="284496"/>
                    <a:pt x="3084911" y="303746"/>
                    <a:pt x="3084911" y="303746"/>
                  </a:cubicBezTo>
                  <a:cubicBezTo>
                    <a:pt x="3181160" y="265246"/>
                    <a:pt x="3123411" y="207497"/>
                    <a:pt x="3142660" y="207497"/>
                  </a:cubicBezTo>
                  <a:cubicBezTo>
                    <a:pt x="3161910" y="188247"/>
                    <a:pt x="3161910" y="245997"/>
                    <a:pt x="3200410" y="226746"/>
                  </a:cubicBezTo>
                  <a:cubicBezTo>
                    <a:pt x="3238909" y="168997"/>
                    <a:pt x="3431407" y="91996"/>
                    <a:pt x="3354411" y="168997"/>
                  </a:cubicBezTo>
                  <a:cubicBezTo>
                    <a:pt x="3296662" y="207497"/>
                    <a:pt x="3238912" y="226746"/>
                    <a:pt x="3258162" y="265246"/>
                  </a:cubicBezTo>
                  <a:cubicBezTo>
                    <a:pt x="3258162" y="322995"/>
                    <a:pt x="3238912" y="245997"/>
                    <a:pt x="3200413" y="284495"/>
                  </a:cubicBezTo>
                  <a:lnTo>
                    <a:pt x="3027160" y="438497"/>
                  </a:lnTo>
                  <a:cubicBezTo>
                    <a:pt x="3027160" y="553995"/>
                    <a:pt x="3027160" y="438497"/>
                    <a:pt x="2969411" y="457746"/>
                  </a:cubicBezTo>
                  <a:cubicBezTo>
                    <a:pt x="2911662" y="496246"/>
                    <a:pt x="2892411" y="476996"/>
                    <a:pt x="2892411" y="515495"/>
                  </a:cubicBezTo>
                  <a:cubicBezTo>
                    <a:pt x="2873162" y="592495"/>
                    <a:pt x="2873162" y="496246"/>
                    <a:pt x="2834662" y="515495"/>
                  </a:cubicBezTo>
                  <a:cubicBezTo>
                    <a:pt x="2699912" y="534745"/>
                    <a:pt x="2757662" y="592495"/>
                    <a:pt x="2738413" y="592495"/>
                  </a:cubicBezTo>
                  <a:cubicBezTo>
                    <a:pt x="2699913" y="611745"/>
                    <a:pt x="2757662" y="515495"/>
                    <a:pt x="2622914" y="611745"/>
                  </a:cubicBezTo>
                  <a:cubicBezTo>
                    <a:pt x="2603665" y="630994"/>
                    <a:pt x="2622914" y="669494"/>
                    <a:pt x="2622914" y="669494"/>
                  </a:cubicBezTo>
                  <a:cubicBezTo>
                    <a:pt x="2603665" y="688743"/>
                    <a:pt x="2603665" y="592494"/>
                    <a:pt x="2545915" y="650244"/>
                  </a:cubicBezTo>
                  <a:cubicBezTo>
                    <a:pt x="2526665" y="669494"/>
                    <a:pt x="2507415" y="669494"/>
                    <a:pt x="2488165" y="688744"/>
                  </a:cubicBezTo>
                  <a:cubicBezTo>
                    <a:pt x="2738414" y="1131487"/>
                    <a:pt x="3681653" y="515492"/>
                    <a:pt x="3392951" y="130464"/>
                  </a:cubicBezTo>
                  <a:close/>
                  <a:moveTo>
                    <a:pt x="3238952" y="34214"/>
                  </a:moveTo>
                  <a:cubicBezTo>
                    <a:pt x="2950201" y="-4286"/>
                    <a:pt x="2430423" y="207466"/>
                    <a:pt x="2507419" y="553962"/>
                  </a:cubicBezTo>
                  <a:cubicBezTo>
                    <a:pt x="2507419" y="168964"/>
                    <a:pt x="2930920" y="91968"/>
                    <a:pt x="3238952" y="34214"/>
                  </a:cubicBezTo>
                  <a:close/>
                  <a:moveTo>
                    <a:pt x="4240024" y="3268349"/>
                  </a:moveTo>
                  <a:lnTo>
                    <a:pt x="4240024" y="3191349"/>
                  </a:lnTo>
                  <a:lnTo>
                    <a:pt x="4259273" y="3191349"/>
                  </a:lnTo>
                  <a:cubicBezTo>
                    <a:pt x="4259273" y="3191349"/>
                    <a:pt x="4259273" y="3229849"/>
                    <a:pt x="4297773" y="3229849"/>
                  </a:cubicBezTo>
                  <a:lnTo>
                    <a:pt x="4394022" y="3229849"/>
                  </a:lnTo>
                  <a:cubicBezTo>
                    <a:pt x="4413272" y="3229849"/>
                    <a:pt x="4413272" y="3210599"/>
                    <a:pt x="4432522" y="3210599"/>
                  </a:cubicBezTo>
                  <a:cubicBezTo>
                    <a:pt x="4451772" y="3210599"/>
                    <a:pt x="4413273" y="3229849"/>
                    <a:pt x="4471022" y="3249099"/>
                  </a:cubicBezTo>
                  <a:lnTo>
                    <a:pt x="4528771" y="3268349"/>
                  </a:lnTo>
                  <a:cubicBezTo>
                    <a:pt x="4567271" y="3229849"/>
                    <a:pt x="4548021" y="3287598"/>
                    <a:pt x="4586520" y="3287598"/>
                  </a:cubicBezTo>
                  <a:cubicBezTo>
                    <a:pt x="4721270" y="3326098"/>
                    <a:pt x="4663520" y="3287598"/>
                    <a:pt x="4702019" y="3287598"/>
                  </a:cubicBezTo>
                  <a:cubicBezTo>
                    <a:pt x="4702019" y="3287598"/>
                    <a:pt x="4702019" y="3306848"/>
                    <a:pt x="4721269" y="3326098"/>
                  </a:cubicBezTo>
                  <a:cubicBezTo>
                    <a:pt x="4798268" y="3345347"/>
                    <a:pt x="4798268" y="3268349"/>
                    <a:pt x="4817517" y="3268349"/>
                  </a:cubicBezTo>
                  <a:cubicBezTo>
                    <a:pt x="4836767" y="3287598"/>
                    <a:pt x="4798268" y="3326098"/>
                    <a:pt x="4856017" y="3326098"/>
                  </a:cubicBezTo>
                  <a:cubicBezTo>
                    <a:pt x="4894517" y="3326098"/>
                    <a:pt x="5087014" y="3364598"/>
                    <a:pt x="4990767" y="3364598"/>
                  </a:cubicBezTo>
                  <a:cubicBezTo>
                    <a:pt x="4913768" y="3364598"/>
                    <a:pt x="4875269" y="3364598"/>
                    <a:pt x="4856017" y="3383847"/>
                  </a:cubicBezTo>
                  <a:cubicBezTo>
                    <a:pt x="4836768" y="3422347"/>
                    <a:pt x="4856017" y="3364598"/>
                    <a:pt x="4798268" y="3364598"/>
                  </a:cubicBezTo>
                  <a:lnTo>
                    <a:pt x="4605774" y="3364598"/>
                  </a:lnTo>
                  <a:cubicBezTo>
                    <a:pt x="4528774" y="3441597"/>
                    <a:pt x="4605774" y="3364598"/>
                    <a:pt x="4548025" y="3345348"/>
                  </a:cubicBezTo>
                  <a:cubicBezTo>
                    <a:pt x="4490275" y="3345348"/>
                    <a:pt x="4490275" y="3326099"/>
                    <a:pt x="4471025" y="3345348"/>
                  </a:cubicBezTo>
                  <a:cubicBezTo>
                    <a:pt x="4413276" y="3383848"/>
                    <a:pt x="4451775" y="3326099"/>
                    <a:pt x="4432525" y="3306848"/>
                  </a:cubicBezTo>
                  <a:cubicBezTo>
                    <a:pt x="4317026" y="3249099"/>
                    <a:pt x="4336276" y="3326098"/>
                    <a:pt x="4317026" y="3306848"/>
                  </a:cubicBezTo>
                  <a:cubicBezTo>
                    <a:pt x="4278527" y="3306848"/>
                    <a:pt x="4374776" y="3268349"/>
                    <a:pt x="4240027" y="3268349"/>
                  </a:cubicBezTo>
                  <a:close/>
                  <a:moveTo>
                    <a:pt x="4240024" y="3095096"/>
                  </a:moveTo>
                  <a:lnTo>
                    <a:pt x="4240024" y="3075847"/>
                  </a:lnTo>
                  <a:cubicBezTo>
                    <a:pt x="4432518" y="2902594"/>
                    <a:pt x="4817556" y="3037347"/>
                    <a:pt x="4971557" y="3229848"/>
                  </a:cubicBezTo>
                  <a:cubicBezTo>
                    <a:pt x="4759811" y="3095098"/>
                    <a:pt x="4471060" y="2921845"/>
                    <a:pt x="4240024" y="3095098"/>
                  </a:cubicBezTo>
                  <a:close/>
                  <a:moveTo>
                    <a:pt x="3181247" y="1612788"/>
                  </a:moveTo>
                  <a:cubicBezTo>
                    <a:pt x="3392992" y="1516539"/>
                    <a:pt x="3277496" y="1535789"/>
                    <a:pt x="3296745" y="1497290"/>
                  </a:cubicBezTo>
                  <a:cubicBezTo>
                    <a:pt x="3315994" y="1497290"/>
                    <a:pt x="3335245" y="1535790"/>
                    <a:pt x="3354494" y="1497290"/>
                  </a:cubicBezTo>
                  <a:cubicBezTo>
                    <a:pt x="3392994" y="1478040"/>
                    <a:pt x="3412244" y="1458790"/>
                    <a:pt x="3450743" y="1439540"/>
                  </a:cubicBezTo>
                  <a:cubicBezTo>
                    <a:pt x="3469993" y="1420291"/>
                    <a:pt x="3450743" y="1381791"/>
                    <a:pt x="3469993" y="1381791"/>
                  </a:cubicBezTo>
                  <a:cubicBezTo>
                    <a:pt x="3489242" y="1362542"/>
                    <a:pt x="3469993" y="1420291"/>
                    <a:pt x="3527742" y="1401041"/>
                  </a:cubicBezTo>
                  <a:lnTo>
                    <a:pt x="3585491" y="1362541"/>
                  </a:lnTo>
                  <a:cubicBezTo>
                    <a:pt x="3585491" y="1285541"/>
                    <a:pt x="3623991" y="1362541"/>
                    <a:pt x="3643241" y="1343291"/>
                  </a:cubicBezTo>
                  <a:cubicBezTo>
                    <a:pt x="3797242" y="1285542"/>
                    <a:pt x="3720240" y="1285542"/>
                    <a:pt x="3739490" y="1247042"/>
                  </a:cubicBezTo>
                  <a:cubicBezTo>
                    <a:pt x="3758739" y="1247042"/>
                    <a:pt x="3777989" y="1266292"/>
                    <a:pt x="3797239" y="1266292"/>
                  </a:cubicBezTo>
                  <a:cubicBezTo>
                    <a:pt x="3874239" y="1227792"/>
                    <a:pt x="3816488" y="1170043"/>
                    <a:pt x="3835739" y="1150793"/>
                  </a:cubicBezTo>
                  <a:cubicBezTo>
                    <a:pt x="3854988" y="1150793"/>
                    <a:pt x="3854988" y="1208542"/>
                    <a:pt x="3893488" y="1170043"/>
                  </a:cubicBezTo>
                  <a:cubicBezTo>
                    <a:pt x="3931988" y="1131543"/>
                    <a:pt x="4124485" y="1054544"/>
                    <a:pt x="4047489" y="1131543"/>
                  </a:cubicBezTo>
                  <a:cubicBezTo>
                    <a:pt x="3989740" y="1170043"/>
                    <a:pt x="3951240" y="1189292"/>
                    <a:pt x="3951240" y="1227792"/>
                  </a:cubicBezTo>
                  <a:cubicBezTo>
                    <a:pt x="3951240" y="1266292"/>
                    <a:pt x="3931991" y="1208542"/>
                    <a:pt x="3893491" y="1247041"/>
                  </a:cubicBezTo>
                  <a:lnTo>
                    <a:pt x="3720238" y="1401043"/>
                  </a:lnTo>
                  <a:cubicBezTo>
                    <a:pt x="3720238" y="1516541"/>
                    <a:pt x="3720238" y="1381793"/>
                    <a:pt x="3662489" y="1420292"/>
                  </a:cubicBezTo>
                  <a:cubicBezTo>
                    <a:pt x="3604740" y="1439541"/>
                    <a:pt x="3585489" y="1439541"/>
                    <a:pt x="3585489" y="1458792"/>
                  </a:cubicBezTo>
                  <a:cubicBezTo>
                    <a:pt x="3585489" y="1555041"/>
                    <a:pt x="3566240" y="1458792"/>
                    <a:pt x="3527740" y="1458792"/>
                  </a:cubicBezTo>
                  <a:cubicBezTo>
                    <a:pt x="3392990" y="1497292"/>
                    <a:pt x="3469991" y="1555041"/>
                    <a:pt x="3450740" y="1555041"/>
                  </a:cubicBezTo>
                  <a:cubicBezTo>
                    <a:pt x="3412241" y="1574290"/>
                    <a:pt x="3450740" y="1478041"/>
                    <a:pt x="3335242" y="1574290"/>
                  </a:cubicBezTo>
                  <a:cubicBezTo>
                    <a:pt x="3315993" y="1593540"/>
                    <a:pt x="3335242" y="1632040"/>
                    <a:pt x="3315993" y="1632040"/>
                  </a:cubicBezTo>
                  <a:cubicBezTo>
                    <a:pt x="3296743" y="1651289"/>
                    <a:pt x="3296743" y="1555040"/>
                    <a:pt x="3238993" y="1612790"/>
                  </a:cubicBezTo>
                  <a:cubicBezTo>
                    <a:pt x="3219743" y="1632040"/>
                    <a:pt x="3200493" y="1632040"/>
                    <a:pt x="3181244" y="1632040"/>
                  </a:cubicBezTo>
                  <a:cubicBezTo>
                    <a:pt x="3238993" y="1747538"/>
                    <a:pt x="3354496" y="1786041"/>
                    <a:pt x="3469995" y="1805292"/>
                  </a:cubicBezTo>
                  <a:cubicBezTo>
                    <a:pt x="3354496" y="1882292"/>
                    <a:pt x="3296742" y="1997787"/>
                    <a:pt x="3315994" y="2094043"/>
                  </a:cubicBezTo>
                  <a:cubicBezTo>
                    <a:pt x="3315994" y="2190293"/>
                    <a:pt x="3354493" y="2248045"/>
                    <a:pt x="3412242" y="2286538"/>
                  </a:cubicBezTo>
                  <a:cubicBezTo>
                    <a:pt x="3373743" y="2305787"/>
                    <a:pt x="3335243" y="2325038"/>
                    <a:pt x="3296744" y="2363537"/>
                  </a:cubicBezTo>
                  <a:cubicBezTo>
                    <a:pt x="3296744" y="2305788"/>
                    <a:pt x="3277495" y="2248039"/>
                    <a:pt x="3238995" y="2190285"/>
                  </a:cubicBezTo>
                  <a:cubicBezTo>
                    <a:pt x="3181245" y="2132536"/>
                    <a:pt x="3104245" y="2074786"/>
                    <a:pt x="2988746" y="2074786"/>
                  </a:cubicBezTo>
                  <a:cubicBezTo>
                    <a:pt x="3084996" y="1940036"/>
                    <a:pt x="3161999" y="1786035"/>
                    <a:pt x="3181241" y="1612792"/>
                  </a:cubicBezTo>
                  <a:close/>
                  <a:moveTo>
                    <a:pt x="2584463" y="2151788"/>
                  </a:moveTo>
                  <a:lnTo>
                    <a:pt x="2584463" y="2132538"/>
                  </a:lnTo>
                  <a:cubicBezTo>
                    <a:pt x="2622963" y="2017040"/>
                    <a:pt x="2565214" y="2074789"/>
                    <a:pt x="2565214" y="2036289"/>
                  </a:cubicBezTo>
                  <a:cubicBezTo>
                    <a:pt x="2584463" y="2017040"/>
                    <a:pt x="2622963" y="2036289"/>
                    <a:pt x="2622963" y="1997790"/>
                  </a:cubicBezTo>
                  <a:cubicBezTo>
                    <a:pt x="2622963" y="1959290"/>
                    <a:pt x="2642213" y="1940040"/>
                    <a:pt x="2642213" y="1901540"/>
                  </a:cubicBezTo>
                  <a:cubicBezTo>
                    <a:pt x="2661462" y="1863041"/>
                    <a:pt x="2622963" y="1863041"/>
                    <a:pt x="2642213" y="1843791"/>
                  </a:cubicBezTo>
                  <a:cubicBezTo>
                    <a:pt x="2642213" y="1805291"/>
                    <a:pt x="2661462" y="1863041"/>
                    <a:pt x="2699962" y="1805291"/>
                  </a:cubicBezTo>
                  <a:lnTo>
                    <a:pt x="2719211" y="1747542"/>
                  </a:lnTo>
                  <a:cubicBezTo>
                    <a:pt x="2680712" y="1689793"/>
                    <a:pt x="2738461" y="1728293"/>
                    <a:pt x="2757711" y="1709042"/>
                  </a:cubicBezTo>
                  <a:cubicBezTo>
                    <a:pt x="2853960" y="1574292"/>
                    <a:pt x="2796211" y="1612793"/>
                    <a:pt x="2796211" y="1574292"/>
                  </a:cubicBezTo>
                  <a:cubicBezTo>
                    <a:pt x="2796211" y="1555043"/>
                    <a:pt x="2815461" y="1574292"/>
                    <a:pt x="2834711" y="1555043"/>
                  </a:cubicBezTo>
                  <a:cubicBezTo>
                    <a:pt x="2892460" y="1478043"/>
                    <a:pt x="2796211" y="1458794"/>
                    <a:pt x="2815461" y="1439544"/>
                  </a:cubicBezTo>
                  <a:cubicBezTo>
                    <a:pt x="2834711" y="1439544"/>
                    <a:pt x="2873211" y="1478044"/>
                    <a:pt x="2873211" y="1420295"/>
                  </a:cubicBezTo>
                  <a:cubicBezTo>
                    <a:pt x="2873211" y="1362546"/>
                    <a:pt x="2988709" y="1189298"/>
                    <a:pt x="2969460" y="1285545"/>
                  </a:cubicBezTo>
                  <a:cubicBezTo>
                    <a:pt x="2950210" y="1362545"/>
                    <a:pt x="2911710" y="1420295"/>
                    <a:pt x="2930960" y="1439546"/>
                  </a:cubicBezTo>
                  <a:cubicBezTo>
                    <a:pt x="2969460" y="1478046"/>
                    <a:pt x="2911710" y="1439546"/>
                    <a:pt x="2911710" y="1478046"/>
                  </a:cubicBezTo>
                  <a:lnTo>
                    <a:pt x="2853961" y="1709043"/>
                  </a:lnTo>
                  <a:cubicBezTo>
                    <a:pt x="2911710" y="1805292"/>
                    <a:pt x="2853961" y="1689794"/>
                    <a:pt x="2815461" y="1766792"/>
                  </a:cubicBezTo>
                  <a:cubicBezTo>
                    <a:pt x="2796212" y="1805292"/>
                    <a:pt x="2776962" y="1824542"/>
                    <a:pt x="2796212" y="1843792"/>
                  </a:cubicBezTo>
                  <a:cubicBezTo>
                    <a:pt x="2834712" y="1920792"/>
                    <a:pt x="2757712" y="1843792"/>
                    <a:pt x="2738463" y="1863042"/>
                  </a:cubicBezTo>
                  <a:cubicBezTo>
                    <a:pt x="2642214" y="1978540"/>
                    <a:pt x="2738463" y="1978540"/>
                    <a:pt x="2719213" y="1997791"/>
                  </a:cubicBezTo>
                  <a:cubicBezTo>
                    <a:pt x="2699964" y="2017041"/>
                    <a:pt x="2680713" y="1920792"/>
                    <a:pt x="2642214" y="2074791"/>
                  </a:cubicBezTo>
                  <a:cubicBezTo>
                    <a:pt x="2622964" y="2094041"/>
                    <a:pt x="2661463" y="2113291"/>
                    <a:pt x="2661463" y="2132541"/>
                  </a:cubicBezTo>
                  <a:cubicBezTo>
                    <a:pt x="2661463" y="2151790"/>
                    <a:pt x="2603714" y="2094041"/>
                    <a:pt x="2584463" y="2151790"/>
                  </a:cubicBezTo>
                  <a:close/>
                  <a:moveTo>
                    <a:pt x="2430462" y="1978535"/>
                  </a:moveTo>
                  <a:cubicBezTo>
                    <a:pt x="2430462" y="1959286"/>
                    <a:pt x="2430462" y="1959286"/>
                    <a:pt x="2411213" y="1959286"/>
                  </a:cubicBezTo>
                  <a:cubicBezTo>
                    <a:pt x="2391963" y="1901536"/>
                    <a:pt x="2391963" y="1824536"/>
                    <a:pt x="2411213" y="1747540"/>
                  </a:cubicBezTo>
                  <a:cubicBezTo>
                    <a:pt x="2449712" y="1709040"/>
                    <a:pt x="2488212" y="1651291"/>
                    <a:pt x="2488212" y="1593539"/>
                  </a:cubicBezTo>
                  <a:lnTo>
                    <a:pt x="2488212" y="1574289"/>
                  </a:lnTo>
                  <a:cubicBezTo>
                    <a:pt x="2565212" y="1439540"/>
                    <a:pt x="2680707" y="1324041"/>
                    <a:pt x="2796215" y="1266287"/>
                  </a:cubicBezTo>
                  <a:cubicBezTo>
                    <a:pt x="2622962" y="1439540"/>
                    <a:pt x="2353472" y="1689788"/>
                    <a:pt x="2430468" y="1978569"/>
                  </a:cubicBezTo>
                  <a:close/>
                  <a:moveTo>
                    <a:pt x="2372713" y="1940035"/>
                  </a:moveTo>
                  <a:cubicBezTo>
                    <a:pt x="2276464" y="1901535"/>
                    <a:pt x="2141716" y="1901535"/>
                    <a:pt x="1987715" y="1920786"/>
                  </a:cubicBezTo>
                  <a:cubicBezTo>
                    <a:pt x="1891465" y="1940035"/>
                    <a:pt x="1795220" y="1978535"/>
                    <a:pt x="1737466" y="2017035"/>
                  </a:cubicBezTo>
                  <a:cubicBezTo>
                    <a:pt x="1737466" y="1940035"/>
                    <a:pt x="1737466" y="1882285"/>
                    <a:pt x="1698966" y="1805289"/>
                  </a:cubicBezTo>
                  <a:cubicBezTo>
                    <a:pt x="1910712" y="1901538"/>
                    <a:pt x="2218714" y="1901538"/>
                    <a:pt x="2372745" y="1786040"/>
                  </a:cubicBezTo>
                  <a:lnTo>
                    <a:pt x="2372745" y="1940041"/>
                  </a:lnTo>
                  <a:close/>
                  <a:moveTo>
                    <a:pt x="2372713" y="1978535"/>
                  </a:moveTo>
                  <a:lnTo>
                    <a:pt x="2391962" y="1997785"/>
                  </a:lnTo>
                  <a:cubicBezTo>
                    <a:pt x="2160965" y="1978535"/>
                    <a:pt x="1872214" y="1959285"/>
                    <a:pt x="1698932" y="2113283"/>
                  </a:cubicBezTo>
                  <a:cubicBezTo>
                    <a:pt x="1718181" y="2094034"/>
                    <a:pt x="1718181" y="2074783"/>
                    <a:pt x="1718181" y="2074783"/>
                  </a:cubicBezTo>
                  <a:cubicBezTo>
                    <a:pt x="1891434" y="1940033"/>
                    <a:pt x="2180176" y="1920782"/>
                    <a:pt x="2372719" y="1978534"/>
                  </a:cubicBezTo>
                  <a:close/>
                  <a:moveTo>
                    <a:pt x="2603710" y="2228784"/>
                  </a:moveTo>
                  <a:lnTo>
                    <a:pt x="2622959" y="2228784"/>
                  </a:lnTo>
                  <a:lnTo>
                    <a:pt x="2603710" y="2248033"/>
                  </a:lnTo>
                  <a:close/>
                  <a:moveTo>
                    <a:pt x="2930954" y="2132535"/>
                  </a:moveTo>
                  <a:lnTo>
                    <a:pt x="2950204" y="2113285"/>
                  </a:lnTo>
                  <a:lnTo>
                    <a:pt x="3065702" y="2113285"/>
                  </a:lnTo>
                  <a:cubicBezTo>
                    <a:pt x="3027202" y="2113285"/>
                    <a:pt x="2969453" y="2132535"/>
                    <a:pt x="2930952" y="2132535"/>
                  </a:cubicBezTo>
                  <a:close/>
                  <a:moveTo>
                    <a:pt x="2430457" y="1997785"/>
                  </a:moveTo>
                  <a:lnTo>
                    <a:pt x="2430457" y="2017034"/>
                  </a:lnTo>
                  <a:lnTo>
                    <a:pt x="2449707" y="2017034"/>
                  </a:lnTo>
                  <a:close/>
                  <a:moveTo>
                    <a:pt x="2276456" y="2594568"/>
                  </a:moveTo>
                  <a:cubicBezTo>
                    <a:pt x="2276456" y="2652317"/>
                    <a:pt x="2295705" y="2690817"/>
                    <a:pt x="2314956" y="2729318"/>
                  </a:cubicBezTo>
                  <a:cubicBezTo>
                    <a:pt x="2526701" y="2633069"/>
                    <a:pt x="2411205" y="2652318"/>
                    <a:pt x="2430454" y="2613819"/>
                  </a:cubicBezTo>
                  <a:cubicBezTo>
                    <a:pt x="2449704" y="2613819"/>
                    <a:pt x="2468954" y="2652319"/>
                    <a:pt x="2488203" y="2613819"/>
                  </a:cubicBezTo>
                  <a:cubicBezTo>
                    <a:pt x="2526703" y="2594570"/>
                    <a:pt x="2545953" y="2575319"/>
                    <a:pt x="2584453" y="2556070"/>
                  </a:cubicBezTo>
                  <a:cubicBezTo>
                    <a:pt x="2603702" y="2536820"/>
                    <a:pt x="2584453" y="2498321"/>
                    <a:pt x="2603702" y="2498321"/>
                  </a:cubicBezTo>
                  <a:cubicBezTo>
                    <a:pt x="2622951" y="2479071"/>
                    <a:pt x="2603702" y="2536820"/>
                    <a:pt x="2661451" y="2517570"/>
                  </a:cubicBezTo>
                  <a:lnTo>
                    <a:pt x="2719200" y="2459821"/>
                  </a:lnTo>
                  <a:cubicBezTo>
                    <a:pt x="2719200" y="2402072"/>
                    <a:pt x="2757700" y="2459821"/>
                    <a:pt x="2776950" y="2459821"/>
                  </a:cubicBezTo>
                  <a:cubicBezTo>
                    <a:pt x="2930951" y="2402072"/>
                    <a:pt x="2853949" y="2402072"/>
                    <a:pt x="2873199" y="2363572"/>
                  </a:cubicBezTo>
                  <a:cubicBezTo>
                    <a:pt x="2892448" y="2363572"/>
                    <a:pt x="2911699" y="2382821"/>
                    <a:pt x="2930948" y="2382821"/>
                  </a:cubicBezTo>
                  <a:cubicBezTo>
                    <a:pt x="3007948" y="2344321"/>
                    <a:pt x="2950198" y="2286572"/>
                    <a:pt x="2969448" y="2267323"/>
                  </a:cubicBezTo>
                  <a:cubicBezTo>
                    <a:pt x="2988698" y="2267323"/>
                    <a:pt x="3007948" y="2325072"/>
                    <a:pt x="3027197" y="2286572"/>
                  </a:cubicBezTo>
                  <a:cubicBezTo>
                    <a:pt x="3084947" y="2248072"/>
                    <a:pt x="3277446" y="2171074"/>
                    <a:pt x="3181198" y="2248072"/>
                  </a:cubicBezTo>
                  <a:cubicBezTo>
                    <a:pt x="3123449" y="2286572"/>
                    <a:pt x="3084950" y="2305821"/>
                    <a:pt x="3084950" y="2344321"/>
                  </a:cubicBezTo>
                  <a:cubicBezTo>
                    <a:pt x="3084950" y="2382821"/>
                    <a:pt x="3065700" y="2325072"/>
                    <a:pt x="3027200" y="2363571"/>
                  </a:cubicBezTo>
                  <a:lnTo>
                    <a:pt x="2853948" y="2517572"/>
                  </a:lnTo>
                  <a:cubicBezTo>
                    <a:pt x="2853948" y="2613821"/>
                    <a:pt x="2853948" y="2498323"/>
                    <a:pt x="2796198" y="2536821"/>
                  </a:cubicBezTo>
                  <a:cubicBezTo>
                    <a:pt x="2738449" y="2556071"/>
                    <a:pt x="2738449" y="2556071"/>
                    <a:pt x="2719199" y="2575321"/>
                  </a:cubicBezTo>
                  <a:cubicBezTo>
                    <a:pt x="2719199" y="2671570"/>
                    <a:pt x="2699949" y="2575321"/>
                    <a:pt x="2680699" y="2575321"/>
                  </a:cubicBezTo>
                  <a:cubicBezTo>
                    <a:pt x="2526697" y="2613821"/>
                    <a:pt x="2603699" y="2671570"/>
                    <a:pt x="2584450" y="2671570"/>
                  </a:cubicBezTo>
                  <a:cubicBezTo>
                    <a:pt x="2545950" y="2690820"/>
                    <a:pt x="2584450" y="2594571"/>
                    <a:pt x="2468951" y="2690820"/>
                  </a:cubicBezTo>
                  <a:cubicBezTo>
                    <a:pt x="2449702" y="2710069"/>
                    <a:pt x="2468951" y="2748569"/>
                    <a:pt x="2449702" y="2748569"/>
                  </a:cubicBezTo>
                  <a:cubicBezTo>
                    <a:pt x="2430452" y="2767818"/>
                    <a:pt x="2449702" y="2671569"/>
                    <a:pt x="2372702" y="2729320"/>
                  </a:cubicBezTo>
                  <a:cubicBezTo>
                    <a:pt x="2353453" y="2748569"/>
                    <a:pt x="2334202" y="2748569"/>
                    <a:pt x="2314953" y="2748569"/>
                  </a:cubicBezTo>
                  <a:cubicBezTo>
                    <a:pt x="2334202" y="2787069"/>
                    <a:pt x="2353453" y="2806318"/>
                    <a:pt x="2372702" y="2825569"/>
                  </a:cubicBezTo>
                  <a:cubicBezTo>
                    <a:pt x="2314953" y="2825569"/>
                    <a:pt x="2276453" y="2864069"/>
                    <a:pt x="2237952" y="2883318"/>
                  </a:cubicBezTo>
                  <a:cubicBezTo>
                    <a:pt x="2257202" y="2844818"/>
                    <a:pt x="2257202" y="2806318"/>
                    <a:pt x="2237952" y="2748568"/>
                  </a:cubicBezTo>
                  <a:cubicBezTo>
                    <a:pt x="2218703" y="2748568"/>
                    <a:pt x="2199452" y="2767818"/>
                    <a:pt x="2180203" y="2767818"/>
                  </a:cubicBezTo>
                  <a:cubicBezTo>
                    <a:pt x="2103203" y="2767818"/>
                    <a:pt x="2160953" y="2844817"/>
                    <a:pt x="2141703" y="2844817"/>
                  </a:cubicBezTo>
                  <a:cubicBezTo>
                    <a:pt x="2122454" y="2844817"/>
                    <a:pt x="2122454" y="2787068"/>
                    <a:pt x="2083954" y="2806317"/>
                  </a:cubicBezTo>
                  <a:cubicBezTo>
                    <a:pt x="1929952" y="2806317"/>
                    <a:pt x="2026204" y="2844817"/>
                    <a:pt x="1987705" y="2864067"/>
                  </a:cubicBezTo>
                  <a:cubicBezTo>
                    <a:pt x="1968455" y="2864067"/>
                    <a:pt x="1987705" y="2787067"/>
                    <a:pt x="1852955" y="2844817"/>
                  </a:cubicBezTo>
                  <a:cubicBezTo>
                    <a:pt x="1833705" y="2864067"/>
                    <a:pt x="1891455" y="2941066"/>
                    <a:pt x="1814455" y="2883317"/>
                  </a:cubicBezTo>
                  <a:cubicBezTo>
                    <a:pt x="1795205" y="2864068"/>
                    <a:pt x="1795205" y="2883317"/>
                    <a:pt x="1737455" y="2902567"/>
                  </a:cubicBezTo>
                  <a:cubicBezTo>
                    <a:pt x="1660456" y="2921816"/>
                    <a:pt x="1756705" y="2998816"/>
                    <a:pt x="1679706" y="2921816"/>
                  </a:cubicBezTo>
                  <a:lnTo>
                    <a:pt x="1448709" y="2921816"/>
                  </a:lnTo>
                  <a:cubicBezTo>
                    <a:pt x="1390960" y="2921816"/>
                    <a:pt x="1429460" y="2979565"/>
                    <a:pt x="1390960" y="2921816"/>
                  </a:cubicBezTo>
                  <a:cubicBezTo>
                    <a:pt x="1371710" y="2902567"/>
                    <a:pt x="1313960" y="2921816"/>
                    <a:pt x="1256210" y="2921816"/>
                  </a:cubicBezTo>
                  <a:cubicBezTo>
                    <a:pt x="1140711" y="2921816"/>
                    <a:pt x="1333210" y="2864067"/>
                    <a:pt x="1390960" y="2864067"/>
                  </a:cubicBezTo>
                  <a:cubicBezTo>
                    <a:pt x="1448710" y="2864067"/>
                    <a:pt x="1410209" y="2825567"/>
                    <a:pt x="1429460" y="2806317"/>
                  </a:cubicBezTo>
                  <a:cubicBezTo>
                    <a:pt x="1448709" y="2806317"/>
                    <a:pt x="1448709" y="2883317"/>
                    <a:pt x="1544958" y="2864067"/>
                  </a:cubicBezTo>
                  <a:cubicBezTo>
                    <a:pt x="1564207" y="2864067"/>
                    <a:pt x="1564207" y="2825567"/>
                    <a:pt x="1564207" y="2825567"/>
                  </a:cubicBezTo>
                  <a:cubicBezTo>
                    <a:pt x="1602707" y="2825567"/>
                    <a:pt x="1544958" y="2883316"/>
                    <a:pt x="1698957" y="2825567"/>
                  </a:cubicBezTo>
                  <a:cubicBezTo>
                    <a:pt x="1718207" y="2825567"/>
                    <a:pt x="1718207" y="2748567"/>
                    <a:pt x="1756707" y="2806317"/>
                  </a:cubicBezTo>
                  <a:lnTo>
                    <a:pt x="1814456" y="2787068"/>
                  </a:lnTo>
                  <a:cubicBezTo>
                    <a:pt x="1891455" y="2767818"/>
                    <a:pt x="1833705" y="2729319"/>
                    <a:pt x="1872205" y="2729319"/>
                  </a:cubicBezTo>
                  <a:cubicBezTo>
                    <a:pt x="1872205" y="2729319"/>
                    <a:pt x="1891455" y="2767818"/>
                    <a:pt x="1910705" y="2767818"/>
                  </a:cubicBezTo>
                  <a:lnTo>
                    <a:pt x="2026204" y="2767818"/>
                  </a:lnTo>
                  <a:cubicBezTo>
                    <a:pt x="2064703" y="2767818"/>
                    <a:pt x="2045453" y="2729319"/>
                    <a:pt x="2064703" y="2729319"/>
                  </a:cubicBezTo>
                  <a:cubicBezTo>
                    <a:pt x="2103203" y="2729319"/>
                    <a:pt x="2006954" y="2806318"/>
                    <a:pt x="2237956" y="2729319"/>
                  </a:cubicBezTo>
                  <a:cubicBezTo>
                    <a:pt x="2237956" y="2690819"/>
                    <a:pt x="2218707" y="2652319"/>
                    <a:pt x="2180207" y="2613820"/>
                  </a:cubicBezTo>
                  <a:cubicBezTo>
                    <a:pt x="2218707" y="2613820"/>
                    <a:pt x="2257206" y="2594571"/>
                    <a:pt x="2276456" y="2594571"/>
                  </a:cubicBezTo>
                  <a:close/>
                  <a:moveTo>
                    <a:pt x="1621918" y="2536819"/>
                  </a:moveTo>
                  <a:lnTo>
                    <a:pt x="1641168" y="2556068"/>
                  </a:lnTo>
                  <a:cubicBezTo>
                    <a:pt x="1506418" y="2613817"/>
                    <a:pt x="1371668" y="2690818"/>
                    <a:pt x="1256170" y="2748562"/>
                  </a:cubicBezTo>
                  <a:cubicBezTo>
                    <a:pt x="1333169" y="2652313"/>
                    <a:pt x="1467915" y="2575309"/>
                    <a:pt x="1621917" y="2536817"/>
                  </a:cubicBezTo>
                  <a:close/>
                  <a:moveTo>
                    <a:pt x="2122415" y="2633068"/>
                  </a:moveTo>
                  <a:cubicBezTo>
                    <a:pt x="2141665" y="2652317"/>
                    <a:pt x="2141665" y="2652317"/>
                    <a:pt x="2141665" y="2671567"/>
                  </a:cubicBezTo>
                  <a:cubicBezTo>
                    <a:pt x="2141665" y="2671567"/>
                    <a:pt x="2122415" y="2652318"/>
                    <a:pt x="2122415" y="2633068"/>
                  </a:cubicBezTo>
                  <a:close/>
                  <a:moveTo>
                    <a:pt x="2334161" y="2575318"/>
                  </a:moveTo>
                  <a:lnTo>
                    <a:pt x="2353410" y="2556069"/>
                  </a:lnTo>
                  <a:cubicBezTo>
                    <a:pt x="2334161" y="2575318"/>
                    <a:pt x="2334161" y="2613818"/>
                    <a:pt x="2334161" y="2633069"/>
                  </a:cubicBezTo>
                  <a:lnTo>
                    <a:pt x="2334161" y="2575319"/>
                  </a:lnTo>
                  <a:close/>
                  <a:moveTo>
                    <a:pt x="1583377" y="1747538"/>
                  </a:moveTo>
                  <a:lnTo>
                    <a:pt x="1602626" y="1766788"/>
                  </a:lnTo>
                  <a:cubicBezTo>
                    <a:pt x="1525626" y="1824537"/>
                    <a:pt x="1621875" y="1843787"/>
                    <a:pt x="1602626" y="1863037"/>
                  </a:cubicBezTo>
                  <a:cubicBezTo>
                    <a:pt x="1583377" y="1863037"/>
                    <a:pt x="1564126" y="1843787"/>
                    <a:pt x="1544877" y="1863037"/>
                  </a:cubicBezTo>
                  <a:cubicBezTo>
                    <a:pt x="1410127" y="1959286"/>
                    <a:pt x="1506377" y="1940036"/>
                    <a:pt x="1487127" y="1959286"/>
                  </a:cubicBezTo>
                  <a:cubicBezTo>
                    <a:pt x="1487127" y="1978535"/>
                    <a:pt x="1448628" y="1901536"/>
                    <a:pt x="1390878" y="2036285"/>
                  </a:cubicBezTo>
                  <a:cubicBezTo>
                    <a:pt x="1371629" y="2074785"/>
                    <a:pt x="1467878" y="2094035"/>
                    <a:pt x="1371629" y="2094035"/>
                  </a:cubicBezTo>
                  <a:cubicBezTo>
                    <a:pt x="1352380" y="2094035"/>
                    <a:pt x="1352380" y="2113284"/>
                    <a:pt x="1333129" y="2151784"/>
                  </a:cubicBezTo>
                  <a:cubicBezTo>
                    <a:pt x="1275380" y="2209533"/>
                    <a:pt x="1390878" y="2228784"/>
                    <a:pt x="1294629" y="2209533"/>
                  </a:cubicBezTo>
                  <a:lnTo>
                    <a:pt x="1102135" y="2344283"/>
                  </a:lnTo>
                  <a:cubicBezTo>
                    <a:pt x="1063635" y="2382783"/>
                    <a:pt x="1121384" y="2402032"/>
                    <a:pt x="1063635" y="2402032"/>
                  </a:cubicBezTo>
                  <a:cubicBezTo>
                    <a:pt x="1044386" y="2382783"/>
                    <a:pt x="1005886" y="2421282"/>
                    <a:pt x="948137" y="2479032"/>
                  </a:cubicBezTo>
                  <a:cubicBezTo>
                    <a:pt x="871137" y="2536781"/>
                    <a:pt x="986636" y="2363534"/>
                    <a:pt x="1025136" y="2344282"/>
                  </a:cubicBezTo>
                  <a:cubicBezTo>
                    <a:pt x="1082886" y="2305782"/>
                    <a:pt x="1025136" y="2286533"/>
                    <a:pt x="1025136" y="2267282"/>
                  </a:cubicBezTo>
                  <a:cubicBezTo>
                    <a:pt x="1044386" y="2248033"/>
                    <a:pt x="1082886" y="2325032"/>
                    <a:pt x="1140635" y="2248033"/>
                  </a:cubicBezTo>
                  <a:cubicBezTo>
                    <a:pt x="1159884" y="2228784"/>
                    <a:pt x="1121385" y="2209533"/>
                    <a:pt x="1140635" y="2190284"/>
                  </a:cubicBezTo>
                  <a:cubicBezTo>
                    <a:pt x="1179135" y="2190284"/>
                    <a:pt x="1159884" y="2248033"/>
                    <a:pt x="1256133" y="2113284"/>
                  </a:cubicBezTo>
                  <a:cubicBezTo>
                    <a:pt x="1256133" y="2094035"/>
                    <a:pt x="1217634" y="2055535"/>
                    <a:pt x="1275383" y="2074784"/>
                  </a:cubicBezTo>
                  <a:lnTo>
                    <a:pt x="1313883" y="2017035"/>
                  </a:lnTo>
                  <a:cubicBezTo>
                    <a:pt x="1352383" y="1959286"/>
                    <a:pt x="1294633" y="1959286"/>
                    <a:pt x="1313883" y="1940035"/>
                  </a:cubicBezTo>
                  <a:cubicBezTo>
                    <a:pt x="1333132" y="1940035"/>
                    <a:pt x="1352383" y="1959285"/>
                    <a:pt x="1371632" y="1940035"/>
                  </a:cubicBezTo>
                  <a:cubicBezTo>
                    <a:pt x="1410132" y="1920786"/>
                    <a:pt x="1429381" y="1882286"/>
                    <a:pt x="1467881" y="1863036"/>
                  </a:cubicBezTo>
                  <a:cubicBezTo>
                    <a:pt x="1487130" y="1843786"/>
                    <a:pt x="1448631" y="1824536"/>
                    <a:pt x="1467881" y="1824536"/>
                  </a:cubicBezTo>
                  <a:cubicBezTo>
                    <a:pt x="1506381" y="1805286"/>
                    <a:pt x="1487130" y="1882285"/>
                    <a:pt x="1583379" y="1747536"/>
                  </a:cubicBezTo>
                  <a:close/>
                  <a:moveTo>
                    <a:pt x="2411157" y="1420294"/>
                  </a:moveTo>
                  <a:cubicBezTo>
                    <a:pt x="2218663" y="1189297"/>
                    <a:pt x="1698875" y="1035296"/>
                    <a:pt x="1525622" y="1343294"/>
                  </a:cubicBezTo>
                  <a:cubicBezTo>
                    <a:pt x="1775871" y="1035292"/>
                    <a:pt x="2160908" y="1266295"/>
                    <a:pt x="2411157" y="1420294"/>
                  </a:cubicBezTo>
                  <a:close/>
                  <a:moveTo>
                    <a:pt x="851844" y="2344321"/>
                  </a:moveTo>
                  <a:cubicBezTo>
                    <a:pt x="871093" y="2036319"/>
                    <a:pt x="1179088" y="1593537"/>
                    <a:pt x="1506381" y="1728287"/>
                  </a:cubicBezTo>
                  <a:cubicBezTo>
                    <a:pt x="1121382" y="1651287"/>
                    <a:pt x="967381" y="2055531"/>
                    <a:pt x="851844" y="2344321"/>
                  </a:cubicBezTo>
                  <a:close/>
                  <a:moveTo>
                    <a:pt x="3527639" y="3037352"/>
                  </a:moveTo>
                  <a:cubicBezTo>
                    <a:pt x="3604639" y="3018102"/>
                    <a:pt x="3681641" y="2979602"/>
                    <a:pt x="3758636" y="2921853"/>
                  </a:cubicBezTo>
                  <a:cubicBezTo>
                    <a:pt x="3777886" y="2902604"/>
                    <a:pt x="3797136" y="2902604"/>
                    <a:pt x="3816385" y="2902604"/>
                  </a:cubicBezTo>
                  <a:cubicBezTo>
                    <a:pt x="3835635" y="2902604"/>
                    <a:pt x="3835635" y="2921853"/>
                    <a:pt x="3835635" y="2921853"/>
                  </a:cubicBezTo>
                  <a:cubicBezTo>
                    <a:pt x="3604638" y="2960353"/>
                    <a:pt x="3431385" y="3191353"/>
                    <a:pt x="3277354" y="3364596"/>
                  </a:cubicBezTo>
                  <a:cubicBezTo>
                    <a:pt x="3315854" y="3249097"/>
                    <a:pt x="3412104" y="3133599"/>
                    <a:pt x="3527603" y="3037352"/>
                  </a:cubicBezTo>
                  <a:close/>
                  <a:moveTo>
                    <a:pt x="3546889" y="1786061"/>
                  </a:moveTo>
                  <a:cubicBezTo>
                    <a:pt x="3643138" y="1766811"/>
                    <a:pt x="3739383" y="1747561"/>
                    <a:pt x="3816388" y="1689811"/>
                  </a:cubicBezTo>
                  <a:cubicBezTo>
                    <a:pt x="4008883" y="1651312"/>
                    <a:pt x="4182135" y="1689811"/>
                    <a:pt x="4278383" y="1843813"/>
                  </a:cubicBezTo>
                  <a:cubicBezTo>
                    <a:pt x="4028134" y="1555062"/>
                    <a:pt x="3643097" y="1766813"/>
                    <a:pt x="3373597" y="1920812"/>
                  </a:cubicBezTo>
                  <a:cubicBezTo>
                    <a:pt x="3431346" y="1882313"/>
                    <a:pt x="3489095" y="1824563"/>
                    <a:pt x="3546849" y="1786062"/>
                  </a:cubicBezTo>
                  <a:close/>
                  <a:moveTo>
                    <a:pt x="3931887" y="996783"/>
                  </a:moveTo>
                  <a:cubicBezTo>
                    <a:pt x="3643136" y="958283"/>
                    <a:pt x="3142610" y="1170036"/>
                    <a:pt x="3200354" y="1516531"/>
                  </a:cubicBezTo>
                  <a:cubicBezTo>
                    <a:pt x="3200354" y="1131533"/>
                    <a:pt x="3643097" y="1054537"/>
                    <a:pt x="3931887" y="996783"/>
                  </a:cubicBezTo>
                  <a:close/>
                  <a:moveTo>
                    <a:pt x="3951136" y="2690807"/>
                  </a:moveTo>
                  <a:cubicBezTo>
                    <a:pt x="3970386" y="2671558"/>
                    <a:pt x="3970386" y="2652307"/>
                    <a:pt x="3970386" y="2633058"/>
                  </a:cubicBezTo>
                  <a:cubicBezTo>
                    <a:pt x="3989635" y="2633058"/>
                    <a:pt x="4008886" y="2613809"/>
                    <a:pt x="4028135" y="2613809"/>
                  </a:cubicBezTo>
                  <a:cubicBezTo>
                    <a:pt x="4047385" y="2613809"/>
                    <a:pt x="4047385" y="2575309"/>
                    <a:pt x="4066635" y="2575309"/>
                  </a:cubicBezTo>
                  <a:cubicBezTo>
                    <a:pt x="4085884" y="2556059"/>
                    <a:pt x="4047385" y="2613809"/>
                    <a:pt x="4124384" y="2594558"/>
                  </a:cubicBezTo>
                  <a:lnTo>
                    <a:pt x="4182134" y="2575309"/>
                  </a:lnTo>
                  <a:cubicBezTo>
                    <a:pt x="4220633" y="2536809"/>
                    <a:pt x="4220633" y="2594558"/>
                    <a:pt x="4239883" y="2594558"/>
                  </a:cubicBezTo>
                  <a:cubicBezTo>
                    <a:pt x="4413135" y="2575309"/>
                    <a:pt x="4336132" y="2556058"/>
                    <a:pt x="4374633" y="2536809"/>
                  </a:cubicBezTo>
                  <a:cubicBezTo>
                    <a:pt x="4374633" y="2536809"/>
                    <a:pt x="4393882" y="2556058"/>
                    <a:pt x="4413133" y="2556058"/>
                  </a:cubicBezTo>
                  <a:cubicBezTo>
                    <a:pt x="4432383" y="2556058"/>
                    <a:pt x="4451633" y="2556058"/>
                    <a:pt x="4451633" y="2536809"/>
                  </a:cubicBezTo>
                  <a:cubicBezTo>
                    <a:pt x="4490132" y="2556058"/>
                    <a:pt x="4509381" y="2556058"/>
                    <a:pt x="4528632" y="2575309"/>
                  </a:cubicBezTo>
                  <a:lnTo>
                    <a:pt x="4509383" y="2575309"/>
                  </a:lnTo>
                  <a:lnTo>
                    <a:pt x="4297637" y="2671558"/>
                  </a:lnTo>
                  <a:cubicBezTo>
                    <a:pt x="4259137" y="2767807"/>
                    <a:pt x="4316887" y="2652308"/>
                    <a:pt x="4239888" y="2671558"/>
                  </a:cubicBezTo>
                  <a:cubicBezTo>
                    <a:pt x="4182138" y="2690807"/>
                    <a:pt x="4162888" y="2671558"/>
                    <a:pt x="4162888" y="2690807"/>
                  </a:cubicBezTo>
                  <a:cubicBezTo>
                    <a:pt x="4124388" y="2767807"/>
                    <a:pt x="4143639" y="2671558"/>
                    <a:pt x="4105139" y="2671558"/>
                  </a:cubicBezTo>
                  <a:cubicBezTo>
                    <a:pt x="3951137" y="2652308"/>
                    <a:pt x="4008890" y="2729307"/>
                    <a:pt x="3989640" y="2729307"/>
                  </a:cubicBezTo>
                  <a:cubicBezTo>
                    <a:pt x="3970391" y="2729307"/>
                    <a:pt x="3989640" y="2690807"/>
                    <a:pt x="3951140" y="2690807"/>
                  </a:cubicBezTo>
                  <a:close/>
                  <a:moveTo>
                    <a:pt x="3951136" y="2402056"/>
                  </a:moveTo>
                  <a:lnTo>
                    <a:pt x="3931887" y="2382807"/>
                  </a:lnTo>
                  <a:cubicBezTo>
                    <a:pt x="3912638" y="2402056"/>
                    <a:pt x="3912638" y="2421306"/>
                    <a:pt x="3893387" y="2421306"/>
                  </a:cubicBezTo>
                  <a:cubicBezTo>
                    <a:pt x="3854887" y="2440556"/>
                    <a:pt x="3854887" y="2459806"/>
                    <a:pt x="3854887" y="2459806"/>
                  </a:cubicBezTo>
                  <a:cubicBezTo>
                    <a:pt x="3854887" y="2479056"/>
                    <a:pt x="3854887" y="2479056"/>
                    <a:pt x="3835638" y="2498306"/>
                  </a:cubicBezTo>
                  <a:cubicBezTo>
                    <a:pt x="3835638" y="2479057"/>
                    <a:pt x="3835638" y="2479057"/>
                    <a:pt x="3816388" y="2479057"/>
                  </a:cubicBezTo>
                  <a:cubicBezTo>
                    <a:pt x="3854888" y="2440557"/>
                    <a:pt x="3893388" y="2402057"/>
                    <a:pt x="3951138" y="2363558"/>
                  </a:cubicBezTo>
                  <a:cubicBezTo>
                    <a:pt x="4028138" y="2363558"/>
                    <a:pt x="4085888" y="2325058"/>
                    <a:pt x="4143633" y="2305809"/>
                  </a:cubicBezTo>
                  <a:lnTo>
                    <a:pt x="4182132" y="2286559"/>
                  </a:lnTo>
                  <a:lnTo>
                    <a:pt x="4182132" y="2325059"/>
                  </a:lnTo>
                  <a:cubicBezTo>
                    <a:pt x="4105133" y="2325059"/>
                    <a:pt x="4008880" y="2363559"/>
                    <a:pt x="3951136" y="2402059"/>
                  </a:cubicBezTo>
                  <a:close/>
                  <a:moveTo>
                    <a:pt x="3758642" y="2517554"/>
                  </a:moveTo>
                  <a:cubicBezTo>
                    <a:pt x="3739393" y="2536804"/>
                    <a:pt x="3739393" y="2536804"/>
                    <a:pt x="3739393" y="2556054"/>
                  </a:cubicBezTo>
                  <a:lnTo>
                    <a:pt x="3720143" y="2575304"/>
                  </a:lnTo>
                  <a:cubicBezTo>
                    <a:pt x="3720143" y="2556054"/>
                    <a:pt x="3681644" y="2536804"/>
                    <a:pt x="3623894" y="2613803"/>
                  </a:cubicBezTo>
                  <a:cubicBezTo>
                    <a:pt x="3604645" y="2633053"/>
                    <a:pt x="3681644" y="2690803"/>
                    <a:pt x="3604645" y="2671553"/>
                  </a:cubicBezTo>
                  <a:cubicBezTo>
                    <a:pt x="3566145" y="2652303"/>
                    <a:pt x="3566145" y="2671553"/>
                    <a:pt x="3527645" y="2710053"/>
                  </a:cubicBezTo>
                  <a:cubicBezTo>
                    <a:pt x="3469896" y="2748552"/>
                    <a:pt x="3566145" y="2787052"/>
                    <a:pt x="3469896" y="2748552"/>
                  </a:cubicBezTo>
                  <a:lnTo>
                    <a:pt x="3258150" y="2825552"/>
                  </a:lnTo>
                  <a:cubicBezTo>
                    <a:pt x="3200401" y="2844801"/>
                    <a:pt x="3258150" y="2883301"/>
                    <a:pt x="3200401" y="2864052"/>
                  </a:cubicBezTo>
                  <a:cubicBezTo>
                    <a:pt x="3181152" y="2844803"/>
                    <a:pt x="3142652" y="2883301"/>
                    <a:pt x="3065651" y="2902552"/>
                  </a:cubicBezTo>
                  <a:cubicBezTo>
                    <a:pt x="2969402" y="2941052"/>
                    <a:pt x="3142651" y="2806303"/>
                    <a:pt x="3200401" y="2806303"/>
                  </a:cubicBezTo>
                  <a:cubicBezTo>
                    <a:pt x="3238901" y="2787053"/>
                    <a:pt x="3200401" y="2748553"/>
                    <a:pt x="3200401" y="2729303"/>
                  </a:cubicBezTo>
                  <a:cubicBezTo>
                    <a:pt x="3219650" y="2710054"/>
                    <a:pt x="3238901" y="2806303"/>
                    <a:pt x="3315899" y="2748552"/>
                  </a:cubicBezTo>
                  <a:cubicBezTo>
                    <a:pt x="3335149" y="2729303"/>
                    <a:pt x="3315899" y="2690803"/>
                    <a:pt x="3335149" y="2690803"/>
                  </a:cubicBezTo>
                  <a:cubicBezTo>
                    <a:pt x="3373649" y="2690803"/>
                    <a:pt x="3335149" y="2748552"/>
                    <a:pt x="3469899" y="2652303"/>
                  </a:cubicBezTo>
                  <a:cubicBezTo>
                    <a:pt x="3489148" y="2633054"/>
                    <a:pt x="3450650" y="2575304"/>
                    <a:pt x="3489148" y="2613803"/>
                  </a:cubicBezTo>
                  <a:lnTo>
                    <a:pt x="3566148" y="2575304"/>
                  </a:lnTo>
                  <a:cubicBezTo>
                    <a:pt x="3604648" y="2536804"/>
                    <a:pt x="3546898" y="2517554"/>
                    <a:pt x="3585397" y="2517554"/>
                  </a:cubicBezTo>
                  <a:cubicBezTo>
                    <a:pt x="3604647" y="2498305"/>
                    <a:pt x="3623897" y="2536804"/>
                    <a:pt x="3643147" y="2517554"/>
                  </a:cubicBezTo>
                  <a:cubicBezTo>
                    <a:pt x="3681646" y="2498305"/>
                    <a:pt x="3700896" y="2479055"/>
                    <a:pt x="3739396" y="2479055"/>
                  </a:cubicBezTo>
                  <a:cubicBezTo>
                    <a:pt x="3777896" y="2459805"/>
                    <a:pt x="3739396" y="2440555"/>
                    <a:pt x="3758645" y="2421305"/>
                  </a:cubicBezTo>
                  <a:cubicBezTo>
                    <a:pt x="3777895" y="2421305"/>
                    <a:pt x="3777895" y="2459805"/>
                    <a:pt x="3797145" y="2440555"/>
                  </a:cubicBezTo>
                  <a:cubicBezTo>
                    <a:pt x="3777896" y="2479055"/>
                    <a:pt x="3758645" y="2498304"/>
                    <a:pt x="3758645" y="2517554"/>
                  </a:cubicBezTo>
                  <a:close/>
                  <a:moveTo>
                    <a:pt x="4547919" y="2575304"/>
                  </a:moveTo>
                  <a:lnTo>
                    <a:pt x="4567169" y="2575304"/>
                  </a:lnTo>
                  <a:cubicBezTo>
                    <a:pt x="4567169" y="2594553"/>
                    <a:pt x="4567169" y="2575304"/>
                    <a:pt x="4547919" y="2575304"/>
                  </a:cubicBezTo>
                  <a:close/>
                  <a:moveTo>
                    <a:pt x="4567169" y="2286552"/>
                  </a:moveTo>
                  <a:lnTo>
                    <a:pt x="4547919" y="2286552"/>
                  </a:lnTo>
                  <a:cubicBezTo>
                    <a:pt x="4547919" y="2267303"/>
                    <a:pt x="4567169" y="2248053"/>
                    <a:pt x="4547919" y="2228803"/>
                  </a:cubicBezTo>
                  <a:cubicBezTo>
                    <a:pt x="4413170" y="2171054"/>
                    <a:pt x="4432421" y="2248053"/>
                    <a:pt x="4413170" y="2248053"/>
                  </a:cubicBezTo>
                  <a:cubicBezTo>
                    <a:pt x="4374670" y="2228803"/>
                    <a:pt x="4470919" y="2190303"/>
                    <a:pt x="4316921" y="2190303"/>
                  </a:cubicBezTo>
                  <a:cubicBezTo>
                    <a:pt x="4297671" y="2171054"/>
                    <a:pt x="4278421" y="2228803"/>
                    <a:pt x="4278421" y="2228803"/>
                  </a:cubicBezTo>
                  <a:cubicBezTo>
                    <a:pt x="4278421" y="2228803"/>
                    <a:pt x="4259171" y="2228803"/>
                    <a:pt x="4259171" y="2209554"/>
                  </a:cubicBezTo>
                  <a:cubicBezTo>
                    <a:pt x="4297671" y="2190304"/>
                    <a:pt x="4336171" y="2151805"/>
                    <a:pt x="4355421" y="2113305"/>
                  </a:cubicBezTo>
                  <a:cubicBezTo>
                    <a:pt x="4355421" y="2113305"/>
                    <a:pt x="4355421" y="2151805"/>
                    <a:pt x="4393921" y="2151805"/>
                  </a:cubicBezTo>
                  <a:lnTo>
                    <a:pt x="4490169" y="2151805"/>
                  </a:lnTo>
                  <a:cubicBezTo>
                    <a:pt x="4528669" y="2151805"/>
                    <a:pt x="4528669" y="2113305"/>
                    <a:pt x="4547919" y="2113305"/>
                  </a:cubicBezTo>
                  <a:cubicBezTo>
                    <a:pt x="4567168" y="2113305"/>
                    <a:pt x="4528669" y="2151805"/>
                    <a:pt x="4586419" y="2171054"/>
                  </a:cubicBezTo>
                  <a:lnTo>
                    <a:pt x="4663418" y="2190303"/>
                  </a:lnTo>
                  <a:cubicBezTo>
                    <a:pt x="4701918" y="2132554"/>
                    <a:pt x="4682668" y="2209553"/>
                    <a:pt x="4701918" y="2209553"/>
                  </a:cubicBezTo>
                  <a:cubicBezTo>
                    <a:pt x="4855920" y="2267302"/>
                    <a:pt x="4817417" y="2209553"/>
                    <a:pt x="4836668" y="2209553"/>
                  </a:cubicBezTo>
                  <a:cubicBezTo>
                    <a:pt x="4855917" y="2209553"/>
                    <a:pt x="4855917" y="2248053"/>
                    <a:pt x="4875168" y="2248053"/>
                  </a:cubicBezTo>
                  <a:cubicBezTo>
                    <a:pt x="4971417" y="2267302"/>
                    <a:pt x="4952168" y="2190303"/>
                    <a:pt x="4971417" y="2190303"/>
                  </a:cubicBezTo>
                  <a:cubicBezTo>
                    <a:pt x="4990666" y="2209553"/>
                    <a:pt x="4952168" y="2248053"/>
                    <a:pt x="5009917" y="2248053"/>
                  </a:cubicBezTo>
                  <a:cubicBezTo>
                    <a:pt x="5067666" y="2248053"/>
                    <a:pt x="5279416" y="2305802"/>
                    <a:pt x="5163918" y="2305802"/>
                  </a:cubicBezTo>
                  <a:cubicBezTo>
                    <a:pt x="5086918" y="2305802"/>
                    <a:pt x="5029168" y="2286552"/>
                    <a:pt x="5009917" y="2305802"/>
                  </a:cubicBezTo>
                  <a:cubicBezTo>
                    <a:pt x="4990667" y="2363551"/>
                    <a:pt x="5009917" y="2305802"/>
                    <a:pt x="4952168" y="2305802"/>
                  </a:cubicBezTo>
                  <a:lnTo>
                    <a:pt x="4721171" y="2305802"/>
                  </a:lnTo>
                  <a:cubicBezTo>
                    <a:pt x="4663421" y="2382802"/>
                    <a:pt x="4740420" y="2305802"/>
                    <a:pt x="4663421" y="2286552"/>
                  </a:cubicBezTo>
                  <a:cubicBezTo>
                    <a:pt x="4605672" y="2267303"/>
                    <a:pt x="4605672" y="2248053"/>
                    <a:pt x="4586422" y="2267303"/>
                  </a:cubicBezTo>
                  <a:cubicBezTo>
                    <a:pt x="4586422" y="2286552"/>
                    <a:pt x="4567172" y="2286552"/>
                    <a:pt x="4567172" y="2286552"/>
                  </a:cubicBezTo>
                  <a:close/>
                  <a:moveTo>
                    <a:pt x="4336172" y="1920805"/>
                  </a:moveTo>
                  <a:cubicBezTo>
                    <a:pt x="4316923" y="1920805"/>
                    <a:pt x="4297672" y="1940055"/>
                    <a:pt x="4278423" y="1940055"/>
                  </a:cubicBezTo>
                  <a:lnTo>
                    <a:pt x="4259173" y="1959304"/>
                  </a:lnTo>
                  <a:cubicBezTo>
                    <a:pt x="4259173" y="1978554"/>
                    <a:pt x="4239924" y="1978554"/>
                    <a:pt x="4239924" y="1978554"/>
                  </a:cubicBezTo>
                  <a:lnTo>
                    <a:pt x="4220675" y="1978554"/>
                  </a:lnTo>
                  <a:cubicBezTo>
                    <a:pt x="4047422" y="1978554"/>
                    <a:pt x="4143675" y="2017054"/>
                    <a:pt x="4124425" y="2036303"/>
                  </a:cubicBezTo>
                  <a:cubicBezTo>
                    <a:pt x="4105176" y="2036303"/>
                    <a:pt x="4124425" y="1959303"/>
                    <a:pt x="3989675" y="2017054"/>
                  </a:cubicBezTo>
                  <a:cubicBezTo>
                    <a:pt x="3951176" y="2036303"/>
                    <a:pt x="4008925" y="2113303"/>
                    <a:pt x="3951176" y="2055553"/>
                  </a:cubicBezTo>
                  <a:cubicBezTo>
                    <a:pt x="3931926" y="2036304"/>
                    <a:pt x="3912676" y="2055553"/>
                    <a:pt x="3874176" y="2074803"/>
                  </a:cubicBezTo>
                  <a:cubicBezTo>
                    <a:pt x="3797176" y="2094052"/>
                    <a:pt x="3874176" y="2171052"/>
                    <a:pt x="3797176" y="2094052"/>
                  </a:cubicBezTo>
                  <a:lnTo>
                    <a:pt x="3585430" y="2094052"/>
                  </a:lnTo>
                  <a:cubicBezTo>
                    <a:pt x="3527681" y="2094052"/>
                    <a:pt x="3546931" y="2151802"/>
                    <a:pt x="3508431" y="2113302"/>
                  </a:cubicBezTo>
                  <a:cubicBezTo>
                    <a:pt x="3508431" y="2074802"/>
                    <a:pt x="3450682" y="2094052"/>
                    <a:pt x="3373681" y="2094052"/>
                  </a:cubicBezTo>
                  <a:cubicBezTo>
                    <a:pt x="3258183" y="2094052"/>
                    <a:pt x="3469930" y="2036303"/>
                    <a:pt x="3527682" y="2036303"/>
                  </a:cubicBezTo>
                  <a:cubicBezTo>
                    <a:pt x="3585432" y="2036303"/>
                    <a:pt x="3546932" y="1997803"/>
                    <a:pt x="3566182" y="1978554"/>
                  </a:cubicBezTo>
                  <a:cubicBezTo>
                    <a:pt x="3585432" y="1978554"/>
                    <a:pt x="3566182" y="2074803"/>
                    <a:pt x="3662431" y="2036303"/>
                  </a:cubicBezTo>
                  <a:cubicBezTo>
                    <a:pt x="3681681" y="2036303"/>
                    <a:pt x="3681681" y="1997803"/>
                    <a:pt x="3700931" y="1997803"/>
                  </a:cubicBezTo>
                  <a:cubicBezTo>
                    <a:pt x="3720181" y="1997803"/>
                    <a:pt x="3681682" y="2055553"/>
                    <a:pt x="3816430" y="1997803"/>
                  </a:cubicBezTo>
                  <a:cubicBezTo>
                    <a:pt x="3854929" y="1997803"/>
                    <a:pt x="3835679" y="1920804"/>
                    <a:pt x="3874179" y="1978554"/>
                  </a:cubicBezTo>
                  <a:lnTo>
                    <a:pt x="3951179" y="1959304"/>
                  </a:lnTo>
                  <a:cubicBezTo>
                    <a:pt x="4008928" y="1940055"/>
                    <a:pt x="3951179" y="1901555"/>
                    <a:pt x="3989678" y="1901555"/>
                  </a:cubicBezTo>
                  <a:cubicBezTo>
                    <a:pt x="4008928" y="1901555"/>
                    <a:pt x="4008928" y="1940055"/>
                    <a:pt x="4047428" y="1940055"/>
                  </a:cubicBezTo>
                  <a:lnTo>
                    <a:pt x="4143677" y="1940055"/>
                  </a:lnTo>
                  <a:cubicBezTo>
                    <a:pt x="4182177" y="1940055"/>
                    <a:pt x="4162926" y="1901555"/>
                    <a:pt x="4182177" y="1901555"/>
                  </a:cubicBezTo>
                  <a:cubicBezTo>
                    <a:pt x="4220676" y="1901555"/>
                    <a:pt x="4143677" y="1959304"/>
                    <a:pt x="4336178" y="1920804"/>
                  </a:cubicBezTo>
                  <a:close/>
                  <a:moveTo>
                    <a:pt x="4374672" y="1940055"/>
                  </a:moveTo>
                  <a:lnTo>
                    <a:pt x="4374672" y="1959304"/>
                  </a:lnTo>
                  <a:cubicBezTo>
                    <a:pt x="4624920" y="1824554"/>
                    <a:pt x="4932952" y="1997804"/>
                    <a:pt x="5144708" y="2132557"/>
                  </a:cubicBezTo>
                  <a:cubicBezTo>
                    <a:pt x="4990706" y="1959304"/>
                    <a:pt x="4605708" y="1805313"/>
                    <a:pt x="4374672" y="1940063"/>
                  </a:cubicBezTo>
                  <a:close/>
                  <a:moveTo>
                    <a:pt x="3469886" y="2325053"/>
                  </a:moveTo>
                  <a:cubicBezTo>
                    <a:pt x="3469886" y="2325053"/>
                    <a:pt x="3450637" y="2325053"/>
                    <a:pt x="3450637" y="2305804"/>
                  </a:cubicBezTo>
                  <a:cubicBezTo>
                    <a:pt x="3392887" y="2344304"/>
                    <a:pt x="3335138" y="2363553"/>
                    <a:pt x="3277384" y="2402053"/>
                  </a:cubicBezTo>
                  <a:lnTo>
                    <a:pt x="3277384" y="2459802"/>
                  </a:lnTo>
                  <a:cubicBezTo>
                    <a:pt x="3335133" y="2402053"/>
                    <a:pt x="3392883" y="2363553"/>
                    <a:pt x="3469878" y="2325052"/>
                  </a:cubicBezTo>
                  <a:close/>
                  <a:moveTo>
                    <a:pt x="3007892" y="2921836"/>
                  </a:moveTo>
                  <a:cubicBezTo>
                    <a:pt x="2988643" y="2883337"/>
                    <a:pt x="2988643" y="2844837"/>
                    <a:pt x="2988643" y="2787087"/>
                  </a:cubicBezTo>
                  <a:cubicBezTo>
                    <a:pt x="2950143" y="2806336"/>
                    <a:pt x="2911643" y="2825586"/>
                    <a:pt x="2853893" y="2844836"/>
                  </a:cubicBezTo>
                  <a:cubicBezTo>
                    <a:pt x="2930892" y="2883336"/>
                    <a:pt x="2969391" y="2902585"/>
                    <a:pt x="3027145" y="2941085"/>
                  </a:cubicBezTo>
                  <a:close/>
                  <a:moveTo>
                    <a:pt x="2391858" y="2844837"/>
                  </a:moveTo>
                  <a:cubicBezTo>
                    <a:pt x="2411107" y="2844837"/>
                    <a:pt x="2411107" y="2864086"/>
                    <a:pt x="2430357" y="2864086"/>
                  </a:cubicBezTo>
                  <a:cubicBezTo>
                    <a:pt x="2353358" y="2883336"/>
                    <a:pt x="2276356" y="2921836"/>
                    <a:pt x="2218612" y="2998836"/>
                  </a:cubicBezTo>
                  <a:cubicBezTo>
                    <a:pt x="2257112" y="2921836"/>
                    <a:pt x="2314861" y="2864086"/>
                    <a:pt x="2391864" y="2844835"/>
                  </a:cubicBezTo>
                  <a:close/>
                  <a:moveTo>
                    <a:pt x="2757604" y="2883337"/>
                  </a:moveTo>
                  <a:lnTo>
                    <a:pt x="2815354" y="2883337"/>
                  </a:lnTo>
                  <a:cubicBezTo>
                    <a:pt x="2930852" y="2921836"/>
                    <a:pt x="3046351" y="2998835"/>
                    <a:pt x="3104105" y="3075831"/>
                  </a:cubicBezTo>
                  <a:cubicBezTo>
                    <a:pt x="3007856" y="3018082"/>
                    <a:pt x="2873108" y="2941081"/>
                    <a:pt x="2757609" y="2883337"/>
                  </a:cubicBezTo>
                  <a:close/>
                  <a:moveTo>
                    <a:pt x="3681632" y="3942114"/>
                  </a:moveTo>
                  <a:cubicBezTo>
                    <a:pt x="3623882" y="3788112"/>
                    <a:pt x="3412132" y="3653363"/>
                    <a:pt x="3084848" y="3730368"/>
                  </a:cubicBezTo>
                  <a:cubicBezTo>
                    <a:pt x="2738353" y="3788118"/>
                    <a:pt x="2603603" y="3999868"/>
                    <a:pt x="2642106" y="4173111"/>
                  </a:cubicBezTo>
                  <a:cubicBezTo>
                    <a:pt x="2873103" y="4153862"/>
                    <a:pt x="2757604" y="4115362"/>
                    <a:pt x="2796107" y="4096111"/>
                  </a:cubicBezTo>
                  <a:cubicBezTo>
                    <a:pt x="2815356" y="4096111"/>
                    <a:pt x="2815356" y="4134611"/>
                    <a:pt x="2853856" y="4115361"/>
                  </a:cubicBezTo>
                  <a:cubicBezTo>
                    <a:pt x="2873106" y="4096111"/>
                    <a:pt x="2911606" y="4096111"/>
                    <a:pt x="2950105" y="4076861"/>
                  </a:cubicBezTo>
                  <a:cubicBezTo>
                    <a:pt x="2969355" y="4076861"/>
                    <a:pt x="2969355" y="4038361"/>
                    <a:pt x="2988605" y="4038361"/>
                  </a:cubicBezTo>
                  <a:cubicBezTo>
                    <a:pt x="3007855" y="4019112"/>
                    <a:pt x="2969356" y="4076861"/>
                    <a:pt x="3046355" y="4057610"/>
                  </a:cubicBezTo>
                  <a:lnTo>
                    <a:pt x="3123354" y="4038361"/>
                  </a:lnTo>
                  <a:cubicBezTo>
                    <a:pt x="3142604" y="3999861"/>
                    <a:pt x="3142604" y="4057610"/>
                    <a:pt x="3161854" y="4057610"/>
                  </a:cubicBezTo>
                  <a:cubicBezTo>
                    <a:pt x="3335107" y="4038361"/>
                    <a:pt x="3258103" y="4019110"/>
                    <a:pt x="3296604" y="3999861"/>
                  </a:cubicBezTo>
                  <a:cubicBezTo>
                    <a:pt x="3296604" y="3980612"/>
                    <a:pt x="3315853" y="4019110"/>
                    <a:pt x="3335104" y="4019110"/>
                  </a:cubicBezTo>
                  <a:cubicBezTo>
                    <a:pt x="3431353" y="4019110"/>
                    <a:pt x="3392853" y="3942111"/>
                    <a:pt x="3412103" y="3942111"/>
                  </a:cubicBezTo>
                  <a:cubicBezTo>
                    <a:pt x="3431353" y="3942111"/>
                    <a:pt x="3412103" y="3999860"/>
                    <a:pt x="3469853" y="3980611"/>
                  </a:cubicBezTo>
                  <a:cubicBezTo>
                    <a:pt x="3508352" y="3942111"/>
                    <a:pt x="3720101" y="3922861"/>
                    <a:pt x="3623854" y="3961361"/>
                  </a:cubicBezTo>
                  <a:cubicBezTo>
                    <a:pt x="3566105" y="3999861"/>
                    <a:pt x="3508355" y="3999861"/>
                    <a:pt x="3489104" y="4019110"/>
                  </a:cubicBezTo>
                  <a:cubicBezTo>
                    <a:pt x="3489104" y="4076860"/>
                    <a:pt x="3489104" y="4019110"/>
                    <a:pt x="3431355" y="4038360"/>
                  </a:cubicBezTo>
                  <a:lnTo>
                    <a:pt x="3219609" y="4134609"/>
                  </a:lnTo>
                  <a:cubicBezTo>
                    <a:pt x="3200360" y="4230858"/>
                    <a:pt x="3238859" y="4115360"/>
                    <a:pt x="3161860" y="4134609"/>
                  </a:cubicBezTo>
                  <a:cubicBezTo>
                    <a:pt x="3104111" y="4134609"/>
                    <a:pt x="3084860" y="4134609"/>
                    <a:pt x="3084860" y="4153859"/>
                  </a:cubicBezTo>
                  <a:cubicBezTo>
                    <a:pt x="3046360" y="4230858"/>
                    <a:pt x="3065611" y="4134609"/>
                    <a:pt x="3027111" y="4134609"/>
                  </a:cubicBezTo>
                  <a:cubicBezTo>
                    <a:pt x="2873110" y="4115360"/>
                    <a:pt x="2930862" y="4192358"/>
                    <a:pt x="2911613" y="4192358"/>
                  </a:cubicBezTo>
                  <a:cubicBezTo>
                    <a:pt x="2873113" y="4192358"/>
                    <a:pt x="2950112" y="4115359"/>
                    <a:pt x="2796114" y="4173109"/>
                  </a:cubicBezTo>
                  <a:cubicBezTo>
                    <a:pt x="2776865" y="4192358"/>
                    <a:pt x="2776865" y="4230858"/>
                    <a:pt x="2776865" y="4230858"/>
                  </a:cubicBezTo>
                  <a:cubicBezTo>
                    <a:pt x="2757615" y="4250108"/>
                    <a:pt x="2776865" y="4153859"/>
                    <a:pt x="2699865" y="4192358"/>
                  </a:cubicBezTo>
                  <a:lnTo>
                    <a:pt x="2642116" y="4192358"/>
                  </a:lnTo>
                  <a:cubicBezTo>
                    <a:pt x="2738365" y="4692855"/>
                    <a:pt x="3835604" y="4404104"/>
                    <a:pt x="3681691" y="3942110"/>
                  </a:cubicBezTo>
                  <a:close/>
                  <a:moveTo>
                    <a:pt x="3546882" y="3807364"/>
                  </a:moveTo>
                  <a:cubicBezTo>
                    <a:pt x="3277382" y="3691865"/>
                    <a:pt x="2738353" y="3730364"/>
                    <a:pt x="2699850" y="4096115"/>
                  </a:cubicBezTo>
                  <a:cubicBezTo>
                    <a:pt x="2815349" y="3711117"/>
                    <a:pt x="3258131" y="3768871"/>
                    <a:pt x="3546882" y="3807364"/>
                  </a:cubicBezTo>
                  <a:close/>
                  <a:moveTo>
                    <a:pt x="1082802" y="4019110"/>
                  </a:moveTo>
                  <a:cubicBezTo>
                    <a:pt x="1005803" y="3865108"/>
                    <a:pt x="1063553" y="3634111"/>
                    <a:pt x="1352302" y="3460829"/>
                  </a:cubicBezTo>
                  <a:cubicBezTo>
                    <a:pt x="1641053" y="3268335"/>
                    <a:pt x="1891302" y="3326079"/>
                    <a:pt x="1987588" y="3460829"/>
                  </a:cubicBezTo>
                  <a:cubicBezTo>
                    <a:pt x="1795094" y="3614831"/>
                    <a:pt x="1852838" y="3518578"/>
                    <a:pt x="1814335" y="3518578"/>
                  </a:cubicBezTo>
                  <a:cubicBezTo>
                    <a:pt x="1814335" y="3537828"/>
                    <a:pt x="1833585" y="3557078"/>
                    <a:pt x="1795086" y="3576328"/>
                  </a:cubicBezTo>
                  <a:cubicBezTo>
                    <a:pt x="1756586" y="3576328"/>
                    <a:pt x="1737337" y="3595577"/>
                    <a:pt x="1698837" y="3614828"/>
                  </a:cubicBezTo>
                  <a:cubicBezTo>
                    <a:pt x="1679587" y="3634077"/>
                    <a:pt x="1660337" y="3595578"/>
                    <a:pt x="1641088" y="3614828"/>
                  </a:cubicBezTo>
                  <a:cubicBezTo>
                    <a:pt x="1602588" y="3614828"/>
                    <a:pt x="1679587" y="3634077"/>
                    <a:pt x="1621838" y="3672577"/>
                  </a:cubicBezTo>
                  <a:lnTo>
                    <a:pt x="1544838" y="3711077"/>
                  </a:lnTo>
                  <a:cubicBezTo>
                    <a:pt x="1506339" y="3672577"/>
                    <a:pt x="1544838" y="3730326"/>
                    <a:pt x="1525589" y="3749577"/>
                  </a:cubicBezTo>
                  <a:cubicBezTo>
                    <a:pt x="1390839" y="3845826"/>
                    <a:pt x="1429340" y="3788076"/>
                    <a:pt x="1390839" y="3788076"/>
                  </a:cubicBezTo>
                  <a:cubicBezTo>
                    <a:pt x="1371590" y="3788076"/>
                    <a:pt x="1390839" y="3826576"/>
                    <a:pt x="1390839" y="3845826"/>
                  </a:cubicBezTo>
                  <a:cubicBezTo>
                    <a:pt x="1294590" y="3903575"/>
                    <a:pt x="1275341" y="3807326"/>
                    <a:pt x="1275341" y="3826576"/>
                  </a:cubicBezTo>
                  <a:cubicBezTo>
                    <a:pt x="1256091" y="3845826"/>
                    <a:pt x="1294590" y="3884325"/>
                    <a:pt x="1256091" y="3903576"/>
                  </a:cubicBezTo>
                  <a:cubicBezTo>
                    <a:pt x="1198342" y="3903576"/>
                    <a:pt x="1025094" y="4038326"/>
                    <a:pt x="1140593" y="3999825"/>
                  </a:cubicBezTo>
                  <a:cubicBezTo>
                    <a:pt x="1198342" y="3980575"/>
                    <a:pt x="1236842" y="3942076"/>
                    <a:pt x="1275343" y="3961325"/>
                  </a:cubicBezTo>
                  <a:cubicBezTo>
                    <a:pt x="1313842" y="3980575"/>
                    <a:pt x="1256093" y="3942076"/>
                    <a:pt x="1313842" y="3922825"/>
                  </a:cubicBezTo>
                  <a:lnTo>
                    <a:pt x="1525588" y="3845826"/>
                  </a:lnTo>
                  <a:cubicBezTo>
                    <a:pt x="1621837" y="3884325"/>
                    <a:pt x="1525588" y="3845826"/>
                    <a:pt x="1583337" y="3807326"/>
                  </a:cubicBezTo>
                  <a:cubicBezTo>
                    <a:pt x="1621837" y="3768826"/>
                    <a:pt x="1621837" y="3749577"/>
                    <a:pt x="1660337" y="3768826"/>
                  </a:cubicBezTo>
                  <a:cubicBezTo>
                    <a:pt x="1737337" y="3788075"/>
                    <a:pt x="1660337" y="3730326"/>
                    <a:pt x="1679586" y="3711077"/>
                  </a:cubicBezTo>
                  <a:cubicBezTo>
                    <a:pt x="1775836" y="3595578"/>
                    <a:pt x="1775836" y="3691827"/>
                    <a:pt x="1795085" y="3672577"/>
                  </a:cubicBezTo>
                  <a:cubicBezTo>
                    <a:pt x="1833585" y="3653327"/>
                    <a:pt x="1718085" y="3653327"/>
                    <a:pt x="1872085" y="3576328"/>
                  </a:cubicBezTo>
                  <a:cubicBezTo>
                    <a:pt x="1891334" y="3576328"/>
                    <a:pt x="1910585" y="3614828"/>
                    <a:pt x="1929834" y="3614828"/>
                  </a:cubicBezTo>
                  <a:cubicBezTo>
                    <a:pt x="1949083" y="3595578"/>
                    <a:pt x="1872085" y="3557078"/>
                    <a:pt x="1949083" y="3518578"/>
                  </a:cubicBezTo>
                  <a:cubicBezTo>
                    <a:pt x="1968333" y="3518578"/>
                    <a:pt x="1987583" y="3499329"/>
                    <a:pt x="2006833" y="3480079"/>
                  </a:cubicBezTo>
                  <a:cubicBezTo>
                    <a:pt x="2276332" y="3922821"/>
                    <a:pt x="1275300" y="4461850"/>
                    <a:pt x="1082805" y="4019078"/>
                  </a:cubicBezTo>
                  <a:close/>
                  <a:moveTo>
                    <a:pt x="1082802" y="3845857"/>
                  </a:moveTo>
                  <a:cubicBezTo>
                    <a:pt x="1179051" y="3557106"/>
                    <a:pt x="1602551" y="3229822"/>
                    <a:pt x="1891331" y="3441607"/>
                  </a:cubicBezTo>
                  <a:cubicBezTo>
                    <a:pt x="1544836" y="3268354"/>
                    <a:pt x="1256045" y="3595609"/>
                    <a:pt x="1082802" y="3845857"/>
                  </a:cubicBezTo>
                  <a:close/>
                </a:path>
              </a:pathLst>
            </a:custGeom>
            <a:solidFill>
              <a:srgbClr val="513C2C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803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44FD684B-F873-F27E-6772-B155EFB7E756}"/>
                </a:ext>
              </a:extLst>
            </p:cNvPr>
            <p:cNvSpPr>
              <a:spLocks noChangeAspect="1"/>
            </p:cNvSpPr>
            <p:nvPr/>
          </p:nvSpPr>
          <p:spPr>
            <a:xfrm rot="12435851">
              <a:off x="8102756" y="1457979"/>
              <a:ext cx="651639" cy="636794"/>
            </a:xfrm>
            <a:custGeom>
              <a:avLst/>
              <a:gdLst>
                <a:gd name="connsiteX0" fmla="*/ 5221795 w 5608794"/>
                <a:gd name="connsiteY0" fmla="*/ 2305762 h 5481041"/>
                <a:gd name="connsiteX1" fmla="*/ 4759801 w 5608794"/>
                <a:gd name="connsiteY1" fmla="*/ 1882261 h 5481041"/>
                <a:gd name="connsiteX2" fmla="*/ 4355552 w 5608794"/>
                <a:gd name="connsiteY2" fmla="*/ 1901510 h 5481041"/>
                <a:gd name="connsiteX3" fmla="*/ 3874306 w 5608794"/>
                <a:gd name="connsiteY3" fmla="*/ 1651262 h 5481041"/>
                <a:gd name="connsiteX4" fmla="*/ 4105303 w 5608794"/>
                <a:gd name="connsiteY4" fmla="*/ 1092981 h 5481041"/>
                <a:gd name="connsiteX5" fmla="*/ 3470017 w 5608794"/>
                <a:gd name="connsiteY5" fmla="*/ 1054481 h 5481041"/>
                <a:gd name="connsiteX6" fmla="*/ 3162015 w 5608794"/>
                <a:gd name="connsiteY6" fmla="*/ 1400977 h 5481041"/>
                <a:gd name="connsiteX7" fmla="*/ 2988762 w 5608794"/>
                <a:gd name="connsiteY7" fmla="*/ 1227724 h 5481041"/>
                <a:gd name="connsiteX8" fmla="*/ 2488265 w 5608794"/>
                <a:gd name="connsiteY8" fmla="*/ 1516475 h 5481041"/>
                <a:gd name="connsiteX9" fmla="*/ 2026271 w 5608794"/>
                <a:gd name="connsiteY9" fmla="*/ 1150729 h 5481041"/>
                <a:gd name="connsiteX10" fmla="*/ 1429488 w 5608794"/>
                <a:gd name="connsiteY10" fmla="*/ 1400977 h 5481041"/>
                <a:gd name="connsiteX11" fmla="*/ 1602741 w 5608794"/>
                <a:gd name="connsiteY11" fmla="*/ 1381727 h 5481041"/>
                <a:gd name="connsiteX12" fmla="*/ 1641241 w 5608794"/>
                <a:gd name="connsiteY12" fmla="*/ 1420227 h 5481041"/>
                <a:gd name="connsiteX13" fmla="*/ 1756739 w 5608794"/>
                <a:gd name="connsiteY13" fmla="*/ 1420227 h 5481041"/>
                <a:gd name="connsiteX14" fmla="*/ 1814488 w 5608794"/>
                <a:gd name="connsiteY14" fmla="*/ 1400978 h 5481041"/>
                <a:gd name="connsiteX15" fmla="*/ 1852988 w 5608794"/>
                <a:gd name="connsiteY15" fmla="*/ 1458727 h 5481041"/>
                <a:gd name="connsiteX16" fmla="*/ 1929988 w 5608794"/>
                <a:gd name="connsiteY16" fmla="*/ 1458727 h 5481041"/>
                <a:gd name="connsiteX17" fmla="*/ 1968487 w 5608794"/>
                <a:gd name="connsiteY17" fmla="*/ 1497227 h 5481041"/>
                <a:gd name="connsiteX18" fmla="*/ 2103237 w 5608794"/>
                <a:gd name="connsiteY18" fmla="*/ 1477978 h 5481041"/>
                <a:gd name="connsiteX19" fmla="*/ 2141737 w 5608794"/>
                <a:gd name="connsiteY19" fmla="*/ 1516477 h 5481041"/>
                <a:gd name="connsiteX20" fmla="*/ 2237986 w 5608794"/>
                <a:gd name="connsiteY20" fmla="*/ 1477978 h 5481041"/>
                <a:gd name="connsiteX21" fmla="*/ 2276486 w 5608794"/>
                <a:gd name="connsiteY21" fmla="*/ 1535727 h 5481041"/>
                <a:gd name="connsiteX22" fmla="*/ 2449739 w 5608794"/>
                <a:gd name="connsiteY22" fmla="*/ 1574227 h 5481041"/>
                <a:gd name="connsiteX23" fmla="*/ 2430489 w 5608794"/>
                <a:gd name="connsiteY23" fmla="*/ 1593476 h 5481041"/>
                <a:gd name="connsiteX24" fmla="*/ 2276488 w 5608794"/>
                <a:gd name="connsiteY24" fmla="*/ 1593476 h 5481041"/>
                <a:gd name="connsiteX25" fmla="*/ 2218739 w 5608794"/>
                <a:gd name="connsiteY25" fmla="*/ 1574227 h 5481041"/>
                <a:gd name="connsiteX26" fmla="*/ 1987742 w 5608794"/>
                <a:gd name="connsiteY26" fmla="*/ 1593476 h 5481041"/>
                <a:gd name="connsiteX27" fmla="*/ 1929993 w 5608794"/>
                <a:gd name="connsiteY27" fmla="*/ 1554976 h 5481041"/>
                <a:gd name="connsiteX28" fmla="*/ 1852993 w 5608794"/>
                <a:gd name="connsiteY28" fmla="*/ 1554976 h 5481041"/>
                <a:gd name="connsiteX29" fmla="*/ 1814493 w 5608794"/>
                <a:gd name="connsiteY29" fmla="*/ 1516476 h 5481041"/>
                <a:gd name="connsiteX30" fmla="*/ 1679743 w 5608794"/>
                <a:gd name="connsiteY30" fmla="*/ 1516476 h 5481041"/>
                <a:gd name="connsiteX31" fmla="*/ 1583494 w 5608794"/>
                <a:gd name="connsiteY31" fmla="*/ 1458727 h 5481041"/>
                <a:gd name="connsiteX32" fmla="*/ 1544994 w 5608794"/>
                <a:gd name="connsiteY32" fmla="*/ 1497227 h 5481041"/>
                <a:gd name="connsiteX33" fmla="*/ 1487245 w 5608794"/>
                <a:gd name="connsiteY33" fmla="*/ 1439478 h 5481041"/>
                <a:gd name="connsiteX34" fmla="*/ 1429496 w 5608794"/>
                <a:gd name="connsiteY34" fmla="*/ 1420228 h 5481041"/>
                <a:gd name="connsiteX35" fmla="*/ 1487245 w 5608794"/>
                <a:gd name="connsiteY35" fmla="*/ 1651225 h 5481041"/>
                <a:gd name="connsiteX36" fmla="*/ 1006000 w 5608794"/>
                <a:gd name="connsiteY36" fmla="*/ 1882222 h 5481041"/>
                <a:gd name="connsiteX37" fmla="*/ 909750 w 5608794"/>
                <a:gd name="connsiteY37" fmla="*/ 2517508 h 5481041"/>
                <a:gd name="connsiteX38" fmla="*/ 1545036 w 5608794"/>
                <a:gd name="connsiteY38" fmla="*/ 2382758 h 5481041"/>
                <a:gd name="connsiteX39" fmla="*/ 1699038 w 5608794"/>
                <a:gd name="connsiteY39" fmla="*/ 2305759 h 5481041"/>
                <a:gd name="connsiteX40" fmla="*/ 1756787 w 5608794"/>
                <a:gd name="connsiteY40" fmla="*/ 2325008 h 5481041"/>
                <a:gd name="connsiteX41" fmla="*/ 1853036 w 5608794"/>
                <a:gd name="connsiteY41" fmla="*/ 2286508 h 5481041"/>
                <a:gd name="connsiteX42" fmla="*/ 1891536 w 5608794"/>
                <a:gd name="connsiteY42" fmla="*/ 2228759 h 5481041"/>
                <a:gd name="connsiteX43" fmla="*/ 1949285 w 5608794"/>
                <a:gd name="connsiteY43" fmla="*/ 2267259 h 5481041"/>
                <a:gd name="connsiteX44" fmla="*/ 2007034 w 5608794"/>
                <a:gd name="connsiteY44" fmla="*/ 2248010 h 5481041"/>
                <a:gd name="connsiteX45" fmla="*/ 2064784 w 5608794"/>
                <a:gd name="connsiteY45" fmla="*/ 2248010 h 5481041"/>
                <a:gd name="connsiteX46" fmla="*/ 2199534 w 5608794"/>
                <a:gd name="connsiteY46" fmla="*/ 2190260 h 5481041"/>
                <a:gd name="connsiteX47" fmla="*/ 2238033 w 5608794"/>
                <a:gd name="connsiteY47" fmla="*/ 2228760 h 5481041"/>
                <a:gd name="connsiteX48" fmla="*/ 2315033 w 5608794"/>
                <a:gd name="connsiteY48" fmla="*/ 2132511 h 5481041"/>
                <a:gd name="connsiteX49" fmla="*/ 2372782 w 5608794"/>
                <a:gd name="connsiteY49" fmla="*/ 2171011 h 5481041"/>
                <a:gd name="connsiteX50" fmla="*/ 2469032 w 5608794"/>
                <a:gd name="connsiteY50" fmla="*/ 2151762 h 5481041"/>
                <a:gd name="connsiteX51" fmla="*/ 2488281 w 5608794"/>
                <a:gd name="connsiteY51" fmla="*/ 2171011 h 5481041"/>
                <a:gd name="connsiteX52" fmla="*/ 2392032 w 5608794"/>
                <a:gd name="connsiteY52" fmla="*/ 2228760 h 5481041"/>
                <a:gd name="connsiteX53" fmla="*/ 2334283 w 5608794"/>
                <a:gd name="connsiteY53" fmla="*/ 2228760 h 5481041"/>
                <a:gd name="connsiteX54" fmla="*/ 2122537 w 5608794"/>
                <a:gd name="connsiteY54" fmla="*/ 2325009 h 5481041"/>
                <a:gd name="connsiteX55" fmla="*/ 2064788 w 5608794"/>
                <a:gd name="connsiteY55" fmla="*/ 2325009 h 5481041"/>
                <a:gd name="connsiteX56" fmla="*/ 1987788 w 5608794"/>
                <a:gd name="connsiteY56" fmla="*/ 2363509 h 5481041"/>
                <a:gd name="connsiteX57" fmla="*/ 1930039 w 5608794"/>
                <a:gd name="connsiteY57" fmla="*/ 2344260 h 5481041"/>
                <a:gd name="connsiteX58" fmla="*/ 1814540 w 5608794"/>
                <a:gd name="connsiteY58" fmla="*/ 2382759 h 5481041"/>
                <a:gd name="connsiteX59" fmla="*/ 1699042 w 5608794"/>
                <a:gd name="connsiteY59" fmla="*/ 2382759 h 5481041"/>
                <a:gd name="connsiteX60" fmla="*/ 1679792 w 5608794"/>
                <a:gd name="connsiteY60" fmla="*/ 2440509 h 5481041"/>
                <a:gd name="connsiteX61" fmla="*/ 1602793 w 5608794"/>
                <a:gd name="connsiteY61" fmla="*/ 2382759 h 5481041"/>
                <a:gd name="connsiteX62" fmla="*/ 1545043 w 5608794"/>
                <a:gd name="connsiteY62" fmla="*/ 2402009 h 5481041"/>
                <a:gd name="connsiteX63" fmla="*/ 1583543 w 5608794"/>
                <a:gd name="connsiteY63" fmla="*/ 2517508 h 5481041"/>
                <a:gd name="connsiteX64" fmla="*/ 1179293 w 5608794"/>
                <a:gd name="connsiteY64" fmla="*/ 2921757 h 5481041"/>
                <a:gd name="connsiteX65" fmla="*/ 2122572 w 5608794"/>
                <a:gd name="connsiteY65" fmla="*/ 3056507 h 5481041"/>
                <a:gd name="connsiteX66" fmla="*/ 2315067 w 5608794"/>
                <a:gd name="connsiteY66" fmla="*/ 3037258 h 5481041"/>
                <a:gd name="connsiteX67" fmla="*/ 2353566 w 5608794"/>
                <a:gd name="connsiteY67" fmla="*/ 3075758 h 5481041"/>
                <a:gd name="connsiteX68" fmla="*/ 2449816 w 5608794"/>
                <a:gd name="connsiteY68" fmla="*/ 3095007 h 5481041"/>
                <a:gd name="connsiteX69" fmla="*/ 2507564 w 5608794"/>
                <a:gd name="connsiteY69" fmla="*/ 3056507 h 5481041"/>
                <a:gd name="connsiteX70" fmla="*/ 2546064 w 5608794"/>
                <a:gd name="connsiteY70" fmla="*/ 3114256 h 5481041"/>
                <a:gd name="connsiteX71" fmla="*/ 2623064 w 5608794"/>
                <a:gd name="connsiteY71" fmla="*/ 3114256 h 5481041"/>
                <a:gd name="connsiteX72" fmla="*/ 2661564 w 5608794"/>
                <a:gd name="connsiteY72" fmla="*/ 3152756 h 5481041"/>
                <a:gd name="connsiteX73" fmla="*/ 2796314 w 5608794"/>
                <a:gd name="connsiteY73" fmla="*/ 3133507 h 5481041"/>
                <a:gd name="connsiteX74" fmla="*/ 2834814 w 5608794"/>
                <a:gd name="connsiteY74" fmla="*/ 3172007 h 5481041"/>
                <a:gd name="connsiteX75" fmla="*/ 2931063 w 5608794"/>
                <a:gd name="connsiteY75" fmla="*/ 3133507 h 5481041"/>
                <a:gd name="connsiteX76" fmla="*/ 2969562 w 5608794"/>
                <a:gd name="connsiteY76" fmla="*/ 3191256 h 5481041"/>
                <a:gd name="connsiteX77" fmla="*/ 3123564 w 5608794"/>
                <a:gd name="connsiteY77" fmla="*/ 3249005 h 5481041"/>
                <a:gd name="connsiteX78" fmla="*/ 2969562 w 5608794"/>
                <a:gd name="connsiteY78" fmla="*/ 3249005 h 5481041"/>
                <a:gd name="connsiteX79" fmla="*/ 2911813 w 5608794"/>
                <a:gd name="connsiteY79" fmla="*/ 3229756 h 5481041"/>
                <a:gd name="connsiteX80" fmla="*/ 2680816 w 5608794"/>
                <a:gd name="connsiteY80" fmla="*/ 3249005 h 5481041"/>
                <a:gd name="connsiteX81" fmla="*/ 2623067 w 5608794"/>
                <a:gd name="connsiteY81" fmla="*/ 3210505 h 5481041"/>
                <a:gd name="connsiteX82" fmla="*/ 2546067 w 5608794"/>
                <a:gd name="connsiteY82" fmla="*/ 3210505 h 5481041"/>
                <a:gd name="connsiteX83" fmla="*/ 2507567 w 5608794"/>
                <a:gd name="connsiteY83" fmla="*/ 3172006 h 5481041"/>
                <a:gd name="connsiteX84" fmla="*/ 2372818 w 5608794"/>
                <a:gd name="connsiteY84" fmla="*/ 3172006 h 5481041"/>
                <a:gd name="connsiteX85" fmla="*/ 2276569 w 5608794"/>
                <a:gd name="connsiteY85" fmla="*/ 3114256 h 5481041"/>
                <a:gd name="connsiteX86" fmla="*/ 2238069 w 5608794"/>
                <a:gd name="connsiteY86" fmla="*/ 3152756 h 5481041"/>
                <a:gd name="connsiteX87" fmla="*/ 2180319 w 5608794"/>
                <a:gd name="connsiteY87" fmla="*/ 3095007 h 5481041"/>
                <a:gd name="connsiteX88" fmla="*/ 2122570 w 5608794"/>
                <a:gd name="connsiteY88" fmla="*/ 3075758 h 5481041"/>
                <a:gd name="connsiteX89" fmla="*/ 3181347 w 5608794"/>
                <a:gd name="connsiteY89" fmla="*/ 3249010 h 5481041"/>
                <a:gd name="connsiteX90" fmla="*/ 3123598 w 5608794"/>
                <a:gd name="connsiteY90" fmla="*/ 3056516 h 5481041"/>
                <a:gd name="connsiteX91" fmla="*/ 3431601 w 5608794"/>
                <a:gd name="connsiteY91" fmla="*/ 3075765 h 5481041"/>
                <a:gd name="connsiteX92" fmla="*/ 3277599 w 5608794"/>
                <a:gd name="connsiteY92" fmla="*/ 3557011 h 5481041"/>
                <a:gd name="connsiteX93" fmla="*/ 4143883 w 5608794"/>
                <a:gd name="connsiteY93" fmla="*/ 3441512 h 5481041"/>
                <a:gd name="connsiteX94" fmla="*/ 5048668 w 5608794"/>
                <a:gd name="connsiteY94" fmla="*/ 3383763 h 5481041"/>
                <a:gd name="connsiteX95" fmla="*/ 4625167 w 5608794"/>
                <a:gd name="connsiteY95" fmla="*/ 2998765 h 5481041"/>
                <a:gd name="connsiteX96" fmla="*/ 4220917 w 5608794"/>
                <a:gd name="connsiteY96" fmla="*/ 3037264 h 5481041"/>
                <a:gd name="connsiteX97" fmla="*/ 4201668 w 5608794"/>
                <a:gd name="connsiteY97" fmla="*/ 3018015 h 5481041"/>
                <a:gd name="connsiteX98" fmla="*/ 4163168 w 5608794"/>
                <a:gd name="connsiteY98" fmla="*/ 3037264 h 5481041"/>
                <a:gd name="connsiteX99" fmla="*/ 4143919 w 5608794"/>
                <a:gd name="connsiteY99" fmla="*/ 3114264 h 5481041"/>
                <a:gd name="connsiteX100" fmla="*/ 4124669 w 5608794"/>
                <a:gd name="connsiteY100" fmla="*/ 3133514 h 5481041"/>
                <a:gd name="connsiteX101" fmla="*/ 4066920 w 5608794"/>
                <a:gd name="connsiteY101" fmla="*/ 3114264 h 5481041"/>
                <a:gd name="connsiteX102" fmla="*/ 4009171 w 5608794"/>
                <a:gd name="connsiteY102" fmla="*/ 3191264 h 5481041"/>
                <a:gd name="connsiteX103" fmla="*/ 3874421 w 5608794"/>
                <a:gd name="connsiteY103" fmla="*/ 3229764 h 5481041"/>
                <a:gd name="connsiteX104" fmla="*/ 3855172 w 5608794"/>
                <a:gd name="connsiteY104" fmla="*/ 3287513 h 5481041"/>
                <a:gd name="connsiteX105" fmla="*/ 3797422 w 5608794"/>
                <a:gd name="connsiteY105" fmla="*/ 3326013 h 5481041"/>
                <a:gd name="connsiteX106" fmla="*/ 3739673 w 5608794"/>
                <a:gd name="connsiteY106" fmla="*/ 3364513 h 5481041"/>
                <a:gd name="connsiteX107" fmla="*/ 3527927 w 5608794"/>
                <a:gd name="connsiteY107" fmla="*/ 3441512 h 5481041"/>
                <a:gd name="connsiteX108" fmla="*/ 3470178 w 5608794"/>
                <a:gd name="connsiteY108" fmla="*/ 3480012 h 5481041"/>
                <a:gd name="connsiteX109" fmla="*/ 3335428 w 5608794"/>
                <a:gd name="connsiteY109" fmla="*/ 3518512 h 5481041"/>
                <a:gd name="connsiteX110" fmla="*/ 3450927 w 5608794"/>
                <a:gd name="connsiteY110" fmla="*/ 3422263 h 5481041"/>
                <a:gd name="connsiteX111" fmla="*/ 3470176 w 5608794"/>
                <a:gd name="connsiteY111" fmla="*/ 3345263 h 5481041"/>
                <a:gd name="connsiteX112" fmla="*/ 3585674 w 5608794"/>
                <a:gd name="connsiteY112" fmla="*/ 3364513 h 5481041"/>
                <a:gd name="connsiteX113" fmla="*/ 3604924 w 5608794"/>
                <a:gd name="connsiteY113" fmla="*/ 3326013 h 5481041"/>
                <a:gd name="connsiteX114" fmla="*/ 3720423 w 5608794"/>
                <a:gd name="connsiteY114" fmla="*/ 3268264 h 5481041"/>
                <a:gd name="connsiteX115" fmla="*/ 3758922 w 5608794"/>
                <a:gd name="connsiteY115" fmla="*/ 3229764 h 5481041"/>
                <a:gd name="connsiteX116" fmla="*/ 3816672 w 5608794"/>
                <a:gd name="connsiteY116" fmla="*/ 3191264 h 5481041"/>
                <a:gd name="connsiteX117" fmla="*/ 3835921 w 5608794"/>
                <a:gd name="connsiteY117" fmla="*/ 3133515 h 5481041"/>
                <a:gd name="connsiteX118" fmla="*/ 3893670 w 5608794"/>
                <a:gd name="connsiteY118" fmla="*/ 3133515 h 5481041"/>
                <a:gd name="connsiteX119" fmla="*/ 4009169 w 5608794"/>
                <a:gd name="connsiteY119" fmla="*/ 3095015 h 5481041"/>
                <a:gd name="connsiteX120" fmla="*/ 4028418 w 5608794"/>
                <a:gd name="connsiteY120" fmla="*/ 3056515 h 5481041"/>
                <a:gd name="connsiteX121" fmla="*/ 4201671 w 5608794"/>
                <a:gd name="connsiteY121" fmla="*/ 2998766 h 5481041"/>
                <a:gd name="connsiteX122" fmla="*/ 4182421 w 5608794"/>
                <a:gd name="connsiteY122" fmla="*/ 2998766 h 5481041"/>
                <a:gd name="connsiteX123" fmla="*/ 4779205 w 5608794"/>
                <a:gd name="connsiteY123" fmla="*/ 2594516 h 5481041"/>
                <a:gd name="connsiteX124" fmla="*/ 5221947 w 5608794"/>
                <a:gd name="connsiteY124" fmla="*/ 2305765 h 5481041"/>
                <a:gd name="connsiteX125" fmla="*/ 101123 w 5608794"/>
                <a:gd name="connsiteY125" fmla="*/ 4654333 h 5481041"/>
                <a:gd name="connsiteX126" fmla="*/ 736409 w 5608794"/>
                <a:gd name="connsiteY126" fmla="*/ 4750582 h 5481041"/>
                <a:gd name="connsiteX127" fmla="*/ 928903 w 5608794"/>
                <a:gd name="connsiteY127" fmla="*/ 5366617 h 5481041"/>
                <a:gd name="connsiteX128" fmla="*/ 813404 w 5608794"/>
                <a:gd name="connsiteY128" fmla="*/ 5212615 h 5481041"/>
                <a:gd name="connsiteX129" fmla="*/ 755655 w 5608794"/>
                <a:gd name="connsiteY129" fmla="*/ 5212615 h 5481041"/>
                <a:gd name="connsiteX130" fmla="*/ 697906 w 5608794"/>
                <a:gd name="connsiteY130" fmla="*/ 5135616 h 5481041"/>
                <a:gd name="connsiteX131" fmla="*/ 678656 w 5608794"/>
                <a:gd name="connsiteY131" fmla="*/ 5077866 h 5481041"/>
                <a:gd name="connsiteX132" fmla="*/ 620907 w 5608794"/>
                <a:gd name="connsiteY132" fmla="*/ 5077866 h 5481041"/>
                <a:gd name="connsiteX133" fmla="*/ 563158 w 5608794"/>
                <a:gd name="connsiteY133" fmla="*/ 5020117 h 5481041"/>
                <a:gd name="connsiteX134" fmla="*/ 505409 w 5608794"/>
                <a:gd name="connsiteY134" fmla="*/ 5000868 h 5481041"/>
                <a:gd name="connsiteX135" fmla="*/ 428409 w 5608794"/>
                <a:gd name="connsiteY135" fmla="*/ 4885369 h 5481041"/>
                <a:gd name="connsiteX136" fmla="*/ 389909 w 5608794"/>
                <a:gd name="connsiteY136" fmla="*/ 4904619 h 5481041"/>
                <a:gd name="connsiteX137" fmla="*/ 351409 w 5608794"/>
                <a:gd name="connsiteY137" fmla="*/ 4789120 h 5481041"/>
                <a:gd name="connsiteX138" fmla="*/ 293660 w 5608794"/>
                <a:gd name="connsiteY138" fmla="*/ 4789120 h 5481041"/>
                <a:gd name="connsiteX139" fmla="*/ 158910 w 5608794"/>
                <a:gd name="connsiteY139" fmla="*/ 4712120 h 5481041"/>
                <a:gd name="connsiteX140" fmla="*/ 235910 w 5608794"/>
                <a:gd name="connsiteY140" fmla="*/ 4827619 h 5481041"/>
                <a:gd name="connsiteX141" fmla="*/ 293659 w 5608794"/>
                <a:gd name="connsiteY141" fmla="*/ 4866119 h 5481041"/>
                <a:gd name="connsiteX142" fmla="*/ 428409 w 5608794"/>
                <a:gd name="connsiteY142" fmla="*/ 5039371 h 5481041"/>
                <a:gd name="connsiteX143" fmla="*/ 486158 w 5608794"/>
                <a:gd name="connsiteY143" fmla="*/ 5077871 h 5481041"/>
                <a:gd name="connsiteX144" fmla="*/ 543907 w 5608794"/>
                <a:gd name="connsiteY144" fmla="*/ 5135621 h 5481041"/>
                <a:gd name="connsiteX145" fmla="*/ 601657 w 5608794"/>
                <a:gd name="connsiteY145" fmla="*/ 5135621 h 5481041"/>
                <a:gd name="connsiteX146" fmla="*/ 678656 w 5608794"/>
                <a:gd name="connsiteY146" fmla="*/ 5251119 h 5481041"/>
                <a:gd name="connsiteX147" fmla="*/ 774906 w 5608794"/>
                <a:gd name="connsiteY147" fmla="*/ 5289619 h 5481041"/>
                <a:gd name="connsiteX148" fmla="*/ 774906 w 5608794"/>
                <a:gd name="connsiteY148" fmla="*/ 5347368 h 5481041"/>
                <a:gd name="connsiteX149" fmla="*/ 851905 w 5608794"/>
                <a:gd name="connsiteY149" fmla="*/ 5347368 h 5481041"/>
                <a:gd name="connsiteX150" fmla="*/ 909655 w 5608794"/>
                <a:gd name="connsiteY150" fmla="*/ 5366618 h 5481041"/>
                <a:gd name="connsiteX151" fmla="*/ 101126 w 5608794"/>
                <a:gd name="connsiteY151" fmla="*/ 4654336 h 5481041"/>
                <a:gd name="connsiteX152" fmla="*/ 293617 w 5608794"/>
                <a:gd name="connsiteY152" fmla="*/ 4615833 h 5481041"/>
                <a:gd name="connsiteX153" fmla="*/ 909652 w 5608794"/>
                <a:gd name="connsiteY153" fmla="*/ 5251119 h 5481041"/>
                <a:gd name="connsiteX154" fmla="*/ 293617 w 5608794"/>
                <a:gd name="connsiteY154" fmla="*/ 4615833 h 5481041"/>
                <a:gd name="connsiteX155" fmla="*/ 813365 w 5608794"/>
                <a:gd name="connsiteY155" fmla="*/ 1227785 h 5481041"/>
                <a:gd name="connsiteX156" fmla="*/ 197331 w 5608794"/>
                <a:gd name="connsiteY156" fmla="*/ 1073784 h 5481041"/>
                <a:gd name="connsiteX157" fmla="*/ 81832 w 5608794"/>
                <a:gd name="connsiteY157" fmla="*/ 438498 h 5481041"/>
                <a:gd name="connsiteX158" fmla="*/ 178081 w 5608794"/>
                <a:gd name="connsiteY158" fmla="*/ 592499 h 5481041"/>
                <a:gd name="connsiteX159" fmla="*/ 235830 w 5608794"/>
                <a:gd name="connsiteY159" fmla="*/ 611748 h 5481041"/>
                <a:gd name="connsiteX160" fmla="*/ 293580 w 5608794"/>
                <a:gd name="connsiteY160" fmla="*/ 688748 h 5481041"/>
                <a:gd name="connsiteX161" fmla="*/ 293580 w 5608794"/>
                <a:gd name="connsiteY161" fmla="*/ 765748 h 5481041"/>
                <a:gd name="connsiteX162" fmla="*/ 351329 w 5608794"/>
                <a:gd name="connsiteY162" fmla="*/ 765748 h 5481041"/>
                <a:gd name="connsiteX163" fmla="*/ 409078 w 5608794"/>
                <a:gd name="connsiteY163" fmla="*/ 823497 h 5481041"/>
                <a:gd name="connsiteX164" fmla="*/ 447578 w 5608794"/>
                <a:gd name="connsiteY164" fmla="*/ 842746 h 5481041"/>
                <a:gd name="connsiteX165" fmla="*/ 524578 w 5608794"/>
                <a:gd name="connsiteY165" fmla="*/ 958245 h 5481041"/>
                <a:gd name="connsiteX166" fmla="*/ 563078 w 5608794"/>
                <a:gd name="connsiteY166" fmla="*/ 958245 h 5481041"/>
                <a:gd name="connsiteX167" fmla="*/ 582327 w 5608794"/>
                <a:gd name="connsiteY167" fmla="*/ 1073744 h 5481041"/>
                <a:gd name="connsiteX168" fmla="*/ 659327 w 5608794"/>
                <a:gd name="connsiteY168" fmla="*/ 1073744 h 5481041"/>
                <a:gd name="connsiteX169" fmla="*/ 774825 w 5608794"/>
                <a:gd name="connsiteY169" fmla="*/ 1169993 h 5481041"/>
                <a:gd name="connsiteX170" fmla="*/ 717076 w 5608794"/>
                <a:gd name="connsiteY170" fmla="*/ 1054494 h 5481041"/>
                <a:gd name="connsiteX171" fmla="*/ 659327 w 5608794"/>
                <a:gd name="connsiteY171" fmla="*/ 1015994 h 5481041"/>
                <a:gd name="connsiteX172" fmla="*/ 543828 w 5608794"/>
                <a:gd name="connsiteY172" fmla="*/ 823500 h 5481041"/>
                <a:gd name="connsiteX173" fmla="*/ 486079 w 5608794"/>
                <a:gd name="connsiteY173" fmla="*/ 765751 h 5481041"/>
                <a:gd name="connsiteX174" fmla="*/ 447579 w 5608794"/>
                <a:gd name="connsiteY174" fmla="*/ 708002 h 5481041"/>
                <a:gd name="connsiteX175" fmla="*/ 389830 w 5608794"/>
                <a:gd name="connsiteY175" fmla="*/ 688752 h 5481041"/>
                <a:gd name="connsiteX176" fmla="*/ 332081 w 5608794"/>
                <a:gd name="connsiteY176" fmla="*/ 592503 h 5481041"/>
                <a:gd name="connsiteX177" fmla="*/ 216582 w 5608794"/>
                <a:gd name="connsiteY177" fmla="*/ 534754 h 5481041"/>
                <a:gd name="connsiteX178" fmla="*/ 235831 w 5608794"/>
                <a:gd name="connsiteY178" fmla="*/ 477004 h 5481041"/>
                <a:gd name="connsiteX179" fmla="*/ 139582 w 5608794"/>
                <a:gd name="connsiteY179" fmla="*/ 477004 h 5481041"/>
                <a:gd name="connsiteX180" fmla="*/ 101083 w 5608794"/>
                <a:gd name="connsiteY180" fmla="*/ 438505 h 5481041"/>
                <a:gd name="connsiteX181" fmla="*/ 813364 w 5608794"/>
                <a:gd name="connsiteY181" fmla="*/ 1227782 h 5481041"/>
                <a:gd name="connsiteX182" fmla="*/ 640113 w 5608794"/>
                <a:gd name="connsiteY182" fmla="*/ 1266285 h 5481041"/>
                <a:gd name="connsiteX183" fmla="*/ 81832 w 5608794"/>
                <a:gd name="connsiteY183" fmla="*/ 554003 h 5481041"/>
                <a:gd name="connsiteX184" fmla="*/ 640113 w 5608794"/>
                <a:gd name="connsiteY184" fmla="*/ 1266285 h 5481041"/>
                <a:gd name="connsiteX185" fmla="*/ 5375758 w 5608794"/>
                <a:gd name="connsiteY185" fmla="*/ 5116366 h 5481041"/>
                <a:gd name="connsiteX186" fmla="*/ 4971508 w 5608794"/>
                <a:gd name="connsiteY186" fmla="*/ 4731368 h 5481041"/>
                <a:gd name="connsiteX187" fmla="*/ 4451760 w 5608794"/>
                <a:gd name="connsiteY187" fmla="*/ 4943113 h 5481041"/>
                <a:gd name="connsiteX188" fmla="*/ 4605761 w 5608794"/>
                <a:gd name="connsiteY188" fmla="*/ 4943113 h 5481041"/>
                <a:gd name="connsiteX189" fmla="*/ 4644261 w 5608794"/>
                <a:gd name="connsiteY189" fmla="*/ 4962363 h 5481041"/>
                <a:gd name="connsiteX190" fmla="*/ 4740510 w 5608794"/>
                <a:gd name="connsiteY190" fmla="*/ 4981612 h 5481041"/>
                <a:gd name="connsiteX191" fmla="*/ 4779010 w 5608794"/>
                <a:gd name="connsiteY191" fmla="*/ 4943113 h 5481041"/>
                <a:gd name="connsiteX192" fmla="*/ 4817510 w 5608794"/>
                <a:gd name="connsiteY192" fmla="*/ 5000862 h 5481041"/>
                <a:gd name="connsiteX193" fmla="*/ 4875259 w 5608794"/>
                <a:gd name="connsiteY193" fmla="*/ 5000862 h 5481041"/>
                <a:gd name="connsiteX194" fmla="*/ 4933008 w 5608794"/>
                <a:gd name="connsiteY194" fmla="*/ 5020111 h 5481041"/>
                <a:gd name="connsiteX195" fmla="*/ 5048507 w 5608794"/>
                <a:gd name="connsiteY195" fmla="*/ 5020111 h 5481041"/>
                <a:gd name="connsiteX196" fmla="*/ 5067756 w 5608794"/>
                <a:gd name="connsiteY196" fmla="*/ 5058611 h 5481041"/>
                <a:gd name="connsiteX197" fmla="*/ 5164005 w 5608794"/>
                <a:gd name="connsiteY197" fmla="*/ 5020111 h 5481041"/>
                <a:gd name="connsiteX198" fmla="*/ 5183254 w 5608794"/>
                <a:gd name="connsiteY198" fmla="*/ 5058611 h 5481041"/>
                <a:gd name="connsiteX199" fmla="*/ 5318005 w 5608794"/>
                <a:gd name="connsiteY199" fmla="*/ 5116360 h 5481041"/>
                <a:gd name="connsiteX200" fmla="*/ 5202506 w 5608794"/>
                <a:gd name="connsiteY200" fmla="*/ 5116360 h 5481041"/>
                <a:gd name="connsiteX201" fmla="*/ 5144756 w 5608794"/>
                <a:gd name="connsiteY201" fmla="*/ 5097111 h 5481041"/>
                <a:gd name="connsiteX202" fmla="*/ 4952263 w 5608794"/>
                <a:gd name="connsiteY202" fmla="*/ 5116360 h 5481041"/>
                <a:gd name="connsiteX203" fmla="*/ 4894513 w 5608794"/>
                <a:gd name="connsiteY203" fmla="*/ 5077860 h 5481041"/>
                <a:gd name="connsiteX204" fmla="*/ 4817514 w 5608794"/>
                <a:gd name="connsiteY204" fmla="*/ 5077860 h 5481041"/>
                <a:gd name="connsiteX205" fmla="*/ 4779014 w 5608794"/>
                <a:gd name="connsiteY205" fmla="*/ 5039361 h 5481041"/>
                <a:gd name="connsiteX206" fmla="*/ 4682765 w 5608794"/>
                <a:gd name="connsiteY206" fmla="*/ 5058610 h 5481041"/>
                <a:gd name="connsiteX207" fmla="*/ 4586515 w 5608794"/>
                <a:gd name="connsiteY207" fmla="*/ 5000861 h 5481041"/>
                <a:gd name="connsiteX208" fmla="*/ 4548016 w 5608794"/>
                <a:gd name="connsiteY208" fmla="*/ 5039361 h 5481041"/>
                <a:gd name="connsiteX209" fmla="*/ 4509516 w 5608794"/>
                <a:gd name="connsiteY209" fmla="*/ 4981611 h 5481041"/>
                <a:gd name="connsiteX210" fmla="*/ 4451766 w 5608794"/>
                <a:gd name="connsiteY210" fmla="*/ 4962362 h 5481041"/>
                <a:gd name="connsiteX211" fmla="*/ 5375794 w 5608794"/>
                <a:gd name="connsiteY211" fmla="*/ 5116363 h 5481041"/>
                <a:gd name="connsiteX212" fmla="*/ 5318008 w 5608794"/>
                <a:gd name="connsiteY212" fmla="*/ 4962365 h 5481041"/>
                <a:gd name="connsiteX213" fmla="*/ 4528731 w 5608794"/>
                <a:gd name="connsiteY213" fmla="*/ 4885365 h 5481041"/>
                <a:gd name="connsiteX214" fmla="*/ 5318008 w 5608794"/>
                <a:gd name="connsiteY214" fmla="*/ 4962365 h 5481041"/>
                <a:gd name="connsiteX215" fmla="*/ 5606760 w 5608794"/>
                <a:gd name="connsiteY215" fmla="*/ 784961 h 5481041"/>
                <a:gd name="connsiteX216" fmla="*/ 5183259 w 5608794"/>
                <a:gd name="connsiteY216" fmla="*/ 322967 h 5481041"/>
                <a:gd name="connsiteX217" fmla="*/ 4567224 w 5608794"/>
                <a:gd name="connsiteY217" fmla="*/ 515461 h 5481041"/>
                <a:gd name="connsiteX218" fmla="*/ 4740477 w 5608794"/>
                <a:gd name="connsiteY218" fmla="*/ 515461 h 5481041"/>
                <a:gd name="connsiteX219" fmla="*/ 4778976 w 5608794"/>
                <a:gd name="connsiteY219" fmla="*/ 553961 h 5481041"/>
                <a:gd name="connsiteX220" fmla="*/ 4894475 w 5608794"/>
                <a:gd name="connsiteY220" fmla="*/ 573210 h 5481041"/>
                <a:gd name="connsiteX221" fmla="*/ 4952224 w 5608794"/>
                <a:gd name="connsiteY221" fmla="*/ 553961 h 5481041"/>
                <a:gd name="connsiteX222" fmla="*/ 4990724 w 5608794"/>
                <a:gd name="connsiteY222" fmla="*/ 611710 h 5481041"/>
                <a:gd name="connsiteX223" fmla="*/ 5048473 w 5608794"/>
                <a:gd name="connsiteY223" fmla="*/ 611710 h 5481041"/>
                <a:gd name="connsiteX224" fmla="*/ 5106223 w 5608794"/>
                <a:gd name="connsiteY224" fmla="*/ 650210 h 5481041"/>
                <a:gd name="connsiteX225" fmla="*/ 5240972 w 5608794"/>
                <a:gd name="connsiteY225" fmla="*/ 650210 h 5481041"/>
                <a:gd name="connsiteX226" fmla="*/ 5260222 w 5608794"/>
                <a:gd name="connsiteY226" fmla="*/ 688710 h 5481041"/>
                <a:gd name="connsiteX227" fmla="*/ 5356471 w 5608794"/>
                <a:gd name="connsiteY227" fmla="*/ 650210 h 5481041"/>
                <a:gd name="connsiteX228" fmla="*/ 5394971 w 5608794"/>
                <a:gd name="connsiteY228" fmla="*/ 707959 h 5481041"/>
                <a:gd name="connsiteX229" fmla="*/ 5548972 w 5608794"/>
                <a:gd name="connsiteY229" fmla="*/ 784959 h 5481041"/>
                <a:gd name="connsiteX230" fmla="*/ 5394971 w 5608794"/>
                <a:gd name="connsiteY230" fmla="*/ 784959 h 5481041"/>
                <a:gd name="connsiteX231" fmla="*/ 5337222 w 5608794"/>
                <a:gd name="connsiteY231" fmla="*/ 746459 h 5481041"/>
                <a:gd name="connsiteX232" fmla="*/ 5106224 w 5608794"/>
                <a:gd name="connsiteY232" fmla="*/ 746459 h 5481041"/>
                <a:gd name="connsiteX233" fmla="*/ 5048475 w 5608794"/>
                <a:gd name="connsiteY233" fmla="*/ 707959 h 5481041"/>
                <a:gd name="connsiteX234" fmla="*/ 4971475 w 5608794"/>
                <a:gd name="connsiteY234" fmla="*/ 707959 h 5481041"/>
                <a:gd name="connsiteX235" fmla="*/ 4932976 w 5608794"/>
                <a:gd name="connsiteY235" fmla="*/ 650210 h 5481041"/>
                <a:gd name="connsiteX236" fmla="*/ 4817477 w 5608794"/>
                <a:gd name="connsiteY236" fmla="*/ 650210 h 5481041"/>
                <a:gd name="connsiteX237" fmla="*/ 4721228 w 5608794"/>
                <a:gd name="connsiteY237" fmla="*/ 592461 h 5481041"/>
                <a:gd name="connsiteX238" fmla="*/ 4663479 w 5608794"/>
                <a:gd name="connsiteY238" fmla="*/ 630961 h 5481041"/>
                <a:gd name="connsiteX239" fmla="*/ 4624979 w 5608794"/>
                <a:gd name="connsiteY239" fmla="*/ 553961 h 5481041"/>
                <a:gd name="connsiteX240" fmla="*/ 4567230 w 5608794"/>
                <a:gd name="connsiteY240" fmla="*/ 534712 h 5481041"/>
                <a:gd name="connsiteX241" fmla="*/ 5606804 w 5608794"/>
                <a:gd name="connsiteY241" fmla="*/ 784960 h 5481041"/>
                <a:gd name="connsiteX242" fmla="*/ 5549011 w 5608794"/>
                <a:gd name="connsiteY242" fmla="*/ 611708 h 5481041"/>
                <a:gd name="connsiteX243" fmla="*/ 4663476 w 5608794"/>
                <a:gd name="connsiteY243" fmla="*/ 457707 h 5481041"/>
                <a:gd name="connsiteX244" fmla="*/ 5549011 w 5608794"/>
                <a:gd name="connsiteY244" fmla="*/ 611708 h 5481041"/>
                <a:gd name="connsiteX245" fmla="*/ 3392953 w 5608794"/>
                <a:gd name="connsiteY245" fmla="*/ 130463 h 5481041"/>
                <a:gd name="connsiteX246" fmla="*/ 2776918 w 5608794"/>
                <a:gd name="connsiteY246" fmla="*/ 91963 h 5481041"/>
                <a:gd name="connsiteX247" fmla="*/ 2468916 w 5608794"/>
                <a:gd name="connsiteY247" fmla="*/ 669495 h 5481041"/>
                <a:gd name="connsiteX248" fmla="*/ 2603666 w 5608794"/>
                <a:gd name="connsiteY248" fmla="*/ 534745 h 5481041"/>
                <a:gd name="connsiteX249" fmla="*/ 2661415 w 5608794"/>
                <a:gd name="connsiteY249" fmla="*/ 553994 h 5481041"/>
                <a:gd name="connsiteX250" fmla="*/ 2738415 w 5608794"/>
                <a:gd name="connsiteY250" fmla="*/ 476995 h 5481041"/>
                <a:gd name="connsiteX251" fmla="*/ 2757664 w 5608794"/>
                <a:gd name="connsiteY251" fmla="*/ 419245 h 5481041"/>
                <a:gd name="connsiteX252" fmla="*/ 2834664 w 5608794"/>
                <a:gd name="connsiteY252" fmla="*/ 438495 h 5481041"/>
                <a:gd name="connsiteX253" fmla="*/ 2892413 w 5608794"/>
                <a:gd name="connsiteY253" fmla="*/ 399995 h 5481041"/>
                <a:gd name="connsiteX254" fmla="*/ 2950162 w 5608794"/>
                <a:gd name="connsiteY254" fmla="*/ 380746 h 5481041"/>
                <a:gd name="connsiteX255" fmla="*/ 3046412 w 5608794"/>
                <a:gd name="connsiteY255" fmla="*/ 303746 h 5481041"/>
                <a:gd name="connsiteX256" fmla="*/ 3084911 w 5608794"/>
                <a:gd name="connsiteY256" fmla="*/ 303746 h 5481041"/>
                <a:gd name="connsiteX257" fmla="*/ 3142660 w 5608794"/>
                <a:gd name="connsiteY257" fmla="*/ 207497 h 5481041"/>
                <a:gd name="connsiteX258" fmla="*/ 3200410 w 5608794"/>
                <a:gd name="connsiteY258" fmla="*/ 226746 h 5481041"/>
                <a:gd name="connsiteX259" fmla="*/ 3354411 w 5608794"/>
                <a:gd name="connsiteY259" fmla="*/ 168997 h 5481041"/>
                <a:gd name="connsiteX260" fmla="*/ 3258162 w 5608794"/>
                <a:gd name="connsiteY260" fmla="*/ 265246 h 5481041"/>
                <a:gd name="connsiteX261" fmla="*/ 3200413 w 5608794"/>
                <a:gd name="connsiteY261" fmla="*/ 284495 h 5481041"/>
                <a:gd name="connsiteX262" fmla="*/ 3027160 w 5608794"/>
                <a:gd name="connsiteY262" fmla="*/ 438497 h 5481041"/>
                <a:gd name="connsiteX263" fmla="*/ 2969411 w 5608794"/>
                <a:gd name="connsiteY263" fmla="*/ 457746 h 5481041"/>
                <a:gd name="connsiteX264" fmla="*/ 2892411 w 5608794"/>
                <a:gd name="connsiteY264" fmla="*/ 515495 h 5481041"/>
                <a:gd name="connsiteX265" fmla="*/ 2834662 w 5608794"/>
                <a:gd name="connsiteY265" fmla="*/ 515495 h 5481041"/>
                <a:gd name="connsiteX266" fmla="*/ 2738413 w 5608794"/>
                <a:gd name="connsiteY266" fmla="*/ 592495 h 5481041"/>
                <a:gd name="connsiteX267" fmla="*/ 2622914 w 5608794"/>
                <a:gd name="connsiteY267" fmla="*/ 611745 h 5481041"/>
                <a:gd name="connsiteX268" fmla="*/ 2622914 w 5608794"/>
                <a:gd name="connsiteY268" fmla="*/ 669494 h 5481041"/>
                <a:gd name="connsiteX269" fmla="*/ 2545915 w 5608794"/>
                <a:gd name="connsiteY269" fmla="*/ 650244 h 5481041"/>
                <a:gd name="connsiteX270" fmla="*/ 2488165 w 5608794"/>
                <a:gd name="connsiteY270" fmla="*/ 688744 h 5481041"/>
                <a:gd name="connsiteX271" fmla="*/ 3392951 w 5608794"/>
                <a:gd name="connsiteY271" fmla="*/ 130464 h 5481041"/>
                <a:gd name="connsiteX272" fmla="*/ 3238952 w 5608794"/>
                <a:gd name="connsiteY272" fmla="*/ 34214 h 5481041"/>
                <a:gd name="connsiteX273" fmla="*/ 2507419 w 5608794"/>
                <a:gd name="connsiteY273" fmla="*/ 553962 h 5481041"/>
                <a:gd name="connsiteX274" fmla="*/ 3238952 w 5608794"/>
                <a:gd name="connsiteY274" fmla="*/ 34214 h 5481041"/>
                <a:gd name="connsiteX275" fmla="*/ 4240024 w 5608794"/>
                <a:gd name="connsiteY275" fmla="*/ 3268349 h 5481041"/>
                <a:gd name="connsiteX276" fmla="*/ 4240024 w 5608794"/>
                <a:gd name="connsiteY276" fmla="*/ 3191349 h 5481041"/>
                <a:gd name="connsiteX277" fmla="*/ 4259273 w 5608794"/>
                <a:gd name="connsiteY277" fmla="*/ 3191349 h 5481041"/>
                <a:gd name="connsiteX278" fmla="*/ 4297773 w 5608794"/>
                <a:gd name="connsiteY278" fmla="*/ 3229849 h 5481041"/>
                <a:gd name="connsiteX279" fmla="*/ 4394022 w 5608794"/>
                <a:gd name="connsiteY279" fmla="*/ 3229849 h 5481041"/>
                <a:gd name="connsiteX280" fmla="*/ 4432522 w 5608794"/>
                <a:gd name="connsiteY280" fmla="*/ 3210599 h 5481041"/>
                <a:gd name="connsiteX281" fmla="*/ 4471022 w 5608794"/>
                <a:gd name="connsiteY281" fmla="*/ 3249099 h 5481041"/>
                <a:gd name="connsiteX282" fmla="*/ 4528771 w 5608794"/>
                <a:gd name="connsiteY282" fmla="*/ 3268349 h 5481041"/>
                <a:gd name="connsiteX283" fmla="*/ 4586520 w 5608794"/>
                <a:gd name="connsiteY283" fmla="*/ 3287598 h 5481041"/>
                <a:gd name="connsiteX284" fmla="*/ 4702019 w 5608794"/>
                <a:gd name="connsiteY284" fmla="*/ 3287598 h 5481041"/>
                <a:gd name="connsiteX285" fmla="*/ 4721269 w 5608794"/>
                <a:gd name="connsiteY285" fmla="*/ 3326098 h 5481041"/>
                <a:gd name="connsiteX286" fmla="*/ 4817517 w 5608794"/>
                <a:gd name="connsiteY286" fmla="*/ 3268349 h 5481041"/>
                <a:gd name="connsiteX287" fmla="*/ 4856017 w 5608794"/>
                <a:gd name="connsiteY287" fmla="*/ 3326098 h 5481041"/>
                <a:gd name="connsiteX288" fmla="*/ 4990767 w 5608794"/>
                <a:gd name="connsiteY288" fmla="*/ 3364598 h 5481041"/>
                <a:gd name="connsiteX289" fmla="*/ 4856017 w 5608794"/>
                <a:gd name="connsiteY289" fmla="*/ 3383847 h 5481041"/>
                <a:gd name="connsiteX290" fmla="*/ 4798268 w 5608794"/>
                <a:gd name="connsiteY290" fmla="*/ 3364598 h 5481041"/>
                <a:gd name="connsiteX291" fmla="*/ 4605774 w 5608794"/>
                <a:gd name="connsiteY291" fmla="*/ 3364598 h 5481041"/>
                <a:gd name="connsiteX292" fmla="*/ 4548025 w 5608794"/>
                <a:gd name="connsiteY292" fmla="*/ 3345348 h 5481041"/>
                <a:gd name="connsiteX293" fmla="*/ 4471025 w 5608794"/>
                <a:gd name="connsiteY293" fmla="*/ 3345348 h 5481041"/>
                <a:gd name="connsiteX294" fmla="*/ 4432525 w 5608794"/>
                <a:gd name="connsiteY294" fmla="*/ 3306848 h 5481041"/>
                <a:gd name="connsiteX295" fmla="*/ 4317026 w 5608794"/>
                <a:gd name="connsiteY295" fmla="*/ 3306848 h 5481041"/>
                <a:gd name="connsiteX296" fmla="*/ 4240027 w 5608794"/>
                <a:gd name="connsiteY296" fmla="*/ 3268349 h 5481041"/>
                <a:gd name="connsiteX297" fmla="*/ 4240024 w 5608794"/>
                <a:gd name="connsiteY297" fmla="*/ 3095096 h 5481041"/>
                <a:gd name="connsiteX298" fmla="*/ 4240024 w 5608794"/>
                <a:gd name="connsiteY298" fmla="*/ 3075847 h 5481041"/>
                <a:gd name="connsiteX299" fmla="*/ 4971557 w 5608794"/>
                <a:gd name="connsiteY299" fmla="*/ 3229848 h 5481041"/>
                <a:gd name="connsiteX300" fmla="*/ 4240024 w 5608794"/>
                <a:gd name="connsiteY300" fmla="*/ 3095098 h 5481041"/>
                <a:gd name="connsiteX301" fmla="*/ 3181247 w 5608794"/>
                <a:gd name="connsiteY301" fmla="*/ 1612788 h 5481041"/>
                <a:gd name="connsiteX302" fmla="*/ 3296745 w 5608794"/>
                <a:gd name="connsiteY302" fmla="*/ 1497290 h 5481041"/>
                <a:gd name="connsiteX303" fmla="*/ 3354494 w 5608794"/>
                <a:gd name="connsiteY303" fmla="*/ 1497290 h 5481041"/>
                <a:gd name="connsiteX304" fmla="*/ 3450743 w 5608794"/>
                <a:gd name="connsiteY304" fmla="*/ 1439540 h 5481041"/>
                <a:gd name="connsiteX305" fmla="*/ 3469993 w 5608794"/>
                <a:gd name="connsiteY305" fmla="*/ 1381791 h 5481041"/>
                <a:gd name="connsiteX306" fmla="*/ 3527742 w 5608794"/>
                <a:gd name="connsiteY306" fmla="*/ 1401041 h 5481041"/>
                <a:gd name="connsiteX307" fmla="*/ 3585491 w 5608794"/>
                <a:gd name="connsiteY307" fmla="*/ 1362541 h 5481041"/>
                <a:gd name="connsiteX308" fmla="*/ 3643241 w 5608794"/>
                <a:gd name="connsiteY308" fmla="*/ 1343291 h 5481041"/>
                <a:gd name="connsiteX309" fmla="*/ 3739490 w 5608794"/>
                <a:gd name="connsiteY309" fmla="*/ 1247042 h 5481041"/>
                <a:gd name="connsiteX310" fmla="*/ 3797239 w 5608794"/>
                <a:gd name="connsiteY310" fmla="*/ 1266292 h 5481041"/>
                <a:gd name="connsiteX311" fmla="*/ 3835739 w 5608794"/>
                <a:gd name="connsiteY311" fmla="*/ 1150793 h 5481041"/>
                <a:gd name="connsiteX312" fmla="*/ 3893488 w 5608794"/>
                <a:gd name="connsiteY312" fmla="*/ 1170043 h 5481041"/>
                <a:gd name="connsiteX313" fmla="*/ 4047489 w 5608794"/>
                <a:gd name="connsiteY313" fmla="*/ 1131543 h 5481041"/>
                <a:gd name="connsiteX314" fmla="*/ 3951240 w 5608794"/>
                <a:gd name="connsiteY314" fmla="*/ 1227792 h 5481041"/>
                <a:gd name="connsiteX315" fmla="*/ 3893491 w 5608794"/>
                <a:gd name="connsiteY315" fmla="*/ 1247041 h 5481041"/>
                <a:gd name="connsiteX316" fmla="*/ 3720238 w 5608794"/>
                <a:gd name="connsiteY316" fmla="*/ 1401043 h 5481041"/>
                <a:gd name="connsiteX317" fmla="*/ 3662489 w 5608794"/>
                <a:gd name="connsiteY317" fmla="*/ 1420292 h 5481041"/>
                <a:gd name="connsiteX318" fmla="*/ 3585489 w 5608794"/>
                <a:gd name="connsiteY318" fmla="*/ 1458792 h 5481041"/>
                <a:gd name="connsiteX319" fmla="*/ 3527740 w 5608794"/>
                <a:gd name="connsiteY319" fmla="*/ 1458792 h 5481041"/>
                <a:gd name="connsiteX320" fmla="*/ 3450740 w 5608794"/>
                <a:gd name="connsiteY320" fmla="*/ 1555041 h 5481041"/>
                <a:gd name="connsiteX321" fmla="*/ 3335242 w 5608794"/>
                <a:gd name="connsiteY321" fmla="*/ 1574290 h 5481041"/>
                <a:gd name="connsiteX322" fmla="*/ 3315993 w 5608794"/>
                <a:gd name="connsiteY322" fmla="*/ 1632040 h 5481041"/>
                <a:gd name="connsiteX323" fmla="*/ 3238993 w 5608794"/>
                <a:gd name="connsiteY323" fmla="*/ 1612790 h 5481041"/>
                <a:gd name="connsiteX324" fmla="*/ 3181244 w 5608794"/>
                <a:gd name="connsiteY324" fmla="*/ 1632040 h 5481041"/>
                <a:gd name="connsiteX325" fmla="*/ 3469995 w 5608794"/>
                <a:gd name="connsiteY325" fmla="*/ 1805292 h 5481041"/>
                <a:gd name="connsiteX326" fmla="*/ 3315994 w 5608794"/>
                <a:gd name="connsiteY326" fmla="*/ 2094043 h 5481041"/>
                <a:gd name="connsiteX327" fmla="*/ 3412242 w 5608794"/>
                <a:gd name="connsiteY327" fmla="*/ 2286538 h 5481041"/>
                <a:gd name="connsiteX328" fmla="*/ 3296744 w 5608794"/>
                <a:gd name="connsiteY328" fmla="*/ 2363537 h 5481041"/>
                <a:gd name="connsiteX329" fmla="*/ 3238995 w 5608794"/>
                <a:gd name="connsiteY329" fmla="*/ 2190285 h 5481041"/>
                <a:gd name="connsiteX330" fmla="*/ 2988746 w 5608794"/>
                <a:gd name="connsiteY330" fmla="*/ 2074786 h 5481041"/>
                <a:gd name="connsiteX331" fmla="*/ 3181241 w 5608794"/>
                <a:gd name="connsiteY331" fmla="*/ 1612792 h 5481041"/>
                <a:gd name="connsiteX332" fmla="*/ 2584463 w 5608794"/>
                <a:gd name="connsiteY332" fmla="*/ 2151788 h 5481041"/>
                <a:gd name="connsiteX333" fmla="*/ 2584463 w 5608794"/>
                <a:gd name="connsiteY333" fmla="*/ 2132538 h 5481041"/>
                <a:gd name="connsiteX334" fmla="*/ 2565214 w 5608794"/>
                <a:gd name="connsiteY334" fmla="*/ 2036289 h 5481041"/>
                <a:gd name="connsiteX335" fmla="*/ 2622963 w 5608794"/>
                <a:gd name="connsiteY335" fmla="*/ 1997790 h 5481041"/>
                <a:gd name="connsiteX336" fmla="*/ 2642213 w 5608794"/>
                <a:gd name="connsiteY336" fmla="*/ 1901540 h 5481041"/>
                <a:gd name="connsiteX337" fmla="*/ 2642213 w 5608794"/>
                <a:gd name="connsiteY337" fmla="*/ 1843791 h 5481041"/>
                <a:gd name="connsiteX338" fmla="*/ 2699962 w 5608794"/>
                <a:gd name="connsiteY338" fmla="*/ 1805291 h 5481041"/>
                <a:gd name="connsiteX339" fmla="*/ 2719211 w 5608794"/>
                <a:gd name="connsiteY339" fmla="*/ 1747542 h 5481041"/>
                <a:gd name="connsiteX340" fmla="*/ 2757711 w 5608794"/>
                <a:gd name="connsiteY340" fmla="*/ 1709042 h 5481041"/>
                <a:gd name="connsiteX341" fmla="*/ 2796211 w 5608794"/>
                <a:gd name="connsiteY341" fmla="*/ 1574292 h 5481041"/>
                <a:gd name="connsiteX342" fmla="*/ 2834711 w 5608794"/>
                <a:gd name="connsiteY342" fmla="*/ 1555043 h 5481041"/>
                <a:gd name="connsiteX343" fmla="*/ 2815461 w 5608794"/>
                <a:gd name="connsiteY343" fmla="*/ 1439544 h 5481041"/>
                <a:gd name="connsiteX344" fmla="*/ 2873211 w 5608794"/>
                <a:gd name="connsiteY344" fmla="*/ 1420295 h 5481041"/>
                <a:gd name="connsiteX345" fmla="*/ 2969460 w 5608794"/>
                <a:gd name="connsiteY345" fmla="*/ 1285545 h 5481041"/>
                <a:gd name="connsiteX346" fmla="*/ 2930960 w 5608794"/>
                <a:gd name="connsiteY346" fmla="*/ 1439546 h 5481041"/>
                <a:gd name="connsiteX347" fmla="*/ 2911710 w 5608794"/>
                <a:gd name="connsiteY347" fmla="*/ 1478046 h 5481041"/>
                <a:gd name="connsiteX348" fmla="*/ 2853961 w 5608794"/>
                <a:gd name="connsiteY348" fmla="*/ 1709043 h 5481041"/>
                <a:gd name="connsiteX349" fmla="*/ 2815461 w 5608794"/>
                <a:gd name="connsiteY349" fmla="*/ 1766792 h 5481041"/>
                <a:gd name="connsiteX350" fmla="*/ 2796212 w 5608794"/>
                <a:gd name="connsiteY350" fmla="*/ 1843792 h 5481041"/>
                <a:gd name="connsiteX351" fmla="*/ 2738463 w 5608794"/>
                <a:gd name="connsiteY351" fmla="*/ 1863042 h 5481041"/>
                <a:gd name="connsiteX352" fmla="*/ 2719213 w 5608794"/>
                <a:gd name="connsiteY352" fmla="*/ 1997791 h 5481041"/>
                <a:gd name="connsiteX353" fmla="*/ 2642214 w 5608794"/>
                <a:gd name="connsiteY353" fmla="*/ 2074791 h 5481041"/>
                <a:gd name="connsiteX354" fmla="*/ 2661463 w 5608794"/>
                <a:gd name="connsiteY354" fmla="*/ 2132541 h 5481041"/>
                <a:gd name="connsiteX355" fmla="*/ 2584463 w 5608794"/>
                <a:gd name="connsiteY355" fmla="*/ 2151790 h 5481041"/>
                <a:gd name="connsiteX356" fmla="*/ 2430462 w 5608794"/>
                <a:gd name="connsiteY356" fmla="*/ 1978535 h 5481041"/>
                <a:gd name="connsiteX357" fmla="*/ 2411213 w 5608794"/>
                <a:gd name="connsiteY357" fmla="*/ 1959286 h 5481041"/>
                <a:gd name="connsiteX358" fmla="*/ 2411213 w 5608794"/>
                <a:gd name="connsiteY358" fmla="*/ 1747540 h 5481041"/>
                <a:gd name="connsiteX359" fmla="*/ 2488212 w 5608794"/>
                <a:gd name="connsiteY359" fmla="*/ 1593539 h 5481041"/>
                <a:gd name="connsiteX360" fmla="*/ 2488212 w 5608794"/>
                <a:gd name="connsiteY360" fmla="*/ 1574289 h 5481041"/>
                <a:gd name="connsiteX361" fmla="*/ 2796215 w 5608794"/>
                <a:gd name="connsiteY361" fmla="*/ 1266287 h 5481041"/>
                <a:gd name="connsiteX362" fmla="*/ 2430468 w 5608794"/>
                <a:gd name="connsiteY362" fmla="*/ 1978569 h 5481041"/>
                <a:gd name="connsiteX363" fmla="*/ 2372713 w 5608794"/>
                <a:gd name="connsiteY363" fmla="*/ 1940035 h 5481041"/>
                <a:gd name="connsiteX364" fmla="*/ 1987715 w 5608794"/>
                <a:gd name="connsiteY364" fmla="*/ 1920786 h 5481041"/>
                <a:gd name="connsiteX365" fmla="*/ 1737466 w 5608794"/>
                <a:gd name="connsiteY365" fmla="*/ 2017035 h 5481041"/>
                <a:gd name="connsiteX366" fmla="*/ 1698966 w 5608794"/>
                <a:gd name="connsiteY366" fmla="*/ 1805289 h 5481041"/>
                <a:gd name="connsiteX367" fmla="*/ 2372745 w 5608794"/>
                <a:gd name="connsiteY367" fmla="*/ 1786040 h 5481041"/>
                <a:gd name="connsiteX368" fmla="*/ 2372745 w 5608794"/>
                <a:gd name="connsiteY368" fmla="*/ 1940041 h 5481041"/>
                <a:gd name="connsiteX369" fmla="*/ 2372713 w 5608794"/>
                <a:gd name="connsiteY369" fmla="*/ 1978535 h 5481041"/>
                <a:gd name="connsiteX370" fmla="*/ 2391962 w 5608794"/>
                <a:gd name="connsiteY370" fmla="*/ 1997785 h 5481041"/>
                <a:gd name="connsiteX371" fmla="*/ 1698932 w 5608794"/>
                <a:gd name="connsiteY371" fmla="*/ 2113283 h 5481041"/>
                <a:gd name="connsiteX372" fmla="*/ 1718181 w 5608794"/>
                <a:gd name="connsiteY372" fmla="*/ 2074783 h 5481041"/>
                <a:gd name="connsiteX373" fmla="*/ 2372719 w 5608794"/>
                <a:gd name="connsiteY373" fmla="*/ 1978534 h 5481041"/>
                <a:gd name="connsiteX374" fmla="*/ 2603710 w 5608794"/>
                <a:gd name="connsiteY374" fmla="*/ 2228784 h 5481041"/>
                <a:gd name="connsiteX375" fmla="*/ 2622959 w 5608794"/>
                <a:gd name="connsiteY375" fmla="*/ 2228784 h 5481041"/>
                <a:gd name="connsiteX376" fmla="*/ 2603710 w 5608794"/>
                <a:gd name="connsiteY376" fmla="*/ 2248033 h 5481041"/>
                <a:gd name="connsiteX377" fmla="*/ 2930954 w 5608794"/>
                <a:gd name="connsiteY377" fmla="*/ 2132535 h 5481041"/>
                <a:gd name="connsiteX378" fmla="*/ 2950204 w 5608794"/>
                <a:gd name="connsiteY378" fmla="*/ 2113285 h 5481041"/>
                <a:gd name="connsiteX379" fmla="*/ 3065702 w 5608794"/>
                <a:gd name="connsiteY379" fmla="*/ 2113285 h 5481041"/>
                <a:gd name="connsiteX380" fmla="*/ 2930952 w 5608794"/>
                <a:gd name="connsiteY380" fmla="*/ 2132535 h 5481041"/>
                <a:gd name="connsiteX381" fmla="*/ 2430457 w 5608794"/>
                <a:gd name="connsiteY381" fmla="*/ 1997785 h 5481041"/>
                <a:gd name="connsiteX382" fmla="*/ 2430457 w 5608794"/>
                <a:gd name="connsiteY382" fmla="*/ 2017034 h 5481041"/>
                <a:gd name="connsiteX383" fmla="*/ 2449707 w 5608794"/>
                <a:gd name="connsiteY383" fmla="*/ 2017034 h 5481041"/>
                <a:gd name="connsiteX384" fmla="*/ 2276456 w 5608794"/>
                <a:gd name="connsiteY384" fmla="*/ 2594568 h 5481041"/>
                <a:gd name="connsiteX385" fmla="*/ 2314956 w 5608794"/>
                <a:gd name="connsiteY385" fmla="*/ 2729318 h 5481041"/>
                <a:gd name="connsiteX386" fmla="*/ 2430454 w 5608794"/>
                <a:gd name="connsiteY386" fmla="*/ 2613819 h 5481041"/>
                <a:gd name="connsiteX387" fmla="*/ 2488203 w 5608794"/>
                <a:gd name="connsiteY387" fmla="*/ 2613819 h 5481041"/>
                <a:gd name="connsiteX388" fmla="*/ 2584453 w 5608794"/>
                <a:gd name="connsiteY388" fmla="*/ 2556070 h 5481041"/>
                <a:gd name="connsiteX389" fmla="*/ 2603702 w 5608794"/>
                <a:gd name="connsiteY389" fmla="*/ 2498321 h 5481041"/>
                <a:gd name="connsiteX390" fmla="*/ 2661451 w 5608794"/>
                <a:gd name="connsiteY390" fmla="*/ 2517570 h 5481041"/>
                <a:gd name="connsiteX391" fmla="*/ 2719200 w 5608794"/>
                <a:gd name="connsiteY391" fmla="*/ 2459821 h 5481041"/>
                <a:gd name="connsiteX392" fmla="*/ 2776950 w 5608794"/>
                <a:gd name="connsiteY392" fmla="*/ 2459821 h 5481041"/>
                <a:gd name="connsiteX393" fmla="*/ 2873199 w 5608794"/>
                <a:gd name="connsiteY393" fmla="*/ 2363572 h 5481041"/>
                <a:gd name="connsiteX394" fmla="*/ 2930948 w 5608794"/>
                <a:gd name="connsiteY394" fmla="*/ 2382821 h 5481041"/>
                <a:gd name="connsiteX395" fmla="*/ 2969448 w 5608794"/>
                <a:gd name="connsiteY395" fmla="*/ 2267323 h 5481041"/>
                <a:gd name="connsiteX396" fmla="*/ 3027197 w 5608794"/>
                <a:gd name="connsiteY396" fmla="*/ 2286572 h 5481041"/>
                <a:gd name="connsiteX397" fmla="*/ 3181198 w 5608794"/>
                <a:gd name="connsiteY397" fmla="*/ 2248072 h 5481041"/>
                <a:gd name="connsiteX398" fmla="*/ 3084950 w 5608794"/>
                <a:gd name="connsiteY398" fmla="*/ 2344321 h 5481041"/>
                <a:gd name="connsiteX399" fmla="*/ 3027200 w 5608794"/>
                <a:gd name="connsiteY399" fmla="*/ 2363571 h 5481041"/>
                <a:gd name="connsiteX400" fmla="*/ 2853948 w 5608794"/>
                <a:gd name="connsiteY400" fmla="*/ 2517572 h 5481041"/>
                <a:gd name="connsiteX401" fmla="*/ 2796198 w 5608794"/>
                <a:gd name="connsiteY401" fmla="*/ 2536821 h 5481041"/>
                <a:gd name="connsiteX402" fmla="*/ 2719199 w 5608794"/>
                <a:gd name="connsiteY402" fmla="*/ 2575321 h 5481041"/>
                <a:gd name="connsiteX403" fmla="*/ 2680699 w 5608794"/>
                <a:gd name="connsiteY403" fmla="*/ 2575321 h 5481041"/>
                <a:gd name="connsiteX404" fmla="*/ 2584450 w 5608794"/>
                <a:gd name="connsiteY404" fmla="*/ 2671570 h 5481041"/>
                <a:gd name="connsiteX405" fmla="*/ 2468951 w 5608794"/>
                <a:gd name="connsiteY405" fmla="*/ 2690820 h 5481041"/>
                <a:gd name="connsiteX406" fmla="*/ 2449702 w 5608794"/>
                <a:gd name="connsiteY406" fmla="*/ 2748569 h 5481041"/>
                <a:gd name="connsiteX407" fmla="*/ 2372702 w 5608794"/>
                <a:gd name="connsiteY407" fmla="*/ 2729320 h 5481041"/>
                <a:gd name="connsiteX408" fmla="*/ 2314953 w 5608794"/>
                <a:gd name="connsiteY408" fmla="*/ 2748569 h 5481041"/>
                <a:gd name="connsiteX409" fmla="*/ 2372702 w 5608794"/>
                <a:gd name="connsiteY409" fmla="*/ 2825569 h 5481041"/>
                <a:gd name="connsiteX410" fmla="*/ 2237952 w 5608794"/>
                <a:gd name="connsiteY410" fmla="*/ 2883318 h 5481041"/>
                <a:gd name="connsiteX411" fmla="*/ 2237952 w 5608794"/>
                <a:gd name="connsiteY411" fmla="*/ 2748568 h 5481041"/>
                <a:gd name="connsiteX412" fmla="*/ 2180203 w 5608794"/>
                <a:gd name="connsiteY412" fmla="*/ 2767818 h 5481041"/>
                <a:gd name="connsiteX413" fmla="*/ 2141703 w 5608794"/>
                <a:gd name="connsiteY413" fmla="*/ 2844817 h 5481041"/>
                <a:gd name="connsiteX414" fmla="*/ 2083954 w 5608794"/>
                <a:gd name="connsiteY414" fmla="*/ 2806317 h 5481041"/>
                <a:gd name="connsiteX415" fmla="*/ 1987705 w 5608794"/>
                <a:gd name="connsiteY415" fmla="*/ 2864067 h 5481041"/>
                <a:gd name="connsiteX416" fmla="*/ 1852955 w 5608794"/>
                <a:gd name="connsiteY416" fmla="*/ 2844817 h 5481041"/>
                <a:gd name="connsiteX417" fmla="*/ 1814455 w 5608794"/>
                <a:gd name="connsiteY417" fmla="*/ 2883317 h 5481041"/>
                <a:gd name="connsiteX418" fmla="*/ 1737455 w 5608794"/>
                <a:gd name="connsiteY418" fmla="*/ 2902567 h 5481041"/>
                <a:gd name="connsiteX419" fmla="*/ 1679706 w 5608794"/>
                <a:gd name="connsiteY419" fmla="*/ 2921816 h 5481041"/>
                <a:gd name="connsiteX420" fmla="*/ 1448709 w 5608794"/>
                <a:gd name="connsiteY420" fmla="*/ 2921816 h 5481041"/>
                <a:gd name="connsiteX421" fmla="*/ 1390960 w 5608794"/>
                <a:gd name="connsiteY421" fmla="*/ 2921816 h 5481041"/>
                <a:gd name="connsiteX422" fmla="*/ 1256210 w 5608794"/>
                <a:gd name="connsiteY422" fmla="*/ 2921816 h 5481041"/>
                <a:gd name="connsiteX423" fmla="*/ 1390960 w 5608794"/>
                <a:gd name="connsiteY423" fmla="*/ 2864067 h 5481041"/>
                <a:gd name="connsiteX424" fmla="*/ 1429460 w 5608794"/>
                <a:gd name="connsiteY424" fmla="*/ 2806317 h 5481041"/>
                <a:gd name="connsiteX425" fmla="*/ 1544958 w 5608794"/>
                <a:gd name="connsiteY425" fmla="*/ 2864067 h 5481041"/>
                <a:gd name="connsiteX426" fmla="*/ 1564207 w 5608794"/>
                <a:gd name="connsiteY426" fmla="*/ 2825567 h 5481041"/>
                <a:gd name="connsiteX427" fmla="*/ 1698957 w 5608794"/>
                <a:gd name="connsiteY427" fmla="*/ 2825567 h 5481041"/>
                <a:gd name="connsiteX428" fmla="*/ 1756707 w 5608794"/>
                <a:gd name="connsiteY428" fmla="*/ 2806317 h 5481041"/>
                <a:gd name="connsiteX429" fmla="*/ 1814456 w 5608794"/>
                <a:gd name="connsiteY429" fmla="*/ 2787068 h 5481041"/>
                <a:gd name="connsiteX430" fmla="*/ 1872205 w 5608794"/>
                <a:gd name="connsiteY430" fmla="*/ 2729319 h 5481041"/>
                <a:gd name="connsiteX431" fmla="*/ 1910705 w 5608794"/>
                <a:gd name="connsiteY431" fmla="*/ 2767818 h 5481041"/>
                <a:gd name="connsiteX432" fmla="*/ 2026204 w 5608794"/>
                <a:gd name="connsiteY432" fmla="*/ 2767818 h 5481041"/>
                <a:gd name="connsiteX433" fmla="*/ 2064703 w 5608794"/>
                <a:gd name="connsiteY433" fmla="*/ 2729319 h 5481041"/>
                <a:gd name="connsiteX434" fmla="*/ 2237956 w 5608794"/>
                <a:gd name="connsiteY434" fmla="*/ 2729319 h 5481041"/>
                <a:gd name="connsiteX435" fmla="*/ 2180207 w 5608794"/>
                <a:gd name="connsiteY435" fmla="*/ 2613820 h 5481041"/>
                <a:gd name="connsiteX436" fmla="*/ 2276456 w 5608794"/>
                <a:gd name="connsiteY436" fmla="*/ 2594571 h 5481041"/>
                <a:gd name="connsiteX437" fmla="*/ 1621918 w 5608794"/>
                <a:gd name="connsiteY437" fmla="*/ 2536819 h 5481041"/>
                <a:gd name="connsiteX438" fmla="*/ 1641168 w 5608794"/>
                <a:gd name="connsiteY438" fmla="*/ 2556068 h 5481041"/>
                <a:gd name="connsiteX439" fmla="*/ 1256170 w 5608794"/>
                <a:gd name="connsiteY439" fmla="*/ 2748562 h 5481041"/>
                <a:gd name="connsiteX440" fmla="*/ 1621917 w 5608794"/>
                <a:gd name="connsiteY440" fmla="*/ 2536817 h 5481041"/>
                <a:gd name="connsiteX441" fmla="*/ 2122415 w 5608794"/>
                <a:gd name="connsiteY441" fmla="*/ 2633068 h 5481041"/>
                <a:gd name="connsiteX442" fmla="*/ 2141665 w 5608794"/>
                <a:gd name="connsiteY442" fmla="*/ 2671567 h 5481041"/>
                <a:gd name="connsiteX443" fmla="*/ 2122415 w 5608794"/>
                <a:gd name="connsiteY443" fmla="*/ 2633068 h 5481041"/>
                <a:gd name="connsiteX444" fmla="*/ 2334161 w 5608794"/>
                <a:gd name="connsiteY444" fmla="*/ 2575318 h 5481041"/>
                <a:gd name="connsiteX445" fmla="*/ 2353410 w 5608794"/>
                <a:gd name="connsiteY445" fmla="*/ 2556069 h 5481041"/>
                <a:gd name="connsiteX446" fmla="*/ 2334161 w 5608794"/>
                <a:gd name="connsiteY446" fmla="*/ 2633069 h 5481041"/>
                <a:gd name="connsiteX447" fmla="*/ 2334161 w 5608794"/>
                <a:gd name="connsiteY447" fmla="*/ 2575319 h 5481041"/>
                <a:gd name="connsiteX448" fmla="*/ 1583377 w 5608794"/>
                <a:gd name="connsiteY448" fmla="*/ 1747538 h 5481041"/>
                <a:gd name="connsiteX449" fmla="*/ 1602626 w 5608794"/>
                <a:gd name="connsiteY449" fmla="*/ 1766788 h 5481041"/>
                <a:gd name="connsiteX450" fmla="*/ 1602626 w 5608794"/>
                <a:gd name="connsiteY450" fmla="*/ 1863037 h 5481041"/>
                <a:gd name="connsiteX451" fmla="*/ 1544877 w 5608794"/>
                <a:gd name="connsiteY451" fmla="*/ 1863037 h 5481041"/>
                <a:gd name="connsiteX452" fmla="*/ 1487127 w 5608794"/>
                <a:gd name="connsiteY452" fmla="*/ 1959286 h 5481041"/>
                <a:gd name="connsiteX453" fmla="*/ 1390878 w 5608794"/>
                <a:gd name="connsiteY453" fmla="*/ 2036285 h 5481041"/>
                <a:gd name="connsiteX454" fmla="*/ 1371629 w 5608794"/>
                <a:gd name="connsiteY454" fmla="*/ 2094035 h 5481041"/>
                <a:gd name="connsiteX455" fmla="*/ 1333129 w 5608794"/>
                <a:gd name="connsiteY455" fmla="*/ 2151784 h 5481041"/>
                <a:gd name="connsiteX456" fmla="*/ 1294629 w 5608794"/>
                <a:gd name="connsiteY456" fmla="*/ 2209533 h 5481041"/>
                <a:gd name="connsiteX457" fmla="*/ 1102135 w 5608794"/>
                <a:gd name="connsiteY457" fmla="*/ 2344283 h 5481041"/>
                <a:gd name="connsiteX458" fmla="*/ 1063635 w 5608794"/>
                <a:gd name="connsiteY458" fmla="*/ 2402032 h 5481041"/>
                <a:gd name="connsiteX459" fmla="*/ 948137 w 5608794"/>
                <a:gd name="connsiteY459" fmla="*/ 2479032 h 5481041"/>
                <a:gd name="connsiteX460" fmla="*/ 1025136 w 5608794"/>
                <a:gd name="connsiteY460" fmla="*/ 2344282 h 5481041"/>
                <a:gd name="connsiteX461" fmla="*/ 1025136 w 5608794"/>
                <a:gd name="connsiteY461" fmla="*/ 2267282 h 5481041"/>
                <a:gd name="connsiteX462" fmla="*/ 1140635 w 5608794"/>
                <a:gd name="connsiteY462" fmla="*/ 2248033 h 5481041"/>
                <a:gd name="connsiteX463" fmla="*/ 1140635 w 5608794"/>
                <a:gd name="connsiteY463" fmla="*/ 2190284 h 5481041"/>
                <a:gd name="connsiteX464" fmla="*/ 1256133 w 5608794"/>
                <a:gd name="connsiteY464" fmla="*/ 2113284 h 5481041"/>
                <a:gd name="connsiteX465" fmla="*/ 1275383 w 5608794"/>
                <a:gd name="connsiteY465" fmla="*/ 2074784 h 5481041"/>
                <a:gd name="connsiteX466" fmla="*/ 1313883 w 5608794"/>
                <a:gd name="connsiteY466" fmla="*/ 2017035 h 5481041"/>
                <a:gd name="connsiteX467" fmla="*/ 1313883 w 5608794"/>
                <a:gd name="connsiteY467" fmla="*/ 1940035 h 5481041"/>
                <a:gd name="connsiteX468" fmla="*/ 1371632 w 5608794"/>
                <a:gd name="connsiteY468" fmla="*/ 1940035 h 5481041"/>
                <a:gd name="connsiteX469" fmla="*/ 1467881 w 5608794"/>
                <a:gd name="connsiteY469" fmla="*/ 1863036 h 5481041"/>
                <a:gd name="connsiteX470" fmla="*/ 1467881 w 5608794"/>
                <a:gd name="connsiteY470" fmla="*/ 1824536 h 5481041"/>
                <a:gd name="connsiteX471" fmla="*/ 1583379 w 5608794"/>
                <a:gd name="connsiteY471" fmla="*/ 1747536 h 5481041"/>
                <a:gd name="connsiteX472" fmla="*/ 2411157 w 5608794"/>
                <a:gd name="connsiteY472" fmla="*/ 1420294 h 5481041"/>
                <a:gd name="connsiteX473" fmla="*/ 1525622 w 5608794"/>
                <a:gd name="connsiteY473" fmla="*/ 1343294 h 5481041"/>
                <a:gd name="connsiteX474" fmla="*/ 2411157 w 5608794"/>
                <a:gd name="connsiteY474" fmla="*/ 1420294 h 5481041"/>
                <a:gd name="connsiteX475" fmla="*/ 851844 w 5608794"/>
                <a:gd name="connsiteY475" fmla="*/ 2344321 h 5481041"/>
                <a:gd name="connsiteX476" fmla="*/ 1506381 w 5608794"/>
                <a:gd name="connsiteY476" fmla="*/ 1728287 h 5481041"/>
                <a:gd name="connsiteX477" fmla="*/ 851844 w 5608794"/>
                <a:gd name="connsiteY477" fmla="*/ 2344321 h 5481041"/>
                <a:gd name="connsiteX478" fmla="*/ 3527639 w 5608794"/>
                <a:gd name="connsiteY478" fmla="*/ 3037352 h 5481041"/>
                <a:gd name="connsiteX479" fmla="*/ 3758636 w 5608794"/>
                <a:gd name="connsiteY479" fmla="*/ 2921853 h 5481041"/>
                <a:gd name="connsiteX480" fmla="*/ 3816385 w 5608794"/>
                <a:gd name="connsiteY480" fmla="*/ 2902604 h 5481041"/>
                <a:gd name="connsiteX481" fmla="*/ 3835635 w 5608794"/>
                <a:gd name="connsiteY481" fmla="*/ 2921853 h 5481041"/>
                <a:gd name="connsiteX482" fmla="*/ 3277354 w 5608794"/>
                <a:gd name="connsiteY482" fmla="*/ 3364596 h 5481041"/>
                <a:gd name="connsiteX483" fmla="*/ 3527603 w 5608794"/>
                <a:gd name="connsiteY483" fmla="*/ 3037352 h 5481041"/>
                <a:gd name="connsiteX484" fmla="*/ 3546889 w 5608794"/>
                <a:gd name="connsiteY484" fmla="*/ 1786061 h 5481041"/>
                <a:gd name="connsiteX485" fmla="*/ 3816388 w 5608794"/>
                <a:gd name="connsiteY485" fmla="*/ 1689811 h 5481041"/>
                <a:gd name="connsiteX486" fmla="*/ 4278383 w 5608794"/>
                <a:gd name="connsiteY486" fmla="*/ 1843813 h 5481041"/>
                <a:gd name="connsiteX487" fmla="*/ 3373597 w 5608794"/>
                <a:gd name="connsiteY487" fmla="*/ 1920812 h 5481041"/>
                <a:gd name="connsiteX488" fmla="*/ 3546849 w 5608794"/>
                <a:gd name="connsiteY488" fmla="*/ 1786062 h 5481041"/>
                <a:gd name="connsiteX489" fmla="*/ 3931887 w 5608794"/>
                <a:gd name="connsiteY489" fmla="*/ 996783 h 5481041"/>
                <a:gd name="connsiteX490" fmla="*/ 3200354 w 5608794"/>
                <a:gd name="connsiteY490" fmla="*/ 1516531 h 5481041"/>
                <a:gd name="connsiteX491" fmla="*/ 3931887 w 5608794"/>
                <a:gd name="connsiteY491" fmla="*/ 996783 h 5481041"/>
                <a:gd name="connsiteX492" fmla="*/ 3951136 w 5608794"/>
                <a:gd name="connsiteY492" fmla="*/ 2690807 h 5481041"/>
                <a:gd name="connsiteX493" fmla="*/ 3970386 w 5608794"/>
                <a:gd name="connsiteY493" fmla="*/ 2633058 h 5481041"/>
                <a:gd name="connsiteX494" fmla="*/ 4028135 w 5608794"/>
                <a:gd name="connsiteY494" fmla="*/ 2613809 h 5481041"/>
                <a:gd name="connsiteX495" fmla="*/ 4066635 w 5608794"/>
                <a:gd name="connsiteY495" fmla="*/ 2575309 h 5481041"/>
                <a:gd name="connsiteX496" fmla="*/ 4124384 w 5608794"/>
                <a:gd name="connsiteY496" fmla="*/ 2594558 h 5481041"/>
                <a:gd name="connsiteX497" fmla="*/ 4182134 w 5608794"/>
                <a:gd name="connsiteY497" fmla="*/ 2575309 h 5481041"/>
                <a:gd name="connsiteX498" fmla="*/ 4239883 w 5608794"/>
                <a:gd name="connsiteY498" fmla="*/ 2594558 h 5481041"/>
                <a:gd name="connsiteX499" fmla="*/ 4374633 w 5608794"/>
                <a:gd name="connsiteY499" fmla="*/ 2536809 h 5481041"/>
                <a:gd name="connsiteX500" fmla="*/ 4413133 w 5608794"/>
                <a:gd name="connsiteY500" fmla="*/ 2556058 h 5481041"/>
                <a:gd name="connsiteX501" fmla="*/ 4451633 w 5608794"/>
                <a:gd name="connsiteY501" fmla="*/ 2536809 h 5481041"/>
                <a:gd name="connsiteX502" fmla="*/ 4528632 w 5608794"/>
                <a:gd name="connsiteY502" fmla="*/ 2575309 h 5481041"/>
                <a:gd name="connsiteX503" fmla="*/ 4509383 w 5608794"/>
                <a:gd name="connsiteY503" fmla="*/ 2575309 h 5481041"/>
                <a:gd name="connsiteX504" fmla="*/ 4297637 w 5608794"/>
                <a:gd name="connsiteY504" fmla="*/ 2671558 h 5481041"/>
                <a:gd name="connsiteX505" fmla="*/ 4239888 w 5608794"/>
                <a:gd name="connsiteY505" fmla="*/ 2671558 h 5481041"/>
                <a:gd name="connsiteX506" fmla="*/ 4162888 w 5608794"/>
                <a:gd name="connsiteY506" fmla="*/ 2690807 h 5481041"/>
                <a:gd name="connsiteX507" fmla="*/ 4105139 w 5608794"/>
                <a:gd name="connsiteY507" fmla="*/ 2671558 h 5481041"/>
                <a:gd name="connsiteX508" fmla="*/ 3989640 w 5608794"/>
                <a:gd name="connsiteY508" fmla="*/ 2729307 h 5481041"/>
                <a:gd name="connsiteX509" fmla="*/ 3951140 w 5608794"/>
                <a:gd name="connsiteY509" fmla="*/ 2690807 h 5481041"/>
                <a:gd name="connsiteX510" fmla="*/ 3951136 w 5608794"/>
                <a:gd name="connsiteY510" fmla="*/ 2402056 h 5481041"/>
                <a:gd name="connsiteX511" fmla="*/ 3931887 w 5608794"/>
                <a:gd name="connsiteY511" fmla="*/ 2382807 h 5481041"/>
                <a:gd name="connsiteX512" fmla="*/ 3893387 w 5608794"/>
                <a:gd name="connsiteY512" fmla="*/ 2421306 h 5481041"/>
                <a:gd name="connsiteX513" fmla="*/ 3854887 w 5608794"/>
                <a:gd name="connsiteY513" fmla="*/ 2459806 h 5481041"/>
                <a:gd name="connsiteX514" fmla="*/ 3835638 w 5608794"/>
                <a:gd name="connsiteY514" fmla="*/ 2498306 h 5481041"/>
                <a:gd name="connsiteX515" fmla="*/ 3816388 w 5608794"/>
                <a:gd name="connsiteY515" fmla="*/ 2479057 h 5481041"/>
                <a:gd name="connsiteX516" fmla="*/ 3951138 w 5608794"/>
                <a:gd name="connsiteY516" fmla="*/ 2363558 h 5481041"/>
                <a:gd name="connsiteX517" fmla="*/ 4143633 w 5608794"/>
                <a:gd name="connsiteY517" fmla="*/ 2305809 h 5481041"/>
                <a:gd name="connsiteX518" fmla="*/ 4182132 w 5608794"/>
                <a:gd name="connsiteY518" fmla="*/ 2286559 h 5481041"/>
                <a:gd name="connsiteX519" fmla="*/ 4182132 w 5608794"/>
                <a:gd name="connsiteY519" fmla="*/ 2325059 h 5481041"/>
                <a:gd name="connsiteX520" fmla="*/ 3951136 w 5608794"/>
                <a:gd name="connsiteY520" fmla="*/ 2402059 h 5481041"/>
                <a:gd name="connsiteX521" fmla="*/ 3758642 w 5608794"/>
                <a:gd name="connsiteY521" fmla="*/ 2517554 h 5481041"/>
                <a:gd name="connsiteX522" fmla="*/ 3739393 w 5608794"/>
                <a:gd name="connsiteY522" fmla="*/ 2556054 h 5481041"/>
                <a:gd name="connsiteX523" fmla="*/ 3720143 w 5608794"/>
                <a:gd name="connsiteY523" fmla="*/ 2575304 h 5481041"/>
                <a:gd name="connsiteX524" fmla="*/ 3623894 w 5608794"/>
                <a:gd name="connsiteY524" fmla="*/ 2613803 h 5481041"/>
                <a:gd name="connsiteX525" fmla="*/ 3604645 w 5608794"/>
                <a:gd name="connsiteY525" fmla="*/ 2671553 h 5481041"/>
                <a:gd name="connsiteX526" fmla="*/ 3527645 w 5608794"/>
                <a:gd name="connsiteY526" fmla="*/ 2710053 h 5481041"/>
                <a:gd name="connsiteX527" fmla="*/ 3469896 w 5608794"/>
                <a:gd name="connsiteY527" fmla="*/ 2748552 h 5481041"/>
                <a:gd name="connsiteX528" fmla="*/ 3258150 w 5608794"/>
                <a:gd name="connsiteY528" fmla="*/ 2825552 h 5481041"/>
                <a:gd name="connsiteX529" fmla="*/ 3200401 w 5608794"/>
                <a:gd name="connsiteY529" fmla="*/ 2864052 h 5481041"/>
                <a:gd name="connsiteX530" fmla="*/ 3065651 w 5608794"/>
                <a:gd name="connsiteY530" fmla="*/ 2902552 h 5481041"/>
                <a:gd name="connsiteX531" fmla="*/ 3200401 w 5608794"/>
                <a:gd name="connsiteY531" fmla="*/ 2806303 h 5481041"/>
                <a:gd name="connsiteX532" fmla="*/ 3200401 w 5608794"/>
                <a:gd name="connsiteY532" fmla="*/ 2729303 h 5481041"/>
                <a:gd name="connsiteX533" fmla="*/ 3315899 w 5608794"/>
                <a:gd name="connsiteY533" fmla="*/ 2748552 h 5481041"/>
                <a:gd name="connsiteX534" fmla="*/ 3335149 w 5608794"/>
                <a:gd name="connsiteY534" fmla="*/ 2690803 h 5481041"/>
                <a:gd name="connsiteX535" fmla="*/ 3469899 w 5608794"/>
                <a:gd name="connsiteY535" fmla="*/ 2652303 h 5481041"/>
                <a:gd name="connsiteX536" fmla="*/ 3489148 w 5608794"/>
                <a:gd name="connsiteY536" fmla="*/ 2613803 h 5481041"/>
                <a:gd name="connsiteX537" fmla="*/ 3566148 w 5608794"/>
                <a:gd name="connsiteY537" fmla="*/ 2575304 h 5481041"/>
                <a:gd name="connsiteX538" fmla="*/ 3585397 w 5608794"/>
                <a:gd name="connsiteY538" fmla="*/ 2517554 h 5481041"/>
                <a:gd name="connsiteX539" fmla="*/ 3643147 w 5608794"/>
                <a:gd name="connsiteY539" fmla="*/ 2517554 h 5481041"/>
                <a:gd name="connsiteX540" fmla="*/ 3739396 w 5608794"/>
                <a:gd name="connsiteY540" fmla="*/ 2479055 h 5481041"/>
                <a:gd name="connsiteX541" fmla="*/ 3758645 w 5608794"/>
                <a:gd name="connsiteY541" fmla="*/ 2421305 h 5481041"/>
                <a:gd name="connsiteX542" fmla="*/ 3797145 w 5608794"/>
                <a:gd name="connsiteY542" fmla="*/ 2440555 h 5481041"/>
                <a:gd name="connsiteX543" fmla="*/ 3758645 w 5608794"/>
                <a:gd name="connsiteY543" fmla="*/ 2517554 h 5481041"/>
                <a:gd name="connsiteX544" fmla="*/ 4547919 w 5608794"/>
                <a:gd name="connsiteY544" fmla="*/ 2575304 h 5481041"/>
                <a:gd name="connsiteX545" fmla="*/ 4567169 w 5608794"/>
                <a:gd name="connsiteY545" fmla="*/ 2575304 h 5481041"/>
                <a:gd name="connsiteX546" fmla="*/ 4547919 w 5608794"/>
                <a:gd name="connsiteY546" fmla="*/ 2575304 h 5481041"/>
                <a:gd name="connsiteX547" fmla="*/ 4567169 w 5608794"/>
                <a:gd name="connsiteY547" fmla="*/ 2286552 h 5481041"/>
                <a:gd name="connsiteX548" fmla="*/ 4547919 w 5608794"/>
                <a:gd name="connsiteY548" fmla="*/ 2286552 h 5481041"/>
                <a:gd name="connsiteX549" fmla="*/ 4547919 w 5608794"/>
                <a:gd name="connsiteY549" fmla="*/ 2228803 h 5481041"/>
                <a:gd name="connsiteX550" fmla="*/ 4413170 w 5608794"/>
                <a:gd name="connsiteY550" fmla="*/ 2248053 h 5481041"/>
                <a:gd name="connsiteX551" fmla="*/ 4316921 w 5608794"/>
                <a:gd name="connsiteY551" fmla="*/ 2190303 h 5481041"/>
                <a:gd name="connsiteX552" fmla="*/ 4278421 w 5608794"/>
                <a:gd name="connsiteY552" fmla="*/ 2228803 h 5481041"/>
                <a:gd name="connsiteX553" fmla="*/ 4259171 w 5608794"/>
                <a:gd name="connsiteY553" fmla="*/ 2209554 h 5481041"/>
                <a:gd name="connsiteX554" fmla="*/ 4355421 w 5608794"/>
                <a:gd name="connsiteY554" fmla="*/ 2113305 h 5481041"/>
                <a:gd name="connsiteX555" fmla="*/ 4393921 w 5608794"/>
                <a:gd name="connsiteY555" fmla="*/ 2151805 h 5481041"/>
                <a:gd name="connsiteX556" fmla="*/ 4490169 w 5608794"/>
                <a:gd name="connsiteY556" fmla="*/ 2151805 h 5481041"/>
                <a:gd name="connsiteX557" fmla="*/ 4547919 w 5608794"/>
                <a:gd name="connsiteY557" fmla="*/ 2113305 h 5481041"/>
                <a:gd name="connsiteX558" fmla="*/ 4586419 w 5608794"/>
                <a:gd name="connsiteY558" fmla="*/ 2171054 h 5481041"/>
                <a:gd name="connsiteX559" fmla="*/ 4663418 w 5608794"/>
                <a:gd name="connsiteY559" fmla="*/ 2190303 h 5481041"/>
                <a:gd name="connsiteX560" fmla="*/ 4701918 w 5608794"/>
                <a:gd name="connsiteY560" fmla="*/ 2209553 h 5481041"/>
                <a:gd name="connsiteX561" fmla="*/ 4836668 w 5608794"/>
                <a:gd name="connsiteY561" fmla="*/ 2209553 h 5481041"/>
                <a:gd name="connsiteX562" fmla="*/ 4875168 w 5608794"/>
                <a:gd name="connsiteY562" fmla="*/ 2248053 h 5481041"/>
                <a:gd name="connsiteX563" fmla="*/ 4971417 w 5608794"/>
                <a:gd name="connsiteY563" fmla="*/ 2190303 h 5481041"/>
                <a:gd name="connsiteX564" fmla="*/ 5009917 w 5608794"/>
                <a:gd name="connsiteY564" fmla="*/ 2248053 h 5481041"/>
                <a:gd name="connsiteX565" fmla="*/ 5163918 w 5608794"/>
                <a:gd name="connsiteY565" fmla="*/ 2305802 h 5481041"/>
                <a:gd name="connsiteX566" fmla="*/ 5009917 w 5608794"/>
                <a:gd name="connsiteY566" fmla="*/ 2305802 h 5481041"/>
                <a:gd name="connsiteX567" fmla="*/ 4952168 w 5608794"/>
                <a:gd name="connsiteY567" fmla="*/ 2305802 h 5481041"/>
                <a:gd name="connsiteX568" fmla="*/ 4721171 w 5608794"/>
                <a:gd name="connsiteY568" fmla="*/ 2305802 h 5481041"/>
                <a:gd name="connsiteX569" fmla="*/ 4663421 w 5608794"/>
                <a:gd name="connsiteY569" fmla="*/ 2286552 h 5481041"/>
                <a:gd name="connsiteX570" fmla="*/ 4586422 w 5608794"/>
                <a:gd name="connsiteY570" fmla="*/ 2267303 h 5481041"/>
                <a:gd name="connsiteX571" fmla="*/ 4567172 w 5608794"/>
                <a:gd name="connsiteY571" fmla="*/ 2286552 h 5481041"/>
                <a:gd name="connsiteX572" fmla="*/ 4336172 w 5608794"/>
                <a:gd name="connsiteY572" fmla="*/ 1920805 h 5481041"/>
                <a:gd name="connsiteX573" fmla="*/ 4278423 w 5608794"/>
                <a:gd name="connsiteY573" fmla="*/ 1940055 h 5481041"/>
                <a:gd name="connsiteX574" fmla="*/ 4259173 w 5608794"/>
                <a:gd name="connsiteY574" fmla="*/ 1959304 h 5481041"/>
                <a:gd name="connsiteX575" fmla="*/ 4239924 w 5608794"/>
                <a:gd name="connsiteY575" fmla="*/ 1978554 h 5481041"/>
                <a:gd name="connsiteX576" fmla="*/ 4220675 w 5608794"/>
                <a:gd name="connsiteY576" fmla="*/ 1978554 h 5481041"/>
                <a:gd name="connsiteX577" fmla="*/ 4124425 w 5608794"/>
                <a:gd name="connsiteY577" fmla="*/ 2036303 h 5481041"/>
                <a:gd name="connsiteX578" fmla="*/ 3989675 w 5608794"/>
                <a:gd name="connsiteY578" fmla="*/ 2017054 h 5481041"/>
                <a:gd name="connsiteX579" fmla="*/ 3951176 w 5608794"/>
                <a:gd name="connsiteY579" fmla="*/ 2055553 h 5481041"/>
                <a:gd name="connsiteX580" fmla="*/ 3874176 w 5608794"/>
                <a:gd name="connsiteY580" fmla="*/ 2074803 h 5481041"/>
                <a:gd name="connsiteX581" fmla="*/ 3797176 w 5608794"/>
                <a:gd name="connsiteY581" fmla="*/ 2094052 h 5481041"/>
                <a:gd name="connsiteX582" fmla="*/ 3585430 w 5608794"/>
                <a:gd name="connsiteY582" fmla="*/ 2094052 h 5481041"/>
                <a:gd name="connsiteX583" fmla="*/ 3508431 w 5608794"/>
                <a:gd name="connsiteY583" fmla="*/ 2113302 h 5481041"/>
                <a:gd name="connsiteX584" fmla="*/ 3373681 w 5608794"/>
                <a:gd name="connsiteY584" fmla="*/ 2094052 h 5481041"/>
                <a:gd name="connsiteX585" fmla="*/ 3527682 w 5608794"/>
                <a:gd name="connsiteY585" fmla="*/ 2036303 h 5481041"/>
                <a:gd name="connsiteX586" fmla="*/ 3566182 w 5608794"/>
                <a:gd name="connsiteY586" fmla="*/ 1978554 h 5481041"/>
                <a:gd name="connsiteX587" fmla="*/ 3662431 w 5608794"/>
                <a:gd name="connsiteY587" fmla="*/ 2036303 h 5481041"/>
                <a:gd name="connsiteX588" fmla="*/ 3700931 w 5608794"/>
                <a:gd name="connsiteY588" fmla="*/ 1997803 h 5481041"/>
                <a:gd name="connsiteX589" fmla="*/ 3816430 w 5608794"/>
                <a:gd name="connsiteY589" fmla="*/ 1997803 h 5481041"/>
                <a:gd name="connsiteX590" fmla="*/ 3874179 w 5608794"/>
                <a:gd name="connsiteY590" fmla="*/ 1978554 h 5481041"/>
                <a:gd name="connsiteX591" fmla="*/ 3951179 w 5608794"/>
                <a:gd name="connsiteY591" fmla="*/ 1959304 h 5481041"/>
                <a:gd name="connsiteX592" fmla="*/ 3989678 w 5608794"/>
                <a:gd name="connsiteY592" fmla="*/ 1901555 h 5481041"/>
                <a:gd name="connsiteX593" fmla="*/ 4047428 w 5608794"/>
                <a:gd name="connsiteY593" fmla="*/ 1940055 h 5481041"/>
                <a:gd name="connsiteX594" fmla="*/ 4143677 w 5608794"/>
                <a:gd name="connsiteY594" fmla="*/ 1940055 h 5481041"/>
                <a:gd name="connsiteX595" fmla="*/ 4182177 w 5608794"/>
                <a:gd name="connsiteY595" fmla="*/ 1901555 h 5481041"/>
                <a:gd name="connsiteX596" fmla="*/ 4336178 w 5608794"/>
                <a:gd name="connsiteY596" fmla="*/ 1920804 h 5481041"/>
                <a:gd name="connsiteX597" fmla="*/ 4374672 w 5608794"/>
                <a:gd name="connsiteY597" fmla="*/ 1940055 h 5481041"/>
                <a:gd name="connsiteX598" fmla="*/ 4374672 w 5608794"/>
                <a:gd name="connsiteY598" fmla="*/ 1959304 h 5481041"/>
                <a:gd name="connsiteX599" fmla="*/ 5144708 w 5608794"/>
                <a:gd name="connsiteY599" fmla="*/ 2132557 h 5481041"/>
                <a:gd name="connsiteX600" fmla="*/ 4374672 w 5608794"/>
                <a:gd name="connsiteY600" fmla="*/ 1940063 h 5481041"/>
                <a:gd name="connsiteX601" fmla="*/ 3469886 w 5608794"/>
                <a:gd name="connsiteY601" fmla="*/ 2325053 h 5481041"/>
                <a:gd name="connsiteX602" fmla="*/ 3450637 w 5608794"/>
                <a:gd name="connsiteY602" fmla="*/ 2305804 h 5481041"/>
                <a:gd name="connsiteX603" fmla="*/ 3277384 w 5608794"/>
                <a:gd name="connsiteY603" fmla="*/ 2402053 h 5481041"/>
                <a:gd name="connsiteX604" fmla="*/ 3277384 w 5608794"/>
                <a:gd name="connsiteY604" fmla="*/ 2459802 h 5481041"/>
                <a:gd name="connsiteX605" fmla="*/ 3469878 w 5608794"/>
                <a:gd name="connsiteY605" fmla="*/ 2325052 h 5481041"/>
                <a:gd name="connsiteX606" fmla="*/ 3007892 w 5608794"/>
                <a:gd name="connsiteY606" fmla="*/ 2921836 h 5481041"/>
                <a:gd name="connsiteX607" fmla="*/ 2988643 w 5608794"/>
                <a:gd name="connsiteY607" fmla="*/ 2787087 h 5481041"/>
                <a:gd name="connsiteX608" fmla="*/ 2853893 w 5608794"/>
                <a:gd name="connsiteY608" fmla="*/ 2844836 h 5481041"/>
                <a:gd name="connsiteX609" fmla="*/ 3027145 w 5608794"/>
                <a:gd name="connsiteY609" fmla="*/ 2941085 h 5481041"/>
                <a:gd name="connsiteX610" fmla="*/ 2391858 w 5608794"/>
                <a:gd name="connsiteY610" fmla="*/ 2844837 h 5481041"/>
                <a:gd name="connsiteX611" fmla="*/ 2430357 w 5608794"/>
                <a:gd name="connsiteY611" fmla="*/ 2864086 h 5481041"/>
                <a:gd name="connsiteX612" fmla="*/ 2218612 w 5608794"/>
                <a:gd name="connsiteY612" fmla="*/ 2998836 h 5481041"/>
                <a:gd name="connsiteX613" fmla="*/ 2391864 w 5608794"/>
                <a:gd name="connsiteY613" fmla="*/ 2844835 h 5481041"/>
                <a:gd name="connsiteX614" fmla="*/ 2757604 w 5608794"/>
                <a:gd name="connsiteY614" fmla="*/ 2883337 h 5481041"/>
                <a:gd name="connsiteX615" fmla="*/ 2815354 w 5608794"/>
                <a:gd name="connsiteY615" fmla="*/ 2883337 h 5481041"/>
                <a:gd name="connsiteX616" fmla="*/ 3104105 w 5608794"/>
                <a:gd name="connsiteY616" fmla="*/ 3075831 h 5481041"/>
                <a:gd name="connsiteX617" fmla="*/ 2757609 w 5608794"/>
                <a:gd name="connsiteY617" fmla="*/ 2883337 h 5481041"/>
                <a:gd name="connsiteX618" fmla="*/ 3681632 w 5608794"/>
                <a:gd name="connsiteY618" fmla="*/ 3942114 h 5481041"/>
                <a:gd name="connsiteX619" fmla="*/ 3084848 w 5608794"/>
                <a:gd name="connsiteY619" fmla="*/ 3730368 h 5481041"/>
                <a:gd name="connsiteX620" fmla="*/ 2642106 w 5608794"/>
                <a:gd name="connsiteY620" fmla="*/ 4173111 h 5481041"/>
                <a:gd name="connsiteX621" fmla="*/ 2796107 w 5608794"/>
                <a:gd name="connsiteY621" fmla="*/ 4096111 h 5481041"/>
                <a:gd name="connsiteX622" fmla="*/ 2853856 w 5608794"/>
                <a:gd name="connsiteY622" fmla="*/ 4115361 h 5481041"/>
                <a:gd name="connsiteX623" fmla="*/ 2950105 w 5608794"/>
                <a:gd name="connsiteY623" fmla="*/ 4076861 h 5481041"/>
                <a:gd name="connsiteX624" fmla="*/ 2988605 w 5608794"/>
                <a:gd name="connsiteY624" fmla="*/ 4038361 h 5481041"/>
                <a:gd name="connsiteX625" fmla="*/ 3046355 w 5608794"/>
                <a:gd name="connsiteY625" fmla="*/ 4057610 h 5481041"/>
                <a:gd name="connsiteX626" fmla="*/ 3123354 w 5608794"/>
                <a:gd name="connsiteY626" fmla="*/ 4038361 h 5481041"/>
                <a:gd name="connsiteX627" fmla="*/ 3161854 w 5608794"/>
                <a:gd name="connsiteY627" fmla="*/ 4057610 h 5481041"/>
                <a:gd name="connsiteX628" fmla="*/ 3296604 w 5608794"/>
                <a:gd name="connsiteY628" fmla="*/ 3999861 h 5481041"/>
                <a:gd name="connsiteX629" fmla="*/ 3335104 w 5608794"/>
                <a:gd name="connsiteY629" fmla="*/ 4019110 h 5481041"/>
                <a:gd name="connsiteX630" fmla="*/ 3412103 w 5608794"/>
                <a:gd name="connsiteY630" fmla="*/ 3942111 h 5481041"/>
                <a:gd name="connsiteX631" fmla="*/ 3469853 w 5608794"/>
                <a:gd name="connsiteY631" fmla="*/ 3980611 h 5481041"/>
                <a:gd name="connsiteX632" fmla="*/ 3623854 w 5608794"/>
                <a:gd name="connsiteY632" fmla="*/ 3961361 h 5481041"/>
                <a:gd name="connsiteX633" fmla="*/ 3489104 w 5608794"/>
                <a:gd name="connsiteY633" fmla="*/ 4019110 h 5481041"/>
                <a:gd name="connsiteX634" fmla="*/ 3431355 w 5608794"/>
                <a:gd name="connsiteY634" fmla="*/ 4038360 h 5481041"/>
                <a:gd name="connsiteX635" fmla="*/ 3219609 w 5608794"/>
                <a:gd name="connsiteY635" fmla="*/ 4134609 h 5481041"/>
                <a:gd name="connsiteX636" fmla="*/ 3161860 w 5608794"/>
                <a:gd name="connsiteY636" fmla="*/ 4134609 h 5481041"/>
                <a:gd name="connsiteX637" fmla="*/ 3084860 w 5608794"/>
                <a:gd name="connsiteY637" fmla="*/ 4153859 h 5481041"/>
                <a:gd name="connsiteX638" fmla="*/ 3027111 w 5608794"/>
                <a:gd name="connsiteY638" fmla="*/ 4134609 h 5481041"/>
                <a:gd name="connsiteX639" fmla="*/ 2911613 w 5608794"/>
                <a:gd name="connsiteY639" fmla="*/ 4192358 h 5481041"/>
                <a:gd name="connsiteX640" fmla="*/ 2796114 w 5608794"/>
                <a:gd name="connsiteY640" fmla="*/ 4173109 h 5481041"/>
                <a:gd name="connsiteX641" fmla="*/ 2776865 w 5608794"/>
                <a:gd name="connsiteY641" fmla="*/ 4230858 h 5481041"/>
                <a:gd name="connsiteX642" fmla="*/ 2699865 w 5608794"/>
                <a:gd name="connsiteY642" fmla="*/ 4192358 h 5481041"/>
                <a:gd name="connsiteX643" fmla="*/ 2642116 w 5608794"/>
                <a:gd name="connsiteY643" fmla="*/ 4192358 h 5481041"/>
                <a:gd name="connsiteX644" fmla="*/ 3681691 w 5608794"/>
                <a:gd name="connsiteY644" fmla="*/ 3942110 h 5481041"/>
                <a:gd name="connsiteX645" fmla="*/ 3546882 w 5608794"/>
                <a:gd name="connsiteY645" fmla="*/ 3807364 h 5481041"/>
                <a:gd name="connsiteX646" fmla="*/ 2699850 w 5608794"/>
                <a:gd name="connsiteY646" fmla="*/ 4096115 h 5481041"/>
                <a:gd name="connsiteX647" fmla="*/ 3546882 w 5608794"/>
                <a:gd name="connsiteY647" fmla="*/ 3807364 h 5481041"/>
                <a:gd name="connsiteX648" fmla="*/ 1082802 w 5608794"/>
                <a:gd name="connsiteY648" fmla="*/ 4019110 h 5481041"/>
                <a:gd name="connsiteX649" fmla="*/ 1352302 w 5608794"/>
                <a:gd name="connsiteY649" fmla="*/ 3460829 h 5481041"/>
                <a:gd name="connsiteX650" fmla="*/ 1987588 w 5608794"/>
                <a:gd name="connsiteY650" fmla="*/ 3460829 h 5481041"/>
                <a:gd name="connsiteX651" fmla="*/ 1814335 w 5608794"/>
                <a:gd name="connsiteY651" fmla="*/ 3518578 h 5481041"/>
                <a:gd name="connsiteX652" fmla="*/ 1795086 w 5608794"/>
                <a:gd name="connsiteY652" fmla="*/ 3576328 h 5481041"/>
                <a:gd name="connsiteX653" fmla="*/ 1698837 w 5608794"/>
                <a:gd name="connsiteY653" fmla="*/ 3614828 h 5481041"/>
                <a:gd name="connsiteX654" fmla="*/ 1641088 w 5608794"/>
                <a:gd name="connsiteY654" fmla="*/ 3614828 h 5481041"/>
                <a:gd name="connsiteX655" fmla="*/ 1621838 w 5608794"/>
                <a:gd name="connsiteY655" fmla="*/ 3672577 h 5481041"/>
                <a:gd name="connsiteX656" fmla="*/ 1544838 w 5608794"/>
                <a:gd name="connsiteY656" fmla="*/ 3711077 h 5481041"/>
                <a:gd name="connsiteX657" fmla="*/ 1525589 w 5608794"/>
                <a:gd name="connsiteY657" fmla="*/ 3749577 h 5481041"/>
                <a:gd name="connsiteX658" fmla="*/ 1390839 w 5608794"/>
                <a:gd name="connsiteY658" fmla="*/ 3788076 h 5481041"/>
                <a:gd name="connsiteX659" fmla="*/ 1390839 w 5608794"/>
                <a:gd name="connsiteY659" fmla="*/ 3845826 h 5481041"/>
                <a:gd name="connsiteX660" fmla="*/ 1275341 w 5608794"/>
                <a:gd name="connsiteY660" fmla="*/ 3826576 h 5481041"/>
                <a:gd name="connsiteX661" fmla="*/ 1256091 w 5608794"/>
                <a:gd name="connsiteY661" fmla="*/ 3903576 h 5481041"/>
                <a:gd name="connsiteX662" fmla="*/ 1140593 w 5608794"/>
                <a:gd name="connsiteY662" fmla="*/ 3999825 h 5481041"/>
                <a:gd name="connsiteX663" fmla="*/ 1275343 w 5608794"/>
                <a:gd name="connsiteY663" fmla="*/ 3961325 h 5481041"/>
                <a:gd name="connsiteX664" fmla="*/ 1313842 w 5608794"/>
                <a:gd name="connsiteY664" fmla="*/ 3922825 h 5481041"/>
                <a:gd name="connsiteX665" fmla="*/ 1525588 w 5608794"/>
                <a:gd name="connsiteY665" fmla="*/ 3845826 h 5481041"/>
                <a:gd name="connsiteX666" fmla="*/ 1583337 w 5608794"/>
                <a:gd name="connsiteY666" fmla="*/ 3807326 h 5481041"/>
                <a:gd name="connsiteX667" fmla="*/ 1660337 w 5608794"/>
                <a:gd name="connsiteY667" fmla="*/ 3768826 h 5481041"/>
                <a:gd name="connsiteX668" fmla="*/ 1679586 w 5608794"/>
                <a:gd name="connsiteY668" fmla="*/ 3711077 h 5481041"/>
                <a:gd name="connsiteX669" fmla="*/ 1795085 w 5608794"/>
                <a:gd name="connsiteY669" fmla="*/ 3672577 h 5481041"/>
                <a:gd name="connsiteX670" fmla="*/ 1872085 w 5608794"/>
                <a:gd name="connsiteY670" fmla="*/ 3576328 h 5481041"/>
                <a:gd name="connsiteX671" fmla="*/ 1929834 w 5608794"/>
                <a:gd name="connsiteY671" fmla="*/ 3614828 h 5481041"/>
                <a:gd name="connsiteX672" fmla="*/ 1949083 w 5608794"/>
                <a:gd name="connsiteY672" fmla="*/ 3518578 h 5481041"/>
                <a:gd name="connsiteX673" fmla="*/ 2006833 w 5608794"/>
                <a:gd name="connsiteY673" fmla="*/ 3480079 h 5481041"/>
                <a:gd name="connsiteX674" fmla="*/ 1082805 w 5608794"/>
                <a:gd name="connsiteY674" fmla="*/ 4019078 h 5481041"/>
                <a:gd name="connsiteX675" fmla="*/ 1082802 w 5608794"/>
                <a:gd name="connsiteY675" fmla="*/ 3845857 h 5481041"/>
                <a:gd name="connsiteX676" fmla="*/ 1891331 w 5608794"/>
                <a:gd name="connsiteY676" fmla="*/ 3441607 h 5481041"/>
                <a:gd name="connsiteX677" fmla="*/ 1082802 w 5608794"/>
                <a:gd name="connsiteY677" fmla="*/ 3845857 h 548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</a:cxnLst>
              <a:rect l="l" t="t" r="r" b="b"/>
              <a:pathLst>
                <a:path w="5608794" h="5481041">
                  <a:moveTo>
                    <a:pt x="5221795" y="2305762"/>
                  </a:moveTo>
                  <a:cubicBezTo>
                    <a:pt x="5241045" y="2132509"/>
                    <a:pt x="5087046" y="1940015"/>
                    <a:pt x="4759801" y="1882261"/>
                  </a:cubicBezTo>
                  <a:cubicBezTo>
                    <a:pt x="4586549" y="1843761"/>
                    <a:pt x="4451799" y="1863011"/>
                    <a:pt x="4355552" y="1901510"/>
                  </a:cubicBezTo>
                  <a:cubicBezTo>
                    <a:pt x="4317052" y="1747509"/>
                    <a:pt x="4163057" y="1632010"/>
                    <a:pt x="3874306" y="1651262"/>
                  </a:cubicBezTo>
                  <a:cubicBezTo>
                    <a:pt x="4086052" y="1497260"/>
                    <a:pt x="4240053" y="1266263"/>
                    <a:pt x="4105303" y="1092981"/>
                  </a:cubicBezTo>
                  <a:cubicBezTo>
                    <a:pt x="4009054" y="938980"/>
                    <a:pt x="3758808" y="900487"/>
                    <a:pt x="3470017" y="1054481"/>
                  </a:cubicBezTo>
                  <a:cubicBezTo>
                    <a:pt x="3277523" y="1150730"/>
                    <a:pt x="3181266" y="1285478"/>
                    <a:pt x="3162015" y="1400977"/>
                  </a:cubicBezTo>
                  <a:cubicBezTo>
                    <a:pt x="3123515" y="1323977"/>
                    <a:pt x="3065766" y="1266227"/>
                    <a:pt x="2988762" y="1227724"/>
                  </a:cubicBezTo>
                  <a:cubicBezTo>
                    <a:pt x="2834761" y="1189224"/>
                    <a:pt x="2623015" y="1266224"/>
                    <a:pt x="2488265" y="1516475"/>
                  </a:cubicBezTo>
                  <a:cubicBezTo>
                    <a:pt x="2449765" y="1362474"/>
                    <a:pt x="2315013" y="1208473"/>
                    <a:pt x="2026271" y="1150729"/>
                  </a:cubicBezTo>
                  <a:cubicBezTo>
                    <a:pt x="1679776" y="1073729"/>
                    <a:pt x="1467991" y="1227728"/>
                    <a:pt x="1429488" y="1400977"/>
                  </a:cubicBezTo>
                  <a:cubicBezTo>
                    <a:pt x="1660485" y="1458726"/>
                    <a:pt x="1564238" y="1400977"/>
                    <a:pt x="1602741" y="1381727"/>
                  </a:cubicBezTo>
                  <a:cubicBezTo>
                    <a:pt x="1621990" y="1381727"/>
                    <a:pt x="1602741" y="1439477"/>
                    <a:pt x="1641241" y="1420227"/>
                  </a:cubicBezTo>
                  <a:lnTo>
                    <a:pt x="1756739" y="1420227"/>
                  </a:lnTo>
                  <a:cubicBezTo>
                    <a:pt x="1795239" y="1439477"/>
                    <a:pt x="1795239" y="1400978"/>
                    <a:pt x="1814488" y="1400978"/>
                  </a:cubicBezTo>
                  <a:cubicBezTo>
                    <a:pt x="1833738" y="1400978"/>
                    <a:pt x="1795239" y="1439478"/>
                    <a:pt x="1852988" y="1458727"/>
                  </a:cubicBezTo>
                  <a:lnTo>
                    <a:pt x="1929988" y="1458727"/>
                  </a:lnTo>
                  <a:cubicBezTo>
                    <a:pt x="1968487" y="1420227"/>
                    <a:pt x="1949237" y="1477977"/>
                    <a:pt x="1968487" y="1497227"/>
                  </a:cubicBezTo>
                  <a:cubicBezTo>
                    <a:pt x="2122489" y="1535727"/>
                    <a:pt x="2064737" y="1497227"/>
                    <a:pt x="2103237" y="1477978"/>
                  </a:cubicBezTo>
                  <a:cubicBezTo>
                    <a:pt x="2122487" y="1477978"/>
                    <a:pt x="2122487" y="1516477"/>
                    <a:pt x="2141737" y="1516477"/>
                  </a:cubicBezTo>
                  <a:cubicBezTo>
                    <a:pt x="2218737" y="1554977"/>
                    <a:pt x="2218737" y="1458728"/>
                    <a:pt x="2237986" y="1477978"/>
                  </a:cubicBezTo>
                  <a:cubicBezTo>
                    <a:pt x="2257236" y="1477978"/>
                    <a:pt x="2218737" y="1535727"/>
                    <a:pt x="2276486" y="1535727"/>
                  </a:cubicBezTo>
                  <a:cubicBezTo>
                    <a:pt x="2314986" y="1516477"/>
                    <a:pt x="2430488" y="1554976"/>
                    <a:pt x="2449739" y="1574227"/>
                  </a:cubicBezTo>
                  <a:cubicBezTo>
                    <a:pt x="2449739" y="1574227"/>
                    <a:pt x="2430489" y="1574227"/>
                    <a:pt x="2430489" y="1593476"/>
                  </a:cubicBezTo>
                  <a:cubicBezTo>
                    <a:pt x="2353490" y="1574227"/>
                    <a:pt x="2295740" y="1574227"/>
                    <a:pt x="2276488" y="1593476"/>
                  </a:cubicBezTo>
                  <a:cubicBezTo>
                    <a:pt x="2257239" y="1631976"/>
                    <a:pt x="2276488" y="1574227"/>
                    <a:pt x="2218739" y="1574227"/>
                  </a:cubicBezTo>
                  <a:lnTo>
                    <a:pt x="1987742" y="1593476"/>
                  </a:lnTo>
                  <a:cubicBezTo>
                    <a:pt x="1929993" y="1670476"/>
                    <a:pt x="2006991" y="1574227"/>
                    <a:pt x="1929993" y="1554976"/>
                  </a:cubicBezTo>
                  <a:cubicBezTo>
                    <a:pt x="1872243" y="1554976"/>
                    <a:pt x="1872243" y="1535727"/>
                    <a:pt x="1852993" y="1554976"/>
                  </a:cubicBezTo>
                  <a:cubicBezTo>
                    <a:pt x="1795244" y="1612726"/>
                    <a:pt x="1833744" y="1535727"/>
                    <a:pt x="1814493" y="1516476"/>
                  </a:cubicBezTo>
                  <a:cubicBezTo>
                    <a:pt x="1679743" y="1439477"/>
                    <a:pt x="1698995" y="1516476"/>
                    <a:pt x="1679743" y="1516476"/>
                  </a:cubicBezTo>
                  <a:cubicBezTo>
                    <a:pt x="1641243" y="1497227"/>
                    <a:pt x="1737492" y="1477977"/>
                    <a:pt x="1583494" y="1458727"/>
                  </a:cubicBezTo>
                  <a:cubicBezTo>
                    <a:pt x="1564245" y="1458727"/>
                    <a:pt x="1544994" y="1497227"/>
                    <a:pt x="1544994" y="1497227"/>
                  </a:cubicBezTo>
                  <a:cubicBezTo>
                    <a:pt x="1506495" y="1497227"/>
                    <a:pt x="1564244" y="1439478"/>
                    <a:pt x="1487245" y="1439478"/>
                  </a:cubicBezTo>
                  <a:cubicBezTo>
                    <a:pt x="1467996" y="1439478"/>
                    <a:pt x="1448745" y="1420228"/>
                    <a:pt x="1429496" y="1420228"/>
                  </a:cubicBezTo>
                  <a:cubicBezTo>
                    <a:pt x="1410246" y="1516477"/>
                    <a:pt x="1429496" y="1593481"/>
                    <a:pt x="1487245" y="1651225"/>
                  </a:cubicBezTo>
                  <a:cubicBezTo>
                    <a:pt x="1352495" y="1631976"/>
                    <a:pt x="1160001" y="1689725"/>
                    <a:pt x="1006000" y="1882222"/>
                  </a:cubicBezTo>
                  <a:cubicBezTo>
                    <a:pt x="775003" y="2151722"/>
                    <a:pt x="794254" y="2382719"/>
                    <a:pt x="909750" y="2517508"/>
                  </a:cubicBezTo>
                  <a:cubicBezTo>
                    <a:pt x="1063752" y="2690761"/>
                    <a:pt x="1352493" y="2575258"/>
                    <a:pt x="1545036" y="2382758"/>
                  </a:cubicBezTo>
                  <a:cubicBezTo>
                    <a:pt x="1776033" y="2344259"/>
                    <a:pt x="1660535" y="2325009"/>
                    <a:pt x="1699038" y="2305759"/>
                  </a:cubicBezTo>
                  <a:cubicBezTo>
                    <a:pt x="1718287" y="2286509"/>
                    <a:pt x="1718287" y="2344259"/>
                    <a:pt x="1756787" y="2325008"/>
                  </a:cubicBezTo>
                  <a:cubicBezTo>
                    <a:pt x="1776036" y="2305759"/>
                    <a:pt x="1814536" y="2286508"/>
                    <a:pt x="1853036" y="2286508"/>
                  </a:cubicBezTo>
                  <a:cubicBezTo>
                    <a:pt x="1872285" y="2267259"/>
                    <a:pt x="1872285" y="2248009"/>
                    <a:pt x="1891536" y="2228759"/>
                  </a:cubicBezTo>
                  <a:cubicBezTo>
                    <a:pt x="1910785" y="2228759"/>
                    <a:pt x="1872286" y="2267259"/>
                    <a:pt x="1949285" y="2267259"/>
                  </a:cubicBezTo>
                  <a:lnTo>
                    <a:pt x="2007034" y="2248010"/>
                  </a:lnTo>
                  <a:cubicBezTo>
                    <a:pt x="2045534" y="2190260"/>
                    <a:pt x="2045534" y="2248010"/>
                    <a:pt x="2064784" y="2248010"/>
                  </a:cubicBezTo>
                  <a:cubicBezTo>
                    <a:pt x="2238036" y="2248010"/>
                    <a:pt x="2161033" y="2209510"/>
                    <a:pt x="2199534" y="2190260"/>
                  </a:cubicBezTo>
                  <a:cubicBezTo>
                    <a:pt x="2199534" y="2190260"/>
                    <a:pt x="2218783" y="2228760"/>
                    <a:pt x="2238033" y="2228760"/>
                  </a:cubicBezTo>
                  <a:cubicBezTo>
                    <a:pt x="2334283" y="2209511"/>
                    <a:pt x="2295783" y="2132511"/>
                    <a:pt x="2315033" y="2132511"/>
                  </a:cubicBezTo>
                  <a:cubicBezTo>
                    <a:pt x="2334283" y="2132511"/>
                    <a:pt x="2315033" y="2190260"/>
                    <a:pt x="2372782" y="2171011"/>
                  </a:cubicBezTo>
                  <a:cubicBezTo>
                    <a:pt x="2392032" y="2171011"/>
                    <a:pt x="2430532" y="2151762"/>
                    <a:pt x="2469032" y="2151762"/>
                  </a:cubicBezTo>
                  <a:lnTo>
                    <a:pt x="2488281" y="2171011"/>
                  </a:lnTo>
                  <a:cubicBezTo>
                    <a:pt x="2449781" y="2190260"/>
                    <a:pt x="2411281" y="2209511"/>
                    <a:pt x="2392032" y="2228760"/>
                  </a:cubicBezTo>
                  <a:cubicBezTo>
                    <a:pt x="2392032" y="2286509"/>
                    <a:pt x="2392032" y="2209511"/>
                    <a:pt x="2334283" y="2228760"/>
                  </a:cubicBezTo>
                  <a:lnTo>
                    <a:pt x="2122537" y="2325009"/>
                  </a:lnTo>
                  <a:cubicBezTo>
                    <a:pt x="2103288" y="2440508"/>
                    <a:pt x="2141786" y="2325009"/>
                    <a:pt x="2064788" y="2325009"/>
                  </a:cubicBezTo>
                  <a:cubicBezTo>
                    <a:pt x="2007038" y="2344259"/>
                    <a:pt x="1987788" y="2325009"/>
                    <a:pt x="1987788" y="2363509"/>
                  </a:cubicBezTo>
                  <a:cubicBezTo>
                    <a:pt x="1949288" y="2421258"/>
                    <a:pt x="1968539" y="2344260"/>
                    <a:pt x="1930039" y="2344260"/>
                  </a:cubicBezTo>
                  <a:cubicBezTo>
                    <a:pt x="1776037" y="2325010"/>
                    <a:pt x="1833790" y="2382759"/>
                    <a:pt x="1814540" y="2382759"/>
                  </a:cubicBezTo>
                  <a:cubicBezTo>
                    <a:pt x="1776040" y="2402009"/>
                    <a:pt x="1853040" y="2325010"/>
                    <a:pt x="1699042" y="2382759"/>
                  </a:cubicBezTo>
                  <a:cubicBezTo>
                    <a:pt x="1679792" y="2382759"/>
                    <a:pt x="1679792" y="2421259"/>
                    <a:pt x="1679792" y="2440509"/>
                  </a:cubicBezTo>
                  <a:cubicBezTo>
                    <a:pt x="1660543" y="2440509"/>
                    <a:pt x="1679792" y="2363509"/>
                    <a:pt x="1602793" y="2382759"/>
                  </a:cubicBezTo>
                  <a:cubicBezTo>
                    <a:pt x="1583543" y="2402009"/>
                    <a:pt x="1564293" y="2382759"/>
                    <a:pt x="1545043" y="2402009"/>
                  </a:cubicBezTo>
                  <a:cubicBezTo>
                    <a:pt x="1545043" y="2440509"/>
                    <a:pt x="1564293" y="2479009"/>
                    <a:pt x="1583543" y="2517508"/>
                  </a:cubicBezTo>
                  <a:cubicBezTo>
                    <a:pt x="1294792" y="2575257"/>
                    <a:pt x="1179293" y="2767756"/>
                    <a:pt x="1179293" y="2921757"/>
                  </a:cubicBezTo>
                  <a:cubicBezTo>
                    <a:pt x="1217793" y="3287504"/>
                    <a:pt x="1853072" y="3287504"/>
                    <a:pt x="2122572" y="3056507"/>
                  </a:cubicBezTo>
                  <a:cubicBezTo>
                    <a:pt x="2353569" y="3114256"/>
                    <a:pt x="2257322" y="3056507"/>
                    <a:pt x="2315067" y="3037258"/>
                  </a:cubicBezTo>
                  <a:cubicBezTo>
                    <a:pt x="2315067" y="3037258"/>
                    <a:pt x="2315067" y="3095007"/>
                    <a:pt x="2353566" y="3075758"/>
                  </a:cubicBezTo>
                  <a:cubicBezTo>
                    <a:pt x="2372816" y="3075758"/>
                    <a:pt x="2411316" y="3075758"/>
                    <a:pt x="2449816" y="3095007"/>
                  </a:cubicBezTo>
                  <a:cubicBezTo>
                    <a:pt x="2488315" y="3095007"/>
                    <a:pt x="2488315" y="3056507"/>
                    <a:pt x="2507564" y="3056507"/>
                  </a:cubicBezTo>
                  <a:cubicBezTo>
                    <a:pt x="2526814" y="3056507"/>
                    <a:pt x="2488315" y="3095007"/>
                    <a:pt x="2546064" y="3114256"/>
                  </a:cubicBezTo>
                  <a:lnTo>
                    <a:pt x="2623064" y="3114256"/>
                  </a:lnTo>
                  <a:cubicBezTo>
                    <a:pt x="2661564" y="3075756"/>
                    <a:pt x="2642313" y="3133506"/>
                    <a:pt x="2661564" y="3152756"/>
                  </a:cubicBezTo>
                  <a:cubicBezTo>
                    <a:pt x="2815565" y="3191256"/>
                    <a:pt x="2777062" y="3152756"/>
                    <a:pt x="2796314" y="3133507"/>
                  </a:cubicBezTo>
                  <a:cubicBezTo>
                    <a:pt x="2815563" y="3133507"/>
                    <a:pt x="2815563" y="3172007"/>
                    <a:pt x="2834814" y="3172007"/>
                  </a:cubicBezTo>
                  <a:cubicBezTo>
                    <a:pt x="2931063" y="3210506"/>
                    <a:pt x="2911813" y="3114257"/>
                    <a:pt x="2931063" y="3133507"/>
                  </a:cubicBezTo>
                  <a:cubicBezTo>
                    <a:pt x="2950312" y="3133507"/>
                    <a:pt x="2911813" y="3191256"/>
                    <a:pt x="2969562" y="3191256"/>
                  </a:cubicBezTo>
                  <a:cubicBezTo>
                    <a:pt x="3027312" y="3172007"/>
                    <a:pt x="3239063" y="3229756"/>
                    <a:pt x="3123564" y="3249005"/>
                  </a:cubicBezTo>
                  <a:cubicBezTo>
                    <a:pt x="3046564" y="3249005"/>
                    <a:pt x="2988814" y="3229756"/>
                    <a:pt x="2969562" y="3249005"/>
                  </a:cubicBezTo>
                  <a:cubicBezTo>
                    <a:pt x="2950313" y="3287505"/>
                    <a:pt x="2969562" y="3229756"/>
                    <a:pt x="2911813" y="3229756"/>
                  </a:cubicBezTo>
                  <a:lnTo>
                    <a:pt x="2680816" y="3249005"/>
                  </a:lnTo>
                  <a:cubicBezTo>
                    <a:pt x="2623067" y="3326005"/>
                    <a:pt x="2700066" y="3229756"/>
                    <a:pt x="2623067" y="3210505"/>
                  </a:cubicBezTo>
                  <a:cubicBezTo>
                    <a:pt x="2565318" y="3210505"/>
                    <a:pt x="2565318" y="3191256"/>
                    <a:pt x="2546067" y="3210505"/>
                  </a:cubicBezTo>
                  <a:cubicBezTo>
                    <a:pt x="2488318" y="3268255"/>
                    <a:pt x="2526818" y="3191256"/>
                    <a:pt x="2507567" y="3172006"/>
                  </a:cubicBezTo>
                  <a:cubicBezTo>
                    <a:pt x="2372818" y="3095006"/>
                    <a:pt x="2392069" y="3191255"/>
                    <a:pt x="2372818" y="3172006"/>
                  </a:cubicBezTo>
                  <a:cubicBezTo>
                    <a:pt x="2334318" y="3172006"/>
                    <a:pt x="2430567" y="3133506"/>
                    <a:pt x="2276569" y="3114256"/>
                  </a:cubicBezTo>
                  <a:cubicBezTo>
                    <a:pt x="2257319" y="3114256"/>
                    <a:pt x="2238069" y="3152756"/>
                    <a:pt x="2238069" y="3152756"/>
                  </a:cubicBezTo>
                  <a:cubicBezTo>
                    <a:pt x="2199569" y="3172006"/>
                    <a:pt x="2276569" y="3095007"/>
                    <a:pt x="2180319" y="3095007"/>
                  </a:cubicBezTo>
                  <a:cubicBezTo>
                    <a:pt x="2161070" y="3095007"/>
                    <a:pt x="2141820" y="3075758"/>
                    <a:pt x="2122570" y="3075758"/>
                  </a:cubicBezTo>
                  <a:cubicBezTo>
                    <a:pt x="2026321" y="3576254"/>
                    <a:pt x="3142845" y="3730295"/>
                    <a:pt x="3181347" y="3249010"/>
                  </a:cubicBezTo>
                  <a:cubicBezTo>
                    <a:pt x="3181347" y="3172010"/>
                    <a:pt x="3162098" y="3114260"/>
                    <a:pt x="3123598" y="3056516"/>
                  </a:cubicBezTo>
                  <a:cubicBezTo>
                    <a:pt x="3219847" y="3095016"/>
                    <a:pt x="3316092" y="3095016"/>
                    <a:pt x="3431601" y="3075765"/>
                  </a:cubicBezTo>
                  <a:cubicBezTo>
                    <a:pt x="3258348" y="3229767"/>
                    <a:pt x="3219855" y="3422261"/>
                    <a:pt x="3277599" y="3557011"/>
                  </a:cubicBezTo>
                  <a:cubicBezTo>
                    <a:pt x="3412350" y="3845762"/>
                    <a:pt x="3912886" y="3691761"/>
                    <a:pt x="4143883" y="3441512"/>
                  </a:cubicBezTo>
                  <a:cubicBezTo>
                    <a:pt x="4336377" y="3711012"/>
                    <a:pt x="5010165" y="3730263"/>
                    <a:pt x="5048668" y="3383763"/>
                  </a:cubicBezTo>
                  <a:cubicBezTo>
                    <a:pt x="5048668" y="3229762"/>
                    <a:pt x="4913918" y="3056519"/>
                    <a:pt x="4625167" y="2998765"/>
                  </a:cubicBezTo>
                  <a:cubicBezTo>
                    <a:pt x="4451915" y="2960265"/>
                    <a:pt x="4297923" y="2979515"/>
                    <a:pt x="4220917" y="3037264"/>
                  </a:cubicBezTo>
                  <a:lnTo>
                    <a:pt x="4201668" y="3018015"/>
                  </a:lnTo>
                  <a:cubicBezTo>
                    <a:pt x="4182418" y="3018015"/>
                    <a:pt x="4182418" y="3037264"/>
                    <a:pt x="4163168" y="3037264"/>
                  </a:cubicBezTo>
                  <a:cubicBezTo>
                    <a:pt x="4105419" y="3075764"/>
                    <a:pt x="4124668" y="3095014"/>
                    <a:pt x="4143919" y="3114264"/>
                  </a:cubicBezTo>
                  <a:lnTo>
                    <a:pt x="4124669" y="3133514"/>
                  </a:lnTo>
                  <a:cubicBezTo>
                    <a:pt x="4124669" y="3133514"/>
                    <a:pt x="4105420" y="3095014"/>
                    <a:pt x="4066920" y="3114264"/>
                  </a:cubicBezTo>
                  <a:cubicBezTo>
                    <a:pt x="3932170" y="3172013"/>
                    <a:pt x="4028420" y="3172013"/>
                    <a:pt x="4009171" y="3191264"/>
                  </a:cubicBezTo>
                  <a:cubicBezTo>
                    <a:pt x="3989921" y="3210513"/>
                    <a:pt x="3989921" y="3133515"/>
                    <a:pt x="3874421" y="3229764"/>
                  </a:cubicBezTo>
                  <a:cubicBezTo>
                    <a:pt x="3855172" y="3268264"/>
                    <a:pt x="3932170" y="3326013"/>
                    <a:pt x="3855172" y="3287513"/>
                  </a:cubicBezTo>
                  <a:cubicBezTo>
                    <a:pt x="3835922" y="3287513"/>
                    <a:pt x="3835922" y="3287513"/>
                    <a:pt x="3797422" y="3326013"/>
                  </a:cubicBezTo>
                  <a:cubicBezTo>
                    <a:pt x="3720423" y="3364513"/>
                    <a:pt x="3835922" y="3422262"/>
                    <a:pt x="3739673" y="3364513"/>
                  </a:cubicBezTo>
                  <a:lnTo>
                    <a:pt x="3527927" y="3441512"/>
                  </a:lnTo>
                  <a:cubicBezTo>
                    <a:pt x="3470178" y="3460762"/>
                    <a:pt x="3508678" y="3518512"/>
                    <a:pt x="3470178" y="3480012"/>
                  </a:cubicBezTo>
                  <a:cubicBezTo>
                    <a:pt x="3450928" y="3460763"/>
                    <a:pt x="3393178" y="3499262"/>
                    <a:pt x="3335428" y="3518512"/>
                  </a:cubicBezTo>
                  <a:cubicBezTo>
                    <a:pt x="3239179" y="3557012"/>
                    <a:pt x="3393177" y="3441512"/>
                    <a:pt x="3450927" y="3422263"/>
                  </a:cubicBezTo>
                  <a:cubicBezTo>
                    <a:pt x="3508676" y="3403013"/>
                    <a:pt x="3450927" y="3364513"/>
                    <a:pt x="3470176" y="3345263"/>
                  </a:cubicBezTo>
                  <a:cubicBezTo>
                    <a:pt x="3489425" y="3345263"/>
                    <a:pt x="3508676" y="3422263"/>
                    <a:pt x="3585674" y="3364513"/>
                  </a:cubicBezTo>
                  <a:cubicBezTo>
                    <a:pt x="3604924" y="3345263"/>
                    <a:pt x="3585674" y="3326013"/>
                    <a:pt x="3604924" y="3326013"/>
                  </a:cubicBezTo>
                  <a:cubicBezTo>
                    <a:pt x="3624173" y="3306763"/>
                    <a:pt x="3604924" y="3383762"/>
                    <a:pt x="3720423" y="3268264"/>
                  </a:cubicBezTo>
                  <a:cubicBezTo>
                    <a:pt x="3739672" y="3268264"/>
                    <a:pt x="3701173" y="3210514"/>
                    <a:pt x="3758922" y="3229764"/>
                  </a:cubicBezTo>
                  <a:lnTo>
                    <a:pt x="3816672" y="3191264"/>
                  </a:lnTo>
                  <a:cubicBezTo>
                    <a:pt x="3874421" y="3152764"/>
                    <a:pt x="3816672" y="3133515"/>
                    <a:pt x="3835921" y="3133515"/>
                  </a:cubicBezTo>
                  <a:cubicBezTo>
                    <a:pt x="3855170" y="3133515"/>
                    <a:pt x="3874421" y="3152764"/>
                    <a:pt x="3893670" y="3133515"/>
                  </a:cubicBezTo>
                  <a:cubicBezTo>
                    <a:pt x="3932170" y="3114265"/>
                    <a:pt x="3970670" y="3114265"/>
                    <a:pt x="4009169" y="3095015"/>
                  </a:cubicBezTo>
                  <a:cubicBezTo>
                    <a:pt x="4047669" y="3095015"/>
                    <a:pt x="4009169" y="3056515"/>
                    <a:pt x="4028418" y="3056515"/>
                  </a:cubicBezTo>
                  <a:cubicBezTo>
                    <a:pt x="4066918" y="3037265"/>
                    <a:pt x="4009169" y="3133515"/>
                    <a:pt x="4201671" y="2998766"/>
                  </a:cubicBezTo>
                  <a:lnTo>
                    <a:pt x="4182421" y="2998766"/>
                  </a:lnTo>
                  <a:cubicBezTo>
                    <a:pt x="4451921" y="2979516"/>
                    <a:pt x="4740702" y="2806271"/>
                    <a:pt x="4779205" y="2594516"/>
                  </a:cubicBezTo>
                  <a:cubicBezTo>
                    <a:pt x="4990950" y="2594516"/>
                    <a:pt x="5202706" y="2517516"/>
                    <a:pt x="5221947" y="2305765"/>
                  </a:cubicBezTo>
                  <a:close/>
                  <a:moveTo>
                    <a:pt x="101123" y="4654333"/>
                  </a:moveTo>
                  <a:cubicBezTo>
                    <a:pt x="235873" y="4538835"/>
                    <a:pt x="466870" y="4538835"/>
                    <a:pt x="736409" y="4750582"/>
                  </a:cubicBezTo>
                  <a:cubicBezTo>
                    <a:pt x="1005908" y="4962328"/>
                    <a:pt x="1025160" y="5231828"/>
                    <a:pt x="928903" y="5366617"/>
                  </a:cubicBezTo>
                  <a:cubicBezTo>
                    <a:pt x="736409" y="5231867"/>
                    <a:pt x="832654" y="5251118"/>
                    <a:pt x="813404" y="5212615"/>
                  </a:cubicBezTo>
                  <a:cubicBezTo>
                    <a:pt x="813404" y="5212615"/>
                    <a:pt x="774904" y="5251115"/>
                    <a:pt x="755655" y="5212615"/>
                  </a:cubicBezTo>
                  <a:cubicBezTo>
                    <a:pt x="736406" y="5174116"/>
                    <a:pt x="717155" y="5154866"/>
                    <a:pt x="697906" y="5135616"/>
                  </a:cubicBezTo>
                  <a:cubicBezTo>
                    <a:pt x="678656" y="5116366"/>
                    <a:pt x="697906" y="5077866"/>
                    <a:pt x="678656" y="5077866"/>
                  </a:cubicBezTo>
                  <a:cubicBezTo>
                    <a:pt x="659407" y="5039367"/>
                    <a:pt x="678656" y="5097116"/>
                    <a:pt x="620907" y="5077866"/>
                  </a:cubicBezTo>
                  <a:lnTo>
                    <a:pt x="563158" y="5020117"/>
                  </a:lnTo>
                  <a:cubicBezTo>
                    <a:pt x="563158" y="4962368"/>
                    <a:pt x="524658" y="5020117"/>
                    <a:pt x="505409" y="5000868"/>
                  </a:cubicBezTo>
                  <a:cubicBezTo>
                    <a:pt x="370659" y="4904619"/>
                    <a:pt x="447659" y="4923868"/>
                    <a:pt x="428409" y="4885369"/>
                  </a:cubicBezTo>
                  <a:lnTo>
                    <a:pt x="389909" y="4904619"/>
                  </a:lnTo>
                  <a:cubicBezTo>
                    <a:pt x="293660" y="4846869"/>
                    <a:pt x="370660" y="4789120"/>
                    <a:pt x="351409" y="4789120"/>
                  </a:cubicBezTo>
                  <a:cubicBezTo>
                    <a:pt x="332160" y="4769871"/>
                    <a:pt x="312910" y="4827620"/>
                    <a:pt x="293660" y="4789120"/>
                  </a:cubicBezTo>
                  <a:cubicBezTo>
                    <a:pt x="255160" y="4731371"/>
                    <a:pt x="81914" y="4615867"/>
                    <a:pt x="158910" y="4712120"/>
                  </a:cubicBezTo>
                  <a:cubicBezTo>
                    <a:pt x="197410" y="4769870"/>
                    <a:pt x="235910" y="4808370"/>
                    <a:pt x="235910" y="4827619"/>
                  </a:cubicBezTo>
                  <a:cubicBezTo>
                    <a:pt x="216660" y="4866119"/>
                    <a:pt x="255159" y="4808370"/>
                    <a:pt x="293659" y="4866119"/>
                  </a:cubicBezTo>
                  <a:lnTo>
                    <a:pt x="428409" y="5039371"/>
                  </a:lnTo>
                  <a:cubicBezTo>
                    <a:pt x="409160" y="5154870"/>
                    <a:pt x="428409" y="5039371"/>
                    <a:pt x="486158" y="5077871"/>
                  </a:cubicBezTo>
                  <a:cubicBezTo>
                    <a:pt x="524658" y="5116371"/>
                    <a:pt x="543907" y="5097121"/>
                    <a:pt x="543907" y="5135621"/>
                  </a:cubicBezTo>
                  <a:cubicBezTo>
                    <a:pt x="543907" y="5212620"/>
                    <a:pt x="563157" y="5135621"/>
                    <a:pt x="601657" y="5135621"/>
                  </a:cubicBezTo>
                  <a:cubicBezTo>
                    <a:pt x="736407" y="5193370"/>
                    <a:pt x="659406" y="5231869"/>
                    <a:pt x="678656" y="5251119"/>
                  </a:cubicBezTo>
                  <a:cubicBezTo>
                    <a:pt x="697907" y="5270368"/>
                    <a:pt x="678656" y="5154870"/>
                    <a:pt x="774906" y="5289619"/>
                  </a:cubicBezTo>
                  <a:cubicBezTo>
                    <a:pt x="794155" y="5308868"/>
                    <a:pt x="774906" y="5328119"/>
                    <a:pt x="774906" y="5347368"/>
                  </a:cubicBezTo>
                  <a:cubicBezTo>
                    <a:pt x="794155" y="5366618"/>
                    <a:pt x="794155" y="5270368"/>
                    <a:pt x="851905" y="5347368"/>
                  </a:cubicBezTo>
                  <a:cubicBezTo>
                    <a:pt x="871155" y="5347368"/>
                    <a:pt x="890405" y="5366618"/>
                    <a:pt x="909655" y="5366618"/>
                  </a:cubicBezTo>
                  <a:cubicBezTo>
                    <a:pt x="582410" y="5770867"/>
                    <a:pt x="-245331" y="5000871"/>
                    <a:pt x="101126" y="4654336"/>
                  </a:cubicBezTo>
                  <a:close/>
                  <a:moveTo>
                    <a:pt x="293617" y="4615833"/>
                  </a:moveTo>
                  <a:cubicBezTo>
                    <a:pt x="582368" y="4615833"/>
                    <a:pt x="1044401" y="4923836"/>
                    <a:pt x="909652" y="5251119"/>
                  </a:cubicBezTo>
                  <a:cubicBezTo>
                    <a:pt x="986651" y="4866121"/>
                    <a:pt x="563156" y="4712119"/>
                    <a:pt x="293617" y="4615833"/>
                  </a:cubicBezTo>
                  <a:close/>
                  <a:moveTo>
                    <a:pt x="813365" y="1227785"/>
                  </a:moveTo>
                  <a:cubicBezTo>
                    <a:pt x="678615" y="1324034"/>
                    <a:pt x="447618" y="1304785"/>
                    <a:pt x="197331" y="1073784"/>
                  </a:cubicBezTo>
                  <a:cubicBezTo>
                    <a:pt x="-52918" y="823535"/>
                    <a:pt x="-33666" y="573287"/>
                    <a:pt x="81832" y="438498"/>
                  </a:cubicBezTo>
                  <a:cubicBezTo>
                    <a:pt x="255085" y="592499"/>
                    <a:pt x="158832" y="553996"/>
                    <a:pt x="178081" y="592499"/>
                  </a:cubicBezTo>
                  <a:cubicBezTo>
                    <a:pt x="178081" y="611748"/>
                    <a:pt x="216581" y="573250"/>
                    <a:pt x="235830" y="611748"/>
                  </a:cubicBezTo>
                  <a:cubicBezTo>
                    <a:pt x="255080" y="650248"/>
                    <a:pt x="274330" y="669498"/>
                    <a:pt x="293580" y="688748"/>
                  </a:cubicBezTo>
                  <a:cubicBezTo>
                    <a:pt x="312829" y="727248"/>
                    <a:pt x="293580" y="746497"/>
                    <a:pt x="293580" y="765748"/>
                  </a:cubicBezTo>
                  <a:cubicBezTo>
                    <a:pt x="312829" y="784997"/>
                    <a:pt x="312829" y="727248"/>
                    <a:pt x="351329" y="765748"/>
                  </a:cubicBezTo>
                  <a:lnTo>
                    <a:pt x="409078" y="823497"/>
                  </a:lnTo>
                  <a:cubicBezTo>
                    <a:pt x="389829" y="881246"/>
                    <a:pt x="428328" y="823497"/>
                    <a:pt x="447578" y="842746"/>
                  </a:cubicBezTo>
                  <a:cubicBezTo>
                    <a:pt x="582328" y="958245"/>
                    <a:pt x="505327" y="938996"/>
                    <a:pt x="524578" y="958245"/>
                  </a:cubicBezTo>
                  <a:cubicBezTo>
                    <a:pt x="524578" y="977494"/>
                    <a:pt x="563078" y="958245"/>
                    <a:pt x="563078" y="958245"/>
                  </a:cubicBezTo>
                  <a:cubicBezTo>
                    <a:pt x="640077" y="1035245"/>
                    <a:pt x="563078" y="1073744"/>
                    <a:pt x="582327" y="1073744"/>
                  </a:cubicBezTo>
                  <a:cubicBezTo>
                    <a:pt x="601576" y="1092993"/>
                    <a:pt x="620827" y="1035244"/>
                    <a:pt x="659327" y="1073744"/>
                  </a:cubicBezTo>
                  <a:cubicBezTo>
                    <a:pt x="678576" y="1131493"/>
                    <a:pt x="832579" y="1266238"/>
                    <a:pt x="774825" y="1169993"/>
                  </a:cubicBezTo>
                  <a:cubicBezTo>
                    <a:pt x="736325" y="1112243"/>
                    <a:pt x="697826" y="1073744"/>
                    <a:pt x="717076" y="1054494"/>
                  </a:cubicBezTo>
                  <a:cubicBezTo>
                    <a:pt x="736325" y="996745"/>
                    <a:pt x="697827" y="1054494"/>
                    <a:pt x="659327" y="1015994"/>
                  </a:cubicBezTo>
                  <a:lnTo>
                    <a:pt x="543828" y="823500"/>
                  </a:lnTo>
                  <a:cubicBezTo>
                    <a:pt x="582328" y="708002"/>
                    <a:pt x="543828" y="823500"/>
                    <a:pt x="486079" y="765751"/>
                  </a:cubicBezTo>
                  <a:cubicBezTo>
                    <a:pt x="447579" y="727251"/>
                    <a:pt x="428330" y="727251"/>
                    <a:pt x="447579" y="708002"/>
                  </a:cubicBezTo>
                  <a:cubicBezTo>
                    <a:pt x="447579" y="631002"/>
                    <a:pt x="409079" y="708002"/>
                    <a:pt x="389830" y="688752"/>
                  </a:cubicBezTo>
                  <a:cubicBezTo>
                    <a:pt x="255080" y="631003"/>
                    <a:pt x="351330" y="592503"/>
                    <a:pt x="332081" y="592503"/>
                  </a:cubicBezTo>
                  <a:cubicBezTo>
                    <a:pt x="293581" y="554003"/>
                    <a:pt x="312831" y="669503"/>
                    <a:pt x="216582" y="534754"/>
                  </a:cubicBezTo>
                  <a:cubicBezTo>
                    <a:pt x="197333" y="515504"/>
                    <a:pt x="235831" y="477004"/>
                    <a:pt x="235831" y="477004"/>
                  </a:cubicBezTo>
                  <a:cubicBezTo>
                    <a:pt x="216582" y="438505"/>
                    <a:pt x="197332" y="534754"/>
                    <a:pt x="139582" y="477004"/>
                  </a:cubicBezTo>
                  <a:cubicBezTo>
                    <a:pt x="139582" y="457755"/>
                    <a:pt x="120333" y="438505"/>
                    <a:pt x="101083" y="438505"/>
                  </a:cubicBezTo>
                  <a:cubicBezTo>
                    <a:pt x="466829" y="72758"/>
                    <a:pt x="1198363" y="939001"/>
                    <a:pt x="813364" y="1227782"/>
                  </a:cubicBezTo>
                  <a:close/>
                  <a:moveTo>
                    <a:pt x="640113" y="1266285"/>
                  </a:moveTo>
                  <a:cubicBezTo>
                    <a:pt x="332110" y="1208536"/>
                    <a:pt x="-72169" y="862035"/>
                    <a:pt x="81832" y="554003"/>
                  </a:cubicBezTo>
                  <a:cubicBezTo>
                    <a:pt x="-33666" y="919750"/>
                    <a:pt x="370583" y="1131535"/>
                    <a:pt x="640113" y="1266285"/>
                  </a:cubicBezTo>
                  <a:close/>
                  <a:moveTo>
                    <a:pt x="5375758" y="5116366"/>
                  </a:moveTo>
                  <a:cubicBezTo>
                    <a:pt x="5375758" y="4962365"/>
                    <a:pt x="5260259" y="4789122"/>
                    <a:pt x="4971508" y="4731368"/>
                  </a:cubicBezTo>
                  <a:cubicBezTo>
                    <a:pt x="4663505" y="4673618"/>
                    <a:pt x="4490263" y="4808367"/>
                    <a:pt x="4451760" y="4943113"/>
                  </a:cubicBezTo>
                  <a:cubicBezTo>
                    <a:pt x="4663505" y="5000863"/>
                    <a:pt x="4586509" y="4943113"/>
                    <a:pt x="4605761" y="4943113"/>
                  </a:cubicBezTo>
                  <a:cubicBezTo>
                    <a:pt x="4625012" y="4943113"/>
                    <a:pt x="4605761" y="4981613"/>
                    <a:pt x="4644261" y="4962363"/>
                  </a:cubicBezTo>
                  <a:cubicBezTo>
                    <a:pt x="4682761" y="4962363"/>
                    <a:pt x="4702010" y="4962363"/>
                    <a:pt x="4740510" y="4981612"/>
                  </a:cubicBezTo>
                  <a:cubicBezTo>
                    <a:pt x="4759759" y="4981612"/>
                    <a:pt x="4779010" y="4943113"/>
                    <a:pt x="4779010" y="4943113"/>
                  </a:cubicBezTo>
                  <a:cubicBezTo>
                    <a:pt x="4817510" y="4943113"/>
                    <a:pt x="4759761" y="4981612"/>
                    <a:pt x="4817510" y="5000862"/>
                  </a:cubicBezTo>
                  <a:lnTo>
                    <a:pt x="4875259" y="5000862"/>
                  </a:lnTo>
                  <a:cubicBezTo>
                    <a:pt x="4913759" y="4962362"/>
                    <a:pt x="4913759" y="5020111"/>
                    <a:pt x="4933008" y="5020111"/>
                  </a:cubicBezTo>
                  <a:cubicBezTo>
                    <a:pt x="5067758" y="5058611"/>
                    <a:pt x="5010008" y="5020111"/>
                    <a:pt x="5048507" y="5020111"/>
                  </a:cubicBezTo>
                  <a:cubicBezTo>
                    <a:pt x="5048507" y="5020111"/>
                    <a:pt x="5048507" y="5058611"/>
                    <a:pt x="5067756" y="5058611"/>
                  </a:cubicBezTo>
                  <a:cubicBezTo>
                    <a:pt x="5144756" y="5077860"/>
                    <a:pt x="5144756" y="5000862"/>
                    <a:pt x="5164005" y="5020111"/>
                  </a:cubicBezTo>
                  <a:cubicBezTo>
                    <a:pt x="5164005" y="5020111"/>
                    <a:pt x="5144756" y="5058611"/>
                    <a:pt x="5183254" y="5058611"/>
                  </a:cubicBezTo>
                  <a:cubicBezTo>
                    <a:pt x="5241004" y="5058611"/>
                    <a:pt x="5414251" y="5097111"/>
                    <a:pt x="5318005" y="5116360"/>
                  </a:cubicBezTo>
                  <a:cubicBezTo>
                    <a:pt x="5260255" y="5116360"/>
                    <a:pt x="5202506" y="5097111"/>
                    <a:pt x="5202506" y="5116360"/>
                  </a:cubicBezTo>
                  <a:cubicBezTo>
                    <a:pt x="5164006" y="5154860"/>
                    <a:pt x="5202506" y="5097111"/>
                    <a:pt x="5144756" y="5097111"/>
                  </a:cubicBezTo>
                  <a:lnTo>
                    <a:pt x="4952263" y="5116360"/>
                  </a:lnTo>
                  <a:cubicBezTo>
                    <a:pt x="4875263" y="5174110"/>
                    <a:pt x="4952263" y="5097111"/>
                    <a:pt x="4894513" y="5077860"/>
                  </a:cubicBezTo>
                  <a:cubicBezTo>
                    <a:pt x="4836764" y="5077860"/>
                    <a:pt x="4836764" y="5058611"/>
                    <a:pt x="4817514" y="5077860"/>
                  </a:cubicBezTo>
                  <a:cubicBezTo>
                    <a:pt x="4759764" y="5116360"/>
                    <a:pt x="4817514" y="5058611"/>
                    <a:pt x="4779014" y="5039361"/>
                  </a:cubicBezTo>
                  <a:cubicBezTo>
                    <a:pt x="4663515" y="4981611"/>
                    <a:pt x="4682765" y="5058610"/>
                    <a:pt x="4682765" y="5058610"/>
                  </a:cubicBezTo>
                  <a:cubicBezTo>
                    <a:pt x="4644265" y="5039361"/>
                    <a:pt x="4721264" y="5000861"/>
                    <a:pt x="4586515" y="5000861"/>
                  </a:cubicBezTo>
                  <a:cubicBezTo>
                    <a:pt x="4567266" y="5000861"/>
                    <a:pt x="4567266" y="5039361"/>
                    <a:pt x="4548016" y="5039361"/>
                  </a:cubicBezTo>
                  <a:cubicBezTo>
                    <a:pt x="4528766" y="5039361"/>
                    <a:pt x="4586515" y="4981611"/>
                    <a:pt x="4509516" y="4981611"/>
                  </a:cubicBezTo>
                  <a:cubicBezTo>
                    <a:pt x="4490266" y="4981611"/>
                    <a:pt x="4471016" y="4962362"/>
                    <a:pt x="4451766" y="4962362"/>
                  </a:cubicBezTo>
                  <a:cubicBezTo>
                    <a:pt x="4374767" y="5405105"/>
                    <a:pt x="5337301" y="5520642"/>
                    <a:pt x="5375794" y="5116363"/>
                  </a:cubicBezTo>
                  <a:close/>
                  <a:moveTo>
                    <a:pt x="5318008" y="4962365"/>
                  </a:moveTo>
                  <a:cubicBezTo>
                    <a:pt x="5144756" y="4769871"/>
                    <a:pt x="4682722" y="4615870"/>
                    <a:pt x="4528731" y="4885365"/>
                  </a:cubicBezTo>
                  <a:cubicBezTo>
                    <a:pt x="4759728" y="4635117"/>
                    <a:pt x="5087012" y="4827616"/>
                    <a:pt x="5318008" y="4962365"/>
                  </a:cubicBezTo>
                  <a:close/>
                  <a:moveTo>
                    <a:pt x="5606760" y="784961"/>
                  </a:moveTo>
                  <a:cubicBezTo>
                    <a:pt x="5626009" y="611708"/>
                    <a:pt x="5510510" y="419214"/>
                    <a:pt x="5183259" y="322967"/>
                  </a:cubicBezTo>
                  <a:cubicBezTo>
                    <a:pt x="4836763" y="226718"/>
                    <a:pt x="4624978" y="342216"/>
                    <a:pt x="4567224" y="515461"/>
                  </a:cubicBezTo>
                  <a:cubicBezTo>
                    <a:pt x="4798221" y="592461"/>
                    <a:pt x="4701974" y="515461"/>
                    <a:pt x="4740477" y="515461"/>
                  </a:cubicBezTo>
                  <a:cubicBezTo>
                    <a:pt x="4759726" y="515461"/>
                    <a:pt x="4740477" y="573210"/>
                    <a:pt x="4778976" y="553961"/>
                  </a:cubicBezTo>
                  <a:cubicBezTo>
                    <a:pt x="4817476" y="553961"/>
                    <a:pt x="4855976" y="573210"/>
                    <a:pt x="4894475" y="573210"/>
                  </a:cubicBezTo>
                  <a:cubicBezTo>
                    <a:pt x="4913725" y="573210"/>
                    <a:pt x="4932975" y="553961"/>
                    <a:pt x="4952224" y="553961"/>
                  </a:cubicBezTo>
                  <a:cubicBezTo>
                    <a:pt x="4971474" y="553961"/>
                    <a:pt x="4913725" y="573210"/>
                    <a:pt x="4990724" y="611710"/>
                  </a:cubicBezTo>
                  <a:lnTo>
                    <a:pt x="5048473" y="611710"/>
                  </a:lnTo>
                  <a:cubicBezTo>
                    <a:pt x="5106223" y="573210"/>
                    <a:pt x="5067723" y="630960"/>
                    <a:pt x="5106223" y="650210"/>
                  </a:cubicBezTo>
                  <a:cubicBezTo>
                    <a:pt x="5240972" y="707959"/>
                    <a:pt x="5202472" y="650210"/>
                    <a:pt x="5240972" y="650210"/>
                  </a:cubicBezTo>
                  <a:cubicBezTo>
                    <a:pt x="5240972" y="650210"/>
                    <a:pt x="5240972" y="688710"/>
                    <a:pt x="5260222" y="688710"/>
                  </a:cubicBezTo>
                  <a:cubicBezTo>
                    <a:pt x="5356471" y="727210"/>
                    <a:pt x="5356471" y="650210"/>
                    <a:pt x="5356471" y="650210"/>
                  </a:cubicBezTo>
                  <a:cubicBezTo>
                    <a:pt x="5375721" y="669459"/>
                    <a:pt x="5337222" y="707959"/>
                    <a:pt x="5394971" y="707959"/>
                  </a:cubicBezTo>
                  <a:cubicBezTo>
                    <a:pt x="5452720" y="707959"/>
                    <a:pt x="5664471" y="784959"/>
                    <a:pt x="5548972" y="784959"/>
                  </a:cubicBezTo>
                  <a:cubicBezTo>
                    <a:pt x="5471972" y="765710"/>
                    <a:pt x="5414222" y="765710"/>
                    <a:pt x="5394971" y="784959"/>
                  </a:cubicBezTo>
                  <a:cubicBezTo>
                    <a:pt x="5375721" y="823459"/>
                    <a:pt x="5394971" y="765710"/>
                    <a:pt x="5337222" y="746459"/>
                  </a:cubicBezTo>
                  <a:lnTo>
                    <a:pt x="5106224" y="746459"/>
                  </a:lnTo>
                  <a:cubicBezTo>
                    <a:pt x="5029225" y="823459"/>
                    <a:pt x="5125474" y="746459"/>
                    <a:pt x="5048475" y="707959"/>
                  </a:cubicBezTo>
                  <a:cubicBezTo>
                    <a:pt x="5009975" y="707959"/>
                    <a:pt x="4990726" y="688710"/>
                    <a:pt x="4971475" y="707959"/>
                  </a:cubicBezTo>
                  <a:cubicBezTo>
                    <a:pt x="4913727" y="746459"/>
                    <a:pt x="4971475" y="669459"/>
                    <a:pt x="4932976" y="650210"/>
                  </a:cubicBezTo>
                  <a:cubicBezTo>
                    <a:pt x="4817477" y="573210"/>
                    <a:pt x="4836726" y="669459"/>
                    <a:pt x="4817477" y="650210"/>
                  </a:cubicBezTo>
                  <a:cubicBezTo>
                    <a:pt x="4778978" y="650210"/>
                    <a:pt x="4875227" y="611710"/>
                    <a:pt x="4721228" y="592461"/>
                  </a:cubicBezTo>
                  <a:cubicBezTo>
                    <a:pt x="4682728" y="592461"/>
                    <a:pt x="4682728" y="630961"/>
                    <a:pt x="4663479" y="630961"/>
                  </a:cubicBezTo>
                  <a:cubicBezTo>
                    <a:pt x="4644230" y="630961"/>
                    <a:pt x="4701979" y="573211"/>
                    <a:pt x="4624979" y="553961"/>
                  </a:cubicBezTo>
                  <a:cubicBezTo>
                    <a:pt x="4605729" y="553961"/>
                    <a:pt x="4586480" y="534712"/>
                    <a:pt x="4567230" y="534712"/>
                  </a:cubicBezTo>
                  <a:cubicBezTo>
                    <a:pt x="4432480" y="1035208"/>
                    <a:pt x="5529760" y="1266245"/>
                    <a:pt x="5606804" y="784960"/>
                  </a:cubicBezTo>
                  <a:close/>
                  <a:moveTo>
                    <a:pt x="5549011" y="611708"/>
                  </a:moveTo>
                  <a:cubicBezTo>
                    <a:pt x="5375758" y="380711"/>
                    <a:pt x="4855980" y="168966"/>
                    <a:pt x="4663476" y="457707"/>
                  </a:cubicBezTo>
                  <a:cubicBezTo>
                    <a:pt x="4932976" y="188207"/>
                    <a:pt x="5298762" y="438458"/>
                    <a:pt x="5549011" y="611708"/>
                  </a:cubicBezTo>
                  <a:close/>
                  <a:moveTo>
                    <a:pt x="3392953" y="130463"/>
                  </a:moveTo>
                  <a:cubicBezTo>
                    <a:pt x="3296704" y="-4287"/>
                    <a:pt x="3065709" y="-62031"/>
                    <a:pt x="2776918" y="91963"/>
                  </a:cubicBezTo>
                  <a:cubicBezTo>
                    <a:pt x="2449674" y="265216"/>
                    <a:pt x="2391920" y="515464"/>
                    <a:pt x="2468916" y="669495"/>
                  </a:cubicBezTo>
                  <a:cubicBezTo>
                    <a:pt x="2680662" y="573246"/>
                    <a:pt x="2584414" y="573246"/>
                    <a:pt x="2603666" y="534745"/>
                  </a:cubicBezTo>
                  <a:cubicBezTo>
                    <a:pt x="2622915" y="534745"/>
                    <a:pt x="2642165" y="573245"/>
                    <a:pt x="2661415" y="553994"/>
                  </a:cubicBezTo>
                  <a:cubicBezTo>
                    <a:pt x="2680665" y="515494"/>
                    <a:pt x="2719164" y="496245"/>
                    <a:pt x="2738415" y="476995"/>
                  </a:cubicBezTo>
                  <a:cubicBezTo>
                    <a:pt x="2776914" y="457745"/>
                    <a:pt x="2757664" y="438495"/>
                    <a:pt x="2757664" y="419245"/>
                  </a:cubicBezTo>
                  <a:cubicBezTo>
                    <a:pt x="2796164" y="399996"/>
                    <a:pt x="2776914" y="457745"/>
                    <a:pt x="2834664" y="438495"/>
                  </a:cubicBezTo>
                  <a:lnTo>
                    <a:pt x="2892413" y="399995"/>
                  </a:lnTo>
                  <a:cubicBezTo>
                    <a:pt x="2892413" y="342246"/>
                    <a:pt x="2930913" y="399995"/>
                    <a:pt x="2950162" y="380746"/>
                  </a:cubicBezTo>
                  <a:cubicBezTo>
                    <a:pt x="3084912" y="322996"/>
                    <a:pt x="3027162" y="322996"/>
                    <a:pt x="3046412" y="303746"/>
                  </a:cubicBezTo>
                  <a:cubicBezTo>
                    <a:pt x="3046412" y="284496"/>
                    <a:pt x="3084911" y="303746"/>
                    <a:pt x="3084911" y="303746"/>
                  </a:cubicBezTo>
                  <a:cubicBezTo>
                    <a:pt x="3181160" y="265246"/>
                    <a:pt x="3123411" y="207497"/>
                    <a:pt x="3142660" y="207497"/>
                  </a:cubicBezTo>
                  <a:cubicBezTo>
                    <a:pt x="3161910" y="188247"/>
                    <a:pt x="3161910" y="245997"/>
                    <a:pt x="3200410" y="226746"/>
                  </a:cubicBezTo>
                  <a:cubicBezTo>
                    <a:pt x="3238909" y="168997"/>
                    <a:pt x="3431407" y="91996"/>
                    <a:pt x="3354411" y="168997"/>
                  </a:cubicBezTo>
                  <a:cubicBezTo>
                    <a:pt x="3296662" y="207497"/>
                    <a:pt x="3238912" y="226746"/>
                    <a:pt x="3258162" y="265246"/>
                  </a:cubicBezTo>
                  <a:cubicBezTo>
                    <a:pt x="3258162" y="322995"/>
                    <a:pt x="3238912" y="245997"/>
                    <a:pt x="3200413" y="284495"/>
                  </a:cubicBezTo>
                  <a:lnTo>
                    <a:pt x="3027160" y="438497"/>
                  </a:lnTo>
                  <a:cubicBezTo>
                    <a:pt x="3027160" y="553995"/>
                    <a:pt x="3027160" y="438497"/>
                    <a:pt x="2969411" y="457746"/>
                  </a:cubicBezTo>
                  <a:cubicBezTo>
                    <a:pt x="2911662" y="496246"/>
                    <a:pt x="2892411" y="476996"/>
                    <a:pt x="2892411" y="515495"/>
                  </a:cubicBezTo>
                  <a:cubicBezTo>
                    <a:pt x="2873162" y="592495"/>
                    <a:pt x="2873162" y="496246"/>
                    <a:pt x="2834662" y="515495"/>
                  </a:cubicBezTo>
                  <a:cubicBezTo>
                    <a:pt x="2699912" y="534745"/>
                    <a:pt x="2757662" y="592495"/>
                    <a:pt x="2738413" y="592495"/>
                  </a:cubicBezTo>
                  <a:cubicBezTo>
                    <a:pt x="2699913" y="611745"/>
                    <a:pt x="2757662" y="515495"/>
                    <a:pt x="2622914" y="611745"/>
                  </a:cubicBezTo>
                  <a:cubicBezTo>
                    <a:pt x="2603665" y="630994"/>
                    <a:pt x="2622914" y="669494"/>
                    <a:pt x="2622914" y="669494"/>
                  </a:cubicBezTo>
                  <a:cubicBezTo>
                    <a:pt x="2603665" y="688743"/>
                    <a:pt x="2603665" y="592494"/>
                    <a:pt x="2545915" y="650244"/>
                  </a:cubicBezTo>
                  <a:cubicBezTo>
                    <a:pt x="2526665" y="669494"/>
                    <a:pt x="2507415" y="669494"/>
                    <a:pt x="2488165" y="688744"/>
                  </a:cubicBezTo>
                  <a:cubicBezTo>
                    <a:pt x="2738414" y="1131487"/>
                    <a:pt x="3681653" y="515492"/>
                    <a:pt x="3392951" y="130464"/>
                  </a:cubicBezTo>
                  <a:close/>
                  <a:moveTo>
                    <a:pt x="3238952" y="34214"/>
                  </a:moveTo>
                  <a:cubicBezTo>
                    <a:pt x="2950201" y="-4286"/>
                    <a:pt x="2430423" y="207466"/>
                    <a:pt x="2507419" y="553962"/>
                  </a:cubicBezTo>
                  <a:cubicBezTo>
                    <a:pt x="2507419" y="168964"/>
                    <a:pt x="2930920" y="91968"/>
                    <a:pt x="3238952" y="34214"/>
                  </a:cubicBezTo>
                  <a:close/>
                  <a:moveTo>
                    <a:pt x="4240024" y="3268349"/>
                  </a:moveTo>
                  <a:lnTo>
                    <a:pt x="4240024" y="3191349"/>
                  </a:lnTo>
                  <a:lnTo>
                    <a:pt x="4259273" y="3191349"/>
                  </a:lnTo>
                  <a:cubicBezTo>
                    <a:pt x="4259273" y="3191349"/>
                    <a:pt x="4259273" y="3229849"/>
                    <a:pt x="4297773" y="3229849"/>
                  </a:cubicBezTo>
                  <a:lnTo>
                    <a:pt x="4394022" y="3229849"/>
                  </a:lnTo>
                  <a:cubicBezTo>
                    <a:pt x="4413272" y="3229849"/>
                    <a:pt x="4413272" y="3210599"/>
                    <a:pt x="4432522" y="3210599"/>
                  </a:cubicBezTo>
                  <a:cubicBezTo>
                    <a:pt x="4451772" y="3210599"/>
                    <a:pt x="4413273" y="3229849"/>
                    <a:pt x="4471022" y="3249099"/>
                  </a:cubicBezTo>
                  <a:lnTo>
                    <a:pt x="4528771" y="3268349"/>
                  </a:lnTo>
                  <a:cubicBezTo>
                    <a:pt x="4567271" y="3229849"/>
                    <a:pt x="4548021" y="3287598"/>
                    <a:pt x="4586520" y="3287598"/>
                  </a:cubicBezTo>
                  <a:cubicBezTo>
                    <a:pt x="4721270" y="3326098"/>
                    <a:pt x="4663520" y="3287598"/>
                    <a:pt x="4702019" y="3287598"/>
                  </a:cubicBezTo>
                  <a:cubicBezTo>
                    <a:pt x="4702019" y="3287598"/>
                    <a:pt x="4702019" y="3306848"/>
                    <a:pt x="4721269" y="3326098"/>
                  </a:cubicBezTo>
                  <a:cubicBezTo>
                    <a:pt x="4798268" y="3345347"/>
                    <a:pt x="4798268" y="3268349"/>
                    <a:pt x="4817517" y="3268349"/>
                  </a:cubicBezTo>
                  <a:cubicBezTo>
                    <a:pt x="4836767" y="3287598"/>
                    <a:pt x="4798268" y="3326098"/>
                    <a:pt x="4856017" y="3326098"/>
                  </a:cubicBezTo>
                  <a:cubicBezTo>
                    <a:pt x="4894517" y="3326098"/>
                    <a:pt x="5087014" y="3364598"/>
                    <a:pt x="4990767" y="3364598"/>
                  </a:cubicBezTo>
                  <a:cubicBezTo>
                    <a:pt x="4913768" y="3364598"/>
                    <a:pt x="4875269" y="3364598"/>
                    <a:pt x="4856017" y="3383847"/>
                  </a:cubicBezTo>
                  <a:cubicBezTo>
                    <a:pt x="4836768" y="3422347"/>
                    <a:pt x="4856017" y="3364598"/>
                    <a:pt x="4798268" y="3364598"/>
                  </a:cubicBezTo>
                  <a:lnTo>
                    <a:pt x="4605774" y="3364598"/>
                  </a:lnTo>
                  <a:cubicBezTo>
                    <a:pt x="4528774" y="3441597"/>
                    <a:pt x="4605774" y="3364598"/>
                    <a:pt x="4548025" y="3345348"/>
                  </a:cubicBezTo>
                  <a:cubicBezTo>
                    <a:pt x="4490275" y="3345348"/>
                    <a:pt x="4490275" y="3326099"/>
                    <a:pt x="4471025" y="3345348"/>
                  </a:cubicBezTo>
                  <a:cubicBezTo>
                    <a:pt x="4413276" y="3383848"/>
                    <a:pt x="4451775" y="3326099"/>
                    <a:pt x="4432525" y="3306848"/>
                  </a:cubicBezTo>
                  <a:cubicBezTo>
                    <a:pt x="4317026" y="3249099"/>
                    <a:pt x="4336276" y="3326098"/>
                    <a:pt x="4317026" y="3306848"/>
                  </a:cubicBezTo>
                  <a:cubicBezTo>
                    <a:pt x="4278527" y="3306848"/>
                    <a:pt x="4374776" y="3268349"/>
                    <a:pt x="4240027" y="3268349"/>
                  </a:cubicBezTo>
                  <a:close/>
                  <a:moveTo>
                    <a:pt x="4240024" y="3095096"/>
                  </a:moveTo>
                  <a:lnTo>
                    <a:pt x="4240024" y="3075847"/>
                  </a:lnTo>
                  <a:cubicBezTo>
                    <a:pt x="4432518" y="2902594"/>
                    <a:pt x="4817556" y="3037347"/>
                    <a:pt x="4971557" y="3229848"/>
                  </a:cubicBezTo>
                  <a:cubicBezTo>
                    <a:pt x="4759811" y="3095098"/>
                    <a:pt x="4471060" y="2921845"/>
                    <a:pt x="4240024" y="3095098"/>
                  </a:cubicBezTo>
                  <a:close/>
                  <a:moveTo>
                    <a:pt x="3181247" y="1612788"/>
                  </a:moveTo>
                  <a:cubicBezTo>
                    <a:pt x="3392992" y="1516539"/>
                    <a:pt x="3277496" y="1535789"/>
                    <a:pt x="3296745" y="1497290"/>
                  </a:cubicBezTo>
                  <a:cubicBezTo>
                    <a:pt x="3315994" y="1497290"/>
                    <a:pt x="3335245" y="1535790"/>
                    <a:pt x="3354494" y="1497290"/>
                  </a:cubicBezTo>
                  <a:cubicBezTo>
                    <a:pt x="3392994" y="1478040"/>
                    <a:pt x="3412244" y="1458790"/>
                    <a:pt x="3450743" y="1439540"/>
                  </a:cubicBezTo>
                  <a:cubicBezTo>
                    <a:pt x="3469993" y="1420291"/>
                    <a:pt x="3450743" y="1381791"/>
                    <a:pt x="3469993" y="1381791"/>
                  </a:cubicBezTo>
                  <a:cubicBezTo>
                    <a:pt x="3489242" y="1362542"/>
                    <a:pt x="3469993" y="1420291"/>
                    <a:pt x="3527742" y="1401041"/>
                  </a:cubicBezTo>
                  <a:lnTo>
                    <a:pt x="3585491" y="1362541"/>
                  </a:lnTo>
                  <a:cubicBezTo>
                    <a:pt x="3585491" y="1285541"/>
                    <a:pt x="3623991" y="1362541"/>
                    <a:pt x="3643241" y="1343291"/>
                  </a:cubicBezTo>
                  <a:cubicBezTo>
                    <a:pt x="3797242" y="1285542"/>
                    <a:pt x="3720240" y="1285542"/>
                    <a:pt x="3739490" y="1247042"/>
                  </a:cubicBezTo>
                  <a:cubicBezTo>
                    <a:pt x="3758739" y="1247042"/>
                    <a:pt x="3777989" y="1266292"/>
                    <a:pt x="3797239" y="1266292"/>
                  </a:cubicBezTo>
                  <a:cubicBezTo>
                    <a:pt x="3874239" y="1227792"/>
                    <a:pt x="3816488" y="1170043"/>
                    <a:pt x="3835739" y="1150793"/>
                  </a:cubicBezTo>
                  <a:cubicBezTo>
                    <a:pt x="3854988" y="1150793"/>
                    <a:pt x="3854988" y="1208542"/>
                    <a:pt x="3893488" y="1170043"/>
                  </a:cubicBezTo>
                  <a:cubicBezTo>
                    <a:pt x="3931988" y="1131543"/>
                    <a:pt x="4124485" y="1054544"/>
                    <a:pt x="4047489" y="1131543"/>
                  </a:cubicBezTo>
                  <a:cubicBezTo>
                    <a:pt x="3989740" y="1170043"/>
                    <a:pt x="3951240" y="1189292"/>
                    <a:pt x="3951240" y="1227792"/>
                  </a:cubicBezTo>
                  <a:cubicBezTo>
                    <a:pt x="3951240" y="1266292"/>
                    <a:pt x="3931991" y="1208542"/>
                    <a:pt x="3893491" y="1247041"/>
                  </a:cubicBezTo>
                  <a:lnTo>
                    <a:pt x="3720238" y="1401043"/>
                  </a:lnTo>
                  <a:cubicBezTo>
                    <a:pt x="3720238" y="1516541"/>
                    <a:pt x="3720238" y="1381793"/>
                    <a:pt x="3662489" y="1420292"/>
                  </a:cubicBezTo>
                  <a:cubicBezTo>
                    <a:pt x="3604740" y="1439541"/>
                    <a:pt x="3585489" y="1439541"/>
                    <a:pt x="3585489" y="1458792"/>
                  </a:cubicBezTo>
                  <a:cubicBezTo>
                    <a:pt x="3585489" y="1555041"/>
                    <a:pt x="3566240" y="1458792"/>
                    <a:pt x="3527740" y="1458792"/>
                  </a:cubicBezTo>
                  <a:cubicBezTo>
                    <a:pt x="3392990" y="1497292"/>
                    <a:pt x="3469991" y="1555041"/>
                    <a:pt x="3450740" y="1555041"/>
                  </a:cubicBezTo>
                  <a:cubicBezTo>
                    <a:pt x="3412241" y="1574290"/>
                    <a:pt x="3450740" y="1478041"/>
                    <a:pt x="3335242" y="1574290"/>
                  </a:cubicBezTo>
                  <a:cubicBezTo>
                    <a:pt x="3315993" y="1593540"/>
                    <a:pt x="3335242" y="1632040"/>
                    <a:pt x="3315993" y="1632040"/>
                  </a:cubicBezTo>
                  <a:cubicBezTo>
                    <a:pt x="3296743" y="1651289"/>
                    <a:pt x="3296743" y="1555040"/>
                    <a:pt x="3238993" y="1612790"/>
                  </a:cubicBezTo>
                  <a:cubicBezTo>
                    <a:pt x="3219743" y="1632040"/>
                    <a:pt x="3200493" y="1632040"/>
                    <a:pt x="3181244" y="1632040"/>
                  </a:cubicBezTo>
                  <a:cubicBezTo>
                    <a:pt x="3238993" y="1747538"/>
                    <a:pt x="3354496" y="1786041"/>
                    <a:pt x="3469995" y="1805292"/>
                  </a:cubicBezTo>
                  <a:cubicBezTo>
                    <a:pt x="3354496" y="1882292"/>
                    <a:pt x="3296742" y="1997787"/>
                    <a:pt x="3315994" y="2094043"/>
                  </a:cubicBezTo>
                  <a:cubicBezTo>
                    <a:pt x="3315994" y="2190293"/>
                    <a:pt x="3354493" y="2248045"/>
                    <a:pt x="3412242" y="2286538"/>
                  </a:cubicBezTo>
                  <a:cubicBezTo>
                    <a:pt x="3373743" y="2305787"/>
                    <a:pt x="3335243" y="2325038"/>
                    <a:pt x="3296744" y="2363537"/>
                  </a:cubicBezTo>
                  <a:cubicBezTo>
                    <a:pt x="3296744" y="2305788"/>
                    <a:pt x="3277495" y="2248039"/>
                    <a:pt x="3238995" y="2190285"/>
                  </a:cubicBezTo>
                  <a:cubicBezTo>
                    <a:pt x="3181245" y="2132536"/>
                    <a:pt x="3104245" y="2074786"/>
                    <a:pt x="2988746" y="2074786"/>
                  </a:cubicBezTo>
                  <a:cubicBezTo>
                    <a:pt x="3084996" y="1940036"/>
                    <a:pt x="3161999" y="1786035"/>
                    <a:pt x="3181241" y="1612792"/>
                  </a:cubicBezTo>
                  <a:close/>
                  <a:moveTo>
                    <a:pt x="2584463" y="2151788"/>
                  </a:moveTo>
                  <a:lnTo>
                    <a:pt x="2584463" y="2132538"/>
                  </a:lnTo>
                  <a:cubicBezTo>
                    <a:pt x="2622963" y="2017040"/>
                    <a:pt x="2565214" y="2074789"/>
                    <a:pt x="2565214" y="2036289"/>
                  </a:cubicBezTo>
                  <a:cubicBezTo>
                    <a:pt x="2584463" y="2017040"/>
                    <a:pt x="2622963" y="2036289"/>
                    <a:pt x="2622963" y="1997790"/>
                  </a:cubicBezTo>
                  <a:cubicBezTo>
                    <a:pt x="2622963" y="1959290"/>
                    <a:pt x="2642213" y="1940040"/>
                    <a:pt x="2642213" y="1901540"/>
                  </a:cubicBezTo>
                  <a:cubicBezTo>
                    <a:pt x="2661462" y="1863041"/>
                    <a:pt x="2622963" y="1863041"/>
                    <a:pt x="2642213" y="1843791"/>
                  </a:cubicBezTo>
                  <a:cubicBezTo>
                    <a:pt x="2642213" y="1805291"/>
                    <a:pt x="2661462" y="1863041"/>
                    <a:pt x="2699962" y="1805291"/>
                  </a:cubicBezTo>
                  <a:lnTo>
                    <a:pt x="2719211" y="1747542"/>
                  </a:lnTo>
                  <a:cubicBezTo>
                    <a:pt x="2680712" y="1689793"/>
                    <a:pt x="2738461" y="1728293"/>
                    <a:pt x="2757711" y="1709042"/>
                  </a:cubicBezTo>
                  <a:cubicBezTo>
                    <a:pt x="2853960" y="1574292"/>
                    <a:pt x="2796211" y="1612793"/>
                    <a:pt x="2796211" y="1574292"/>
                  </a:cubicBezTo>
                  <a:cubicBezTo>
                    <a:pt x="2796211" y="1555043"/>
                    <a:pt x="2815461" y="1574292"/>
                    <a:pt x="2834711" y="1555043"/>
                  </a:cubicBezTo>
                  <a:cubicBezTo>
                    <a:pt x="2892460" y="1478043"/>
                    <a:pt x="2796211" y="1458794"/>
                    <a:pt x="2815461" y="1439544"/>
                  </a:cubicBezTo>
                  <a:cubicBezTo>
                    <a:pt x="2834711" y="1439544"/>
                    <a:pt x="2873211" y="1478044"/>
                    <a:pt x="2873211" y="1420295"/>
                  </a:cubicBezTo>
                  <a:cubicBezTo>
                    <a:pt x="2873211" y="1362546"/>
                    <a:pt x="2988709" y="1189298"/>
                    <a:pt x="2969460" y="1285545"/>
                  </a:cubicBezTo>
                  <a:cubicBezTo>
                    <a:pt x="2950210" y="1362545"/>
                    <a:pt x="2911710" y="1420295"/>
                    <a:pt x="2930960" y="1439546"/>
                  </a:cubicBezTo>
                  <a:cubicBezTo>
                    <a:pt x="2969460" y="1478046"/>
                    <a:pt x="2911710" y="1439546"/>
                    <a:pt x="2911710" y="1478046"/>
                  </a:cubicBezTo>
                  <a:lnTo>
                    <a:pt x="2853961" y="1709043"/>
                  </a:lnTo>
                  <a:cubicBezTo>
                    <a:pt x="2911710" y="1805292"/>
                    <a:pt x="2853961" y="1689794"/>
                    <a:pt x="2815461" y="1766792"/>
                  </a:cubicBezTo>
                  <a:cubicBezTo>
                    <a:pt x="2796212" y="1805292"/>
                    <a:pt x="2776962" y="1824542"/>
                    <a:pt x="2796212" y="1843792"/>
                  </a:cubicBezTo>
                  <a:cubicBezTo>
                    <a:pt x="2834712" y="1920792"/>
                    <a:pt x="2757712" y="1843792"/>
                    <a:pt x="2738463" y="1863042"/>
                  </a:cubicBezTo>
                  <a:cubicBezTo>
                    <a:pt x="2642214" y="1978540"/>
                    <a:pt x="2738463" y="1978540"/>
                    <a:pt x="2719213" y="1997791"/>
                  </a:cubicBezTo>
                  <a:cubicBezTo>
                    <a:pt x="2699964" y="2017041"/>
                    <a:pt x="2680713" y="1920792"/>
                    <a:pt x="2642214" y="2074791"/>
                  </a:cubicBezTo>
                  <a:cubicBezTo>
                    <a:pt x="2622964" y="2094041"/>
                    <a:pt x="2661463" y="2113291"/>
                    <a:pt x="2661463" y="2132541"/>
                  </a:cubicBezTo>
                  <a:cubicBezTo>
                    <a:pt x="2661463" y="2151790"/>
                    <a:pt x="2603714" y="2094041"/>
                    <a:pt x="2584463" y="2151790"/>
                  </a:cubicBezTo>
                  <a:close/>
                  <a:moveTo>
                    <a:pt x="2430462" y="1978535"/>
                  </a:moveTo>
                  <a:cubicBezTo>
                    <a:pt x="2430462" y="1959286"/>
                    <a:pt x="2430462" y="1959286"/>
                    <a:pt x="2411213" y="1959286"/>
                  </a:cubicBezTo>
                  <a:cubicBezTo>
                    <a:pt x="2391963" y="1901536"/>
                    <a:pt x="2391963" y="1824536"/>
                    <a:pt x="2411213" y="1747540"/>
                  </a:cubicBezTo>
                  <a:cubicBezTo>
                    <a:pt x="2449712" y="1709040"/>
                    <a:pt x="2488212" y="1651291"/>
                    <a:pt x="2488212" y="1593539"/>
                  </a:cubicBezTo>
                  <a:lnTo>
                    <a:pt x="2488212" y="1574289"/>
                  </a:lnTo>
                  <a:cubicBezTo>
                    <a:pt x="2565212" y="1439540"/>
                    <a:pt x="2680707" y="1324041"/>
                    <a:pt x="2796215" y="1266287"/>
                  </a:cubicBezTo>
                  <a:cubicBezTo>
                    <a:pt x="2622962" y="1439540"/>
                    <a:pt x="2353472" y="1689788"/>
                    <a:pt x="2430468" y="1978569"/>
                  </a:cubicBezTo>
                  <a:close/>
                  <a:moveTo>
                    <a:pt x="2372713" y="1940035"/>
                  </a:moveTo>
                  <a:cubicBezTo>
                    <a:pt x="2276464" y="1901535"/>
                    <a:pt x="2141716" y="1901535"/>
                    <a:pt x="1987715" y="1920786"/>
                  </a:cubicBezTo>
                  <a:cubicBezTo>
                    <a:pt x="1891465" y="1940035"/>
                    <a:pt x="1795220" y="1978535"/>
                    <a:pt x="1737466" y="2017035"/>
                  </a:cubicBezTo>
                  <a:cubicBezTo>
                    <a:pt x="1737466" y="1940035"/>
                    <a:pt x="1737466" y="1882285"/>
                    <a:pt x="1698966" y="1805289"/>
                  </a:cubicBezTo>
                  <a:cubicBezTo>
                    <a:pt x="1910712" y="1901538"/>
                    <a:pt x="2218714" y="1901538"/>
                    <a:pt x="2372745" y="1786040"/>
                  </a:cubicBezTo>
                  <a:lnTo>
                    <a:pt x="2372745" y="1940041"/>
                  </a:lnTo>
                  <a:close/>
                  <a:moveTo>
                    <a:pt x="2372713" y="1978535"/>
                  </a:moveTo>
                  <a:lnTo>
                    <a:pt x="2391962" y="1997785"/>
                  </a:lnTo>
                  <a:cubicBezTo>
                    <a:pt x="2160965" y="1978535"/>
                    <a:pt x="1872214" y="1959285"/>
                    <a:pt x="1698932" y="2113283"/>
                  </a:cubicBezTo>
                  <a:cubicBezTo>
                    <a:pt x="1718181" y="2094034"/>
                    <a:pt x="1718181" y="2074783"/>
                    <a:pt x="1718181" y="2074783"/>
                  </a:cubicBezTo>
                  <a:cubicBezTo>
                    <a:pt x="1891434" y="1940033"/>
                    <a:pt x="2180176" y="1920782"/>
                    <a:pt x="2372719" y="1978534"/>
                  </a:cubicBezTo>
                  <a:close/>
                  <a:moveTo>
                    <a:pt x="2603710" y="2228784"/>
                  </a:moveTo>
                  <a:lnTo>
                    <a:pt x="2622959" y="2228784"/>
                  </a:lnTo>
                  <a:lnTo>
                    <a:pt x="2603710" y="2248033"/>
                  </a:lnTo>
                  <a:close/>
                  <a:moveTo>
                    <a:pt x="2930954" y="2132535"/>
                  </a:moveTo>
                  <a:lnTo>
                    <a:pt x="2950204" y="2113285"/>
                  </a:lnTo>
                  <a:lnTo>
                    <a:pt x="3065702" y="2113285"/>
                  </a:lnTo>
                  <a:cubicBezTo>
                    <a:pt x="3027202" y="2113285"/>
                    <a:pt x="2969453" y="2132535"/>
                    <a:pt x="2930952" y="2132535"/>
                  </a:cubicBezTo>
                  <a:close/>
                  <a:moveTo>
                    <a:pt x="2430457" y="1997785"/>
                  </a:moveTo>
                  <a:lnTo>
                    <a:pt x="2430457" y="2017034"/>
                  </a:lnTo>
                  <a:lnTo>
                    <a:pt x="2449707" y="2017034"/>
                  </a:lnTo>
                  <a:close/>
                  <a:moveTo>
                    <a:pt x="2276456" y="2594568"/>
                  </a:moveTo>
                  <a:cubicBezTo>
                    <a:pt x="2276456" y="2652317"/>
                    <a:pt x="2295705" y="2690817"/>
                    <a:pt x="2314956" y="2729318"/>
                  </a:cubicBezTo>
                  <a:cubicBezTo>
                    <a:pt x="2526701" y="2633069"/>
                    <a:pt x="2411205" y="2652318"/>
                    <a:pt x="2430454" y="2613819"/>
                  </a:cubicBezTo>
                  <a:cubicBezTo>
                    <a:pt x="2449704" y="2613819"/>
                    <a:pt x="2468954" y="2652319"/>
                    <a:pt x="2488203" y="2613819"/>
                  </a:cubicBezTo>
                  <a:cubicBezTo>
                    <a:pt x="2526703" y="2594570"/>
                    <a:pt x="2545953" y="2575319"/>
                    <a:pt x="2584453" y="2556070"/>
                  </a:cubicBezTo>
                  <a:cubicBezTo>
                    <a:pt x="2603702" y="2536820"/>
                    <a:pt x="2584453" y="2498321"/>
                    <a:pt x="2603702" y="2498321"/>
                  </a:cubicBezTo>
                  <a:cubicBezTo>
                    <a:pt x="2622951" y="2479071"/>
                    <a:pt x="2603702" y="2536820"/>
                    <a:pt x="2661451" y="2517570"/>
                  </a:cubicBezTo>
                  <a:lnTo>
                    <a:pt x="2719200" y="2459821"/>
                  </a:lnTo>
                  <a:cubicBezTo>
                    <a:pt x="2719200" y="2402072"/>
                    <a:pt x="2757700" y="2459821"/>
                    <a:pt x="2776950" y="2459821"/>
                  </a:cubicBezTo>
                  <a:cubicBezTo>
                    <a:pt x="2930951" y="2402072"/>
                    <a:pt x="2853949" y="2402072"/>
                    <a:pt x="2873199" y="2363572"/>
                  </a:cubicBezTo>
                  <a:cubicBezTo>
                    <a:pt x="2892448" y="2363572"/>
                    <a:pt x="2911699" y="2382821"/>
                    <a:pt x="2930948" y="2382821"/>
                  </a:cubicBezTo>
                  <a:cubicBezTo>
                    <a:pt x="3007948" y="2344321"/>
                    <a:pt x="2950198" y="2286572"/>
                    <a:pt x="2969448" y="2267323"/>
                  </a:cubicBezTo>
                  <a:cubicBezTo>
                    <a:pt x="2988698" y="2267323"/>
                    <a:pt x="3007948" y="2325072"/>
                    <a:pt x="3027197" y="2286572"/>
                  </a:cubicBezTo>
                  <a:cubicBezTo>
                    <a:pt x="3084947" y="2248072"/>
                    <a:pt x="3277446" y="2171074"/>
                    <a:pt x="3181198" y="2248072"/>
                  </a:cubicBezTo>
                  <a:cubicBezTo>
                    <a:pt x="3123449" y="2286572"/>
                    <a:pt x="3084950" y="2305821"/>
                    <a:pt x="3084950" y="2344321"/>
                  </a:cubicBezTo>
                  <a:cubicBezTo>
                    <a:pt x="3084950" y="2382821"/>
                    <a:pt x="3065700" y="2325072"/>
                    <a:pt x="3027200" y="2363571"/>
                  </a:cubicBezTo>
                  <a:lnTo>
                    <a:pt x="2853948" y="2517572"/>
                  </a:lnTo>
                  <a:cubicBezTo>
                    <a:pt x="2853948" y="2613821"/>
                    <a:pt x="2853948" y="2498323"/>
                    <a:pt x="2796198" y="2536821"/>
                  </a:cubicBezTo>
                  <a:cubicBezTo>
                    <a:pt x="2738449" y="2556071"/>
                    <a:pt x="2738449" y="2556071"/>
                    <a:pt x="2719199" y="2575321"/>
                  </a:cubicBezTo>
                  <a:cubicBezTo>
                    <a:pt x="2719199" y="2671570"/>
                    <a:pt x="2699949" y="2575321"/>
                    <a:pt x="2680699" y="2575321"/>
                  </a:cubicBezTo>
                  <a:cubicBezTo>
                    <a:pt x="2526697" y="2613821"/>
                    <a:pt x="2603699" y="2671570"/>
                    <a:pt x="2584450" y="2671570"/>
                  </a:cubicBezTo>
                  <a:cubicBezTo>
                    <a:pt x="2545950" y="2690820"/>
                    <a:pt x="2584450" y="2594571"/>
                    <a:pt x="2468951" y="2690820"/>
                  </a:cubicBezTo>
                  <a:cubicBezTo>
                    <a:pt x="2449702" y="2710069"/>
                    <a:pt x="2468951" y="2748569"/>
                    <a:pt x="2449702" y="2748569"/>
                  </a:cubicBezTo>
                  <a:cubicBezTo>
                    <a:pt x="2430452" y="2767818"/>
                    <a:pt x="2449702" y="2671569"/>
                    <a:pt x="2372702" y="2729320"/>
                  </a:cubicBezTo>
                  <a:cubicBezTo>
                    <a:pt x="2353453" y="2748569"/>
                    <a:pt x="2334202" y="2748569"/>
                    <a:pt x="2314953" y="2748569"/>
                  </a:cubicBezTo>
                  <a:cubicBezTo>
                    <a:pt x="2334202" y="2787069"/>
                    <a:pt x="2353453" y="2806318"/>
                    <a:pt x="2372702" y="2825569"/>
                  </a:cubicBezTo>
                  <a:cubicBezTo>
                    <a:pt x="2314953" y="2825569"/>
                    <a:pt x="2276453" y="2864069"/>
                    <a:pt x="2237952" y="2883318"/>
                  </a:cubicBezTo>
                  <a:cubicBezTo>
                    <a:pt x="2257202" y="2844818"/>
                    <a:pt x="2257202" y="2806318"/>
                    <a:pt x="2237952" y="2748568"/>
                  </a:cubicBezTo>
                  <a:cubicBezTo>
                    <a:pt x="2218703" y="2748568"/>
                    <a:pt x="2199452" y="2767818"/>
                    <a:pt x="2180203" y="2767818"/>
                  </a:cubicBezTo>
                  <a:cubicBezTo>
                    <a:pt x="2103203" y="2767818"/>
                    <a:pt x="2160953" y="2844817"/>
                    <a:pt x="2141703" y="2844817"/>
                  </a:cubicBezTo>
                  <a:cubicBezTo>
                    <a:pt x="2122454" y="2844817"/>
                    <a:pt x="2122454" y="2787068"/>
                    <a:pt x="2083954" y="2806317"/>
                  </a:cubicBezTo>
                  <a:cubicBezTo>
                    <a:pt x="1929952" y="2806317"/>
                    <a:pt x="2026204" y="2844817"/>
                    <a:pt x="1987705" y="2864067"/>
                  </a:cubicBezTo>
                  <a:cubicBezTo>
                    <a:pt x="1968455" y="2864067"/>
                    <a:pt x="1987705" y="2787067"/>
                    <a:pt x="1852955" y="2844817"/>
                  </a:cubicBezTo>
                  <a:cubicBezTo>
                    <a:pt x="1833705" y="2864067"/>
                    <a:pt x="1891455" y="2941066"/>
                    <a:pt x="1814455" y="2883317"/>
                  </a:cubicBezTo>
                  <a:cubicBezTo>
                    <a:pt x="1795205" y="2864068"/>
                    <a:pt x="1795205" y="2883317"/>
                    <a:pt x="1737455" y="2902567"/>
                  </a:cubicBezTo>
                  <a:cubicBezTo>
                    <a:pt x="1660456" y="2921816"/>
                    <a:pt x="1756705" y="2998816"/>
                    <a:pt x="1679706" y="2921816"/>
                  </a:cubicBezTo>
                  <a:lnTo>
                    <a:pt x="1448709" y="2921816"/>
                  </a:lnTo>
                  <a:cubicBezTo>
                    <a:pt x="1390960" y="2921816"/>
                    <a:pt x="1429460" y="2979565"/>
                    <a:pt x="1390960" y="2921816"/>
                  </a:cubicBezTo>
                  <a:cubicBezTo>
                    <a:pt x="1371710" y="2902567"/>
                    <a:pt x="1313960" y="2921816"/>
                    <a:pt x="1256210" y="2921816"/>
                  </a:cubicBezTo>
                  <a:cubicBezTo>
                    <a:pt x="1140711" y="2921816"/>
                    <a:pt x="1333210" y="2864067"/>
                    <a:pt x="1390960" y="2864067"/>
                  </a:cubicBezTo>
                  <a:cubicBezTo>
                    <a:pt x="1448710" y="2864067"/>
                    <a:pt x="1410209" y="2825567"/>
                    <a:pt x="1429460" y="2806317"/>
                  </a:cubicBezTo>
                  <a:cubicBezTo>
                    <a:pt x="1448709" y="2806317"/>
                    <a:pt x="1448709" y="2883317"/>
                    <a:pt x="1544958" y="2864067"/>
                  </a:cubicBezTo>
                  <a:cubicBezTo>
                    <a:pt x="1564207" y="2864067"/>
                    <a:pt x="1564207" y="2825567"/>
                    <a:pt x="1564207" y="2825567"/>
                  </a:cubicBezTo>
                  <a:cubicBezTo>
                    <a:pt x="1602707" y="2825567"/>
                    <a:pt x="1544958" y="2883316"/>
                    <a:pt x="1698957" y="2825567"/>
                  </a:cubicBezTo>
                  <a:cubicBezTo>
                    <a:pt x="1718207" y="2825567"/>
                    <a:pt x="1718207" y="2748567"/>
                    <a:pt x="1756707" y="2806317"/>
                  </a:cubicBezTo>
                  <a:lnTo>
                    <a:pt x="1814456" y="2787068"/>
                  </a:lnTo>
                  <a:cubicBezTo>
                    <a:pt x="1891455" y="2767818"/>
                    <a:pt x="1833705" y="2729319"/>
                    <a:pt x="1872205" y="2729319"/>
                  </a:cubicBezTo>
                  <a:cubicBezTo>
                    <a:pt x="1872205" y="2729319"/>
                    <a:pt x="1891455" y="2767818"/>
                    <a:pt x="1910705" y="2767818"/>
                  </a:cubicBezTo>
                  <a:lnTo>
                    <a:pt x="2026204" y="2767818"/>
                  </a:lnTo>
                  <a:cubicBezTo>
                    <a:pt x="2064703" y="2767818"/>
                    <a:pt x="2045453" y="2729319"/>
                    <a:pt x="2064703" y="2729319"/>
                  </a:cubicBezTo>
                  <a:cubicBezTo>
                    <a:pt x="2103203" y="2729319"/>
                    <a:pt x="2006954" y="2806318"/>
                    <a:pt x="2237956" y="2729319"/>
                  </a:cubicBezTo>
                  <a:cubicBezTo>
                    <a:pt x="2237956" y="2690819"/>
                    <a:pt x="2218707" y="2652319"/>
                    <a:pt x="2180207" y="2613820"/>
                  </a:cubicBezTo>
                  <a:cubicBezTo>
                    <a:pt x="2218707" y="2613820"/>
                    <a:pt x="2257206" y="2594571"/>
                    <a:pt x="2276456" y="2594571"/>
                  </a:cubicBezTo>
                  <a:close/>
                  <a:moveTo>
                    <a:pt x="1621918" y="2536819"/>
                  </a:moveTo>
                  <a:lnTo>
                    <a:pt x="1641168" y="2556068"/>
                  </a:lnTo>
                  <a:cubicBezTo>
                    <a:pt x="1506418" y="2613817"/>
                    <a:pt x="1371668" y="2690818"/>
                    <a:pt x="1256170" y="2748562"/>
                  </a:cubicBezTo>
                  <a:cubicBezTo>
                    <a:pt x="1333169" y="2652313"/>
                    <a:pt x="1467915" y="2575309"/>
                    <a:pt x="1621917" y="2536817"/>
                  </a:cubicBezTo>
                  <a:close/>
                  <a:moveTo>
                    <a:pt x="2122415" y="2633068"/>
                  </a:moveTo>
                  <a:cubicBezTo>
                    <a:pt x="2141665" y="2652317"/>
                    <a:pt x="2141665" y="2652317"/>
                    <a:pt x="2141665" y="2671567"/>
                  </a:cubicBezTo>
                  <a:cubicBezTo>
                    <a:pt x="2141665" y="2671567"/>
                    <a:pt x="2122415" y="2652318"/>
                    <a:pt x="2122415" y="2633068"/>
                  </a:cubicBezTo>
                  <a:close/>
                  <a:moveTo>
                    <a:pt x="2334161" y="2575318"/>
                  </a:moveTo>
                  <a:lnTo>
                    <a:pt x="2353410" y="2556069"/>
                  </a:lnTo>
                  <a:cubicBezTo>
                    <a:pt x="2334161" y="2575318"/>
                    <a:pt x="2334161" y="2613818"/>
                    <a:pt x="2334161" y="2633069"/>
                  </a:cubicBezTo>
                  <a:lnTo>
                    <a:pt x="2334161" y="2575319"/>
                  </a:lnTo>
                  <a:close/>
                  <a:moveTo>
                    <a:pt x="1583377" y="1747538"/>
                  </a:moveTo>
                  <a:lnTo>
                    <a:pt x="1602626" y="1766788"/>
                  </a:lnTo>
                  <a:cubicBezTo>
                    <a:pt x="1525626" y="1824537"/>
                    <a:pt x="1621875" y="1843787"/>
                    <a:pt x="1602626" y="1863037"/>
                  </a:cubicBezTo>
                  <a:cubicBezTo>
                    <a:pt x="1583377" y="1863037"/>
                    <a:pt x="1564126" y="1843787"/>
                    <a:pt x="1544877" y="1863037"/>
                  </a:cubicBezTo>
                  <a:cubicBezTo>
                    <a:pt x="1410127" y="1959286"/>
                    <a:pt x="1506377" y="1940036"/>
                    <a:pt x="1487127" y="1959286"/>
                  </a:cubicBezTo>
                  <a:cubicBezTo>
                    <a:pt x="1487127" y="1978535"/>
                    <a:pt x="1448628" y="1901536"/>
                    <a:pt x="1390878" y="2036285"/>
                  </a:cubicBezTo>
                  <a:cubicBezTo>
                    <a:pt x="1371629" y="2074785"/>
                    <a:pt x="1467878" y="2094035"/>
                    <a:pt x="1371629" y="2094035"/>
                  </a:cubicBezTo>
                  <a:cubicBezTo>
                    <a:pt x="1352380" y="2094035"/>
                    <a:pt x="1352380" y="2113284"/>
                    <a:pt x="1333129" y="2151784"/>
                  </a:cubicBezTo>
                  <a:cubicBezTo>
                    <a:pt x="1275380" y="2209533"/>
                    <a:pt x="1390878" y="2228784"/>
                    <a:pt x="1294629" y="2209533"/>
                  </a:cubicBezTo>
                  <a:lnTo>
                    <a:pt x="1102135" y="2344283"/>
                  </a:lnTo>
                  <a:cubicBezTo>
                    <a:pt x="1063635" y="2382783"/>
                    <a:pt x="1121384" y="2402032"/>
                    <a:pt x="1063635" y="2402032"/>
                  </a:cubicBezTo>
                  <a:cubicBezTo>
                    <a:pt x="1044386" y="2382783"/>
                    <a:pt x="1005886" y="2421282"/>
                    <a:pt x="948137" y="2479032"/>
                  </a:cubicBezTo>
                  <a:cubicBezTo>
                    <a:pt x="871137" y="2536781"/>
                    <a:pt x="986636" y="2363534"/>
                    <a:pt x="1025136" y="2344282"/>
                  </a:cubicBezTo>
                  <a:cubicBezTo>
                    <a:pt x="1082886" y="2305782"/>
                    <a:pt x="1025136" y="2286533"/>
                    <a:pt x="1025136" y="2267282"/>
                  </a:cubicBezTo>
                  <a:cubicBezTo>
                    <a:pt x="1044386" y="2248033"/>
                    <a:pt x="1082886" y="2325032"/>
                    <a:pt x="1140635" y="2248033"/>
                  </a:cubicBezTo>
                  <a:cubicBezTo>
                    <a:pt x="1159884" y="2228784"/>
                    <a:pt x="1121385" y="2209533"/>
                    <a:pt x="1140635" y="2190284"/>
                  </a:cubicBezTo>
                  <a:cubicBezTo>
                    <a:pt x="1179135" y="2190284"/>
                    <a:pt x="1159884" y="2248033"/>
                    <a:pt x="1256133" y="2113284"/>
                  </a:cubicBezTo>
                  <a:cubicBezTo>
                    <a:pt x="1256133" y="2094035"/>
                    <a:pt x="1217634" y="2055535"/>
                    <a:pt x="1275383" y="2074784"/>
                  </a:cubicBezTo>
                  <a:lnTo>
                    <a:pt x="1313883" y="2017035"/>
                  </a:lnTo>
                  <a:cubicBezTo>
                    <a:pt x="1352383" y="1959286"/>
                    <a:pt x="1294633" y="1959286"/>
                    <a:pt x="1313883" y="1940035"/>
                  </a:cubicBezTo>
                  <a:cubicBezTo>
                    <a:pt x="1333132" y="1940035"/>
                    <a:pt x="1352383" y="1959285"/>
                    <a:pt x="1371632" y="1940035"/>
                  </a:cubicBezTo>
                  <a:cubicBezTo>
                    <a:pt x="1410132" y="1920786"/>
                    <a:pt x="1429381" y="1882286"/>
                    <a:pt x="1467881" y="1863036"/>
                  </a:cubicBezTo>
                  <a:cubicBezTo>
                    <a:pt x="1487130" y="1843786"/>
                    <a:pt x="1448631" y="1824536"/>
                    <a:pt x="1467881" y="1824536"/>
                  </a:cubicBezTo>
                  <a:cubicBezTo>
                    <a:pt x="1506381" y="1805286"/>
                    <a:pt x="1487130" y="1882285"/>
                    <a:pt x="1583379" y="1747536"/>
                  </a:cubicBezTo>
                  <a:close/>
                  <a:moveTo>
                    <a:pt x="2411157" y="1420294"/>
                  </a:moveTo>
                  <a:cubicBezTo>
                    <a:pt x="2218663" y="1189297"/>
                    <a:pt x="1698875" y="1035296"/>
                    <a:pt x="1525622" y="1343294"/>
                  </a:cubicBezTo>
                  <a:cubicBezTo>
                    <a:pt x="1775871" y="1035292"/>
                    <a:pt x="2160908" y="1266295"/>
                    <a:pt x="2411157" y="1420294"/>
                  </a:cubicBezTo>
                  <a:close/>
                  <a:moveTo>
                    <a:pt x="851844" y="2344321"/>
                  </a:moveTo>
                  <a:cubicBezTo>
                    <a:pt x="871093" y="2036319"/>
                    <a:pt x="1179088" y="1593537"/>
                    <a:pt x="1506381" y="1728287"/>
                  </a:cubicBezTo>
                  <a:cubicBezTo>
                    <a:pt x="1121382" y="1651287"/>
                    <a:pt x="967381" y="2055531"/>
                    <a:pt x="851844" y="2344321"/>
                  </a:cubicBezTo>
                  <a:close/>
                  <a:moveTo>
                    <a:pt x="3527639" y="3037352"/>
                  </a:moveTo>
                  <a:cubicBezTo>
                    <a:pt x="3604639" y="3018102"/>
                    <a:pt x="3681641" y="2979602"/>
                    <a:pt x="3758636" y="2921853"/>
                  </a:cubicBezTo>
                  <a:cubicBezTo>
                    <a:pt x="3777886" y="2902604"/>
                    <a:pt x="3797136" y="2902604"/>
                    <a:pt x="3816385" y="2902604"/>
                  </a:cubicBezTo>
                  <a:cubicBezTo>
                    <a:pt x="3835635" y="2902604"/>
                    <a:pt x="3835635" y="2921853"/>
                    <a:pt x="3835635" y="2921853"/>
                  </a:cubicBezTo>
                  <a:cubicBezTo>
                    <a:pt x="3604638" y="2960353"/>
                    <a:pt x="3431385" y="3191353"/>
                    <a:pt x="3277354" y="3364596"/>
                  </a:cubicBezTo>
                  <a:cubicBezTo>
                    <a:pt x="3315854" y="3249097"/>
                    <a:pt x="3412104" y="3133599"/>
                    <a:pt x="3527603" y="3037352"/>
                  </a:cubicBezTo>
                  <a:close/>
                  <a:moveTo>
                    <a:pt x="3546889" y="1786061"/>
                  </a:moveTo>
                  <a:cubicBezTo>
                    <a:pt x="3643138" y="1766811"/>
                    <a:pt x="3739383" y="1747561"/>
                    <a:pt x="3816388" y="1689811"/>
                  </a:cubicBezTo>
                  <a:cubicBezTo>
                    <a:pt x="4008883" y="1651312"/>
                    <a:pt x="4182135" y="1689811"/>
                    <a:pt x="4278383" y="1843813"/>
                  </a:cubicBezTo>
                  <a:cubicBezTo>
                    <a:pt x="4028134" y="1555062"/>
                    <a:pt x="3643097" y="1766813"/>
                    <a:pt x="3373597" y="1920812"/>
                  </a:cubicBezTo>
                  <a:cubicBezTo>
                    <a:pt x="3431346" y="1882313"/>
                    <a:pt x="3489095" y="1824563"/>
                    <a:pt x="3546849" y="1786062"/>
                  </a:cubicBezTo>
                  <a:close/>
                  <a:moveTo>
                    <a:pt x="3931887" y="996783"/>
                  </a:moveTo>
                  <a:cubicBezTo>
                    <a:pt x="3643136" y="958283"/>
                    <a:pt x="3142610" y="1170036"/>
                    <a:pt x="3200354" y="1516531"/>
                  </a:cubicBezTo>
                  <a:cubicBezTo>
                    <a:pt x="3200354" y="1131533"/>
                    <a:pt x="3643097" y="1054537"/>
                    <a:pt x="3931887" y="996783"/>
                  </a:cubicBezTo>
                  <a:close/>
                  <a:moveTo>
                    <a:pt x="3951136" y="2690807"/>
                  </a:moveTo>
                  <a:cubicBezTo>
                    <a:pt x="3970386" y="2671558"/>
                    <a:pt x="3970386" y="2652307"/>
                    <a:pt x="3970386" y="2633058"/>
                  </a:cubicBezTo>
                  <a:cubicBezTo>
                    <a:pt x="3989635" y="2633058"/>
                    <a:pt x="4008886" y="2613809"/>
                    <a:pt x="4028135" y="2613809"/>
                  </a:cubicBezTo>
                  <a:cubicBezTo>
                    <a:pt x="4047385" y="2613809"/>
                    <a:pt x="4047385" y="2575309"/>
                    <a:pt x="4066635" y="2575309"/>
                  </a:cubicBezTo>
                  <a:cubicBezTo>
                    <a:pt x="4085884" y="2556059"/>
                    <a:pt x="4047385" y="2613809"/>
                    <a:pt x="4124384" y="2594558"/>
                  </a:cubicBezTo>
                  <a:lnTo>
                    <a:pt x="4182134" y="2575309"/>
                  </a:lnTo>
                  <a:cubicBezTo>
                    <a:pt x="4220633" y="2536809"/>
                    <a:pt x="4220633" y="2594558"/>
                    <a:pt x="4239883" y="2594558"/>
                  </a:cubicBezTo>
                  <a:cubicBezTo>
                    <a:pt x="4413135" y="2575309"/>
                    <a:pt x="4336132" y="2556058"/>
                    <a:pt x="4374633" y="2536809"/>
                  </a:cubicBezTo>
                  <a:cubicBezTo>
                    <a:pt x="4374633" y="2536809"/>
                    <a:pt x="4393882" y="2556058"/>
                    <a:pt x="4413133" y="2556058"/>
                  </a:cubicBezTo>
                  <a:cubicBezTo>
                    <a:pt x="4432383" y="2556058"/>
                    <a:pt x="4451633" y="2556058"/>
                    <a:pt x="4451633" y="2536809"/>
                  </a:cubicBezTo>
                  <a:cubicBezTo>
                    <a:pt x="4490132" y="2556058"/>
                    <a:pt x="4509381" y="2556058"/>
                    <a:pt x="4528632" y="2575309"/>
                  </a:cubicBezTo>
                  <a:lnTo>
                    <a:pt x="4509383" y="2575309"/>
                  </a:lnTo>
                  <a:lnTo>
                    <a:pt x="4297637" y="2671558"/>
                  </a:lnTo>
                  <a:cubicBezTo>
                    <a:pt x="4259137" y="2767807"/>
                    <a:pt x="4316887" y="2652308"/>
                    <a:pt x="4239888" y="2671558"/>
                  </a:cubicBezTo>
                  <a:cubicBezTo>
                    <a:pt x="4182138" y="2690807"/>
                    <a:pt x="4162888" y="2671558"/>
                    <a:pt x="4162888" y="2690807"/>
                  </a:cubicBezTo>
                  <a:cubicBezTo>
                    <a:pt x="4124388" y="2767807"/>
                    <a:pt x="4143639" y="2671558"/>
                    <a:pt x="4105139" y="2671558"/>
                  </a:cubicBezTo>
                  <a:cubicBezTo>
                    <a:pt x="3951137" y="2652308"/>
                    <a:pt x="4008890" y="2729307"/>
                    <a:pt x="3989640" y="2729307"/>
                  </a:cubicBezTo>
                  <a:cubicBezTo>
                    <a:pt x="3970391" y="2729307"/>
                    <a:pt x="3989640" y="2690807"/>
                    <a:pt x="3951140" y="2690807"/>
                  </a:cubicBezTo>
                  <a:close/>
                  <a:moveTo>
                    <a:pt x="3951136" y="2402056"/>
                  </a:moveTo>
                  <a:lnTo>
                    <a:pt x="3931887" y="2382807"/>
                  </a:lnTo>
                  <a:cubicBezTo>
                    <a:pt x="3912638" y="2402056"/>
                    <a:pt x="3912638" y="2421306"/>
                    <a:pt x="3893387" y="2421306"/>
                  </a:cubicBezTo>
                  <a:cubicBezTo>
                    <a:pt x="3854887" y="2440556"/>
                    <a:pt x="3854887" y="2459806"/>
                    <a:pt x="3854887" y="2459806"/>
                  </a:cubicBezTo>
                  <a:cubicBezTo>
                    <a:pt x="3854887" y="2479056"/>
                    <a:pt x="3854887" y="2479056"/>
                    <a:pt x="3835638" y="2498306"/>
                  </a:cubicBezTo>
                  <a:cubicBezTo>
                    <a:pt x="3835638" y="2479057"/>
                    <a:pt x="3835638" y="2479057"/>
                    <a:pt x="3816388" y="2479057"/>
                  </a:cubicBezTo>
                  <a:cubicBezTo>
                    <a:pt x="3854888" y="2440557"/>
                    <a:pt x="3893388" y="2402057"/>
                    <a:pt x="3951138" y="2363558"/>
                  </a:cubicBezTo>
                  <a:cubicBezTo>
                    <a:pt x="4028138" y="2363558"/>
                    <a:pt x="4085888" y="2325058"/>
                    <a:pt x="4143633" y="2305809"/>
                  </a:cubicBezTo>
                  <a:lnTo>
                    <a:pt x="4182132" y="2286559"/>
                  </a:lnTo>
                  <a:lnTo>
                    <a:pt x="4182132" y="2325059"/>
                  </a:lnTo>
                  <a:cubicBezTo>
                    <a:pt x="4105133" y="2325059"/>
                    <a:pt x="4008880" y="2363559"/>
                    <a:pt x="3951136" y="2402059"/>
                  </a:cubicBezTo>
                  <a:close/>
                  <a:moveTo>
                    <a:pt x="3758642" y="2517554"/>
                  </a:moveTo>
                  <a:cubicBezTo>
                    <a:pt x="3739393" y="2536804"/>
                    <a:pt x="3739393" y="2536804"/>
                    <a:pt x="3739393" y="2556054"/>
                  </a:cubicBezTo>
                  <a:lnTo>
                    <a:pt x="3720143" y="2575304"/>
                  </a:lnTo>
                  <a:cubicBezTo>
                    <a:pt x="3720143" y="2556054"/>
                    <a:pt x="3681644" y="2536804"/>
                    <a:pt x="3623894" y="2613803"/>
                  </a:cubicBezTo>
                  <a:cubicBezTo>
                    <a:pt x="3604645" y="2633053"/>
                    <a:pt x="3681644" y="2690803"/>
                    <a:pt x="3604645" y="2671553"/>
                  </a:cubicBezTo>
                  <a:cubicBezTo>
                    <a:pt x="3566145" y="2652303"/>
                    <a:pt x="3566145" y="2671553"/>
                    <a:pt x="3527645" y="2710053"/>
                  </a:cubicBezTo>
                  <a:cubicBezTo>
                    <a:pt x="3469896" y="2748552"/>
                    <a:pt x="3566145" y="2787052"/>
                    <a:pt x="3469896" y="2748552"/>
                  </a:cubicBezTo>
                  <a:lnTo>
                    <a:pt x="3258150" y="2825552"/>
                  </a:lnTo>
                  <a:cubicBezTo>
                    <a:pt x="3200401" y="2844801"/>
                    <a:pt x="3258150" y="2883301"/>
                    <a:pt x="3200401" y="2864052"/>
                  </a:cubicBezTo>
                  <a:cubicBezTo>
                    <a:pt x="3181152" y="2844803"/>
                    <a:pt x="3142652" y="2883301"/>
                    <a:pt x="3065651" y="2902552"/>
                  </a:cubicBezTo>
                  <a:cubicBezTo>
                    <a:pt x="2969402" y="2941052"/>
                    <a:pt x="3142651" y="2806303"/>
                    <a:pt x="3200401" y="2806303"/>
                  </a:cubicBezTo>
                  <a:cubicBezTo>
                    <a:pt x="3238901" y="2787053"/>
                    <a:pt x="3200401" y="2748553"/>
                    <a:pt x="3200401" y="2729303"/>
                  </a:cubicBezTo>
                  <a:cubicBezTo>
                    <a:pt x="3219650" y="2710054"/>
                    <a:pt x="3238901" y="2806303"/>
                    <a:pt x="3315899" y="2748552"/>
                  </a:cubicBezTo>
                  <a:cubicBezTo>
                    <a:pt x="3335149" y="2729303"/>
                    <a:pt x="3315899" y="2690803"/>
                    <a:pt x="3335149" y="2690803"/>
                  </a:cubicBezTo>
                  <a:cubicBezTo>
                    <a:pt x="3373649" y="2690803"/>
                    <a:pt x="3335149" y="2748552"/>
                    <a:pt x="3469899" y="2652303"/>
                  </a:cubicBezTo>
                  <a:cubicBezTo>
                    <a:pt x="3489148" y="2633054"/>
                    <a:pt x="3450650" y="2575304"/>
                    <a:pt x="3489148" y="2613803"/>
                  </a:cubicBezTo>
                  <a:lnTo>
                    <a:pt x="3566148" y="2575304"/>
                  </a:lnTo>
                  <a:cubicBezTo>
                    <a:pt x="3604648" y="2536804"/>
                    <a:pt x="3546898" y="2517554"/>
                    <a:pt x="3585397" y="2517554"/>
                  </a:cubicBezTo>
                  <a:cubicBezTo>
                    <a:pt x="3604647" y="2498305"/>
                    <a:pt x="3623897" y="2536804"/>
                    <a:pt x="3643147" y="2517554"/>
                  </a:cubicBezTo>
                  <a:cubicBezTo>
                    <a:pt x="3681646" y="2498305"/>
                    <a:pt x="3700896" y="2479055"/>
                    <a:pt x="3739396" y="2479055"/>
                  </a:cubicBezTo>
                  <a:cubicBezTo>
                    <a:pt x="3777896" y="2459805"/>
                    <a:pt x="3739396" y="2440555"/>
                    <a:pt x="3758645" y="2421305"/>
                  </a:cubicBezTo>
                  <a:cubicBezTo>
                    <a:pt x="3777895" y="2421305"/>
                    <a:pt x="3777895" y="2459805"/>
                    <a:pt x="3797145" y="2440555"/>
                  </a:cubicBezTo>
                  <a:cubicBezTo>
                    <a:pt x="3777896" y="2479055"/>
                    <a:pt x="3758645" y="2498304"/>
                    <a:pt x="3758645" y="2517554"/>
                  </a:cubicBezTo>
                  <a:close/>
                  <a:moveTo>
                    <a:pt x="4547919" y="2575304"/>
                  </a:moveTo>
                  <a:lnTo>
                    <a:pt x="4567169" y="2575304"/>
                  </a:lnTo>
                  <a:cubicBezTo>
                    <a:pt x="4567169" y="2594553"/>
                    <a:pt x="4567169" y="2575304"/>
                    <a:pt x="4547919" y="2575304"/>
                  </a:cubicBezTo>
                  <a:close/>
                  <a:moveTo>
                    <a:pt x="4567169" y="2286552"/>
                  </a:moveTo>
                  <a:lnTo>
                    <a:pt x="4547919" y="2286552"/>
                  </a:lnTo>
                  <a:cubicBezTo>
                    <a:pt x="4547919" y="2267303"/>
                    <a:pt x="4567169" y="2248053"/>
                    <a:pt x="4547919" y="2228803"/>
                  </a:cubicBezTo>
                  <a:cubicBezTo>
                    <a:pt x="4413170" y="2171054"/>
                    <a:pt x="4432421" y="2248053"/>
                    <a:pt x="4413170" y="2248053"/>
                  </a:cubicBezTo>
                  <a:cubicBezTo>
                    <a:pt x="4374670" y="2228803"/>
                    <a:pt x="4470919" y="2190303"/>
                    <a:pt x="4316921" y="2190303"/>
                  </a:cubicBezTo>
                  <a:cubicBezTo>
                    <a:pt x="4297671" y="2171054"/>
                    <a:pt x="4278421" y="2228803"/>
                    <a:pt x="4278421" y="2228803"/>
                  </a:cubicBezTo>
                  <a:cubicBezTo>
                    <a:pt x="4278421" y="2228803"/>
                    <a:pt x="4259171" y="2228803"/>
                    <a:pt x="4259171" y="2209554"/>
                  </a:cubicBezTo>
                  <a:cubicBezTo>
                    <a:pt x="4297671" y="2190304"/>
                    <a:pt x="4336171" y="2151805"/>
                    <a:pt x="4355421" y="2113305"/>
                  </a:cubicBezTo>
                  <a:cubicBezTo>
                    <a:pt x="4355421" y="2113305"/>
                    <a:pt x="4355421" y="2151805"/>
                    <a:pt x="4393921" y="2151805"/>
                  </a:cubicBezTo>
                  <a:lnTo>
                    <a:pt x="4490169" y="2151805"/>
                  </a:lnTo>
                  <a:cubicBezTo>
                    <a:pt x="4528669" y="2151805"/>
                    <a:pt x="4528669" y="2113305"/>
                    <a:pt x="4547919" y="2113305"/>
                  </a:cubicBezTo>
                  <a:cubicBezTo>
                    <a:pt x="4567168" y="2113305"/>
                    <a:pt x="4528669" y="2151805"/>
                    <a:pt x="4586419" y="2171054"/>
                  </a:cubicBezTo>
                  <a:lnTo>
                    <a:pt x="4663418" y="2190303"/>
                  </a:lnTo>
                  <a:cubicBezTo>
                    <a:pt x="4701918" y="2132554"/>
                    <a:pt x="4682668" y="2209553"/>
                    <a:pt x="4701918" y="2209553"/>
                  </a:cubicBezTo>
                  <a:cubicBezTo>
                    <a:pt x="4855920" y="2267302"/>
                    <a:pt x="4817417" y="2209553"/>
                    <a:pt x="4836668" y="2209553"/>
                  </a:cubicBezTo>
                  <a:cubicBezTo>
                    <a:pt x="4855917" y="2209553"/>
                    <a:pt x="4855917" y="2248053"/>
                    <a:pt x="4875168" y="2248053"/>
                  </a:cubicBezTo>
                  <a:cubicBezTo>
                    <a:pt x="4971417" y="2267302"/>
                    <a:pt x="4952168" y="2190303"/>
                    <a:pt x="4971417" y="2190303"/>
                  </a:cubicBezTo>
                  <a:cubicBezTo>
                    <a:pt x="4990666" y="2209553"/>
                    <a:pt x="4952168" y="2248053"/>
                    <a:pt x="5009917" y="2248053"/>
                  </a:cubicBezTo>
                  <a:cubicBezTo>
                    <a:pt x="5067666" y="2248053"/>
                    <a:pt x="5279416" y="2305802"/>
                    <a:pt x="5163918" y="2305802"/>
                  </a:cubicBezTo>
                  <a:cubicBezTo>
                    <a:pt x="5086918" y="2305802"/>
                    <a:pt x="5029168" y="2286552"/>
                    <a:pt x="5009917" y="2305802"/>
                  </a:cubicBezTo>
                  <a:cubicBezTo>
                    <a:pt x="4990667" y="2363551"/>
                    <a:pt x="5009917" y="2305802"/>
                    <a:pt x="4952168" y="2305802"/>
                  </a:cubicBezTo>
                  <a:lnTo>
                    <a:pt x="4721171" y="2305802"/>
                  </a:lnTo>
                  <a:cubicBezTo>
                    <a:pt x="4663421" y="2382802"/>
                    <a:pt x="4740420" y="2305802"/>
                    <a:pt x="4663421" y="2286552"/>
                  </a:cubicBezTo>
                  <a:cubicBezTo>
                    <a:pt x="4605672" y="2267303"/>
                    <a:pt x="4605672" y="2248053"/>
                    <a:pt x="4586422" y="2267303"/>
                  </a:cubicBezTo>
                  <a:cubicBezTo>
                    <a:pt x="4586422" y="2286552"/>
                    <a:pt x="4567172" y="2286552"/>
                    <a:pt x="4567172" y="2286552"/>
                  </a:cubicBezTo>
                  <a:close/>
                  <a:moveTo>
                    <a:pt x="4336172" y="1920805"/>
                  </a:moveTo>
                  <a:cubicBezTo>
                    <a:pt x="4316923" y="1920805"/>
                    <a:pt x="4297672" y="1940055"/>
                    <a:pt x="4278423" y="1940055"/>
                  </a:cubicBezTo>
                  <a:lnTo>
                    <a:pt x="4259173" y="1959304"/>
                  </a:lnTo>
                  <a:cubicBezTo>
                    <a:pt x="4259173" y="1978554"/>
                    <a:pt x="4239924" y="1978554"/>
                    <a:pt x="4239924" y="1978554"/>
                  </a:cubicBezTo>
                  <a:lnTo>
                    <a:pt x="4220675" y="1978554"/>
                  </a:lnTo>
                  <a:cubicBezTo>
                    <a:pt x="4047422" y="1978554"/>
                    <a:pt x="4143675" y="2017054"/>
                    <a:pt x="4124425" y="2036303"/>
                  </a:cubicBezTo>
                  <a:cubicBezTo>
                    <a:pt x="4105176" y="2036303"/>
                    <a:pt x="4124425" y="1959303"/>
                    <a:pt x="3989675" y="2017054"/>
                  </a:cubicBezTo>
                  <a:cubicBezTo>
                    <a:pt x="3951176" y="2036303"/>
                    <a:pt x="4008925" y="2113303"/>
                    <a:pt x="3951176" y="2055553"/>
                  </a:cubicBezTo>
                  <a:cubicBezTo>
                    <a:pt x="3931926" y="2036304"/>
                    <a:pt x="3912676" y="2055553"/>
                    <a:pt x="3874176" y="2074803"/>
                  </a:cubicBezTo>
                  <a:cubicBezTo>
                    <a:pt x="3797176" y="2094052"/>
                    <a:pt x="3874176" y="2171052"/>
                    <a:pt x="3797176" y="2094052"/>
                  </a:cubicBezTo>
                  <a:lnTo>
                    <a:pt x="3585430" y="2094052"/>
                  </a:lnTo>
                  <a:cubicBezTo>
                    <a:pt x="3527681" y="2094052"/>
                    <a:pt x="3546931" y="2151802"/>
                    <a:pt x="3508431" y="2113302"/>
                  </a:cubicBezTo>
                  <a:cubicBezTo>
                    <a:pt x="3508431" y="2074802"/>
                    <a:pt x="3450682" y="2094052"/>
                    <a:pt x="3373681" y="2094052"/>
                  </a:cubicBezTo>
                  <a:cubicBezTo>
                    <a:pt x="3258183" y="2094052"/>
                    <a:pt x="3469930" y="2036303"/>
                    <a:pt x="3527682" y="2036303"/>
                  </a:cubicBezTo>
                  <a:cubicBezTo>
                    <a:pt x="3585432" y="2036303"/>
                    <a:pt x="3546932" y="1997803"/>
                    <a:pt x="3566182" y="1978554"/>
                  </a:cubicBezTo>
                  <a:cubicBezTo>
                    <a:pt x="3585432" y="1978554"/>
                    <a:pt x="3566182" y="2074803"/>
                    <a:pt x="3662431" y="2036303"/>
                  </a:cubicBezTo>
                  <a:cubicBezTo>
                    <a:pt x="3681681" y="2036303"/>
                    <a:pt x="3681681" y="1997803"/>
                    <a:pt x="3700931" y="1997803"/>
                  </a:cubicBezTo>
                  <a:cubicBezTo>
                    <a:pt x="3720181" y="1997803"/>
                    <a:pt x="3681682" y="2055553"/>
                    <a:pt x="3816430" y="1997803"/>
                  </a:cubicBezTo>
                  <a:cubicBezTo>
                    <a:pt x="3854929" y="1997803"/>
                    <a:pt x="3835679" y="1920804"/>
                    <a:pt x="3874179" y="1978554"/>
                  </a:cubicBezTo>
                  <a:lnTo>
                    <a:pt x="3951179" y="1959304"/>
                  </a:lnTo>
                  <a:cubicBezTo>
                    <a:pt x="4008928" y="1940055"/>
                    <a:pt x="3951179" y="1901555"/>
                    <a:pt x="3989678" y="1901555"/>
                  </a:cubicBezTo>
                  <a:cubicBezTo>
                    <a:pt x="4008928" y="1901555"/>
                    <a:pt x="4008928" y="1940055"/>
                    <a:pt x="4047428" y="1940055"/>
                  </a:cubicBezTo>
                  <a:lnTo>
                    <a:pt x="4143677" y="1940055"/>
                  </a:lnTo>
                  <a:cubicBezTo>
                    <a:pt x="4182177" y="1940055"/>
                    <a:pt x="4162926" y="1901555"/>
                    <a:pt x="4182177" y="1901555"/>
                  </a:cubicBezTo>
                  <a:cubicBezTo>
                    <a:pt x="4220676" y="1901555"/>
                    <a:pt x="4143677" y="1959304"/>
                    <a:pt x="4336178" y="1920804"/>
                  </a:cubicBezTo>
                  <a:close/>
                  <a:moveTo>
                    <a:pt x="4374672" y="1940055"/>
                  </a:moveTo>
                  <a:lnTo>
                    <a:pt x="4374672" y="1959304"/>
                  </a:lnTo>
                  <a:cubicBezTo>
                    <a:pt x="4624920" y="1824554"/>
                    <a:pt x="4932952" y="1997804"/>
                    <a:pt x="5144708" y="2132557"/>
                  </a:cubicBezTo>
                  <a:cubicBezTo>
                    <a:pt x="4990706" y="1959304"/>
                    <a:pt x="4605708" y="1805313"/>
                    <a:pt x="4374672" y="1940063"/>
                  </a:cubicBezTo>
                  <a:close/>
                  <a:moveTo>
                    <a:pt x="3469886" y="2325053"/>
                  </a:moveTo>
                  <a:cubicBezTo>
                    <a:pt x="3469886" y="2325053"/>
                    <a:pt x="3450637" y="2325053"/>
                    <a:pt x="3450637" y="2305804"/>
                  </a:cubicBezTo>
                  <a:cubicBezTo>
                    <a:pt x="3392887" y="2344304"/>
                    <a:pt x="3335138" y="2363553"/>
                    <a:pt x="3277384" y="2402053"/>
                  </a:cubicBezTo>
                  <a:lnTo>
                    <a:pt x="3277384" y="2459802"/>
                  </a:lnTo>
                  <a:cubicBezTo>
                    <a:pt x="3335133" y="2402053"/>
                    <a:pt x="3392883" y="2363553"/>
                    <a:pt x="3469878" y="2325052"/>
                  </a:cubicBezTo>
                  <a:close/>
                  <a:moveTo>
                    <a:pt x="3007892" y="2921836"/>
                  </a:moveTo>
                  <a:cubicBezTo>
                    <a:pt x="2988643" y="2883337"/>
                    <a:pt x="2988643" y="2844837"/>
                    <a:pt x="2988643" y="2787087"/>
                  </a:cubicBezTo>
                  <a:cubicBezTo>
                    <a:pt x="2950143" y="2806336"/>
                    <a:pt x="2911643" y="2825586"/>
                    <a:pt x="2853893" y="2844836"/>
                  </a:cubicBezTo>
                  <a:cubicBezTo>
                    <a:pt x="2930892" y="2883336"/>
                    <a:pt x="2969391" y="2902585"/>
                    <a:pt x="3027145" y="2941085"/>
                  </a:cubicBezTo>
                  <a:close/>
                  <a:moveTo>
                    <a:pt x="2391858" y="2844837"/>
                  </a:moveTo>
                  <a:cubicBezTo>
                    <a:pt x="2411107" y="2844837"/>
                    <a:pt x="2411107" y="2864086"/>
                    <a:pt x="2430357" y="2864086"/>
                  </a:cubicBezTo>
                  <a:cubicBezTo>
                    <a:pt x="2353358" y="2883336"/>
                    <a:pt x="2276356" y="2921836"/>
                    <a:pt x="2218612" y="2998836"/>
                  </a:cubicBezTo>
                  <a:cubicBezTo>
                    <a:pt x="2257112" y="2921836"/>
                    <a:pt x="2314861" y="2864086"/>
                    <a:pt x="2391864" y="2844835"/>
                  </a:cubicBezTo>
                  <a:close/>
                  <a:moveTo>
                    <a:pt x="2757604" y="2883337"/>
                  </a:moveTo>
                  <a:lnTo>
                    <a:pt x="2815354" y="2883337"/>
                  </a:lnTo>
                  <a:cubicBezTo>
                    <a:pt x="2930852" y="2921836"/>
                    <a:pt x="3046351" y="2998835"/>
                    <a:pt x="3104105" y="3075831"/>
                  </a:cubicBezTo>
                  <a:cubicBezTo>
                    <a:pt x="3007856" y="3018082"/>
                    <a:pt x="2873108" y="2941081"/>
                    <a:pt x="2757609" y="2883337"/>
                  </a:cubicBezTo>
                  <a:close/>
                  <a:moveTo>
                    <a:pt x="3681632" y="3942114"/>
                  </a:moveTo>
                  <a:cubicBezTo>
                    <a:pt x="3623882" y="3788112"/>
                    <a:pt x="3412132" y="3653363"/>
                    <a:pt x="3084848" y="3730368"/>
                  </a:cubicBezTo>
                  <a:cubicBezTo>
                    <a:pt x="2738353" y="3788118"/>
                    <a:pt x="2603603" y="3999868"/>
                    <a:pt x="2642106" y="4173111"/>
                  </a:cubicBezTo>
                  <a:cubicBezTo>
                    <a:pt x="2873103" y="4153862"/>
                    <a:pt x="2757604" y="4115362"/>
                    <a:pt x="2796107" y="4096111"/>
                  </a:cubicBezTo>
                  <a:cubicBezTo>
                    <a:pt x="2815356" y="4096111"/>
                    <a:pt x="2815356" y="4134611"/>
                    <a:pt x="2853856" y="4115361"/>
                  </a:cubicBezTo>
                  <a:cubicBezTo>
                    <a:pt x="2873106" y="4096111"/>
                    <a:pt x="2911606" y="4096111"/>
                    <a:pt x="2950105" y="4076861"/>
                  </a:cubicBezTo>
                  <a:cubicBezTo>
                    <a:pt x="2969355" y="4076861"/>
                    <a:pt x="2969355" y="4038361"/>
                    <a:pt x="2988605" y="4038361"/>
                  </a:cubicBezTo>
                  <a:cubicBezTo>
                    <a:pt x="3007855" y="4019112"/>
                    <a:pt x="2969356" y="4076861"/>
                    <a:pt x="3046355" y="4057610"/>
                  </a:cubicBezTo>
                  <a:lnTo>
                    <a:pt x="3123354" y="4038361"/>
                  </a:lnTo>
                  <a:cubicBezTo>
                    <a:pt x="3142604" y="3999861"/>
                    <a:pt x="3142604" y="4057610"/>
                    <a:pt x="3161854" y="4057610"/>
                  </a:cubicBezTo>
                  <a:cubicBezTo>
                    <a:pt x="3335107" y="4038361"/>
                    <a:pt x="3258103" y="4019110"/>
                    <a:pt x="3296604" y="3999861"/>
                  </a:cubicBezTo>
                  <a:cubicBezTo>
                    <a:pt x="3296604" y="3980612"/>
                    <a:pt x="3315853" y="4019110"/>
                    <a:pt x="3335104" y="4019110"/>
                  </a:cubicBezTo>
                  <a:cubicBezTo>
                    <a:pt x="3431353" y="4019110"/>
                    <a:pt x="3392853" y="3942111"/>
                    <a:pt x="3412103" y="3942111"/>
                  </a:cubicBezTo>
                  <a:cubicBezTo>
                    <a:pt x="3431353" y="3942111"/>
                    <a:pt x="3412103" y="3999860"/>
                    <a:pt x="3469853" y="3980611"/>
                  </a:cubicBezTo>
                  <a:cubicBezTo>
                    <a:pt x="3508352" y="3942111"/>
                    <a:pt x="3720101" y="3922861"/>
                    <a:pt x="3623854" y="3961361"/>
                  </a:cubicBezTo>
                  <a:cubicBezTo>
                    <a:pt x="3566105" y="3999861"/>
                    <a:pt x="3508355" y="3999861"/>
                    <a:pt x="3489104" y="4019110"/>
                  </a:cubicBezTo>
                  <a:cubicBezTo>
                    <a:pt x="3489104" y="4076860"/>
                    <a:pt x="3489104" y="4019110"/>
                    <a:pt x="3431355" y="4038360"/>
                  </a:cubicBezTo>
                  <a:lnTo>
                    <a:pt x="3219609" y="4134609"/>
                  </a:lnTo>
                  <a:cubicBezTo>
                    <a:pt x="3200360" y="4230858"/>
                    <a:pt x="3238859" y="4115360"/>
                    <a:pt x="3161860" y="4134609"/>
                  </a:cubicBezTo>
                  <a:cubicBezTo>
                    <a:pt x="3104111" y="4134609"/>
                    <a:pt x="3084860" y="4134609"/>
                    <a:pt x="3084860" y="4153859"/>
                  </a:cubicBezTo>
                  <a:cubicBezTo>
                    <a:pt x="3046360" y="4230858"/>
                    <a:pt x="3065611" y="4134609"/>
                    <a:pt x="3027111" y="4134609"/>
                  </a:cubicBezTo>
                  <a:cubicBezTo>
                    <a:pt x="2873110" y="4115360"/>
                    <a:pt x="2930862" y="4192358"/>
                    <a:pt x="2911613" y="4192358"/>
                  </a:cubicBezTo>
                  <a:cubicBezTo>
                    <a:pt x="2873113" y="4192358"/>
                    <a:pt x="2950112" y="4115359"/>
                    <a:pt x="2796114" y="4173109"/>
                  </a:cubicBezTo>
                  <a:cubicBezTo>
                    <a:pt x="2776865" y="4192358"/>
                    <a:pt x="2776865" y="4230858"/>
                    <a:pt x="2776865" y="4230858"/>
                  </a:cubicBezTo>
                  <a:cubicBezTo>
                    <a:pt x="2757615" y="4250108"/>
                    <a:pt x="2776865" y="4153859"/>
                    <a:pt x="2699865" y="4192358"/>
                  </a:cubicBezTo>
                  <a:lnTo>
                    <a:pt x="2642116" y="4192358"/>
                  </a:lnTo>
                  <a:cubicBezTo>
                    <a:pt x="2738365" y="4692855"/>
                    <a:pt x="3835604" y="4404104"/>
                    <a:pt x="3681691" y="3942110"/>
                  </a:cubicBezTo>
                  <a:close/>
                  <a:moveTo>
                    <a:pt x="3546882" y="3807364"/>
                  </a:moveTo>
                  <a:cubicBezTo>
                    <a:pt x="3277382" y="3691865"/>
                    <a:pt x="2738353" y="3730364"/>
                    <a:pt x="2699850" y="4096115"/>
                  </a:cubicBezTo>
                  <a:cubicBezTo>
                    <a:pt x="2815349" y="3711117"/>
                    <a:pt x="3258131" y="3768871"/>
                    <a:pt x="3546882" y="3807364"/>
                  </a:cubicBezTo>
                  <a:close/>
                  <a:moveTo>
                    <a:pt x="1082802" y="4019110"/>
                  </a:moveTo>
                  <a:cubicBezTo>
                    <a:pt x="1005803" y="3865108"/>
                    <a:pt x="1063553" y="3634111"/>
                    <a:pt x="1352302" y="3460829"/>
                  </a:cubicBezTo>
                  <a:cubicBezTo>
                    <a:pt x="1641053" y="3268335"/>
                    <a:pt x="1891302" y="3326079"/>
                    <a:pt x="1987588" y="3460829"/>
                  </a:cubicBezTo>
                  <a:cubicBezTo>
                    <a:pt x="1795094" y="3614831"/>
                    <a:pt x="1852838" y="3518578"/>
                    <a:pt x="1814335" y="3518578"/>
                  </a:cubicBezTo>
                  <a:cubicBezTo>
                    <a:pt x="1814335" y="3537828"/>
                    <a:pt x="1833585" y="3557078"/>
                    <a:pt x="1795086" y="3576328"/>
                  </a:cubicBezTo>
                  <a:cubicBezTo>
                    <a:pt x="1756586" y="3576328"/>
                    <a:pt x="1737337" y="3595577"/>
                    <a:pt x="1698837" y="3614828"/>
                  </a:cubicBezTo>
                  <a:cubicBezTo>
                    <a:pt x="1679587" y="3634077"/>
                    <a:pt x="1660337" y="3595578"/>
                    <a:pt x="1641088" y="3614828"/>
                  </a:cubicBezTo>
                  <a:cubicBezTo>
                    <a:pt x="1602588" y="3614828"/>
                    <a:pt x="1679587" y="3634077"/>
                    <a:pt x="1621838" y="3672577"/>
                  </a:cubicBezTo>
                  <a:lnTo>
                    <a:pt x="1544838" y="3711077"/>
                  </a:lnTo>
                  <a:cubicBezTo>
                    <a:pt x="1506339" y="3672577"/>
                    <a:pt x="1544838" y="3730326"/>
                    <a:pt x="1525589" y="3749577"/>
                  </a:cubicBezTo>
                  <a:cubicBezTo>
                    <a:pt x="1390839" y="3845826"/>
                    <a:pt x="1429340" y="3788076"/>
                    <a:pt x="1390839" y="3788076"/>
                  </a:cubicBezTo>
                  <a:cubicBezTo>
                    <a:pt x="1371590" y="3788076"/>
                    <a:pt x="1390839" y="3826576"/>
                    <a:pt x="1390839" y="3845826"/>
                  </a:cubicBezTo>
                  <a:cubicBezTo>
                    <a:pt x="1294590" y="3903575"/>
                    <a:pt x="1275341" y="3807326"/>
                    <a:pt x="1275341" y="3826576"/>
                  </a:cubicBezTo>
                  <a:cubicBezTo>
                    <a:pt x="1256091" y="3845826"/>
                    <a:pt x="1294590" y="3884325"/>
                    <a:pt x="1256091" y="3903576"/>
                  </a:cubicBezTo>
                  <a:cubicBezTo>
                    <a:pt x="1198342" y="3903576"/>
                    <a:pt x="1025094" y="4038326"/>
                    <a:pt x="1140593" y="3999825"/>
                  </a:cubicBezTo>
                  <a:cubicBezTo>
                    <a:pt x="1198342" y="3980575"/>
                    <a:pt x="1236842" y="3942076"/>
                    <a:pt x="1275343" y="3961325"/>
                  </a:cubicBezTo>
                  <a:cubicBezTo>
                    <a:pt x="1313842" y="3980575"/>
                    <a:pt x="1256093" y="3942076"/>
                    <a:pt x="1313842" y="3922825"/>
                  </a:cubicBezTo>
                  <a:lnTo>
                    <a:pt x="1525588" y="3845826"/>
                  </a:lnTo>
                  <a:cubicBezTo>
                    <a:pt x="1621837" y="3884325"/>
                    <a:pt x="1525588" y="3845826"/>
                    <a:pt x="1583337" y="3807326"/>
                  </a:cubicBezTo>
                  <a:cubicBezTo>
                    <a:pt x="1621837" y="3768826"/>
                    <a:pt x="1621837" y="3749577"/>
                    <a:pt x="1660337" y="3768826"/>
                  </a:cubicBezTo>
                  <a:cubicBezTo>
                    <a:pt x="1737337" y="3788075"/>
                    <a:pt x="1660337" y="3730326"/>
                    <a:pt x="1679586" y="3711077"/>
                  </a:cubicBezTo>
                  <a:cubicBezTo>
                    <a:pt x="1775836" y="3595578"/>
                    <a:pt x="1775836" y="3691827"/>
                    <a:pt x="1795085" y="3672577"/>
                  </a:cubicBezTo>
                  <a:cubicBezTo>
                    <a:pt x="1833585" y="3653327"/>
                    <a:pt x="1718085" y="3653327"/>
                    <a:pt x="1872085" y="3576328"/>
                  </a:cubicBezTo>
                  <a:cubicBezTo>
                    <a:pt x="1891334" y="3576328"/>
                    <a:pt x="1910585" y="3614828"/>
                    <a:pt x="1929834" y="3614828"/>
                  </a:cubicBezTo>
                  <a:cubicBezTo>
                    <a:pt x="1949083" y="3595578"/>
                    <a:pt x="1872085" y="3557078"/>
                    <a:pt x="1949083" y="3518578"/>
                  </a:cubicBezTo>
                  <a:cubicBezTo>
                    <a:pt x="1968333" y="3518578"/>
                    <a:pt x="1987583" y="3499329"/>
                    <a:pt x="2006833" y="3480079"/>
                  </a:cubicBezTo>
                  <a:cubicBezTo>
                    <a:pt x="2276332" y="3922821"/>
                    <a:pt x="1275300" y="4461850"/>
                    <a:pt x="1082805" y="4019078"/>
                  </a:cubicBezTo>
                  <a:close/>
                  <a:moveTo>
                    <a:pt x="1082802" y="3845857"/>
                  </a:moveTo>
                  <a:cubicBezTo>
                    <a:pt x="1179051" y="3557106"/>
                    <a:pt x="1602551" y="3229822"/>
                    <a:pt x="1891331" y="3441607"/>
                  </a:cubicBezTo>
                  <a:cubicBezTo>
                    <a:pt x="1544836" y="3268354"/>
                    <a:pt x="1256045" y="3595609"/>
                    <a:pt x="1082802" y="3845857"/>
                  </a:cubicBezTo>
                  <a:close/>
                </a:path>
              </a:pathLst>
            </a:custGeom>
            <a:solidFill>
              <a:srgbClr val="513C2C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803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37F1C4AB-36FE-9770-3317-D58C11598584}"/>
                </a:ext>
              </a:extLst>
            </p:cNvPr>
            <p:cNvSpPr>
              <a:spLocks noChangeAspect="1"/>
            </p:cNvSpPr>
            <p:nvPr/>
          </p:nvSpPr>
          <p:spPr>
            <a:xfrm rot="3619282">
              <a:off x="8572594" y="1224560"/>
              <a:ext cx="749674" cy="732605"/>
            </a:xfrm>
            <a:custGeom>
              <a:avLst/>
              <a:gdLst>
                <a:gd name="connsiteX0" fmla="*/ 5221795 w 5608794"/>
                <a:gd name="connsiteY0" fmla="*/ 2305762 h 5481041"/>
                <a:gd name="connsiteX1" fmla="*/ 4759801 w 5608794"/>
                <a:gd name="connsiteY1" fmla="*/ 1882261 h 5481041"/>
                <a:gd name="connsiteX2" fmla="*/ 4355552 w 5608794"/>
                <a:gd name="connsiteY2" fmla="*/ 1901510 h 5481041"/>
                <a:gd name="connsiteX3" fmla="*/ 3874306 w 5608794"/>
                <a:gd name="connsiteY3" fmla="*/ 1651262 h 5481041"/>
                <a:gd name="connsiteX4" fmla="*/ 4105303 w 5608794"/>
                <a:gd name="connsiteY4" fmla="*/ 1092981 h 5481041"/>
                <a:gd name="connsiteX5" fmla="*/ 3470017 w 5608794"/>
                <a:gd name="connsiteY5" fmla="*/ 1054481 h 5481041"/>
                <a:gd name="connsiteX6" fmla="*/ 3162015 w 5608794"/>
                <a:gd name="connsiteY6" fmla="*/ 1400977 h 5481041"/>
                <a:gd name="connsiteX7" fmla="*/ 2988762 w 5608794"/>
                <a:gd name="connsiteY7" fmla="*/ 1227724 h 5481041"/>
                <a:gd name="connsiteX8" fmla="*/ 2488265 w 5608794"/>
                <a:gd name="connsiteY8" fmla="*/ 1516475 h 5481041"/>
                <a:gd name="connsiteX9" fmla="*/ 2026271 w 5608794"/>
                <a:gd name="connsiteY9" fmla="*/ 1150729 h 5481041"/>
                <a:gd name="connsiteX10" fmla="*/ 1429488 w 5608794"/>
                <a:gd name="connsiteY10" fmla="*/ 1400977 h 5481041"/>
                <a:gd name="connsiteX11" fmla="*/ 1602741 w 5608794"/>
                <a:gd name="connsiteY11" fmla="*/ 1381727 h 5481041"/>
                <a:gd name="connsiteX12" fmla="*/ 1641241 w 5608794"/>
                <a:gd name="connsiteY12" fmla="*/ 1420227 h 5481041"/>
                <a:gd name="connsiteX13" fmla="*/ 1756739 w 5608794"/>
                <a:gd name="connsiteY13" fmla="*/ 1420227 h 5481041"/>
                <a:gd name="connsiteX14" fmla="*/ 1814488 w 5608794"/>
                <a:gd name="connsiteY14" fmla="*/ 1400978 h 5481041"/>
                <a:gd name="connsiteX15" fmla="*/ 1852988 w 5608794"/>
                <a:gd name="connsiteY15" fmla="*/ 1458727 h 5481041"/>
                <a:gd name="connsiteX16" fmla="*/ 1929988 w 5608794"/>
                <a:gd name="connsiteY16" fmla="*/ 1458727 h 5481041"/>
                <a:gd name="connsiteX17" fmla="*/ 1968487 w 5608794"/>
                <a:gd name="connsiteY17" fmla="*/ 1497227 h 5481041"/>
                <a:gd name="connsiteX18" fmla="*/ 2103237 w 5608794"/>
                <a:gd name="connsiteY18" fmla="*/ 1477978 h 5481041"/>
                <a:gd name="connsiteX19" fmla="*/ 2141737 w 5608794"/>
                <a:gd name="connsiteY19" fmla="*/ 1516477 h 5481041"/>
                <a:gd name="connsiteX20" fmla="*/ 2237986 w 5608794"/>
                <a:gd name="connsiteY20" fmla="*/ 1477978 h 5481041"/>
                <a:gd name="connsiteX21" fmla="*/ 2276486 w 5608794"/>
                <a:gd name="connsiteY21" fmla="*/ 1535727 h 5481041"/>
                <a:gd name="connsiteX22" fmla="*/ 2449739 w 5608794"/>
                <a:gd name="connsiteY22" fmla="*/ 1574227 h 5481041"/>
                <a:gd name="connsiteX23" fmla="*/ 2430489 w 5608794"/>
                <a:gd name="connsiteY23" fmla="*/ 1593476 h 5481041"/>
                <a:gd name="connsiteX24" fmla="*/ 2276488 w 5608794"/>
                <a:gd name="connsiteY24" fmla="*/ 1593476 h 5481041"/>
                <a:gd name="connsiteX25" fmla="*/ 2218739 w 5608794"/>
                <a:gd name="connsiteY25" fmla="*/ 1574227 h 5481041"/>
                <a:gd name="connsiteX26" fmla="*/ 1987742 w 5608794"/>
                <a:gd name="connsiteY26" fmla="*/ 1593476 h 5481041"/>
                <a:gd name="connsiteX27" fmla="*/ 1929993 w 5608794"/>
                <a:gd name="connsiteY27" fmla="*/ 1554976 h 5481041"/>
                <a:gd name="connsiteX28" fmla="*/ 1852993 w 5608794"/>
                <a:gd name="connsiteY28" fmla="*/ 1554976 h 5481041"/>
                <a:gd name="connsiteX29" fmla="*/ 1814493 w 5608794"/>
                <a:gd name="connsiteY29" fmla="*/ 1516476 h 5481041"/>
                <a:gd name="connsiteX30" fmla="*/ 1679743 w 5608794"/>
                <a:gd name="connsiteY30" fmla="*/ 1516476 h 5481041"/>
                <a:gd name="connsiteX31" fmla="*/ 1583494 w 5608794"/>
                <a:gd name="connsiteY31" fmla="*/ 1458727 h 5481041"/>
                <a:gd name="connsiteX32" fmla="*/ 1544994 w 5608794"/>
                <a:gd name="connsiteY32" fmla="*/ 1497227 h 5481041"/>
                <a:gd name="connsiteX33" fmla="*/ 1487245 w 5608794"/>
                <a:gd name="connsiteY33" fmla="*/ 1439478 h 5481041"/>
                <a:gd name="connsiteX34" fmla="*/ 1429496 w 5608794"/>
                <a:gd name="connsiteY34" fmla="*/ 1420228 h 5481041"/>
                <a:gd name="connsiteX35" fmla="*/ 1487245 w 5608794"/>
                <a:gd name="connsiteY35" fmla="*/ 1651225 h 5481041"/>
                <a:gd name="connsiteX36" fmla="*/ 1006000 w 5608794"/>
                <a:gd name="connsiteY36" fmla="*/ 1882222 h 5481041"/>
                <a:gd name="connsiteX37" fmla="*/ 909750 w 5608794"/>
                <a:gd name="connsiteY37" fmla="*/ 2517508 h 5481041"/>
                <a:gd name="connsiteX38" fmla="*/ 1545036 w 5608794"/>
                <a:gd name="connsiteY38" fmla="*/ 2382758 h 5481041"/>
                <a:gd name="connsiteX39" fmla="*/ 1699038 w 5608794"/>
                <a:gd name="connsiteY39" fmla="*/ 2305759 h 5481041"/>
                <a:gd name="connsiteX40" fmla="*/ 1756787 w 5608794"/>
                <a:gd name="connsiteY40" fmla="*/ 2325008 h 5481041"/>
                <a:gd name="connsiteX41" fmla="*/ 1853036 w 5608794"/>
                <a:gd name="connsiteY41" fmla="*/ 2286508 h 5481041"/>
                <a:gd name="connsiteX42" fmla="*/ 1891536 w 5608794"/>
                <a:gd name="connsiteY42" fmla="*/ 2228759 h 5481041"/>
                <a:gd name="connsiteX43" fmla="*/ 1949285 w 5608794"/>
                <a:gd name="connsiteY43" fmla="*/ 2267259 h 5481041"/>
                <a:gd name="connsiteX44" fmla="*/ 2007034 w 5608794"/>
                <a:gd name="connsiteY44" fmla="*/ 2248010 h 5481041"/>
                <a:gd name="connsiteX45" fmla="*/ 2064784 w 5608794"/>
                <a:gd name="connsiteY45" fmla="*/ 2248010 h 5481041"/>
                <a:gd name="connsiteX46" fmla="*/ 2199534 w 5608794"/>
                <a:gd name="connsiteY46" fmla="*/ 2190260 h 5481041"/>
                <a:gd name="connsiteX47" fmla="*/ 2238033 w 5608794"/>
                <a:gd name="connsiteY47" fmla="*/ 2228760 h 5481041"/>
                <a:gd name="connsiteX48" fmla="*/ 2315033 w 5608794"/>
                <a:gd name="connsiteY48" fmla="*/ 2132511 h 5481041"/>
                <a:gd name="connsiteX49" fmla="*/ 2372782 w 5608794"/>
                <a:gd name="connsiteY49" fmla="*/ 2171011 h 5481041"/>
                <a:gd name="connsiteX50" fmla="*/ 2469032 w 5608794"/>
                <a:gd name="connsiteY50" fmla="*/ 2151762 h 5481041"/>
                <a:gd name="connsiteX51" fmla="*/ 2488281 w 5608794"/>
                <a:gd name="connsiteY51" fmla="*/ 2171011 h 5481041"/>
                <a:gd name="connsiteX52" fmla="*/ 2392032 w 5608794"/>
                <a:gd name="connsiteY52" fmla="*/ 2228760 h 5481041"/>
                <a:gd name="connsiteX53" fmla="*/ 2334283 w 5608794"/>
                <a:gd name="connsiteY53" fmla="*/ 2228760 h 5481041"/>
                <a:gd name="connsiteX54" fmla="*/ 2122537 w 5608794"/>
                <a:gd name="connsiteY54" fmla="*/ 2325009 h 5481041"/>
                <a:gd name="connsiteX55" fmla="*/ 2064788 w 5608794"/>
                <a:gd name="connsiteY55" fmla="*/ 2325009 h 5481041"/>
                <a:gd name="connsiteX56" fmla="*/ 1987788 w 5608794"/>
                <a:gd name="connsiteY56" fmla="*/ 2363509 h 5481041"/>
                <a:gd name="connsiteX57" fmla="*/ 1930039 w 5608794"/>
                <a:gd name="connsiteY57" fmla="*/ 2344260 h 5481041"/>
                <a:gd name="connsiteX58" fmla="*/ 1814540 w 5608794"/>
                <a:gd name="connsiteY58" fmla="*/ 2382759 h 5481041"/>
                <a:gd name="connsiteX59" fmla="*/ 1699042 w 5608794"/>
                <a:gd name="connsiteY59" fmla="*/ 2382759 h 5481041"/>
                <a:gd name="connsiteX60" fmla="*/ 1679792 w 5608794"/>
                <a:gd name="connsiteY60" fmla="*/ 2440509 h 5481041"/>
                <a:gd name="connsiteX61" fmla="*/ 1602793 w 5608794"/>
                <a:gd name="connsiteY61" fmla="*/ 2382759 h 5481041"/>
                <a:gd name="connsiteX62" fmla="*/ 1545043 w 5608794"/>
                <a:gd name="connsiteY62" fmla="*/ 2402009 h 5481041"/>
                <a:gd name="connsiteX63" fmla="*/ 1583543 w 5608794"/>
                <a:gd name="connsiteY63" fmla="*/ 2517508 h 5481041"/>
                <a:gd name="connsiteX64" fmla="*/ 1179293 w 5608794"/>
                <a:gd name="connsiteY64" fmla="*/ 2921757 h 5481041"/>
                <a:gd name="connsiteX65" fmla="*/ 2122572 w 5608794"/>
                <a:gd name="connsiteY65" fmla="*/ 3056507 h 5481041"/>
                <a:gd name="connsiteX66" fmla="*/ 2315067 w 5608794"/>
                <a:gd name="connsiteY66" fmla="*/ 3037258 h 5481041"/>
                <a:gd name="connsiteX67" fmla="*/ 2353566 w 5608794"/>
                <a:gd name="connsiteY67" fmla="*/ 3075758 h 5481041"/>
                <a:gd name="connsiteX68" fmla="*/ 2449816 w 5608794"/>
                <a:gd name="connsiteY68" fmla="*/ 3095007 h 5481041"/>
                <a:gd name="connsiteX69" fmla="*/ 2507564 w 5608794"/>
                <a:gd name="connsiteY69" fmla="*/ 3056507 h 5481041"/>
                <a:gd name="connsiteX70" fmla="*/ 2546064 w 5608794"/>
                <a:gd name="connsiteY70" fmla="*/ 3114256 h 5481041"/>
                <a:gd name="connsiteX71" fmla="*/ 2623064 w 5608794"/>
                <a:gd name="connsiteY71" fmla="*/ 3114256 h 5481041"/>
                <a:gd name="connsiteX72" fmla="*/ 2661564 w 5608794"/>
                <a:gd name="connsiteY72" fmla="*/ 3152756 h 5481041"/>
                <a:gd name="connsiteX73" fmla="*/ 2796314 w 5608794"/>
                <a:gd name="connsiteY73" fmla="*/ 3133507 h 5481041"/>
                <a:gd name="connsiteX74" fmla="*/ 2834814 w 5608794"/>
                <a:gd name="connsiteY74" fmla="*/ 3172007 h 5481041"/>
                <a:gd name="connsiteX75" fmla="*/ 2931063 w 5608794"/>
                <a:gd name="connsiteY75" fmla="*/ 3133507 h 5481041"/>
                <a:gd name="connsiteX76" fmla="*/ 2969562 w 5608794"/>
                <a:gd name="connsiteY76" fmla="*/ 3191256 h 5481041"/>
                <a:gd name="connsiteX77" fmla="*/ 3123564 w 5608794"/>
                <a:gd name="connsiteY77" fmla="*/ 3249005 h 5481041"/>
                <a:gd name="connsiteX78" fmla="*/ 2969562 w 5608794"/>
                <a:gd name="connsiteY78" fmla="*/ 3249005 h 5481041"/>
                <a:gd name="connsiteX79" fmla="*/ 2911813 w 5608794"/>
                <a:gd name="connsiteY79" fmla="*/ 3229756 h 5481041"/>
                <a:gd name="connsiteX80" fmla="*/ 2680816 w 5608794"/>
                <a:gd name="connsiteY80" fmla="*/ 3249005 h 5481041"/>
                <a:gd name="connsiteX81" fmla="*/ 2623067 w 5608794"/>
                <a:gd name="connsiteY81" fmla="*/ 3210505 h 5481041"/>
                <a:gd name="connsiteX82" fmla="*/ 2546067 w 5608794"/>
                <a:gd name="connsiteY82" fmla="*/ 3210505 h 5481041"/>
                <a:gd name="connsiteX83" fmla="*/ 2507567 w 5608794"/>
                <a:gd name="connsiteY83" fmla="*/ 3172006 h 5481041"/>
                <a:gd name="connsiteX84" fmla="*/ 2372818 w 5608794"/>
                <a:gd name="connsiteY84" fmla="*/ 3172006 h 5481041"/>
                <a:gd name="connsiteX85" fmla="*/ 2276569 w 5608794"/>
                <a:gd name="connsiteY85" fmla="*/ 3114256 h 5481041"/>
                <a:gd name="connsiteX86" fmla="*/ 2238069 w 5608794"/>
                <a:gd name="connsiteY86" fmla="*/ 3152756 h 5481041"/>
                <a:gd name="connsiteX87" fmla="*/ 2180319 w 5608794"/>
                <a:gd name="connsiteY87" fmla="*/ 3095007 h 5481041"/>
                <a:gd name="connsiteX88" fmla="*/ 2122570 w 5608794"/>
                <a:gd name="connsiteY88" fmla="*/ 3075758 h 5481041"/>
                <a:gd name="connsiteX89" fmla="*/ 3181347 w 5608794"/>
                <a:gd name="connsiteY89" fmla="*/ 3249010 h 5481041"/>
                <a:gd name="connsiteX90" fmla="*/ 3123598 w 5608794"/>
                <a:gd name="connsiteY90" fmla="*/ 3056516 h 5481041"/>
                <a:gd name="connsiteX91" fmla="*/ 3431601 w 5608794"/>
                <a:gd name="connsiteY91" fmla="*/ 3075765 h 5481041"/>
                <a:gd name="connsiteX92" fmla="*/ 3277599 w 5608794"/>
                <a:gd name="connsiteY92" fmla="*/ 3557011 h 5481041"/>
                <a:gd name="connsiteX93" fmla="*/ 4143883 w 5608794"/>
                <a:gd name="connsiteY93" fmla="*/ 3441512 h 5481041"/>
                <a:gd name="connsiteX94" fmla="*/ 5048668 w 5608794"/>
                <a:gd name="connsiteY94" fmla="*/ 3383763 h 5481041"/>
                <a:gd name="connsiteX95" fmla="*/ 4625167 w 5608794"/>
                <a:gd name="connsiteY95" fmla="*/ 2998765 h 5481041"/>
                <a:gd name="connsiteX96" fmla="*/ 4220917 w 5608794"/>
                <a:gd name="connsiteY96" fmla="*/ 3037264 h 5481041"/>
                <a:gd name="connsiteX97" fmla="*/ 4201668 w 5608794"/>
                <a:gd name="connsiteY97" fmla="*/ 3018015 h 5481041"/>
                <a:gd name="connsiteX98" fmla="*/ 4163168 w 5608794"/>
                <a:gd name="connsiteY98" fmla="*/ 3037264 h 5481041"/>
                <a:gd name="connsiteX99" fmla="*/ 4143919 w 5608794"/>
                <a:gd name="connsiteY99" fmla="*/ 3114264 h 5481041"/>
                <a:gd name="connsiteX100" fmla="*/ 4124669 w 5608794"/>
                <a:gd name="connsiteY100" fmla="*/ 3133514 h 5481041"/>
                <a:gd name="connsiteX101" fmla="*/ 4066920 w 5608794"/>
                <a:gd name="connsiteY101" fmla="*/ 3114264 h 5481041"/>
                <a:gd name="connsiteX102" fmla="*/ 4009171 w 5608794"/>
                <a:gd name="connsiteY102" fmla="*/ 3191264 h 5481041"/>
                <a:gd name="connsiteX103" fmla="*/ 3874421 w 5608794"/>
                <a:gd name="connsiteY103" fmla="*/ 3229764 h 5481041"/>
                <a:gd name="connsiteX104" fmla="*/ 3855172 w 5608794"/>
                <a:gd name="connsiteY104" fmla="*/ 3287513 h 5481041"/>
                <a:gd name="connsiteX105" fmla="*/ 3797422 w 5608794"/>
                <a:gd name="connsiteY105" fmla="*/ 3326013 h 5481041"/>
                <a:gd name="connsiteX106" fmla="*/ 3739673 w 5608794"/>
                <a:gd name="connsiteY106" fmla="*/ 3364513 h 5481041"/>
                <a:gd name="connsiteX107" fmla="*/ 3527927 w 5608794"/>
                <a:gd name="connsiteY107" fmla="*/ 3441512 h 5481041"/>
                <a:gd name="connsiteX108" fmla="*/ 3470178 w 5608794"/>
                <a:gd name="connsiteY108" fmla="*/ 3480012 h 5481041"/>
                <a:gd name="connsiteX109" fmla="*/ 3335428 w 5608794"/>
                <a:gd name="connsiteY109" fmla="*/ 3518512 h 5481041"/>
                <a:gd name="connsiteX110" fmla="*/ 3450927 w 5608794"/>
                <a:gd name="connsiteY110" fmla="*/ 3422263 h 5481041"/>
                <a:gd name="connsiteX111" fmla="*/ 3470176 w 5608794"/>
                <a:gd name="connsiteY111" fmla="*/ 3345263 h 5481041"/>
                <a:gd name="connsiteX112" fmla="*/ 3585674 w 5608794"/>
                <a:gd name="connsiteY112" fmla="*/ 3364513 h 5481041"/>
                <a:gd name="connsiteX113" fmla="*/ 3604924 w 5608794"/>
                <a:gd name="connsiteY113" fmla="*/ 3326013 h 5481041"/>
                <a:gd name="connsiteX114" fmla="*/ 3720423 w 5608794"/>
                <a:gd name="connsiteY114" fmla="*/ 3268264 h 5481041"/>
                <a:gd name="connsiteX115" fmla="*/ 3758922 w 5608794"/>
                <a:gd name="connsiteY115" fmla="*/ 3229764 h 5481041"/>
                <a:gd name="connsiteX116" fmla="*/ 3816672 w 5608794"/>
                <a:gd name="connsiteY116" fmla="*/ 3191264 h 5481041"/>
                <a:gd name="connsiteX117" fmla="*/ 3835921 w 5608794"/>
                <a:gd name="connsiteY117" fmla="*/ 3133515 h 5481041"/>
                <a:gd name="connsiteX118" fmla="*/ 3893670 w 5608794"/>
                <a:gd name="connsiteY118" fmla="*/ 3133515 h 5481041"/>
                <a:gd name="connsiteX119" fmla="*/ 4009169 w 5608794"/>
                <a:gd name="connsiteY119" fmla="*/ 3095015 h 5481041"/>
                <a:gd name="connsiteX120" fmla="*/ 4028418 w 5608794"/>
                <a:gd name="connsiteY120" fmla="*/ 3056515 h 5481041"/>
                <a:gd name="connsiteX121" fmla="*/ 4201671 w 5608794"/>
                <a:gd name="connsiteY121" fmla="*/ 2998766 h 5481041"/>
                <a:gd name="connsiteX122" fmla="*/ 4182421 w 5608794"/>
                <a:gd name="connsiteY122" fmla="*/ 2998766 h 5481041"/>
                <a:gd name="connsiteX123" fmla="*/ 4779205 w 5608794"/>
                <a:gd name="connsiteY123" fmla="*/ 2594516 h 5481041"/>
                <a:gd name="connsiteX124" fmla="*/ 5221947 w 5608794"/>
                <a:gd name="connsiteY124" fmla="*/ 2305765 h 5481041"/>
                <a:gd name="connsiteX125" fmla="*/ 101123 w 5608794"/>
                <a:gd name="connsiteY125" fmla="*/ 4654333 h 5481041"/>
                <a:gd name="connsiteX126" fmla="*/ 736409 w 5608794"/>
                <a:gd name="connsiteY126" fmla="*/ 4750582 h 5481041"/>
                <a:gd name="connsiteX127" fmla="*/ 928903 w 5608794"/>
                <a:gd name="connsiteY127" fmla="*/ 5366617 h 5481041"/>
                <a:gd name="connsiteX128" fmla="*/ 813404 w 5608794"/>
                <a:gd name="connsiteY128" fmla="*/ 5212615 h 5481041"/>
                <a:gd name="connsiteX129" fmla="*/ 755655 w 5608794"/>
                <a:gd name="connsiteY129" fmla="*/ 5212615 h 5481041"/>
                <a:gd name="connsiteX130" fmla="*/ 697906 w 5608794"/>
                <a:gd name="connsiteY130" fmla="*/ 5135616 h 5481041"/>
                <a:gd name="connsiteX131" fmla="*/ 678656 w 5608794"/>
                <a:gd name="connsiteY131" fmla="*/ 5077866 h 5481041"/>
                <a:gd name="connsiteX132" fmla="*/ 620907 w 5608794"/>
                <a:gd name="connsiteY132" fmla="*/ 5077866 h 5481041"/>
                <a:gd name="connsiteX133" fmla="*/ 563158 w 5608794"/>
                <a:gd name="connsiteY133" fmla="*/ 5020117 h 5481041"/>
                <a:gd name="connsiteX134" fmla="*/ 505409 w 5608794"/>
                <a:gd name="connsiteY134" fmla="*/ 5000868 h 5481041"/>
                <a:gd name="connsiteX135" fmla="*/ 428409 w 5608794"/>
                <a:gd name="connsiteY135" fmla="*/ 4885369 h 5481041"/>
                <a:gd name="connsiteX136" fmla="*/ 389909 w 5608794"/>
                <a:gd name="connsiteY136" fmla="*/ 4904619 h 5481041"/>
                <a:gd name="connsiteX137" fmla="*/ 351409 w 5608794"/>
                <a:gd name="connsiteY137" fmla="*/ 4789120 h 5481041"/>
                <a:gd name="connsiteX138" fmla="*/ 293660 w 5608794"/>
                <a:gd name="connsiteY138" fmla="*/ 4789120 h 5481041"/>
                <a:gd name="connsiteX139" fmla="*/ 158910 w 5608794"/>
                <a:gd name="connsiteY139" fmla="*/ 4712120 h 5481041"/>
                <a:gd name="connsiteX140" fmla="*/ 235910 w 5608794"/>
                <a:gd name="connsiteY140" fmla="*/ 4827619 h 5481041"/>
                <a:gd name="connsiteX141" fmla="*/ 293659 w 5608794"/>
                <a:gd name="connsiteY141" fmla="*/ 4866119 h 5481041"/>
                <a:gd name="connsiteX142" fmla="*/ 428409 w 5608794"/>
                <a:gd name="connsiteY142" fmla="*/ 5039371 h 5481041"/>
                <a:gd name="connsiteX143" fmla="*/ 486158 w 5608794"/>
                <a:gd name="connsiteY143" fmla="*/ 5077871 h 5481041"/>
                <a:gd name="connsiteX144" fmla="*/ 543907 w 5608794"/>
                <a:gd name="connsiteY144" fmla="*/ 5135621 h 5481041"/>
                <a:gd name="connsiteX145" fmla="*/ 601657 w 5608794"/>
                <a:gd name="connsiteY145" fmla="*/ 5135621 h 5481041"/>
                <a:gd name="connsiteX146" fmla="*/ 678656 w 5608794"/>
                <a:gd name="connsiteY146" fmla="*/ 5251119 h 5481041"/>
                <a:gd name="connsiteX147" fmla="*/ 774906 w 5608794"/>
                <a:gd name="connsiteY147" fmla="*/ 5289619 h 5481041"/>
                <a:gd name="connsiteX148" fmla="*/ 774906 w 5608794"/>
                <a:gd name="connsiteY148" fmla="*/ 5347368 h 5481041"/>
                <a:gd name="connsiteX149" fmla="*/ 851905 w 5608794"/>
                <a:gd name="connsiteY149" fmla="*/ 5347368 h 5481041"/>
                <a:gd name="connsiteX150" fmla="*/ 909655 w 5608794"/>
                <a:gd name="connsiteY150" fmla="*/ 5366618 h 5481041"/>
                <a:gd name="connsiteX151" fmla="*/ 101126 w 5608794"/>
                <a:gd name="connsiteY151" fmla="*/ 4654336 h 5481041"/>
                <a:gd name="connsiteX152" fmla="*/ 293617 w 5608794"/>
                <a:gd name="connsiteY152" fmla="*/ 4615833 h 5481041"/>
                <a:gd name="connsiteX153" fmla="*/ 909652 w 5608794"/>
                <a:gd name="connsiteY153" fmla="*/ 5251119 h 5481041"/>
                <a:gd name="connsiteX154" fmla="*/ 293617 w 5608794"/>
                <a:gd name="connsiteY154" fmla="*/ 4615833 h 5481041"/>
                <a:gd name="connsiteX155" fmla="*/ 813365 w 5608794"/>
                <a:gd name="connsiteY155" fmla="*/ 1227785 h 5481041"/>
                <a:gd name="connsiteX156" fmla="*/ 197331 w 5608794"/>
                <a:gd name="connsiteY156" fmla="*/ 1073784 h 5481041"/>
                <a:gd name="connsiteX157" fmla="*/ 81832 w 5608794"/>
                <a:gd name="connsiteY157" fmla="*/ 438498 h 5481041"/>
                <a:gd name="connsiteX158" fmla="*/ 178081 w 5608794"/>
                <a:gd name="connsiteY158" fmla="*/ 592499 h 5481041"/>
                <a:gd name="connsiteX159" fmla="*/ 235830 w 5608794"/>
                <a:gd name="connsiteY159" fmla="*/ 611748 h 5481041"/>
                <a:gd name="connsiteX160" fmla="*/ 293580 w 5608794"/>
                <a:gd name="connsiteY160" fmla="*/ 688748 h 5481041"/>
                <a:gd name="connsiteX161" fmla="*/ 293580 w 5608794"/>
                <a:gd name="connsiteY161" fmla="*/ 765748 h 5481041"/>
                <a:gd name="connsiteX162" fmla="*/ 351329 w 5608794"/>
                <a:gd name="connsiteY162" fmla="*/ 765748 h 5481041"/>
                <a:gd name="connsiteX163" fmla="*/ 409078 w 5608794"/>
                <a:gd name="connsiteY163" fmla="*/ 823497 h 5481041"/>
                <a:gd name="connsiteX164" fmla="*/ 447578 w 5608794"/>
                <a:gd name="connsiteY164" fmla="*/ 842746 h 5481041"/>
                <a:gd name="connsiteX165" fmla="*/ 524578 w 5608794"/>
                <a:gd name="connsiteY165" fmla="*/ 958245 h 5481041"/>
                <a:gd name="connsiteX166" fmla="*/ 563078 w 5608794"/>
                <a:gd name="connsiteY166" fmla="*/ 958245 h 5481041"/>
                <a:gd name="connsiteX167" fmla="*/ 582327 w 5608794"/>
                <a:gd name="connsiteY167" fmla="*/ 1073744 h 5481041"/>
                <a:gd name="connsiteX168" fmla="*/ 659327 w 5608794"/>
                <a:gd name="connsiteY168" fmla="*/ 1073744 h 5481041"/>
                <a:gd name="connsiteX169" fmla="*/ 774825 w 5608794"/>
                <a:gd name="connsiteY169" fmla="*/ 1169993 h 5481041"/>
                <a:gd name="connsiteX170" fmla="*/ 717076 w 5608794"/>
                <a:gd name="connsiteY170" fmla="*/ 1054494 h 5481041"/>
                <a:gd name="connsiteX171" fmla="*/ 659327 w 5608794"/>
                <a:gd name="connsiteY171" fmla="*/ 1015994 h 5481041"/>
                <a:gd name="connsiteX172" fmla="*/ 543828 w 5608794"/>
                <a:gd name="connsiteY172" fmla="*/ 823500 h 5481041"/>
                <a:gd name="connsiteX173" fmla="*/ 486079 w 5608794"/>
                <a:gd name="connsiteY173" fmla="*/ 765751 h 5481041"/>
                <a:gd name="connsiteX174" fmla="*/ 447579 w 5608794"/>
                <a:gd name="connsiteY174" fmla="*/ 708002 h 5481041"/>
                <a:gd name="connsiteX175" fmla="*/ 389830 w 5608794"/>
                <a:gd name="connsiteY175" fmla="*/ 688752 h 5481041"/>
                <a:gd name="connsiteX176" fmla="*/ 332081 w 5608794"/>
                <a:gd name="connsiteY176" fmla="*/ 592503 h 5481041"/>
                <a:gd name="connsiteX177" fmla="*/ 216582 w 5608794"/>
                <a:gd name="connsiteY177" fmla="*/ 534754 h 5481041"/>
                <a:gd name="connsiteX178" fmla="*/ 235831 w 5608794"/>
                <a:gd name="connsiteY178" fmla="*/ 477004 h 5481041"/>
                <a:gd name="connsiteX179" fmla="*/ 139582 w 5608794"/>
                <a:gd name="connsiteY179" fmla="*/ 477004 h 5481041"/>
                <a:gd name="connsiteX180" fmla="*/ 101083 w 5608794"/>
                <a:gd name="connsiteY180" fmla="*/ 438505 h 5481041"/>
                <a:gd name="connsiteX181" fmla="*/ 813364 w 5608794"/>
                <a:gd name="connsiteY181" fmla="*/ 1227782 h 5481041"/>
                <a:gd name="connsiteX182" fmla="*/ 640113 w 5608794"/>
                <a:gd name="connsiteY182" fmla="*/ 1266285 h 5481041"/>
                <a:gd name="connsiteX183" fmla="*/ 81832 w 5608794"/>
                <a:gd name="connsiteY183" fmla="*/ 554003 h 5481041"/>
                <a:gd name="connsiteX184" fmla="*/ 640113 w 5608794"/>
                <a:gd name="connsiteY184" fmla="*/ 1266285 h 5481041"/>
                <a:gd name="connsiteX185" fmla="*/ 5375758 w 5608794"/>
                <a:gd name="connsiteY185" fmla="*/ 5116366 h 5481041"/>
                <a:gd name="connsiteX186" fmla="*/ 4971508 w 5608794"/>
                <a:gd name="connsiteY186" fmla="*/ 4731368 h 5481041"/>
                <a:gd name="connsiteX187" fmla="*/ 4451760 w 5608794"/>
                <a:gd name="connsiteY187" fmla="*/ 4943113 h 5481041"/>
                <a:gd name="connsiteX188" fmla="*/ 4605761 w 5608794"/>
                <a:gd name="connsiteY188" fmla="*/ 4943113 h 5481041"/>
                <a:gd name="connsiteX189" fmla="*/ 4644261 w 5608794"/>
                <a:gd name="connsiteY189" fmla="*/ 4962363 h 5481041"/>
                <a:gd name="connsiteX190" fmla="*/ 4740510 w 5608794"/>
                <a:gd name="connsiteY190" fmla="*/ 4981612 h 5481041"/>
                <a:gd name="connsiteX191" fmla="*/ 4779010 w 5608794"/>
                <a:gd name="connsiteY191" fmla="*/ 4943113 h 5481041"/>
                <a:gd name="connsiteX192" fmla="*/ 4817510 w 5608794"/>
                <a:gd name="connsiteY192" fmla="*/ 5000862 h 5481041"/>
                <a:gd name="connsiteX193" fmla="*/ 4875259 w 5608794"/>
                <a:gd name="connsiteY193" fmla="*/ 5000862 h 5481041"/>
                <a:gd name="connsiteX194" fmla="*/ 4933008 w 5608794"/>
                <a:gd name="connsiteY194" fmla="*/ 5020111 h 5481041"/>
                <a:gd name="connsiteX195" fmla="*/ 5048507 w 5608794"/>
                <a:gd name="connsiteY195" fmla="*/ 5020111 h 5481041"/>
                <a:gd name="connsiteX196" fmla="*/ 5067756 w 5608794"/>
                <a:gd name="connsiteY196" fmla="*/ 5058611 h 5481041"/>
                <a:gd name="connsiteX197" fmla="*/ 5164005 w 5608794"/>
                <a:gd name="connsiteY197" fmla="*/ 5020111 h 5481041"/>
                <a:gd name="connsiteX198" fmla="*/ 5183254 w 5608794"/>
                <a:gd name="connsiteY198" fmla="*/ 5058611 h 5481041"/>
                <a:gd name="connsiteX199" fmla="*/ 5318005 w 5608794"/>
                <a:gd name="connsiteY199" fmla="*/ 5116360 h 5481041"/>
                <a:gd name="connsiteX200" fmla="*/ 5202506 w 5608794"/>
                <a:gd name="connsiteY200" fmla="*/ 5116360 h 5481041"/>
                <a:gd name="connsiteX201" fmla="*/ 5144756 w 5608794"/>
                <a:gd name="connsiteY201" fmla="*/ 5097111 h 5481041"/>
                <a:gd name="connsiteX202" fmla="*/ 4952263 w 5608794"/>
                <a:gd name="connsiteY202" fmla="*/ 5116360 h 5481041"/>
                <a:gd name="connsiteX203" fmla="*/ 4894513 w 5608794"/>
                <a:gd name="connsiteY203" fmla="*/ 5077860 h 5481041"/>
                <a:gd name="connsiteX204" fmla="*/ 4817514 w 5608794"/>
                <a:gd name="connsiteY204" fmla="*/ 5077860 h 5481041"/>
                <a:gd name="connsiteX205" fmla="*/ 4779014 w 5608794"/>
                <a:gd name="connsiteY205" fmla="*/ 5039361 h 5481041"/>
                <a:gd name="connsiteX206" fmla="*/ 4682765 w 5608794"/>
                <a:gd name="connsiteY206" fmla="*/ 5058610 h 5481041"/>
                <a:gd name="connsiteX207" fmla="*/ 4586515 w 5608794"/>
                <a:gd name="connsiteY207" fmla="*/ 5000861 h 5481041"/>
                <a:gd name="connsiteX208" fmla="*/ 4548016 w 5608794"/>
                <a:gd name="connsiteY208" fmla="*/ 5039361 h 5481041"/>
                <a:gd name="connsiteX209" fmla="*/ 4509516 w 5608794"/>
                <a:gd name="connsiteY209" fmla="*/ 4981611 h 5481041"/>
                <a:gd name="connsiteX210" fmla="*/ 4451766 w 5608794"/>
                <a:gd name="connsiteY210" fmla="*/ 4962362 h 5481041"/>
                <a:gd name="connsiteX211" fmla="*/ 5375794 w 5608794"/>
                <a:gd name="connsiteY211" fmla="*/ 5116363 h 5481041"/>
                <a:gd name="connsiteX212" fmla="*/ 5318008 w 5608794"/>
                <a:gd name="connsiteY212" fmla="*/ 4962365 h 5481041"/>
                <a:gd name="connsiteX213" fmla="*/ 4528731 w 5608794"/>
                <a:gd name="connsiteY213" fmla="*/ 4885365 h 5481041"/>
                <a:gd name="connsiteX214" fmla="*/ 5318008 w 5608794"/>
                <a:gd name="connsiteY214" fmla="*/ 4962365 h 5481041"/>
                <a:gd name="connsiteX215" fmla="*/ 5606760 w 5608794"/>
                <a:gd name="connsiteY215" fmla="*/ 784961 h 5481041"/>
                <a:gd name="connsiteX216" fmla="*/ 5183259 w 5608794"/>
                <a:gd name="connsiteY216" fmla="*/ 322967 h 5481041"/>
                <a:gd name="connsiteX217" fmla="*/ 4567224 w 5608794"/>
                <a:gd name="connsiteY217" fmla="*/ 515461 h 5481041"/>
                <a:gd name="connsiteX218" fmla="*/ 4740477 w 5608794"/>
                <a:gd name="connsiteY218" fmla="*/ 515461 h 5481041"/>
                <a:gd name="connsiteX219" fmla="*/ 4778976 w 5608794"/>
                <a:gd name="connsiteY219" fmla="*/ 553961 h 5481041"/>
                <a:gd name="connsiteX220" fmla="*/ 4894475 w 5608794"/>
                <a:gd name="connsiteY220" fmla="*/ 573210 h 5481041"/>
                <a:gd name="connsiteX221" fmla="*/ 4952224 w 5608794"/>
                <a:gd name="connsiteY221" fmla="*/ 553961 h 5481041"/>
                <a:gd name="connsiteX222" fmla="*/ 4990724 w 5608794"/>
                <a:gd name="connsiteY222" fmla="*/ 611710 h 5481041"/>
                <a:gd name="connsiteX223" fmla="*/ 5048473 w 5608794"/>
                <a:gd name="connsiteY223" fmla="*/ 611710 h 5481041"/>
                <a:gd name="connsiteX224" fmla="*/ 5106223 w 5608794"/>
                <a:gd name="connsiteY224" fmla="*/ 650210 h 5481041"/>
                <a:gd name="connsiteX225" fmla="*/ 5240972 w 5608794"/>
                <a:gd name="connsiteY225" fmla="*/ 650210 h 5481041"/>
                <a:gd name="connsiteX226" fmla="*/ 5260222 w 5608794"/>
                <a:gd name="connsiteY226" fmla="*/ 688710 h 5481041"/>
                <a:gd name="connsiteX227" fmla="*/ 5356471 w 5608794"/>
                <a:gd name="connsiteY227" fmla="*/ 650210 h 5481041"/>
                <a:gd name="connsiteX228" fmla="*/ 5394971 w 5608794"/>
                <a:gd name="connsiteY228" fmla="*/ 707959 h 5481041"/>
                <a:gd name="connsiteX229" fmla="*/ 5548972 w 5608794"/>
                <a:gd name="connsiteY229" fmla="*/ 784959 h 5481041"/>
                <a:gd name="connsiteX230" fmla="*/ 5394971 w 5608794"/>
                <a:gd name="connsiteY230" fmla="*/ 784959 h 5481041"/>
                <a:gd name="connsiteX231" fmla="*/ 5337222 w 5608794"/>
                <a:gd name="connsiteY231" fmla="*/ 746459 h 5481041"/>
                <a:gd name="connsiteX232" fmla="*/ 5106224 w 5608794"/>
                <a:gd name="connsiteY232" fmla="*/ 746459 h 5481041"/>
                <a:gd name="connsiteX233" fmla="*/ 5048475 w 5608794"/>
                <a:gd name="connsiteY233" fmla="*/ 707959 h 5481041"/>
                <a:gd name="connsiteX234" fmla="*/ 4971475 w 5608794"/>
                <a:gd name="connsiteY234" fmla="*/ 707959 h 5481041"/>
                <a:gd name="connsiteX235" fmla="*/ 4932976 w 5608794"/>
                <a:gd name="connsiteY235" fmla="*/ 650210 h 5481041"/>
                <a:gd name="connsiteX236" fmla="*/ 4817477 w 5608794"/>
                <a:gd name="connsiteY236" fmla="*/ 650210 h 5481041"/>
                <a:gd name="connsiteX237" fmla="*/ 4721228 w 5608794"/>
                <a:gd name="connsiteY237" fmla="*/ 592461 h 5481041"/>
                <a:gd name="connsiteX238" fmla="*/ 4663479 w 5608794"/>
                <a:gd name="connsiteY238" fmla="*/ 630961 h 5481041"/>
                <a:gd name="connsiteX239" fmla="*/ 4624979 w 5608794"/>
                <a:gd name="connsiteY239" fmla="*/ 553961 h 5481041"/>
                <a:gd name="connsiteX240" fmla="*/ 4567230 w 5608794"/>
                <a:gd name="connsiteY240" fmla="*/ 534712 h 5481041"/>
                <a:gd name="connsiteX241" fmla="*/ 5606804 w 5608794"/>
                <a:gd name="connsiteY241" fmla="*/ 784960 h 5481041"/>
                <a:gd name="connsiteX242" fmla="*/ 5549011 w 5608794"/>
                <a:gd name="connsiteY242" fmla="*/ 611708 h 5481041"/>
                <a:gd name="connsiteX243" fmla="*/ 4663476 w 5608794"/>
                <a:gd name="connsiteY243" fmla="*/ 457707 h 5481041"/>
                <a:gd name="connsiteX244" fmla="*/ 5549011 w 5608794"/>
                <a:gd name="connsiteY244" fmla="*/ 611708 h 5481041"/>
                <a:gd name="connsiteX245" fmla="*/ 3392953 w 5608794"/>
                <a:gd name="connsiteY245" fmla="*/ 130463 h 5481041"/>
                <a:gd name="connsiteX246" fmla="*/ 2776918 w 5608794"/>
                <a:gd name="connsiteY246" fmla="*/ 91963 h 5481041"/>
                <a:gd name="connsiteX247" fmla="*/ 2468916 w 5608794"/>
                <a:gd name="connsiteY247" fmla="*/ 669495 h 5481041"/>
                <a:gd name="connsiteX248" fmla="*/ 2603666 w 5608794"/>
                <a:gd name="connsiteY248" fmla="*/ 534745 h 5481041"/>
                <a:gd name="connsiteX249" fmla="*/ 2661415 w 5608794"/>
                <a:gd name="connsiteY249" fmla="*/ 553994 h 5481041"/>
                <a:gd name="connsiteX250" fmla="*/ 2738415 w 5608794"/>
                <a:gd name="connsiteY250" fmla="*/ 476995 h 5481041"/>
                <a:gd name="connsiteX251" fmla="*/ 2757664 w 5608794"/>
                <a:gd name="connsiteY251" fmla="*/ 419245 h 5481041"/>
                <a:gd name="connsiteX252" fmla="*/ 2834664 w 5608794"/>
                <a:gd name="connsiteY252" fmla="*/ 438495 h 5481041"/>
                <a:gd name="connsiteX253" fmla="*/ 2892413 w 5608794"/>
                <a:gd name="connsiteY253" fmla="*/ 399995 h 5481041"/>
                <a:gd name="connsiteX254" fmla="*/ 2950162 w 5608794"/>
                <a:gd name="connsiteY254" fmla="*/ 380746 h 5481041"/>
                <a:gd name="connsiteX255" fmla="*/ 3046412 w 5608794"/>
                <a:gd name="connsiteY255" fmla="*/ 303746 h 5481041"/>
                <a:gd name="connsiteX256" fmla="*/ 3084911 w 5608794"/>
                <a:gd name="connsiteY256" fmla="*/ 303746 h 5481041"/>
                <a:gd name="connsiteX257" fmla="*/ 3142660 w 5608794"/>
                <a:gd name="connsiteY257" fmla="*/ 207497 h 5481041"/>
                <a:gd name="connsiteX258" fmla="*/ 3200410 w 5608794"/>
                <a:gd name="connsiteY258" fmla="*/ 226746 h 5481041"/>
                <a:gd name="connsiteX259" fmla="*/ 3354411 w 5608794"/>
                <a:gd name="connsiteY259" fmla="*/ 168997 h 5481041"/>
                <a:gd name="connsiteX260" fmla="*/ 3258162 w 5608794"/>
                <a:gd name="connsiteY260" fmla="*/ 265246 h 5481041"/>
                <a:gd name="connsiteX261" fmla="*/ 3200413 w 5608794"/>
                <a:gd name="connsiteY261" fmla="*/ 284495 h 5481041"/>
                <a:gd name="connsiteX262" fmla="*/ 3027160 w 5608794"/>
                <a:gd name="connsiteY262" fmla="*/ 438497 h 5481041"/>
                <a:gd name="connsiteX263" fmla="*/ 2969411 w 5608794"/>
                <a:gd name="connsiteY263" fmla="*/ 457746 h 5481041"/>
                <a:gd name="connsiteX264" fmla="*/ 2892411 w 5608794"/>
                <a:gd name="connsiteY264" fmla="*/ 515495 h 5481041"/>
                <a:gd name="connsiteX265" fmla="*/ 2834662 w 5608794"/>
                <a:gd name="connsiteY265" fmla="*/ 515495 h 5481041"/>
                <a:gd name="connsiteX266" fmla="*/ 2738413 w 5608794"/>
                <a:gd name="connsiteY266" fmla="*/ 592495 h 5481041"/>
                <a:gd name="connsiteX267" fmla="*/ 2622914 w 5608794"/>
                <a:gd name="connsiteY267" fmla="*/ 611745 h 5481041"/>
                <a:gd name="connsiteX268" fmla="*/ 2622914 w 5608794"/>
                <a:gd name="connsiteY268" fmla="*/ 669494 h 5481041"/>
                <a:gd name="connsiteX269" fmla="*/ 2545915 w 5608794"/>
                <a:gd name="connsiteY269" fmla="*/ 650244 h 5481041"/>
                <a:gd name="connsiteX270" fmla="*/ 2488165 w 5608794"/>
                <a:gd name="connsiteY270" fmla="*/ 688744 h 5481041"/>
                <a:gd name="connsiteX271" fmla="*/ 3392951 w 5608794"/>
                <a:gd name="connsiteY271" fmla="*/ 130464 h 5481041"/>
                <a:gd name="connsiteX272" fmla="*/ 3238952 w 5608794"/>
                <a:gd name="connsiteY272" fmla="*/ 34214 h 5481041"/>
                <a:gd name="connsiteX273" fmla="*/ 2507419 w 5608794"/>
                <a:gd name="connsiteY273" fmla="*/ 553962 h 5481041"/>
                <a:gd name="connsiteX274" fmla="*/ 3238952 w 5608794"/>
                <a:gd name="connsiteY274" fmla="*/ 34214 h 5481041"/>
                <a:gd name="connsiteX275" fmla="*/ 4240024 w 5608794"/>
                <a:gd name="connsiteY275" fmla="*/ 3268349 h 5481041"/>
                <a:gd name="connsiteX276" fmla="*/ 4240024 w 5608794"/>
                <a:gd name="connsiteY276" fmla="*/ 3191349 h 5481041"/>
                <a:gd name="connsiteX277" fmla="*/ 4259273 w 5608794"/>
                <a:gd name="connsiteY277" fmla="*/ 3191349 h 5481041"/>
                <a:gd name="connsiteX278" fmla="*/ 4297773 w 5608794"/>
                <a:gd name="connsiteY278" fmla="*/ 3229849 h 5481041"/>
                <a:gd name="connsiteX279" fmla="*/ 4394022 w 5608794"/>
                <a:gd name="connsiteY279" fmla="*/ 3229849 h 5481041"/>
                <a:gd name="connsiteX280" fmla="*/ 4432522 w 5608794"/>
                <a:gd name="connsiteY280" fmla="*/ 3210599 h 5481041"/>
                <a:gd name="connsiteX281" fmla="*/ 4471022 w 5608794"/>
                <a:gd name="connsiteY281" fmla="*/ 3249099 h 5481041"/>
                <a:gd name="connsiteX282" fmla="*/ 4528771 w 5608794"/>
                <a:gd name="connsiteY282" fmla="*/ 3268349 h 5481041"/>
                <a:gd name="connsiteX283" fmla="*/ 4586520 w 5608794"/>
                <a:gd name="connsiteY283" fmla="*/ 3287598 h 5481041"/>
                <a:gd name="connsiteX284" fmla="*/ 4702019 w 5608794"/>
                <a:gd name="connsiteY284" fmla="*/ 3287598 h 5481041"/>
                <a:gd name="connsiteX285" fmla="*/ 4721269 w 5608794"/>
                <a:gd name="connsiteY285" fmla="*/ 3326098 h 5481041"/>
                <a:gd name="connsiteX286" fmla="*/ 4817517 w 5608794"/>
                <a:gd name="connsiteY286" fmla="*/ 3268349 h 5481041"/>
                <a:gd name="connsiteX287" fmla="*/ 4856017 w 5608794"/>
                <a:gd name="connsiteY287" fmla="*/ 3326098 h 5481041"/>
                <a:gd name="connsiteX288" fmla="*/ 4990767 w 5608794"/>
                <a:gd name="connsiteY288" fmla="*/ 3364598 h 5481041"/>
                <a:gd name="connsiteX289" fmla="*/ 4856017 w 5608794"/>
                <a:gd name="connsiteY289" fmla="*/ 3383847 h 5481041"/>
                <a:gd name="connsiteX290" fmla="*/ 4798268 w 5608794"/>
                <a:gd name="connsiteY290" fmla="*/ 3364598 h 5481041"/>
                <a:gd name="connsiteX291" fmla="*/ 4605774 w 5608794"/>
                <a:gd name="connsiteY291" fmla="*/ 3364598 h 5481041"/>
                <a:gd name="connsiteX292" fmla="*/ 4548025 w 5608794"/>
                <a:gd name="connsiteY292" fmla="*/ 3345348 h 5481041"/>
                <a:gd name="connsiteX293" fmla="*/ 4471025 w 5608794"/>
                <a:gd name="connsiteY293" fmla="*/ 3345348 h 5481041"/>
                <a:gd name="connsiteX294" fmla="*/ 4432525 w 5608794"/>
                <a:gd name="connsiteY294" fmla="*/ 3306848 h 5481041"/>
                <a:gd name="connsiteX295" fmla="*/ 4317026 w 5608794"/>
                <a:gd name="connsiteY295" fmla="*/ 3306848 h 5481041"/>
                <a:gd name="connsiteX296" fmla="*/ 4240027 w 5608794"/>
                <a:gd name="connsiteY296" fmla="*/ 3268349 h 5481041"/>
                <a:gd name="connsiteX297" fmla="*/ 4240024 w 5608794"/>
                <a:gd name="connsiteY297" fmla="*/ 3095096 h 5481041"/>
                <a:gd name="connsiteX298" fmla="*/ 4240024 w 5608794"/>
                <a:gd name="connsiteY298" fmla="*/ 3075847 h 5481041"/>
                <a:gd name="connsiteX299" fmla="*/ 4971557 w 5608794"/>
                <a:gd name="connsiteY299" fmla="*/ 3229848 h 5481041"/>
                <a:gd name="connsiteX300" fmla="*/ 4240024 w 5608794"/>
                <a:gd name="connsiteY300" fmla="*/ 3095098 h 5481041"/>
                <a:gd name="connsiteX301" fmla="*/ 3181247 w 5608794"/>
                <a:gd name="connsiteY301" fmla="*/ 1612788 h 5481041"/>
                <a:gd name="connsiteX302" fmla="*/ 3296745 w 5608794"/>
                <a:gd name="connsiteY302" fmla="*/ 1497290 h 5481041"/>
                <a:gd name="connsiteX303" fmla="*/ 3354494 w 5608794"/>
                <a:gd name="connsiteY303" fmla="*/ 1497290 h 5481041"/>
                <a:gd name="connsiteX304" fmla="*/ 3450743 w 5608794"/>
                <a:gd name="connsiteY304" fmla="*/ 1439540 h 5481041"/>
                <a:gd name="connsiteX305" fmla="*/ 3469993 w 5608794"/>
                <a:gd name="connsiteY305" fmla="*/ 1381791 h 5481041"/>
                <a:gd name="connsiteX306" fmla="*/ 3527742 w 5608794"/>
                <a:gd name="connsiteY306" fmla="*/ 1401041 h 5481041"/>
                <a:gd name="connsiteX307" fmla="*/ 3585491 w 5608794"/>
                <a:gd name="connsiteY307" fmla="*/ 1362541 h 5481041"/>
                <a:gd name="connsiteX308" fmla="*/ 3643241 w 5608794"/>
                <a:gd name="connsiteY308" fmla="*/ 1343291 h 5481041"/>
                <a:gd name="connsiteX309" fmla="*/ 3739490 w 5608794"/>
                <a:gd name="connsiteY309" fmla="*/ 1247042 h 5481041"/>
                <a:gd name="connsiteX310" fmla="*/ 3797239 w 5608794"/>
                <a:gd name="connsiteY310" fmla="*/ 1266292 h 5481041"/>
                <a:gd name="connsiteX311" fmla="*/ 3835739 w 5608794"/>
                <a:gd name="connsiteY311" fmla="*/ 1150793 h 5481041"/>
                <a:gd name="connsiteX312" fmla="*/ 3893488 w 5608794"/>
                <a:gd name="connsiteY312" fmla="*/ 1170043 h 5481041"/>
                <a:gd name="connsiteX313" fmla="*/ 4047489 w 5608794"/>
                <a:gd name="connsiteY313" fmla="*/ 1131543 h 5481041"/>
                <a:gd name="connsiteX314" fmla="*/ 3951240 w 5608794"/>
                <a:gd name="connsiteY314" fmla="*/ 1227792 h 5481041"/>
                <a:gd name="connsiteX315" fmla="*/ 3893491 w 5608794"/>
                <a:gd name="connsiteY315" fmla="*/ 1247041 h 5481041"/>
                <a:gd name="connsiteX316" fmla="*/ 3720238 w 5608794"/>
                <a:gd name="connsiteY316" fmla="*/ 1401043 h 5481041"/>
                <a:gd name="connsiteX317" fmla="*/ 3662489 w 5608794"/>
                <a:gd name="connsiteY317" fmla="*/ 1420292 h 5481041"/>
                <a:gd name="connsiteX318" fmla="*/ 3585489 w 5608794"/>
                <a:gd name="connsiteY318" fmla="*/ 1458792 h 5481041"/>
                <a:gd name="connsiteX319" fmla="*/ 3527740 w 5608794"/>
                <a:gd name="connsiteY319" fmla="*/ 1458792 h 5481041"/>
                <a:gd name="connsiteX320" fmla="*/ 3450740 w 5608794"/>
                <a:gd name="connsiteY320" fmla="*/ 1555041 h 5481041"/>
                <a:gd name="connsiteX321" fmla="*/ 3335242 w 5608794"/>
                <a:gd name="connsiteY321" fmla="*/ 1574290 h 5481041"/>
                <a:gd name="connsiteX322" fmla="*/ 3315993 w 5608794"/>
                <a:gd name="connsiteY322" fmla="*/ 1632040 h 5481041"/>
                <a:gd name="connsiteX323" fmla="*/ 3238993 w 5608794"/>
                <a:gd name="connsiteY323" fmla="*/ 1612790 h 5481041"/>
                <a:gd name="connsiteX324" fmla="*/ 3181244 w 5608794"/>
                <a:gd name="connsiteY324" fmla="*/ 1632040 h 5481041"/>
                <a:gd name="connsiteX325" fmla="*/ 3469995 w 5608794"/>
                <a:gd name="connsiteY325" fmla="*/ 1805292 h 5481041"/>
                <a:gd name="connsiteX326" fmla="*/ 3315994 w 5608794"/>
                <a:gd name="connsiteY326" fmla="*/ 2094043 h 5481041"/>
                <a:gd name="connsiteX327" fmla="*/ 3412242 w 5608794"/>
                <a:gd name="connsiteY327" fmla="*/ 2286538 h 5481041"/>
                <a:gd name="connsiteX328" fmla="*/ 3296744 w 5608794"/>
                <a:gd name="connsiteY328" fmla="*/ 2363537 h 5481041"/>
                <a:gd name="connsiteX329" fmla="*/ 3238995 w 5608794"/>
                <a:gd name="connsiteY329" fmla="*/ 2190285 h 5481041"/>
                <a:gd name="connsiteX330" fmla="*/ 2988746 w 5608794"/>
                <a:gd name="connsiteY330" fmla="*/ 2074786 h 5481041"/>
                <a:gd name="connsiteX331" fmla="*/ 3181241 w 5608794"/>
                <a:gd name="connsiteY331" fmla="*/ 1612792 h 5481041"/>
                <a:gd name="connsiteX332" fmla="*/ 2584463 w 5608794"/>
                <a:gd name="connsiteY332" fmla="*/ 2151788 h 5481041"/>
                <a:gd name="connsiteX333" fmla="*/ 2584463 w 5608794"/>
                <a:gd name="connsiteY333" fmla="*/ 2132538 h 5481041"/>
                <a:gd name="connsiteX334" fmla="*/ 2565214 w 5608794"/>
                <a:gd name="connsiteY334" fmla="*/ 2036289 h 5481041"/>
                <a:gd name="connsiteX335" fmla="*/ 2622963 w 5608794"/>
                <a:gd name="connsiteY335" fmla="*/ 1997790 h 5481041"/>
                <a:gd name="connsiteX336" fmla="*/ 2642213 w 5608794"/>
                <a:gd name="connsiteY336" fmla="*/ 1901540 h 5481041"/>
                <a:gd name="connsiteX337" fmla="*/ 2642213 w 5608794"/>
                <a:gd name="connsiteY337" fmla="*/ 1843791 h 5481041"/>
                <a:gd name="connsiteX338" fmla="*/ 2699962 w 5608794"/>
                <a:gd name="connsiteY338" fmla="*/ 1805291 h 5481041"/>
                <a:gd name="connsiteX339" fmla="*/ 2719211 w 5608794"/>
                <a:gd name="connsiteY339" fmla="*/ 1747542 h 5481041"/>
                <a:gd name="connsiteX340" fmla="*/ 2757711 w 5608794"/>
                <a:gd name="connsiteY340" fmla="*/ 1709042 h 5481041"/>
                <a:gd name="connsiteX341" fmla="*/ 2796211 w 5608794"/>
                <a:gd name="connsiteY341" fmla="*/ 1574292 h 5481041"/>
                <a:gd name="connsiteX342" fmla="*/ 2834711 w 5608794"/>
                <a:gd name="connsiteY342" fmla="*/ 1555043 h 5481041"/>
                <a:gd name="connsiteX343" fmla="*/ 2815461 w 5608794"/>
                <a:gd name="connsiteY343" fmla="*/ 1439544 h 5481041"/>
                <a:gd name="connsiteX344" fmla="*/ 2873211 w 5608794"/>
                <a:gd name="connsiteY344" fmla="*/ 1420295 h 5481041"/>
                <a:gd name="connsiteX345" fmla="*/ 2969460 w 5608794"/>
                <a:gd name="connsiteY345" fmla="*/ 1285545 h 5481041"/>
                <a:gd name="connsiteX346" fmla="*/ 2930960 w 5608794"/>
                <a:gd name="connsiteY346" fmla="*/ 1439546 h 5481041"/>
                <a:gd name="connsiteX347" fmla="*/ 2911710 w 5608794"/>
                <a:gd name="connsiteY347" fmla="*/ 1478046 h 5481041"/>
                <a:gd name="connsiteX348" fmla="*/ 2853961 w 5608794"/>
                <a:gd name="connsiteY348" fmla="*/ 1709043 h 5481041"/>
                <a:gd name="connsiteX349" fmla="*/ 2815461 w 5608794"/>
                <a:gd name="connsiteY349" fmla="*/ 1766792 h 5481041"/>
                <a:gd name="connsiteX350" fmla="*/ 2796212 w 5608794"/>
                <a:gd name="connsiteY350" fmla="*/ 1843792 h 5481041"/>
                <a:gd name="connsiteX351" fmla="*/ 2738463 w 5608794"/>
                <a:gd name="connsiteY351" fmla="*/ 1863042 h 5481041"/>
                <a:gd name="connsiteX352" fmla="*/ 2719213 w 5608794"/>
                <a:gd name="connsiteY352" fmla="*/ 1997791 h 5481041"/>
                <a:gd name="connsiteX353" fmla="*/ 2642214 w 5608794"/>
                <a:gd name="connsiteY353" fmla="*/ 2074791 h 5481041"/>
                <a:gd name="connsiteX354" fmla="*/ 2661463 w 5608794"/>
                <a:gd name="connsiteY354" fmla="*/ 2132541 h 5481041"/>
                <a:gd name="connsiteX355" fmla="*/ 2584463 w 5608794"/>
                <a:gd name="connsiteY355" fmla="*/ 2151790 h 5481041"/>
                <a:gd name="connsiteX356" fmla="*/ 2430462 w 5608794"/>
                <a:gd name="connsiteY356" fmla="*/ 1978535 h 5481041"/>
                <a:gd name="connsiteX357" fmla="*/ 2411213 w 5608794"/>
                <a:gd name="connsiteY357" fmla="*/ 1959286 h 5481041"/>
                <a:gd name="connsiteX358" fmla="*/ 2411213 w 5608794"/>
                <a:gd name="connsiteY358" fmla="*/ 1747540 h 5481041"/>
                <a:gd name="connsiteX359" fmla="*/ 2488212 w 5608794"/>
                <a:gd name="connsiteY359" fmla="*/ 1593539 h 5481041"/>
                <a:gd name="connsiteX360" fmla="*/ 2488212 w 5608794"/>
                <a:gd name="connsiteY360" fmla="*/ 1574289 h 5481041"/>
                <a:gd name="connsiteX361" fmla="*/ 2796215 w 5608794"/>
                <a:gd name="connsiteY361" fmla="*/ 1266287 h 5481041"/>
                <a:gd name="connsiteX362" fmla="*/ 2430468 w 5608794"/>
                <a:gd name="connsiteY362" fmla="*/ 1978569 h 5481041"/>
                <a:gd name="connsiteX363" fmla="*/ 2372713 w 5608794"/>
                <a:gd name="connsiteY363" fmla="*/ 1940035 h 5481041"/>
                <a:gd name="connsiteX364" fmla="*/ 1987715 w 5608794"/>
                <a:gd name="connsiteY364" fmla="*/ 1920786 h 5481041"/>
                <a:gd name="connsiteX365" fmla="*/ 1737466 w 5608794"/>
                <a:gd name="connsiteY365" fmla="*/ 2017035 h 5481041"/>
                <a:gd name="connsiteX366" fmla="*/ 1698966 w 5608794"/>
                <a:gd name="connsiteY366" fmla="*/ 1805289 h 5481041"/>
                <a:gd name="connsiteX367" fmla="*/ 2372745 w 5608794"/>
                <a:gd name="connsiteY367" fmla="*/ 1786040 h 5481041"/>
                <a:gd name="connsiteX368" fmla="*/ 2372745 w 5608794"/>
                <a:gd name="connsiteY368" fmla="*/ 1940041 h 5481041"/>
                <a:gd name="connsiteX369" fmla="*/ 2372713 w 5608794"/>
                <a:gd name="connsiteY369" fmla="*/ 1978535 h 5481041"/>
                <a:gd name="connsiteX370" fmla="*/ 2391962 w 5608794"/>
                <a:gd name="connsiteY370" fmla="*/ 1997785 h 5481041"/>
                <a:gd name="connsiteX371" fmla="*/ 1698932 w 5608794"/>
                <a:gd name="connsiteY371" fmla="*/ 2113283 h 5481041"/>
                <a:gd name="connsiteX372" fmla="*/ 1718181 w 5608794"/>
                <a:gd name="connsiteY372" fmla="*/ 2074783 h 5481041"/>
                <a:gd name="connsiteX373" fmla="*/ 2372719 w 5608794"/>
                <a:gd name="connsiteY373" fmla="*/ 1978534 h 5481041"/>
                <a:gd name="connsiteX374" fmla="*/ 2603710 w 5608794"/>
                <a:gd name="connsiteY374" fmla="*/ 2228784 h 5481041"/>
                <a:gd name="connsiteX375" fmla="*/ 2622959 w 5608794"/>
                <a:gd name="connsiteY375" fmla="*/ 2228784 h 5481041"/>
                <a:gd name="connsiteX376" fmla="*/ 2603710 w 5608794"/>
                <a:gd name="connsiteY376" fmla="*/ 2248033 h 5481041"/>
                <a:gd name="connsiteX377" fmla="*/ 2930954 w 5608794"/>
                <a:gd name="connsiteY377" fmla="*/ 2132535 h 5481041"/>
                <a:gd name="connsiteX378" fmla="*/ 2950204 w 5608794"/>
                <a:gd name="connsiteY378" fmla="*/ 2113285 h 5481041"/>
                <a:gd name="connsiteX379" fmla="*/ 3065702 w 5608794"/>
                <a:gd name="connsiteY379" fmla="*/ 2113285 h 5481041"/>
                <a:gd name="connsiteX380" fmla="*/ 2930952 w 5608794"/>
                <a:gd name="connsiteY380" fmla="*/ 2132535 h 5481041"/>
                <a:gd name="connsiteX381" fmla="*/ 2430457 w 5608794"/>
                <a:gd name="connsiteY381" fmla="*/ 1997785 h 5481041"/>
                <a:gd name="connsiteX382" fmla="*/ 2430457 w 5608794"/>
                <a:gd name="connsiteY382" fmla="*/ 2017034 h 5481041"/>
                <a:gd name="connsiteX383" fmla="*/ 2449707 w 5608794"/>
                <a:gd name="connsiteY383" fmla="*/ 2017034 h 5481041"/>
                <a:gd name="connsiteX384" fmla="*/ 2276456 w 5608794"/>
                <a:gd name="connsiteY384" fmla="*/ 2594568 h 5481041"/>
                <a:gd name="connsiteX385" fmla="*/ 2314956 w 5608794"/>
                <a:gd name="connsiteY385" fmla="*/ 2729318 h 5481041"/>
                <a:gd name="connsiteX386" fmla="*/ 2430454 w 5608794"/>
                <a:gd name="connsiteY386" fmla="*/ 2613819 h 5481041"/>
                <a:gd name="connsiteX387" fmla="*/ 2488203 w 5608794"/>
                <a:gd name="connsiteY387" fmla="*/ 2613819 h 5481041"/>
                <a:gd name="connsiteX388" fmla="*/ 2584453 w 5608794"/>
                <a:gd name="connsiteY388" fmla="*/ 2556070 h 5481041"/>
                <a:gd name="connsiteX389" fmla="*/ 2603702 w 5608794"/>
                <a:gd name="connsiteY389" fmla="*/ 2498321 h 5481041"/>
                <a:gd name="connsiteX390" fmla="*/ 2661451 w 5608794"/>
                <a:gd name="connsiteY390" fmla="*/ 2517570 h 5481041"/>
                <a:gd name="connsiteX391" fmla="*/ 2719200 w 5608794"/>
                <a:gd name="connsiteY391" fmla="*/ 2459821 h 5481041"/>
                <a:gd name="connsiteX392" fmla="*/ 2776950 w 5608794"/>
                <a:gd name="connsiteY392" fmla="*/ 2459821 h 5481041"/>
                <a:gd name="connsiteX393" fmla="*/ 2873199 w 5608794"/>
                <a:gd name="connsiteY393" fmla="*/ 2363572 h 5481041"/>
                <a:gd name="connsiteX394" fmla="*/ 2930948 w 5608794"/>
                <a:gd name="connsiteY394" fmla="*/ 2382821 h 5481041"/>
                <a:gd name="connsiteX395" fmla="*/ 2969448 w 5608794"/>
                <a:gd name="connsiteY395" fmla="*/ 2267323 h 5481041"/>
                <a:gd name="connsiteX396" fmla="*/ 3027197 w 5608794"/>
                <a:gd name="connsiteY396" fmla="*/ 2286572 h 5481041"/>
                <a:gd name="connsiteX397" fmla="*/ 3181198 w 5608794"/>
                <a:gd name="connsiteY397" fmla="*/ 2248072 h 5481041"/>
                <a:gd name="connsiteX398" fmla="*/ 3084950 w 5608794"/>
                <a:gd name="connsiteY398" fmla="*/ 2344321 h 5481041"/>
                <a:gd name="connsiteX399" fmla="*/ 3027200 w 5608794"/>
                <a:gd name="connsiteY399" fmla="*/ 2363571 h 5481041"/>
                <a:gd name="connsiteX400" fmla="*/ 2853948 w 5608794"/>
                <a:gd name="connsiteY400" fmla="*/ 2517572 h 5481041"/>
                <a:gd name="connsiteX401" fmla="*/ 2796198 w 5608794"/>
                <a:gd name="connsiteY401" fmla="*/ 2536821 h 5481041"/>
                <a:gd name="connsiteX402" fmla="*/ 2719199 w 5608794"/>
                <a:gd name="connsiteY402" fmla="*/ 2575321 h 5481041"/>
                <a:gd name="connsiteX403" fmla="*/ 2680699 w 5608794"/>
                <a:gd name="connsiteY403" fmla="*/ 2575321 h 5481041"/>
                <a:gd name="connsiteX404" fmla="*/ 2584450 w 5608794"/>
                <a:gd name="connsiteY404" fmla="*/ 2671570 h 5481041"/>
                <a:gd name="connsiteX405" fmla="*/ 2468951 w 5608794"/>
                <a:gd name="connsiteY405" fmla="*/ 2690820 h 5481041"/>
                <a:gd name="connsiteX406" fmla="*/ 2449702 w 5608794"/>
                <a:gd name="connsiteY406" fmla="*/ 2748569 h 5481041"/>
                <a:gd name="connsiteX407" fmla="*/ 2372702 w 5608794"/>
                <a:gd name="connsiteY407" fmla="*/ 2729320 h 5481041"/>
                <a:gd name="connsiteX408" fmla="*/ 2314953 w 5608794"/>
                <a:gd name="connsiteY408" fmla="*/ 2748569 h 5481041"/>
                <a:gd name="connsiteX409" fmla="*/ 2372702 w 5608794"/>
                <a:gd name="connsiteY409" fmla="*/ 2825569 h 5481041"/>
                <a:gd name="connsiteX410" fmla="*/ 2237952 w 5608794"/>
                <a:gd name="connsiteY410" fmla="*/ 2883318 h 5481041"/>
                <a:gd name="connsiteX411" fmla="*/ 2237952 w 5608794"/>
                <a:gd name="connsiteY411" fmla="*/ 2748568 h 5481041"/>
                <a:gd name="connsiteX412" fmla="*/ 2180203 w 5608794"/>
                <a:gd name="connsiteY412" fmla="*/ 2767818 h 5481041"/>
                <a:gd name="connsiteX413" fmla="*/ 2141703 w 5608794"/>
                <a:gd name="connsiteY413" fmla="*/ 2844817 h 5481041"/>
                <a:gd name="connsiteX414" fmla="*/ 2083954 w 5608794"/>
                <a:gd name="connsiteY414" fmla="*/ 2806317 h 5481041"/>
                <a:gd name="connsiteX415" fmla="*/ 1987705 w 5608794"/>
                <a:gd name="connsiteY415" fmla="*/ 2864067 h 5481041"/>
                <a:gd name="connsiteX416" fmla="*/ 1852955 w 5608794"/>
                <a:gd name="connsiteY416" fmla="*/ 2844817 h 5481041"/>
                <a:gd name="connsiteX417" fmla="*/ 1814455 w 5608794"/>
                <a:gd name="connsiteY417" fmla="*/ 2883317 h 5481041"/>
                <a:gd name="connsiteX418" fmla="*/ 1737455 w 5608794"/>
                <a:gd name="connsiteY418" fmla="*/ 2902567 h 5481041"/>
                <a:gd name="connsiteX419" fmla="*/ 1679706 w 5608794"/>
                <a:gd name="connsiteY419" fmla="*/ 2921816 h 5481041"/>
                <a:gd name="connsiteX420" fmla="*/ 1448709 w 5608794"/>
                <a:gd name="connsiteY420" fmla="*/ 2921816 h 5481041"/>
                <a:gd name="connsiteX421" fmla="*/ 1390960 w 5608794"/>
                <a:gd name="connsiteY421" fmla="*/ 2921816 h 5481041"/>
                <a:gd name="connsiteX422" fmla="*/ 1256210 w 5608794"/>
                <a:gd name="connsiteY422" fmla="*/ 2921816 h 5481041"/>
                <a:gd name="connsiteX423" fmla="*/ 1390960 w 5608794"/>
                <a:gd name="connsiteY423" fmla="*/ 2864067 h 5481041"/>
                <a:gd name="connsiteX424" fmla="*/ 1429460 w 5608794"/>
                <a:gd name="connsiteY424" fmla="*/ 2806317 h 5481041"/>
                <a:gd name="connsiteX425" fmla="*/ 1544958 w 5608794"/>
                <a:gd name="connsiteY425" fmla="*/ 2864067 h 5481041"/>
                <a:gd name="connsiteX426" fmla="*/ 1564207 w 5608794"/>
                <a:gd name="connsiteY426" fmla="*/ 2825567 h 5481041"/>
                <a:gd name="connsiteX427" fmla="*/ 1698957 w 5608794"/>
                <a:gd name="connsiteY427" fmla="*/ 2825567 h 5481041"/>
                <a:gd name="connsiteX428" fmla="*/ 1756707 w 5608794"/>
                <a:gd name="connsiteY428" fmla="*/ 2806317 h 5481041"/>
                <a:gd name="connsiteX429" fmla="*/ 1814456 w 5608794"/>
                <a:gd name="connsiteY429" fmla="*/ 2787068 h 5481041"/>
                <a:gd name="connsiteX430" fmla="*/ 1872205 w 5608794"/>
                <a:gd name="connsiteY430" fmla="*/ 2729319 h 5481041"/>
                <a:gd name="connsiteX431" fmla="*/ 1910705 w 5608794"/>
                <a:gd name="connsiteY431" fmla="*/ 2767818 h 5481041"/>
                <a:gd name="connsiteX432" fmla="*/ 2026204 w 5608794"/>
                <a:gd name="connsiteY432" fmla="*/ 2767818 h 5481041"/>
                <a:gd name="connsiteX433" fmla="*/ 2064703 w 5608794"/>
                <a:gd name="connsiteY433" fmla="*/ 2729319 h 5481041"/>
                <a:gd name="connsiteX434" fmla="*/ 2237956 w 5608794"/>
                <a:gd name="connsiteY434" fmla="*/ 2729319 h 5481041"/>
                <a:gd name="connsiteX435" fmla="*/ 2180207 w 5608794"/>
                <a:gd name="connsiteY435" fmla="*/ 2613820 h 5481041"/>
                <a:gd name="connsiteX436" fmla="*/ 2276456 w 5608794"/>
                <a:gd name="connsiteY436" fmla="*/ 2594571 h 5481041"/>
                <a:gd name="connsiteX437" fmla="*/ 1621918 w 5608794"/>
                <a:gd name="connsiteY437" fmla="*/ 2536819 h 5481041"/>
                <a:gd name="connsiteX438" fmla="*/ 1641168 w 5608794"/>
                <a:gd name="connsiteY438" fmla="*/ 2556068 h 5481041"/>
                <a:gd name="connsiteX439" fmla="*/ 1256170 w 5608794"/>
                <a:gd name="connsiteY439" fmla="*/ 2748562 h 5481041"/>
                <a:gd name="connsiteX440" fmla="*/ 1621917 w 5608794"/>
                <a:gd name="connsiteY440" fmla="*/ 2536817 h 5481041"/>
                <a:gd name="connsiteX441" fmla="*/ 2122415 w 5608794"/>
                <a:gd name="connsiteY441" fmla="*/ 2633068 h 5481041"/>
                <a:gd name="connsiteX442" fmla="*/ 2141665 w 5608794"/>
                <a:gd name="connsiteY442" fmla="*/ 2671567 h 5481041"/>
                <a:gd name="connsiteX443" fmla="*/ 2122415 w 5608794"/>
                <a:gd name="connsiteY443" fmla="*/ 2633068 h 5481041"/>
                <a:gd name="connsiteX444" fmla="*/ 2334161 w 5608794"/>
                <a:gd name="connsiteY444" fmla="*/ 2575318 h 5481041"/>
                <a:gd name="connsiteX445" fmla="*/ 2353410 w 5608794"/>
                <a:gd name="connsiteY445" fmla="*/ 2556069 h 5481041"/>
                <a:gd name="connsiteX446" fmla="*/ 2334161 w 5608794"/>
                <a:gd name="connsiteY446" fmla="*/ 2633069 h 5481041"/>
                <a:gd name="connsiteX447" fmla="*/ 2334161 w 5608794"/>
                <a:gd name="connsiteY447" fmla="*/ 2575319 h 5481041"/>
                <a:gd name="connsiteX448" fmla="*/ 1583377 w 5608794"/>
                <a:gd name="connsiteY448" fmla="*/ 1747538 h 5481041"/>
                <a:gd name="connsiteX449" fmla="*/ 1602626 w 5608794"/>
                <a:gd name="connsiteY449" fmla="*/ 1766788 h 5481041"/>
                <a:gd name="connsiteX450" fmla="*/ 1602626 w 5608794"/>
                <a:gd name="connsiteY450" fmla="*/ 1863037 h 5481041"/>
                <a:gd name="connsiteX451" fmla="*/ 1544877 w 5608794"/>
                <a:gd name="connsiteY451" fmla="*/ 1863037 h 5481041"/>
                <a:gd name="connsiteX452" fmla="*/ 1487127 w 5608794"/>
                <a:gd name="connsiteY452" fmla="*/ 1959286 h 5481041"/>
                <a:gd name="connsiteX453" fmla="*/ 1390878 w 5608794"/>
                <a:gd name="connsiteY453" fmla="*/ 2036285 h 5481041"/>
                <a:gd name="connsiteX454" fmla="*/ 1371629 w 5608794"/>
                <a:gd name="connsiteY454" fmla="*/ 2094035 h 5481041"/>
                <a:gd name="connsiteX455" fmla="*/ 1333129 w 5608794"/>
                <a:gd name="connsiteY455" fmla="*/ 2151784 h 5481041"/>
                <a:gd name="connsiteX456" fmla="*/ 1294629 w 5608794"/>
                <a:gd name="connsiteY456" fmla="*/ 2209533 h 5481041"/>
                <a:gd name="connsiteX457" fmla="*/ 1102135 w 5608794"/>
                <a:gd name="connsiteY457" fmla="*/ 2344283 h 5481041"/>
                <a:gd name="connsiteX458" fmla="*/ 1063635 w 5608794"/>
                <a:gd name="connsiteY458" fmla="*/ 2402032 h 5481041"/>
                <a:gd name="connsiteX459" fmla="*/ 948137 w 5608794"/>
                <a:gd name="connsiteY459" fmla="*/ 2479032 h 5481041"/>
                <a:gd name="connsiteX460" fmla="*/ 1025136 w 5608794"/>
                <a:gd name="connsiteY460" fmla="*/ 2344282 h 5481041"/>
                <a:gd name="connsiteX461" fmla="*/ 1025136 w 5608794"/>
                <a:gd name="connsiteY461" fmla="*/ 2267282 h 5481041"/>
                <a:gd name="connsiteX462" fmla="*/ 1140635 w 5608794"/>
                <a:gd name="connsiteY462" fmla="*/ 2248033 h 5481041"/>
                <a:gd name="connsiteX463" fmla="*/ 1140635 w 5608794"/>
                <a:gd name="connsiteY463" fmla="*/ 2190284 h 5481041"/>
                <a:gd name="connsiteX464" fmla="*/ 1256133 w 5608794"/>
                <a:gd name="connsiteY464" fmla="*/ 2113284 h 5481041"/>
                <a:gd name="connsiteX465" fmla="*/ 1275383 w 5608794"/>
                <a:gd name="connsiteY465" fmla="*/ 2074784 h 5481041"/>
                <a:gd name="connsiteX466" fmla="*/ 1313883 w 5608794"/>
                <a:gd name="connsiteY466" fmla="*/ 2017035 h 5481041"/>
                <a:gd name="connsiteX467" fmla="*/ 1313883 w 5608794"/>
                <a:gd name="connsiteY467" fmla="*/ 1940035 h 5481041"/>
                <a:gd name="connsiteX468" fmla="*/ 1371632 w 5608794"/>
                <a:gd name="connsiteY468" fmla="*/ 1940035 h 5481041"/>
                <a:gd name="connsiteX469" fmla="*/ 1467881 w 5608794"/>
                <a:gd name="connsiteY469" fmla="*/ 1863036 h 5481041"/>
                <a:gd name="connsiteX470" fmla="*/ 1467881 w 5608794"/>
                <a:gd name="connsiteY470" fmla="*/ 1824536 h 5481041"/>
                <a:gd name="connsiteX471" fmla="*/ 1583379 w 5608794"/>
                <a:gd name="connsiteY471" fmla="*/ 1747536 h 5481041"/>
                <a:gd name="connsiteX472" fmla="*/ 2411157 w 5608794"/>
                <a:gd name="connsiteY472" fmla="*/ 1420294 h 5481041"/>
                <a:gd name="connsiteX473" fmla="*/ 1525622 w 5608794"/>
                <a:gd name="connsiteY473" fmla="*/ 1343294 h 5481041"/>
                <a:gd name="connsiteX474" fmla="*/ 2411157 w 5608794"/>
                <a:gd name="connsiteY474" fmla="*/ 1420294 h 5481041"/>
                <a:gd name="connsiteX475" fmla="*/ 851844 w 5608794"/>
                <a:gd name="connsiteY475" fmla="*/ 2344321 h 5481041"/>
                <a:gd name="connsiteX476" fmla="*/ 1506381 w 5608794"/>
                <a:gd name="connsiteY476" fmla="*/ 1728287 h 5481041"/>
                <a:gd name="connsiteX477" fmla="*/ 851844 w 5608794"/>
                <a:gd name="connsiteY477" fmla="*/ 2344321 h 5481041"/>
                <a:gd name="connsiteX478" fmla="*/ 3527639 w 5608794"/>
                <a:gd name="connsiteY478" fmla="*/ 3037352 h 5481041"/>
                <a:gd name="connsiteX479" fmla="*/ 3758636 w 5608794"/>
                <a:gd name="connsiteY479" fmla="*/ 2921853 h 5481041"/>
                <a:gd name="connsiteX480" fmla="*/ 3816385 w 5608794"/>
                <a:gd name="connsiteY480" fmla="*/ 2902604 h 5481041"/>
                <a:gd name="connsiteX481" fmla="*/ 3835635 w 5608794"/>
                <a:gd name="connsiteY481" fmla="*/ 2921853 h 5481041"/>
                <a:gd name="connsiteX482" fmla="*/ 3277354 w 5608794"/>
                <a:gd name="connsiteY482" fmla="*/ 3364596 h 5481041"/>
                <a:gd name="connsiteX483" fmla="*/ 3527603 w 5608794"/>
                <a:gd name="connsiteY483" fmla="*/ 3037352 h 5481041"/>
                <a:gd name="connsiteX484" fmla="*/ 3546889 w 5608794"/>
                <a:gd name="connsiteY484" fmla="*/ 1786061 h 5481041"/>
                <a:gd name="connsiteX485" fmla="*/ 3816388 w 5608794"/>
                <a:gd name="connsiteY485" fmla="*/ 1689811 h 5481041"/>
                <a:gd name="connsiteX486" fmla="*/ 4278383 w 5608794"/>
                <a:gd name="connsiteY486" fmla="*/ 1843813 h 5481041"/>
                <a:gd name="connsiteX487" fmla="*/ 3373597 w 5608794"/>
                <a:gd name="connsiteY487" fmla="*/ 1920812 h 5481041"/>
                <a:gd name="connsiteX488" fmla="*/ 3546849 w 5608794"/>
                <a:gd name="connsiteY488" fmla="*/ 1786062 h 5481041"/>
                <a:gd name="connsiteX489" fmla="*/ 3931887 w 5608794"/>
                <a:gd name="connsiteY489" fmla="*/ 996783 h 5481041"/>
                <a:gd name="connsiteX490" fmla="*/ 3200354 w 5608794"/>
                <a:gd name="connsiteY490" fmla="*/ 1516531 h 5481041"/>
                <a:gd name="connsiteX491" fmla="*/ 3931887 w 5608794"/>
                <a:gd name="connsiteY491" fmla="*/ 996783 h 5481041"/>
                <a:gd name="connsiteX492" fmla="*/ 3951136 w 5608794"/>
                <a:gd name="connsiteY492" fmla="*/ 2690807 h 5481041"/>
                <a:gd name="connsiteX493" fmla="*/ 3970386 w 5608794"/>
                <a:gd name="connsiteY493" fmla="*/ 2633058 h 5481041"/>
                <a:gd name="connsiteX494" fmla="*/ 4028135 w 5608794"/>
                <a:gd name="connsiteY494" fmla="*/ 2613809 h 5481041"/>
                <a:gd name="connsiteX495" fmla="*/ 4066635 w 5608794"/>
                <a:gd name="connsiteY495" fmla="*/ 2575309 h 5481041"/>
                <a:gd name="connsiteX496" fmla="*/ 4124384 w 5608794"/>
                <a:gd name="connsiteY496" fmla="*/ 2594558 h 5481041"/>
                <a:gd name="connsiteX497" fmla="*/ 4182134 w 5608794"/>
                <a:gd name="connsiteY497" fmla="*/ 2575309 h 5481041"/>
                <a:gd name="connsiteX498" fmla="*/ 4239883 w 5608794"/>
                <a:gd name="connsiteY498" fmla="*/ 2594558 h 5481041"/>
                <a:gd name="connsiteX499" fmla="*/ 4374633 w 5608794"/>
                <a:gd name="connsiteY499" fmla="*/ 2536809 h 5481041"/>
                <a:gd name="connsiteX500" fmla="*/ 4413133 w 5608794"/>
                <a:gd name="connsiteY500" fmla="*/ 2556058 h 5481041"/>
                <a:gd name="connsiteX501" fmla="*/ 4451633 w 5608794"/>
                <a:gd name="connsiteY501" fmla="*/ 2536809 h 5481041"/>
                <a:gd name="connsiteX502" fmla="*/ 4528632 w 5608794"/>
                <a:gd name="connsiteY502" fmla="*/ 2575309 h 5481041"/>
                <a:gd name="connsiteX503" fmla="*/ 4509383 w 5608794"/>
                <a:gd name="connsiteY503" fmla="*/ 2575309 h 5481041"/>
                <a:gd name="connsiteX504" fmla="*/ 4297637 w 5608794"/>
                <a:gd name="connsiteY504" fmla="*/ 2671558 h 5481041"/>
                <a:gd name="connsiteX505" fmla="*/ 4239888 w 5608794"/>
                <a:gd name="connsiteY505" fmla="*/ 2671558 h 5481041"/>
                <a:gd name="connsiteX506" fmla="*/ 4162888 w 5608794"/>
                <a:gd name="connsiteY506" fmla="*/ 2690807 h 5481041"/>
                <a:gd name="connsiteX507" fmla="*/ 4105139 w 5608794"/>
                <a:gd name="connsiteY507" fmla="*/ 2671558 h 5481041"/>
                <a:gd name="connsiteX508" fmla="*/ 3989640 w 5608794"/>
                <a:gd name="connsiteY508" fmla="*/ 2729307 h 5481041"/>
                <a:gd name="connsiteX509" fmla="*/ 3951140 w 5608794"/>
                <a:gd name="connsiteY509" fmla="*/ 2690807 h 5481041"/>
                <a:gd name="connsiteX510" fmla="*/ 3951136 w 5608794"/>
                <a:gd name="connsiteY510" fmla="*/ 2402056 h 5481041"/>
                <a:gd name="connsiteX511" fmla="*/ 3931887 w 5608794"/>
                <a:gd name="connsiteY511" fmla="*/ 2382807 h 5481041"/>
                <a:gd name="connsiteX512" fmla="*/ 3893387 w 5608794"/>
                <a:gd name="connsiteY512" fmla="*/ 2421306 h 5481041"/>
                <a:gd name="connsiteX513" fmla="*/ 3854887 w 5608794"/>
                <a:gd name="connsiteY513" fmla="*/ 2459806 h 5481041"/>
                <a:gd name="connsiteX514" fmla="*/ 3835638 w 5608794"/>
                <a:gd name="connsiteY514" fmla="*/ 2498306 h 5481041"/>
                <a:gd name="connsiteX515" fmla="*/ 3816388 w 5608794"/>
                <a:gd name="connsiteY515" fmla="*/ 2479057 h 5481041"/>
                <a:gd name="connsiteX516" fmla="*/ 3951138 w 5608794"/>
                <a:gd name="connsiteY516" fmla="*/ 2363558 h 5481041"/>
                <a:gd name="connsiteX517" fmla="*/ 4143633 w 5608794"/>
                <a:gd name="connsiteY517" fmla="*/ 2305809 h 5481041"/>
                <a:gd name="connsiteX518" fmla="*/ 4182132 w 5608794"/>
                <a:gd name="connsiteY518" fmla="*/ 2286559 h 5481041"/>
                <a:gd name="connsiteX519" fmla="*/ 4182132 w 5608794"/>
                <a:gd name="connsiteY519" fmla="*/ 2325059 h 5481041"/>
                <a:gd name="connsiteX520" fmla="*/ 3951136 w 5608794"/>
                <a:gd name="connsiteY520" fmla="*/ 2402059 h 5481041"/>
                <a:gd name="connsiteX521" fmla="*/ 3758642 w 5608794"/>
                <a:gd name="connsiteY521" fmla="*/ 2517554 h 5481041"/>
                <a:gd name="connsiteX522" fmla="*/ 3739393 w 5608794"/>
                <a:gd name="connsiteY522" fmla="*/ 2556054 h 5481041"/>
                <a:gd name="connsiteX523" fmla="*/ 3720143 w 5608794"/>
                <a:gd name="connsiteY523" fmla="*/ 2575304 h 5481041"/>
                <a:gd name="connsiteX524" fmla="*/ 3623894 w 5608794"/>
                <a:gd name="connsiteY524" fmla="*/ 2613803 h 5481041"/>
                <a:gd name="connsiteX525" fmla="*/ 3604645 w 5608794"/>
                <a:gd name="connsiteY525" fmla="*/ 2671553 h 5481041"/>
                <a:gd name="connsiteX526" fmla="*/ 3527645 w 5608794"/>
                <a:gd name="connsiteY526" fmla="*/ 2710053 h 5481041"/>
                <a:gd name="connsiteX527" fmla="*/ 3469896 w 5608794"/>
                <a:gd name="connsiteY527" fmla="*/ 2748552 h 5481041"/>
                <a:gd name="connsiteX528" fmla="*/ 3258150 w 5608794"/>
                <a:gd name="connsiteY528" fmla="*/ 2825552 h 5481041"/>
                <a:gd name="connsiteX529" fmla="*/ 3200401 w 5608794"/>
                <a:gd name="connsiteY529" fmla="*/ 2864052 h 5481041"/>
                <a:gd name="connsiteX530" fmla="*/ 3065651 w 5608794"/>
                <a:gd name="connsiteY530" fmla="*/ 2902552 h 5481041"/>
                <a:gd name="connsiteX531" fmla="*/ 3200401 w 5608794"/>
                <a:gd name="connsiteY531" fmla="*/ 2806303 h 5481041"/>
                <a:gd name="connsiteX532" fmla="*/ 3200401 w 5608794"/>
                <a:gd name="connsiteY532" fmla="*/ 2729303 h 5481041"/>
                <a:gd name="connsiteX533" fmla="*/ 3315899 w 5608794"/>
                <a:gd name="connsiteY533" fmla="*/ 2748552 h 5481041"/>
                <a:gd name="connsiteX534" fmla="*/ 3335149 w 5608794"/>
                <a:gd name="connsiteY534" fmla="*/ 2690803 h 5481041"/>
                <a:gd name="connsiteX535" fmla="*/ 3469899 w 5608794"/>
                <a:gd name="connsiteY535" fmla="*/ 2652303 h 5481041"/>
                <a:gd name="connsiteX536" fmla="*/ 3489148 w 5608794"/>
                <a:gd name="connsiteY536" fmla="*/ 2613803 h 5481041"/>
                <a:gd name="connsiteX537" fmla="*/ 3566148 w 5608794"/>
                <a:gd name="connsiteY537" fmla="*/ 2575304 h 5481041"/>
                <a:gd name="connsiteX538" fmla="*/ 3585397 w 5608794"/>
                <a:gd name="connsiteY538" fmla="*/ 2517554 h 5481041"/>
                <a:gd name="connsiteX539" fmla="*/ 3643147 w 5608794"/>
                <a:gd name="connsiteY539" fmla="*/ 2517554 h 5481041"/>
                <a:gd name="connsiteX540" fmla="*/ 3739396 w 5608794"/>
                <a:gd name="connsiteY540" fmla="*/ 2479055 h 5481041"/>
                <a:gd name="connsiteX541" fmla="*/ 3758645 w 5608794"/>
                <a:gd name="connsiteY541" fmla="*/ 2421305 h 5481041"/>
                <a:gd name="connsiteX542" fmla="*/ 3797145 w 5608794"/>
                <a:gd name="connsiteY542" fmla="*/ 2440555 h 5481041"/>
                <a:gd name="connsiteX543" fmla="*/ 3758645 w 5608794"/>
                <a:gd name="connsiteY543" fmla="*/ 2517554 h 5481041"/>
                <a:gd name="connsiteX544" fmla="*/ 4547919 w 5608794"/>
                <a:gd name="connsiteY544" fmla="*/ 2575304 h 5481041"/>
                <a:gd name="connsiteX545" fmla="*/ 4567169 w 5608794"/>
                <a:gd name="connsiteY545" fmla="*/ 2575304 h 5481041"/>
                <a:gd name="connsiteX546" fmla="*/ 4547919 w 5608794"/>
                <a:gd name="connsiteY546" fmla="*/ 2575304 h 5481041"/>
                <a:gd name="connsiteX547" fmla="*/ 4567169 w 5608794"/>
                <a:gd name="connsiteY547" fmla="*/ 2286552 h 5481041"/>
                <a:gd name="connsiteX548" fmla="*/ 4547919 w 5608794"/>
                <a:gd name="connsiteY548" fmla="*/ 2286552 h 5481041"/>
                <a:gd name="connsiteX549" fmla="*/ 4547919 w 5608794"/>
                <a:gd name="connsiteY549" fmla="*/ 2228803 h 5481041"/>
                <a:gd name="connsiteX550" fmla="*/ 4413170 w 5608794"/>
                <a:gd name="connsiteY550" fmla="*/ 2248053 h 5481041"/>
                <a:gd name="connsiteX551" fmla="*/ 4316921 w 5608794"/>
                <a:gd name="connsiteY551" fmla="*/ 2190303 h 5481041"/>
                <a:gd name="connsiteX552" fmla="*/ 4278421 w 5608794"/>
                <a:gd name="connsiteY552" fmla="*/ 2228803 h 5481041"/>
                <a:gd name="connsiteX553" fmla="*/ 4259171 w 5608794"/>
                <a:gd name="connsiteY553" fmla="*/ 2209554 h 5481041"/>
                <a:gd name="connsiteX554" fmla="*/ 4355421 w 5608794"/>
                <a:gd name="connsiteY554" fmla="*/ 2113305 h 5481041"/>
                <a:gd name="connsiteX555" fmla="*/ 4393921 w 5608794"/>
                <a:gd name="connsiteY555" fmla="*/ 2151805 h 5481041"/>
                <a:gd name="connsiteX556" fmla="*/ 4490169 w 5608794"/>
                <a:gd name="connsiteY556" fmla="*/ 2151805 h 5481041"/>
                <a:gd name="connsiteX557" fmla="*/ 4547919 w 5608794"/>
                <a:gd name="connsiteY557" fmla="*/ 2113305 h 5481041"/>
                <a:gd name="connsiteX558" fmla="*/ 4586419 w 5608794"/>
                <a:gd name="connsiteY558" fmla="*/ 2171054 h 5481041"/>
                <a:gd name="connsiteX559" fmla="*/ 4663418 w 5608794"/>
                <a:gd name="connsiteY559" fmla="*/ 2190303 h 5481041"/>
                <a:gd name="connsiteX560" fmla="*/ 4701918 w 5608794"/>
                <a:gd name="connsiteY560" fmla="*/ 2209553 h 5481041"/>
                <a:gd name="connsiteX561" fmla="*/ 4836668 w 5608794"/>
                <a:gd name="connsiteY561" fmla="*/ 2209553 h 5481041"/>
                <a:gd name="connsiteX562" fmla="*/ 4875168 w 5608794"/>
                <a:gd name="connsiteY562" fmla="*/ 2248053 h 5481041"/>
                <a:gd name="connsiteX563" fmla="*/ 4971417 w 5608794"/>
                <a:gd name="connsiteY563" fmla="*/ 2190303 h 5481041"/>
                <a:gd name="connsiteX564" fmla="*/ 5009917 w 5608794"/>
                <a:gd name="connsiteY564" fmla="*/ 2248053 h 5481041"/>
                <a:gd name="connsiteX565" fmla="*/ 5163918 w 5608794"/>
                <a:gd name="connsiteY565" fmla="*/ 2305802 h 5481041"/>
                <a:gd name="connsiteX566" fmla="*/ 5009917 w 5608794"/>
                <a:gd name="connsiteY566" fmla="*/ 2305802 h 5481041"/>
                <a:gd name="connsiteX567" fmla="*/ 4952168 w 5608794"/>
                <a:gd name="connsiteY567" fmla="*/ 2305802 h 5481041"/>
                <a:gd name="connsiteX568" fmla="*/ 4721171 w 5608794"/>
                <a:gd name="connsiteY568" fmla="*/ 2305802 h 5481041"/>
                <a:gd name="connsiteX569" fmla="*/ 4663421 w 5608794"/>
                <a:gd name="connsiteY569" fmla="*/ 2286552 h 5481041"/>
                <a:gd name="connsiteX570" fmla="*/ 4586422 w 5608794"/>
                <a:gd name="connsiteY570" fmla="*/ 2267303 h 5481041"/>
                <a:gd name="connsiteX571" fmla="*/ 4567172 w 5608794"/>
                <a:gd name="connsiteY571" fmla="*/ 2286552 h 5481041"/>
                <a:gd name="connsiteX572" fmla="*/ 4336172 w 5608794"/>
                <a:gd name="connsiteY572" fmla="*/ 1920805 h 5481041"/>
                <a:gd name="connsiteX573" fmla="*/ 4278423 w 5608794"/>
                <a:gd name="connsiteY573" fmla="*/ 1940055 h 5481041"/>
                <a:gd name="connsiteX574" fmla="*/ 4259173 w 5608794"/>
                <a:gd name="connsiteY574" fmla="*/ 1959304 h 5481041"/>
                <a:gd name="connsiteX575" fmla="*/ 4239924 w 5608794"/>
                <a:gd name="connsiteY575" fmla="*/ 1978554 h 5481041"/>
                <a:gd name="connsiteX576" fmla="*/ 4220675 w 5608794"/>
                <a:gd name="connsiteY576" fmla="*/ 1978554 h 5481041"/>
                <a:gd name="connsiteX577" fmla="*/ 4124425 w 5608794"/>
                <a:gd name="connsiteY577" fmla="*/ 2036303 h 5481041"/>
                <a:gd name="connsiteX578" fmla="*/ 3989675 w 5608794"/>
                <a:gd name="connsiteY578" fmla="*/ 2017054 h 5481041"/>
                <a:gd name="connsiteX579" fmla="*/ 3951176 w 5608794"/>
                <a:gd name="connsiteY579" fmla="*/ 2055553 h 5481041"/>
                <a:gd name="connsiteX580" fmla="*/ 3874176 w 5608794"/>
                <a:gd name="connsiteY580" fmla="*/ 2074803 h 5481041"/>
                <a:gd name="connsiteX581" fmla="*/ 3797176 w 5608794"/>
                <a:gd name="connsiteY581" fmla="*/ 2094052 h 5481041"/>
                <a:gd name="connsiteX582" fmla="*/ 3585430 w 5608794"/>
                <a:gd name="connsiteY582" fmla="*/ 2094052 h 5481041"/>
                <a:gd name="connsiteX583" fmla="*/ 3508431 w 5608794"/>
                <a:gd name="connsiteY583" fmla="*/ 2113302 h 5481041"/>
                <a:gd name="connsiteX584" fmla="*/ 3373681 w 5608794"/>
                <a:gd name="connsiteY584" fmla="*/ 2094052 h 5481041"/>
                <a:gd name="connsiteX585" fmla="*/ 3527682 w 5608794"/>
                <a:gd name="connsiteY585" fmla="*/ 2036303 h 5481041"/>
                <a:gd name="connsiteX586" fmla="*/ 3566182 w 5608794"/>
                <a:gd name="connsiteY586" fmla="*/ 1978554 h 5481041"/>
                <a:gd name="connsiteX587" fmla="*/ 3662431 w 5608794"/>
                <a:gd name="connsiteY587" fmla="*/ 2036303 h 5481041"/>
                <a:gd name="connsiteX588" fmla="*/ 3700931 w 5608794"/>
                <a:gd name="connsiteY588" fmla="*/ 1997803 h 5481041"/>
                <a:gd name="connsiteX589" fmla="*/ 3816430 w 5608794"/>
                <a:gd name="connsiteY589" fmla="*/ 1997803 h 5481041"/>
                <a:gd name="connsiteX590" fmla="*/ 3874179 w 5608794"/>
                <a:gd name="connsiteY590" fmla="*/ 1978554 h 5481041"/>
                <a:gd name="connsiteX591" fmla="*/ 3951179 w 5608794"/>
                <a:gd name="connsiteY591" fmla="*/ 1959304 h 5481041"/>
                <a:gd name="connsiteX592" fmla="*/ 3989678 w 5608794"/>
                <a:gd name="connsiteY592" fmla="*/ 1901555 h 5481041"/>
                <a:gd name="connsiteX593" fmla="*/ 4047428 w 5608794"/>
                <a:gd name="connsiteY593" fmla="*/ 1940055 h 5481041"/>
                <a:gd name="connsiteX594" fmla="*/ 4143677 w 5608794"/>
                <a:gd name="connsiteY594" fmla="*/ 1940055 h 5481041"/>
                <a:gd name="connsiteX595" fmla="*/ 4182177 w 5608794"/>
                <a:gd name="connsiteY595" fmla="*/ 1901555 h 5481041"/>
                <a:gd name="connsiteX596" fmla="*/ 4336178 w 5608794"/>
                <a:gd name="connsiteY596" fmla="*/ 1920804 h 5481041"/>
                <a:gd name="connsiteX597" fmla="*/ 4374672 w 5608794"/>
                <a:gd name="connsiteY597" fmla="*/ 1940055 h 5481041"/>
                <a:gd name="connsiteX598" fmla="*/ 4374672 w 5608794"/>
                <a:gd name="connsiteY598" fmla="*/ 1959304 h 5481041"/>
                <a:gd name="connsiteX599" fmla="*/ 5144708 w 5608794"/>
                <a:gd name="connsiteY599" fmla="*/ 2132557 h 5481041"/>
                <a:gd name="connsiteX600" fmla="*/ 4374672 w 5608794"/>
                <a:gd name="connsiteY600" fmla="*/ 1940063 h 5481041"/>
                <a:gd name="connsiteX601" fmla="*/ 3469886 w 5608794"/>
                <a:gd name="connsiteY601" fmla="*/ 2325053 h 5481041"/>
                <a:gd name="connsiteX602" fmla="*/ 3450637 w 5608794"/>
                <a:gd name="connsiteY602" fmla="*/ 2305804 h 5481041"/>
                <a:gd name="connsiteX603" fmla="*/ 3277384 w 5608794"/>
                <a:gd name="connsiteY603" fmla="*/ 2402053 h 5481041"/>
                <a:gd name="connsiteX604" fmla="*/ 3277384 w 5608794"/>
                <a:gd name="connsiteY604" fmla="*/ 2459802 h 5481041"/>
                <a:gd name="connsiteX605" fmla="*/ 3469878 w 5608794"/>
                <a:gd name="connsiteY605" fmla="*/ 2325052 h 5481041"/>
                <a:gd name="connsiteX606" fmla="*/ 3007892 w 5608794"/>
                <a:gd name="connsiteY606" fmla="*/ 2921836 h 5481041"/>
                <a:gd name="connsiteX607" fmla="*/ 2988643 w 5608794"/>
                <a:gd name="connsiteY607" fmla="*/ 2787087 h 5481041"/>
                <a:gd name="connsiteX608" fmla="*/ 2853893 w 5608794"/>
                <a:gd name="connsiteY608" fmla="*/ 2844836 h 5481041"/>
                <a:gd name="connsiteX609" fmla="*/ 3027145 w 5608794"/>
                <a:gd name="connsiteY609" fmla="*/ 2941085 h 5481041"/>
                <a:gd name="connsiteX610" fmla="*/ 2391858 w 5608794"/>
                <a:gd name="connsiteY610" fmla="*/ 2844837 h 5481041"/>
                <a:gd name="connsiteX611" fmla="*/ 2430357 w 5608794"/>
                <a:gd name="connsiteY611" fmla="*/ 2864086 h 5481041"/>
                <a:gd name="connsiteX612" fmla="*/ 2218612 w 5608794"/>
                <a:gd name="connsiteY612" fmla="*/ 2998836 h 5481041"/>
                <a:gd name="connsiteX613" fmla="*/ 2391864 w 5608794"/>
                <a:gd name="connsiteY613" fmla="*/ 2844835 h 5481041"/>
                <a:gd name="connsiteX614" fmla="*/ 2757604 w 5608794"/>
                <a:gd name="connsiteY614" fmla="*/ 2883337 h 5481041"/>
                <a:gd name="connsiteX615" fmla="*/ 2815354 w 5608794"/>
                <a:gd name="connsiteY615" fmla="*/ 2883337 h 5481041"/>
                <a:gd name="connsiteX616" fmla="*/ 3104105 w 5608794"/>
                <a:gd name="connsiteY616" fmla="*/ 3075831 h 5481041"/>
                <a:gd name="connsiteX617" fmla="*/ 2757609 w 5608794"/>
                <a:gd name="connsiteY617" fmla="*/ 2883337 h 5481041"/>
                <a:gd name="connsiteX618" fmla="*/ 3681632 w 5608794"/>
                <a:gd name="connsiteY618" fmla="*/ 3942114 h 5481041"/>
                <a:gd name="connsiteX619" fmla="*/ 3084848 w 5608794"/>
                <a:gd name="connsiteY619" fmla="*/ 3730368 h 5481041"/>
                <a:gd name="connsiteX620" fmla="*/ 2642106 w 5608794"/>
                <a:gd name="connsiteY620" fmla="*/ 4173111 h 5481041"/>
                <a:gd name="connsiteX621" fmla="*/ 2796107 w 5608794"/>
                <a:gd name="connsiteY621" fmla="*/ 4096111 h 5481041"/>
                <a:gd name="connsiteX622" fmla="*/ 2853856 w 5608794"/>
                <a:gd name="connsiteY622" fmla="*/ 4115361 h 5481041"/>
                <a:gd name="connsiteX623" fmla="*/ 2950105 w 5608794"/>
                <a:gd name="connsiteY623" fmla="*/ 4076861 h 5481041"/>
                <a:gd name="connsiteX624" fmla="*/ 2988605 w 5608794"/>
                <a:gd name="connsiteY624" fmla="*/ 4038361 h 5481041"/>
                <a:gd name="connsiteX625" fmla="*/ 3046355 w 5608794"/>
                <a:gd name="connsiteY625" fmla="*/ 4057610 h 5481041"/>
                <a:gd name="connsiteX626" fmla="*/ 3123354 w 5608794"/>
                <a:gd name="connsiteY626" fmla="*/ 4038361 h 5481041"/>
                <a:gd name="connsiteX627" fmla="*/ 3161854 w 5608794"/>
                <a:gd name="connsiteY627" fmla="*/ 4057610 h 5481041"/>
                <a:gd name="connsiteX628" fmla="*/ 3296604 w 5608794"/>
                <a:gd name="connsiteY628" fmla="*/ 3999861 h 5481041"/>
                <a:gd name="connsiteX629" fmla="*/ 3335104 w 5608794"/>
                <a:gd name="connsiteY629" fmla="*/ 4019110 h 5481041"/>
                <a:gd name="connsiteX630" fmla="*/ 3412103 w 5608794"/>
                <a:gd name="connsiteY630" fmla="*/ 3942111 h 5481041"/>
                <a:gd name="connsiteX631" fmla="*/ 3469853 w 5608794"/>
                <a:gd name="connsiteY631" fmla="*/ 3980611 h 5481041"/>
                <a:gd name="connsiteX632" fmla="*/ 3623854 w 5608794"/>
                <a:gd name="connsiteY632" fmla="*/ 3961361 h 5481041"/>
                <a:gd name="connsiteX633" fmla="*/ 3489104 w 5608794"/>
                <a:gd name="connsiteY633" fmla="*/ 4019110 h 5481041"/>
                <a:gd name="connsiteX634" fmla="*/ 3431355 w 5608794"/>
                <a:gd name="connsiteY634" fmla="*/ 4038360 h 5481041"/>
                <a:gd name="connsiteX635" fmla="*/ 3219609 w 5608794"/>
                <a:gd name="connsiteY635" fmla="*/ 4134609 h 5481041"/>
                <a:gd name="connsiteX636" fmla="*/ 3161860 w 5608794"/>
                <a:gd name="connsiteY636" fmla="*/ 4134609 h 5481041"/>
                <a:gd name="connsiteX637" fmla="*/ 3084860 w 5608794"/>
                <a:gd name="connsiteY637" fmla="*/ 4153859 h 5481041"/>
                <a:gd name="connsiteX638" fmla="*/ 3027111 w 5608794"/>
                <a:gd name="connsiteY638" fmla="*/ 4134609 h 5481041"/>
                <a:gd name="connsiteX639" fmla="*/ 2911613 w 5608794"/>
                <a:gd name="connsiteY639" fmla="*/ 4192358 h 5481041"/>
                <a:gd name="connsiteX640" fmla="*/ 2796114 w 5608794"/>
                <a:gd name="connsiteY640" fmla="*/ 4173109 h 5481041"/>
                <a:gd name="connsiteX641" fmla="*/ 2776865 w 5608794"/>
                <a:gd name="connsiteY641" fmla="*/ 4230858 h 5481041"/>
                <a:gd name="connsiteX642" fmla="*/ 2699865 w 5608794"/>
                <a:gd name="connsiteY642" fmla="*/ 4192358 h 5481041"/>
                <a:gd name="connsiteX643" fmla="*/ 2642116 w 5608794"/>
                <a:gd name="connsiteY643" fmla="*/ 4192358 h 5481041"/>
                <a:gd name="connsiteX644" fmla="*/ 3681691 w 5608794"/>
                <a:gd name="connsiteY644" fmla="*/ 3942110 h 5481041"/>
                <a:gd name="connsiteX645" fmla="*/ 3546882 w 5608794"/>
                <a:gd name="connsiteY645" fmla="*/ 3807364 h 5481041"/>
                <a:gd name="connsiteX646" fmla="*/ 2699850 w 5608794"/>
                <a:gd name="connsiteY646" fmla="*/ 4096115 h 5481041"/>
                <a:gd name="connsiteX647" fmla="*/ 3546882 w 5608794"/>
                <a:gd name="connsiteY647" fmla="*/ 3807364 h 5481041"/>
                <a:gd name="connsiteX648" fmla="*/ 1082802 w 5608794"/>
                <a:gd name="connsiteY648" fmla="*/ 4019110 h 5481041"/>
                <a:gd name="connsiteX649" fmla="*/ 1352302 w 5608794"/>
                <a:gd name="connsiteY649" fmla="*/ 3460829 h 5481041"/>
                <a:gd name="connsiteX650" fmla="*/ 1987588 w 5608794"/>
                <a:gd name="connsiteY650" fmla="*/ 3460829 h 5481041"/>
                <a:gd name="connsiteX651" fmla="*/ 1814335 w 5608794"/>
                <a:gd name="connsiteY651" fmla="*/ 3518578 h 5481041"/>
                <a:gd name="connsiteX652" fmla="*/ 1795086 w 5608794"/>
                <a:gd name="connsiteY652" fmla="*/ 3576328 h 5481041"/>
                <a:gd name="connsiteX653" fmla="*/ 1698837 w 5608794"/>
                <a:gd name="connsiteY653" fmla="*/ 3614828 h 5481041"/>
                <a:gd name="connsiteX654" fmla="*/ 1641088 w 5608794"/>
                <a:gd name="connsiteY654" fmla="*/ 3614828 h 5481041"/>
                <a:gd name="connsiteX655" fmla="*/ 1621838 w 5608794"/>
                <a:gd name="connsiteY655" fmla="*/ 3672577 h 5481041"/>
                <a:gd name="connsiteX656" fmla="*/ 1544838 w 5608794"/>
                <a:gd name="connsiteY656" fmla="*/ 3711077 h 5481041"/>
                <a:gd name="connsiteX657" fmla="*/ 1525589 w 5608794"/>
                <a:gd name="connsiteY657" fmla="*/ 3749577 h 5481041"/>
                <a:gd name="connsiteX658" fmla="*/ 1390839 w 5608794"/>
                <a:gd name="connsiteY658" fmla="*/ 3788076 h 5481041"/>
                <a:gd name="connsiteX659" fmla="*/ 1390839 w 5608794"/>
                <a:gd name="connsiteY659" fmla="*/ 3845826 h 5481041"/>
                <a:gd name="connsiteX660" fmla="*/ 1275341 w 5608794"/>
                <a:gd name="connsiteY660" fmla="*/ 3826576 h 5481041"/>
                <a:gd name="connsiteX661" fmla="*/ 1256091 w 5608794"/>
                <a:gd name="connsiteY661" fmla="*/ 3903576 h 5481041"/>
                <a:gd name="connsiteX662" fmla="*/ 1140593 w 5608794"/>
                <a:gd name="connsiteY662" fmla="*/ 3999825 h 5481041"/>
                <a:gd name="connsiteX663" fmla="*/ 1275343 w 5608794"/>
                <a:gd name="connsiteY663" fmla="*/ 3961325 h 5481041"/>
                <a:gd name="connsiteX664" fmla="*/ 1313842 w 5608794"/>
                <a:gd name="connsiteY664" fmla="*/ 3922825 h 5481041"/>
                <a:gd name="connsiteX665" fmla="*/ 1525588 w 5608794"/>
                <a:gd name="connsiteY665" fmla="*/ 3845826 h 5481041"/>
                <a:gd name="connsiteX666" fmla="*/ 1583337 w 5608794"/>
                <a:gd name="connsiteY666" fmla="*/ 3807326 h 5481041"/>
                <a:gd name="connsiteX667" fmla="*/ 1660337 w 5608794"/>
                <a:gd name="connsiteY667" fmla="*/ 3768826 h 5481041"/>
                <a:gd name="connsiteX668" fmla="*/ 1679586 w 5608794"/>
                <a:gd name="connsiteY668" fmla="*/ 3711077 h 5481041"/>
                <a:gd name="connsiteX669" fmla="*/ 1795085 w 5608794"/>
                <a:gd name="connsiteY669" fmla="*/ 3672577 h 5481041"/>
                <a:gd name="connsiteX670" fmla="*/ 1872085 w 5608794"/>
                <a:gd name="connsiteY670" fmla="*/ 3576328 h 5481041"/>
                <a:gd name="connsiteX671" fmla="*/ 1929834 w 5608794"/>
                <a:gd name="connsiteY671" fmla="*/ 3614828 h 5481041"/>
                <a:gd name="connsiteX672" fmla="*/ 1949083 w 5608794"/>
                <a:gd name="connsiteY672" fmla="*/ 3518578 h 5481041"/>
                <a:gd name="connsiteX673" fmla="*/ 2006833 w 5608794"/>
                <a:gd name="connsiteY673" fmla="*/ 3480079 h 5481041"/>
                <a:gd name="connsiteX674" fmla="*/ 1082805 w 5608794"/>
                <a:gd name="connsiteY674" fmla="*/ 4019078 h 5481041"/>
                <a:gd name="connsiteX675" fmla="*/ 1082802 w 5608794"/>
                <a:gd name="connsiteY675" fmla="*/ 3845857 h 5481041"/>
                <a:gd name="connsiteX676" fmla="*/ 1891331 w 5608794"/>
                <a:gd name="connsiteY676" fmla="*/ 3441607 h 5481041"/>
                <a:gd name="connsiteX677" fmla="*/ 1082802 w 5608794"/>
                <a:gd name="connsiteY677" fmla="*/ 3845857 h 548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</a:cxnLst>
              <a:rect l="l" t="t" r="r" b="b"/>
              <a:pathLst>
                <a:path w="5608794" h="5481041">
                  <a:moveTo>
                    <a:pt x="5221795" y="2305762"/>
                  </a:moveTo>
                  <a:cubicBezTo>
                    <a:pt x="5241045" y="2132509"/>
                    <a:pt x="5087046" y="1940015"/>
                    <a:pt x="4759801" y="1882261"/>
                  </a:cubicBezTo>
                  <a:cubicBezTo>
                    <a:pt x="4586549" y="1843761"/>
                    <a:pt x="4451799" y="1863011"/>
                    <a:pt x="4355552" y="1901510"/>
                  </a:cubicBezTo>
                  <a:cubicBezTo>
                    <a:pt x="4317052" y="1747509"/>
                    <a:pt x="4163057" y="1632010"/>
                    <a:pt x="3874306" y="1651262"/>
                  </a:cubicBezTo>
                  <a:cubicBezTo>
                    <a:pt x="4086052" y="1497260"/>
                    <a:pt x="4240053" y="1266263"/>
                    <a:pt x="4105303" y="1092981"/>
                  </a:cubicBezTo>
                  <a:cubicBezTo>
                    <a:pt x="4009054" y="938980"/>
                    <a:pt x="3758808" y="900487"/>
                    <a:pt x="3470017" y="1054481"/>
                  </a:cubicBezTo>
                  <a:cubicBezTo>
                    <a:pt x="3277523" y="1150730"/>
                    <a:pt x="3181266" y="1285478"/>
                    <a:pt x="3162015" y="1400977"/>
                  </a:cubicBezTo>
                  <a:cubicBezTo>
                    <a:pt x="3123515" y="1323977"/>
                    <a:pt x="3065766" y="1266227"/>
                    <a:pt x="2988762" y="1227724"/>
                  </a:cubicBezTo>
                  <a:cubicBezTo>
                    <a:pt x="2834761" y="1189224"/>
                    <a:pt x="2623015" y="1266224"/>
                    <a:pt x="2488265" y="1516475"/>
                  </a:cubicBezTo>
                  <a:cubicBezTo>
                    <a:pt x="2449765" y="1362474"/>
                    <a:pt x="2315013" y="1208473"/>
                    <a:pt x="2026271" y="1150729"/>
                  </a:cubicBezTo>
                  <a:cubicBezTo>
                    <a:pt x="1679776" y="1073729"/>
                    <a:pt x="1467991" y="1227728"/>
                    <a:pt x="1429488" y="1400977"/>
                  </a:cubicBezTo>
                  <a:cubicBezTo>
                    <a:pt x="1660485" y="1458726"/>
                    <a:pt x="1564238" y="1400977"/>
                    <a:pt x="1602741" y="1381727"/>
                  </a:cubicBezTo>
                  <a:cubicBezTo>
                    <a:pt x="1621990" y="1381727"/>
                    <a:pt x="1602741" y="1439477"/>
                    <a:pt x="1641241" y="1420227"/>
                  </a:cubicBezTo>
                  <a:lnTo>
                    <a:pt x="1756739" y="1420227"/>
                  </a:lnTo>
                  <a:cubicBezTo>
                    <a:pt x="1795239" y="1439477"/>
                    <a:pt x="1795239" y="1400978"/>
                    <a:pt x="1814488" y="1400978"/>
                  </a:cubicBezTo>
                  <a:cubicBezTo>
                    <a:pt x="1833738" y="1400978"/>
                    <a:pt x="1795239" y="1439478"/>
                    <a:pt x="1852988" y="1458727"/>
                  </a:cubicBezTo>
                  <a:lnTo>
                    <a:pt x="1929988" y="1458727"/>
                  </a:lnTo>
                  <a:cubicBezTo>
                    <a:pt x="1968487" y="1420227"/>
                    <a:pt x="1949237" y="1477977"/>
                    <a:pt x="1968487" y="1497227"/>
                  </a:cubicBezTo>
                  <a:cubicBezTo>
                    <a:pt x="2122489" y="1535727"/>
                    <a:pt x="2064737" y="1497227"/>
                    <a:pt x="2103237" y="1477978"/>
                  </a:cubicBezTo>
                  <a:cubicBezTo>
                    <a:pt x="2122487" y="1477978"/>
                    <a:pt x="2122487" y="1516477"/>
                    <a:pt x="2141737" y="1516477"/>
                  </a:cubicBezTo>
                  <a:cubicBezTo>
                    <a:pt x="2218737" y="1554977"/>
                    <a:pt x="2218737" y="1458728"/>
                    <a:pt x="2237986" y="1477978"/>
                  </a:cubicBezTo>
                  <a:cubicBezTo>
                    <a:pt x="2257236" y="1477978"/>
                    <a:pt x="2218737" y="1535727"/>
                    <a:pt x="2276486" y="1535727"/>
                  </a:cubicBezTo>
                  <a:cubicBezTo>
                    <a:pt x="2314986" y="1516477"/>
                    <a:pt x="2430488" y="1554976"/>
                    <a:pt x="2449739" y="1574227"/>
                  </a:cubicBezTo>
                  <a:cubicBezTo>
                    <a:pt x="2449739" y="1574227"/>
                    <a:pt x="2430489" y="1574227"/>
                    <a:pt x="2430489" y="1593476"/>
                  </a:cubicBezTo>
                  <a:cubicBezTo>
                    <a:pt x="2353490" y="1574227"/>
                    <a:pt x="2295740" y="1574227"/>
                    <a:pt x="2276488" y="1593476"/>
                  </a:cubicBezTo>
                  <a:cubicBezTo>
                    <a:pt x="2257239" y="1631976"/>
                    <a:pt x="2276488" y="1574227"/>
                    <a:pt x="2218739" y="1574227"/>
                  </a:cubicBezTo>
                  <a:lnTo>
                    <a:pt x="1987742" y="1593476"/>
                  </a:lnTo>
                  <a:cubicBezTo>
                    <a:pt x="1929993" y="1670476"/>
                    <a:pt x="2006991" y="1574227"/>
                    <a:pt x="1929993" y="1554976"/>
                  </a:cubicBezTo>
                  <a:cubicBezTo>
                    <a:pt x="1872243" y="1554976"/>
                    <a:pt x="1872243" y="1535727"/>
                    <a:pt x="1852993" y="1554976"/>
                  </a:cubicBezTo>
                  <a:cubicBezTo>
                    <a:pt x="1795244" y="1612726"/>
                    <a:pt x="1833744" y="1535727"/>
                    <a:pt x="1814493" y="1516476"/>
                  </a:cubicBezTo>
                  <a:cubicBezTo>
                    <a:pt x="1679743" y="1439477"/>
                    <a:pt x="1698995" y="1516476"/>
                    <a:pt x="1679743" y="1516476"/>
                  </a:cubicBezTo>
                  <a:cubicBezTo>
                    <a:pt x="1641243" y="1497227"/>
                    <a:pt x="1737492" y="1477977"/>
                    <a:pt x="1583494" y="1458727"/>
                  </a:cubicBezTo>
                  <a:cubicBezTo>
                    <a:pt x="1564245" y="1458727"/>
                    <a:pt x="1544994" y="1497227"/>
                    <a:pt x="1544994" y="1497227"/>
                  </a:cubicBezTo>
                  <a:cubicBezTo>
                    <a:pt x="1506495" y="1497227"/>
                    <a:pt x="1564244" y="1439478"/>
                    <a:pt x="1487245" y="1439478"/>
                  </a:cubicBezTo>
                  <a:cubicBezTo>
                    <a:pt x="1467996" y="1439478"/>
                    <a:pt x="1448745" y="1420228"/>
                    <a:pt x="1429496" y="1420228"/>
                  </a:cubicBezTo>
                  <a:cubicBezTo>
                    <a:pt x="1410246" y="1516477"/>
                    <a:pt x="1429496" y="1593481"/>
                    <a:pt x="1487245" y="1651225"/>
                  </a:cubicBezTo>
                  <a:cubicBezTo>
                    <a:pt x="1352495" y="1631976"/>
                    <a:pt x="1160001" y="1689725"/>
                    <a:pt x="1006000" y="1882222"/>
                  </a:cubicBezTo>
                  <a:cubicBezTo>
                    <a:pt x="775003" y="2151722"/>
                    <a:pt x="794254" y="2382719"/>
                    <a:pt x="909750" y="2517508"/>
                  </a:cubicBezTo>
                  <a:cubicBezTo>
                    <a:pt x="1063752" y="2690761"/>
                    <a:pt x="1352493" y="2575258"/>
                    <a:pt x="1545036" y="2382758"/>
                  </a:cubicBezTo>
                  <a:cubicBezTo>
                    <a:pt x="1776033" y="2344259"/>
                    <a:pt x="1660535" y="2325009"/>
                    <a:pt x="1699038" y="2305759"/>
                  </a:cubicBezTo>
                  <a:cubicBezTo>
                    <a:pt x="1718287" y="2286509"/>
                    <a:pt x="1718287" y="2344259"/>
                    <a:pt x="1756787" y="2325008"/>
                  </a:cubicBezTo>
                  <a:cubicBezTo>
                    <a:pt x="1776036" y="2305759"/>
                    <a:pt x="1814536" y="2286508"/>
                    <a:pt x="1853036" y="2286508"/>
                  </a:cubicBezTo>
                  <a:cubicBezTo>
                    <a:pt x="1872285" y="2267259"/>
                    <a:pt x="1872285" y="2248009"/>
                    <a:pt x="1891536" y="2228759"/>
                  </a:cubicBezTo>
                  <a:cubicBezTo>
                    <a:pt x="1910785" y="2228759"/>
                    <a:pt x="1872286" y="2267259"/>
                    <a:pt x="1949285" y="2267259"/>
                  </a:cubicBezTo>
                  <a:lnTo>
                    <a:pt x="2007034" y="2248010"/>
                  </a:lnTo>
                  <a:cubicBezTo>
                    <a:pt x="2045534" y="2190260"/>
                    <a:pt x="2045534" y="2248010"/>
                    <a:pt x="2064784" y="2248010"/>
                  </a:cubicBezTo>
                  <a:cubicBezTo>
                    <a:pt x="2238036" y="2248010"/>
                    <a:pt x="2161033" y="2209510"/>
                    <a:pt x="2199534" y="2190260"/>
                  </a:cubicBezTo>
                  <a:cubicBezTo>
                    <a:pt x="2199534" y="2190260"/>
                    <a:pt x="2218783" y="2228760"/>
                    <a:pt x="2238033" y="2228760"/>
                  </a:cubicBezTo>
                  <a:cubicBezTo>
                    <a:pt x="2334283" y="2209511"/>
                    <a:pt x="2295783" y="2132511"/>
                    <a:pt x="2315033" y="2132511"/>
                  </a:cubicBezTo>
                  <a:cubicBezTo>
                    <a:pt x="2334283" y="2132511"/>
                    <a:pt x="2315033" y="2190260"/>
                    <a:pt x="2372782" y="2171011"/>
                  </a:cubicBezTo>
                  <a:cubicBezTo>
                    <a:pt x="2392032" y="2171011"/>
                    <a:pt x="2430532" y="2151762"/>
                    <a:pt x="2469032" y="2151762"/>
                  </a:cubicBezTo>
                  <a:lnTo>
                    <a:pt x="2488281" y="2171011"/>
                  </a:lnTo>
                  <a:cubicBezTo>
                    <a:pt x="2449781" y="2190260"/>
                    <a:pt x="2411281" y="2209511"/>
                    <a:pt x="2392032" y="2228760"/>
                  </a:cubicBezTo>
                  <a:cubicBezTo>
                    <a:pt x="2392032" y="2286509"/>
                    <a:pt x="2392032" y="2209511"/>
                    <a:pt x="2334283" y="2228760"/>
                  </a:cubicBezTo>
                  <a:lnTo>
                    <a:pt x="2122537" y="2325009"/>
                  </a:lnTo>
                  <a:cubicBezTo>
                    <a:pt x="2103288" y="2440508"/>
                    <a:pt x="2141786" y="2325009"/>
                    <a:pt x="2064788" y="2325009"/>
                  </a:cubicBezTo>
                  <a:cubicBezTo>
                    <a:pt x="2007038" y="2344259"/>
                    <a:pt x="1987788" y="2325009"/>
                    <a:pt x="1987788" y="2363509"/>
                  </a:cubicBezTo>
                  <a:cubicBezTo>
                    <a:pt x="1949288" y="2421258"/>
                    <a:pt x="1968539" y="2344260"/>
                    <a:pt x="1930039" y="2344260"/>
                  </a:cubicBezTo>
                  <a:cubicBezTo>
                    <a:pt x="1776037" y="2325010"/>
                    <a:pt x="1833790" y="2382759"/>
                    <a:pt x="1814540" y="2382759"/>
                  </a:cubicBezTo>
                  <a:cubicBezTo>
                    <a:pt x="1776040" y="2402009"/>
                    <a:pt x="1853040" y="2325010"/>
                    <a:pt x="1699042" y="2382759"/>
                  </a:cubicBezTo>
                  <a:cubicBezTo>
                    <a:pt x="1679792" y="2382759"/>
                    <a:pt x="1679792" y="2421259"/>
                    <a:pt x="1679792" y="2440509"/>
                  </a:cubicBezTo>
                  <a:cubicBezTo>
                    <a:pt x="1660543" y="2440509"/>
                    <a:pt x="1679792" y="2363509"/>
                    <a:pt x="1602793" y="2382759"/>
                  </a:cubicBezTo>
                  <a:cubicBezTo>
                    <a:pt x="1583543" y="2402009"/>
                    <a:pt x="1564293" y="2382759"/>
                    <a:pt x="1545043" y="2402009"/>
                  </a:cubicBezTo>
                  <a:cubicBezTo>
                    <a:pt x="1545043" y="2440509"/>
                    <a:pt x="1564293" y="2479009"/>
                    <a:pt x="1583543" y="2517508"/>
                  </a:cubicBezTo>
                  <a:cubicBezTo>
                    <a:pt x="1294792" y="2575257"/>
                    <a:pt x="1179293" y="2767756"/>
                    <a:pt x="1179293" y="2921757"/>
                  </a:cubicBezTo>
                  <a:cubicBezTo>
                    <a:pt x="1217793" y="3287504"/>
                    <a:pt x="1853072" y="3287504"/>
                    <a:pt x="2122572" y="3056507"/>
                  </a:cubicBezTo>
                  <a:cubicBezTo>
                    <a:pt x="2353569" y="3114256"/>
                    <a:pt x="2257322" y="3056507"/>
                    <a:pt x="2315067" y="3037258"/>
                  </a:cubicBezTo>
                  <a:cubicBezTo>
                    <a:pt x="2315067" y="3037258"/>
                    <a:pt x="2315067" y="3095007"/>
                    <a:pt x="2353566" y="3075758"/>
                  </a:cubicBezTo>
                  <a:cubicBezTo>
                    <a:pt x="2372816" y="3075758"/>
                    <a:pt x="2411316" y="3075758"/>
                    <a:pt x="2449816" y="3095007"/>
                  </a:cubicBezTo>
                  <a:cubicBezTo>
                    <a:pt x="2488315" y="3095007"/>
                    <a:pt x="2488315" y="3056507"/>
                    <a:pt x="2507564" y="3056507"/>
                  </a:cubicBezTo>
                  <a:cubicBezTo>
                    <a:pt x="2526814" y="3056507"/>
                    <a:pt x="2488315" y="3095007"/>
                    <a:pt x="2546064" y="3114256"/>
                  </a:cubicBezTo>
                  <a:lnTo>
                    <a:pt x="2623064" y="3114256"/>
                  </a:lnTo>
                  <a:cubicBezTo>
                    <a:pt x="2661564" y="3075756"/>
                    <a:pt x="2642313" y="3133506"/>
                    <a:pt x="2661564" y="3152756"/>
                  </a:cubicBezTo>
                  <a:cubicBezTo>
                    <a:pt x="2815565" y="3191256"/>
                    <a:pt x="2777062" y="3152756"/>
                    <a:pt x="2796314" y="3133507"/>
                  </a:cubicBezTo>
                  <a:cubicBezTo>
                    <a:pt x="2815563" y="3133507"/>
                    <a:pt x="2815563" y="3172007"/>
                    <a:pt x="2834814" y="3172007"/>
                  </a:cubicBezTo>
                  <a:cubicBezTo>
                    <a:pt x="2931063" y="3210506"/>
                    <a:pt x="2911813" y="3114257"/>
                    <a:pt x="2931063" y="3133507"/>
                  </a:cubicBezTo>
                  <a:cubicBezTo>
                    <a:pt x="2950312" y="3133507"/>
                    <a:pt x="2911813" y="3191256"/>
                    <a:pt x="2969562" y="3191256"/>
                  </a:cubicBezTo>
                  <a:cubicBezTo>
                    <a:pt x="3027312" y="3172007"/>
                    <a:pt x="3239063" y="3229756"/>
                    <a:pt x="3123564" y="3249005"/>
                  </a:cubicBezTo>
                  <a:cubicBezTo>
                    <a:pt x="3046564" y="3249005"/>
                    <a:pt x="2988814" y="3229756"/>
                    <a:pt x="2969562" y="3249005"/>
                  </a:cubicBezTo>
                  <a:cubicBezTo>
                    <a:pt x="2950313" y="3287505"/>
                    <a:pt x="2969562" y="3229756"/>
                    <a:pt x="2911813" y="3229756"/>
                  </a:cubicBezTo>
                  <a:lnTo>
                    <a:pt x="2680816" y="3249005"/>
                  </a:lnTo>
                  <a:cubicBezTo>
                    <a:pt x="2623067" y="3326005"/>
                    <a:pt x="2700066" y="3229756"/>
                    <a:pt x="2623067" y="3210505"/>
                  </a:cubicBezTo>
                  <a:cubicBezTo>
                    <a:pt x="2565318" y="3210505"/>
                    <a:pt x="2565318" y="3191256"/>
                    <a:pt x="2546067" y="3210505"/>
                  </a:cubicBezTo>
                  <a:cubicBezTo>
                    <a:pt x="2488318" y="3268255"/>
                    <a:pt x="2526818" y="3191256"/>
                    <a:pt x="2507567" y="3172006"/>
                  </a:cubicBezTo>
                  <a:cubicBezTo>
                    <a:pt x="2372818" y="3095006"/>
                    <a:pt x="2392069" y="3191255"/>
                    <a:pt x="2372818" y="3172006"/>
                  </a:cubicBezTo>
                  <a:cubicBezTo>
                    <a:pt x="2334318" y="3172006"/>
                    <a:pt x="2430567" y="3133506"/>
                    <a:pt x="2276569" y="3114256"/>
                  </a:cubicBezTo>
                  <a:cubicBezTo>
                    <a:pt x="2257319" y="3114256"/>
                    <a:pt x="2238069" y="3152756"/>
                    <a:pt x="2238069" y="3152756"/>
                  </a:cubicBezTo>
                  <a:cubicBezTo>
                    <a:pt x="2199569" y="3172006"/>
                    <a:pt x="2276569" y="3095007"/>
                    <a:pt x="2180319" y="3095007"/>
                  </a:cubicBezTo>
                  <a:cubicBezTo>
                    <a:pt x="2161070" y="3095007"/>
                    <a:pt x="2141820" y="3075758"/>
                    <a:pt x="2122570" y="3075758"/>
                  </a:cubicBezTo>
                  <a:cubicBezTo>
                    <a:pt x="2026321" y="3576254"/>
                    <a:pt x="3142845" y="3730295"/>
                    <a:pt x="3181347" y="3249010"/>
                  </a:cubicBezTo>
                  <a:cubicBezTo>
                    <a:pt x="3181347" y="3172010"/>
                    <a:pt x="3162098" y="3114260"/>
                    <a:pt x="3123598" y="3056516"/>
                  </a:cubicBezTo>
                  <a:cubicBezTo>
                    <a:pt x="3219847" y="3095016"/>
                    <a:pt x="3316092" y="3095016"/>
                    <a:pt x="3431601" y="3075765"/>
                  </a:cubicBezTo>
                  <a:cubicBezTo>
                    <a:pt x="3258348" y="3229767"/>
                    <a:pt x="3219855" y="3422261"/>
                    <a:pt x="3277599" y="3557011"/>
                  </a:cubicBezTo>
                  <a:cubicBezTo>
                    <a:pt x="3412350" y="3845762"/>
                    <a:pt x="3912886" y="3691761"/>
                    <a:pt x="4143883" y="3441512"/>
                  </a:cubicBezTo>
                  <a:cubicBezTo>
                    <a:pt x="4336377" y="3711012"/>
                    <a:pt x="5010165" y="3730263"/>
                    <a:pt x="5048668" y="3383763"/>
                  </a:cubicBezTo>
                  <a:cubicBezTo>
                    <a:pt x="5048668" y="3229762"/>
                    <a:pt x="4913918" y="3056519"/>
                    <a:pt x="4625167" y="2998765"/>
                  </a:cubicBezTo>
                  <a:cubicBezTo>
                    <a:pt x="4451915" y="2960265"/>
                    <a:pt x="4297923" y="2979515"/>
                    <a:pt x="4220917" y="3037264"/>
                  </a:cubicBezTo>
                  <a:lnTo>
                    <a:pt x="4201668" y="3018015"/>
                  </a:lnTo>
                  <a:cubicBezTo>
                    <a:pt x="4182418" y="3018015"/>
                    <a:pt x="4182418" y="3037264"/>
                    <a:pt x="4163168" y="3037264"/>
                  </a:cubicBezTo>
                  <a:cubicBezTo>
                    <a:pt x="4105419" y="3075764"/>
                    <a:pt x="4124668" y="3095014"/>
                    <a:pt x="4143919" y="3114264"/>
                  </a:cubicBezTo>
                  <a:lnTo>
                    <a:pt x="4124669" y="3133514"/>
                  </a:lnTo>
                  <a:cubicBezTo>
                    <a:pt x="4124669" y="3133514"/>
                    <a:pt x="4105420" y="3095014"/>
                    <a:pt x="4066920" y="3114264"/>
                  </a:cubicBezTo>
                  <a:cubicBezTo>
                    <a:pt x="3932170" y="3172013"/>
                    <a:pt x="4028420" y="3172013"/>
                    <a:pt x="4009171" y="3191264"/>
                  </a:cubicBezTo>
                  <a:cubicBezTo>
                    <a:pt x="3989921" y="3210513"/>
                    <a:pt x="3989921" y="3133515"/>
                    <a:pt x="3874421" y="3229764"/>
                  </a:cubicBezTo>
                  <a:cubicBezTo>
                    <a:pt x="3855172" y="3268264"/>
                    <a:pt x="3932170" y="3326013"/>
                    <a:pt x="3855172" y="3287513"/>
                  </a:cubicBezTo>
                  <a:cubicBezTo>
                    <a:pt x="3835922" y="3287513"/>
                    <a:pt x="3835922" y="3287513"/>
                    <a:pt x="3797422" y="3326013"/>
                  </a:cubicBezTo>
                  <a:cubicBezTo>
                    <a:pt x="3720423" y="3364513"/>
                    <a:pt x="3835922" y="3422262"/>
                    <a:pt x="3739673" y="3364513"/>
                  </a:cubicBezTo>
                  <a:lnTo>
                    <a:pt x="3527927" y="3441512"/>
                  </a:lnTo>
                  <a:cubicBezTo>
                    <a:pt x="3470178" y="3460762"/>
                    <a:pt x="3508678" y="3518512"/>
                    <a:pt x="3470178" y="3480012"/>
                  </a:cubicBezTo>
                  <a:cubicBezTo>
                    <a:pt x="3450928" y="3460763"/>
                    <a:pt x="3393178" y="3499262"/>
                    <a:pt x="3335428" y="3518512"/>
                  </a:cubicBezTo>
                  <a:cubicBezTo>
                    <a:pt x="3239179" y="3557012"/>
                    <a:pt x="3393177" y="3441512"/>
                    <a:pt x="3450927" y="3422263"/>
                  </a:cubicBezTo>
                  <a:cubicBezTo>
                    <a:pt x="3508676" y="3403013"/>
                    <a:pt x="3450927" y="3364513"/>
                    <a:pt x="3470176" y="3345263"/>
                  </a:cubicBezTo>
                  <a:cubicBezTo>
                    <a:pt x="3489425" y="3345263"/>
                    <a:pt x="3508676" y="3422263"/>
                    <a:pt x="3585674" y="3364513"/>
                  </a:cubicBezTo>
                  <a:cubicBezTo>
                    <a:pt x="3604924" y="3345263"/>
                    <a:pt x="3585674" y="3326013"/>
                    <a:pt x="3604924" y="3326013"/>
                  </a:cubicBezTo>
                  <a:cubicBezTo>
                    <a:pt x="3624173" y="3306763"/>
                    <a:pt x="3604924" y="3383762"/>
                    <a:pt x="3720423" y="3268264"/>
                  </a:cubicBezTo>
                  <a:cubicBezTo>
                    <a:pt x="3739672" y="3268264"/>
                    <a:pt x="3701173" y="3210514"/>
                    <a:pt x="3758922" y="3229764"/>
                  </a:cubicBezTo>
                  <a:lnTo>
                    <a:pt x="3816672" y="3191264"/>
                  </a:lnTo>
                  <a:cubicBezTo>
                    <a:pt x="3874421" y="3152764"/>
                    <a:pt x="3816672" y="3133515"/>
                    <a:pt x="3835921" y="3133515"/>
                  </a:cubicBezTo>
                  <a:cubicBezTo>
                    <a:pt x="3855170" y="3133515"/>
                    <a:pt x="3874421" y="3152764"/>
                    <a:pt x="3893670" y="3133515"/>
                  </a:cubicBezTo>
                  <a:cubicBezTo>
                    <a:pt x="3932170" y="3114265"/>
                    <a:pt x="3970670" y="3114265"/>
                    <a:pt x="4009169" y="3095015"/>
                  </a:cubicBezTo>
                  <a:cubicBezTo>
                    <a:pt x="4047669" y="3095015"/>
                    <a:pt x="4009169" y="3056515"/>
                    <a:pt x="4028418" y="3056515"/>
                  </a:cubicBezTo>
                  <a:cubicBezTo>
                    <a:pt x="4066918" y="3037265"/>
                    <a:pt x="4009169" y="3133515"/>
                    <a:pt x="4201671" y="2998766"/>
                  </a:cubicBezTo>
                  <a:lnTo>
                    <a:pt x="4182421" y="2998766"/>
                  </a:lnTo>
                  <a:cubicBezTo>
                    <a:pt x="4451921" y="2979516"/>
                    <a:pt x="4740702" y="2806271"/>
                    <a:pt x="4779205" y="2594516"/>
                  </a:cubicBezTo>
                  <a:cubicBezTo>
                    <a:pt x="4990950" y="2594516"/>
                    <a:pt x="5202706" y="2517516"/>
                    <a:pt x="5221947" y="2305765"/>
                  </a:cubicBezTo>
                  <a:close/>
                  <a:moveTo>
                    <a:pt x="101123" y="4654333"/>
                  </a:moveTo>
                  <a:cubicBezTo>
                    <a:pt x="235873" y="4538835"/>
                    <a:pt x="466870" y="4538835"/>
                    <a:pt x="736409" y="4750582"/>
                  </a:cubicBezTo>
                  <a:cubicBezTo>
                    <a:pt x="1005908" y="4962328"/>
                    <a:pt x="1025160" y="5231828"/>
                    <a:pt x="928903" y="5366617"/>
                  </a:cubicBezTo>
                  <a:cubicBezTo>
                    <a:pt x="736409" y="5231867"/>
                    <a:pt x="832654" y="5251118"/>
                    <a:pt x="813404" y="5212615"/>
                  </a:cubicBezTo>
                  <a:cubicBezTo>
                    <a:pt x="813404" y="5212615"/>
                    <a:pt x="774904" y="5251115"/>
                    <a:pt x="755655" y="5212615"/>
                  </a:cubicBezTo>
                  <a:cubicBezTo>
                    <a:pt x="736406" y="5174116"/>
                    <a:pt x="717155" y="5154866"/>
                    <a:pt x="697906" y="5135616"/>
                  </a:cubicBezTo>
                  <a:cubicBezTo>
                    <a:pt x="678656" y="5116366"/>
                    <a:pt x="697906" y="5077866"/>
                    <a:pt x="678656" y="5077866"/>
                  </a:cubicBezTo>
                  <a:cubicBezTo>
                    <a:pt x="659407" y="5039367"/>
                    <a:pt x="678656" y="5097116"/>
                    <a:pt x="620907" y="5077866"/>
                  </a:cubicBezTo>
                  <a:lnTo>
                    <a:pt x="563158" y="5020117"/>
                  </a:lnTo>
                  <a:cubicBezTo>
                    <a:pt x="563158" y="4962368"/>
                    <a:pt x="524658" y="5020117"/>
                    <a:pt x="505409" y="5000868"/>
                  </a:cubicBezTo>
                  <a:cubicBezTo>
                    <a:pt x="370659" y="4904619"/>
                    <a:pt x="447659" y="4923868"/>
                    <a:pt x="428409" y="4885369"/>
                  </a:cubicBezTo>
                  <a:lnTo>
                    <a:pt x="389909" y="4904619"/>
                  </a:lnTo>
                  <a:cubicBezTo>
                    <a:pt x="293660" y="4846869"/>
                    <a:pt x="370660" y="4789120"/>
                    <a:pt x="351409" y="4789120"/>
                  </a:cubicBezTo>
                  <a:cubicBezTo>
                    <a:pt x="332160" y="4769871"/>
                    <a:pt x="312910" y="4827620"/>
                    <a:pt x="293660" y="4789120"/>
                  </a:cubicBezTo>
                  <a:cubicBezTo>
                    <a:pt x="255160" y="4731371"/>
                    <a:pt x="81914" y="4615867"/>
                    <a:pt x="158910" y="4712120"/>
                  </a:cubicBezTo>
                  <a:cubicBezTo>
                    <a:pt x="197410" y="4769870"/>
                    <a:pt x="235910" y="4808370"/>
                    <a:pt x="235910" y="4827619"/>
                  </a:cubicBezTo>
                  <a:cubicBezTo>
                    <a:pt x="216660" y="4866119"/>
                    <a:pt x="255159" y="4808370"/>
                    <a:pt x="293659" y="4866119"/>
                  </a:cubicBezTo>
                  <a:lnTo>
                    <a:pt x="428409" y="5039371"/>
                  </a:lnTo>
                  <a:cubicBezTo>
                    <a:pt x="409160" y="5154870"/>
                    <a:pt x="428409" y="5039371"/>
                    <a:pt x="486158" y="5077871"/>
                  </a:cubicBezTo>
                  <a:cubicBezTo>
                    <a:pt x="524658" y="5116371"/>
                    <a:pt x="543907" y="5097121"/>
                    <a:pt x="543907" y="5135621"/>
                  </a:cubicBezTo>
                  <a:cubicBezTo>
                    <a:pt x="543907" y="5212620"/>
                    <a:pt x="563157" y="5135621"/>
                    <a:pt x="601657" y="5135621"/>
                  </a:cubicBezTo>
                  <a:cubicBezTo>
                    <a:pt x="736407" y="5193370"/>
                    <a:pt x="659406" y="5231869"/>
                    <a:pt x="678656" y="5251119"/>
                  </a:cubicBezTo>
                  <a:cubicBezTo>
                    <a:pt x="697907" y="5270368"/>
                    <a:pt x="678656" y="5154870"/>
                    <a:pt x="774906" y="5289619"/>
                  </a:cubicBezTo>
                  <a:cubicBezTo>
                    <a:pt x="794155" y="5308868"/>
                    <a:pt x="774906" y="5328119"/>
                    <a:pt x="774906" y="5347368"/>
                  </a:cubicBezTo>
                  <a:cubicBezTo>
                    <a:pt x="794155" y="5366618"/>
                    <a:pt x="794155" y="5270368"/>
                    <a:pt x="851905" y="5347368"/>
                  </a:cubicBezTo>
                  <a:cubicBezTo>
                    <a:pt x="871155" y="5347368"/>
                    <a:pt x="890405" y="5366618"/>
                    <a:pt x="909655" y="5366618"/>
                  </a:cubicBezTo>
                  <a:cubicBezTo>
                    <a:pt x="582410" y="5770867"/>
                    <a:pt x="-245331" y="5000871"/>
                    <a:pt x="101126" y="4654336"/>
                  </a:cubicBezTo>
                  <a:close/>
                  <a:moveTo>
                    <a:pt x="293617" y="4615833"/>
                  </a:moveTo>
                  <a:cubicBezTo>
                    <a:pt x="582368" y="4615833"/>
                    <a:pt x="1044401" y="4923836"/>
                    <a:pt x="909652" y="5251119"/>
                  </a:cubicBezTo>
                  <a:cubicBezTo>
                    <a:pt x="986651" y="4866121"/>
                    <a:pt x="563156" y="4712119"/>
                    <a:pt x="293617" y="4615833"/>
                  </a:cubicBezTo>
                  <a:close/>
                  <a:moveTo>
                    <a:pt x="813365" y="1227785"/>
                  </a:moveTo>
                  <a:cubicBezTo>
                    <a:pt x="678615" y="1324034"/>
                    <a:pt x="447618" y="1304785"/>
                    <a:pt x="197331" y="1073784"/>
                  </a:cubicBezTo>
                  <a:cubicBezTo>
                    <a:pt x="-52918" y="823535"/>
                    <a:pt x="-33666" y="573287"/>
                    <a:pt x="81832" y="438498"/>
                  </a:cubicBezTo>
                  <a:cubicBezTo>
                    <a:pt x="255085" y="592499"/>
                    <a:pt x="158832" y="553996"/>
                    <a:pt x="178081" y="592499"/>
                  </a:cubicBezTo>
                  <a:cubicBezTo>
                    <a:pt x="178081" y="611748"/>
                    <a:pt x="216581" y="573250"/>
                    <a:pt x="235830" y="611748"/>
                  </a:cubicBezTo>
                  <a:cubicBezTo>
                    <a:pt x="255080" y="650248"/>
                    <a:pt x="274330" y="669498"/>
                    <a:pt x="293580" y="688748"/>
                  </a:cubicBezTo>
                  <a:cubicBezTo>
                    <a:pt x="312829" y="727248"/>
                    <a:pt x="293580" y="746497"/>
                    <a:pt x="293580" y="765748"/>
                  </a:cubicBezTo>
                  <a:cubicBezTo>
                    <a:pt x="312829" y="784997"/>
                    <a:pt x="312829" y="727248"/>
                    <a:pt x="351329" y="765748"/>
                  </a:cubicBezTo>
                  <a:lnTo>
                    <a:pt x="409078" y="823497"/>
                  </a:lnTo>
                  <a:cubicBezTo>
                    <a:pt x="389829" y="881246"/>
                    <a:pt x="428328" y="823497"/>
                    <a:pt x="447578" y="842746"/>
                  </a:cubicBezTo>
                  <a:cubicBezTo>
                    <a:pt x="582328" y="958245"/>
                    <a:pt x="505327" y="938996"/>
                    <a:pt x="524578" y="958245"/>
                  </a:cubicBezTo>
                  <a:cubicBezTo>
                    <a:pt x="524578" y="977494"/>
                    <a:pt x="563078" y="958245"/>
                    <a:pt x="563078" y="958245"/>
                  </a:cubicBezTo>
                  <a:cubicBezTo>
                    <a:pt x="640077" y="1035245"/>
                    <a:pt x="563078" y="1073744"/>
                    <a:pt x="582327" y="1073744"/>
                  </a:cubicBezTo>
                  <a:cubicBezTo>
                    <a:pt x="601576" y="1092993"/>
                    <a:pt x="620827" y="1035244"/>
                    <a:pt x="659327" y="1073744"/>
                  </a:cubicBezTo>
                  <a:cubicBezTo>
                    <a:pt x="678576" y="1131493"/>
                    <a:pt x="832579" y="1266238"/>
                    <a:pt x="774825" y="1169993"/>
                  </a:cubicBezTo>
                  <a:cubicBezTo>
                    <a:pt x="736325" y="1112243"/>
                    <a:pt x="697826" y="1073744"/>
                    <a:pt x="717076" y="1054494"/>
                  </a:cubicBezTo>
                  <a:cubicBezTo>
                    <a:pt x="736325" y="996745"/>
                    <a:pt x="697827" y="1054494"/>
                    <a:pt x="659327" y="1015994"/>
                  </a:cubicBezTo>
                  <a:lnTo>
                    <a:pt x="543828" y="823500"/>
                  </a:lnTo>
                  <a:cubicBezTo>
                    <a:pt x="582328" y="708002"/>
                    <a:pt x="543828" y="823500"/>
                    <a:pt x="486079" y="765751"/>
                  </a:cubicBezTo>
                  <a:cubicBezTo>
                    <a:pt x="447579" y="727251"/>
                    <a:pt x="428330" y="727251"/>
                    <a:pt x="447579" y="708002"/>
                  </a:cubicBezTo>
                  <a:cubicBezTo>
                    <a:pt x="447579" y="631002"/>
                    <a:pt x="409079" y="708002"/>
                    <a:pt x="389830" y="688752"/>
                  </a:cubicBezTo>
                  <a:cubicBezTo>
                    <a:pt x="255080" y="631003"/>
                    <a:pt x="351330" y="592503"/>
                    <a:pt x="332081" y="592503"/>
                  </a:cubicBezTo>
                  <a:cubicBezTo>
                    <a:pt x="293581" y="554003"/>
                    <a:pt x="312831" y="669503"/>
                    <a:pt x="216582" y="534754"/>
                  </a:cubicBezTo>
                  <a:cubicBezTo>
                    <a:pt x="197333" y="515504"/>
                    <a:pt x="235831" y="477004"/>
                    <a:pt x="235831" y="477004"/>
                  </a:cubicBezTo>
                  <a:cubicBezTo>
                    <a:pt x="216582" y="438505"/>
                    <a:pt x="197332" y="534754"/>
                    <a:pt x="139582" y="477004"/>
                  </a:cubicBezTo>
                  <a:cubicBezTo>
                    <a:pt x="139582" y="457755"/>
                    <a:pt x="120333" y="438505"/>
                    <a:pt x="101083" y="438505"/>
                  </a:cubicBezTo>
                  <a:cubicBezTo>
                    <a:pt x="466829" y="72758"/>
                    <a:pt x="1198363" y="939001"/>
                    <a:pt x="813364" y="1227782"/>
                  </a:cubicBezTo>
                  <a:close/>
                  <a:moveTo>
                    <a:pt x="640113" y="1266285"/>
                  </a:moveTo>
                  <a:cubicBezTo>
                    <a:pt x="332110" y="1208536"/>
                    <a:pt x="-72169" y="862035"/>
                    <a:pt x="81832" y="554003"/>
                  </a:cubicBezTo>
                  <a:cubicBezTo>
                    <a:pt x="-33666" y="919750"/>
                    <a:pt x="370583" y="1131535"/>
                    <a:pt x="640113" y="1266285"/>
                  </a:cubicBezTo>
                  <a:close/>
                  <a:moveTo>
                    <a:pt x="5375758" y="5116366"/>
                  </a:moveTo>
                  <a:cubicBezTo>
                    <a:pt x="5375758" y="4962365"/>
                    <a:pt x="5260259" y="4789122"/>
                    <a:pt x="4971508" y="4731368"/>
                  </a:cubicBezTo>
                  <a:cubicBezTo>
                    <a:pt x="4663505" y="4673618"/>
                    <a:pt x="4490263" y="4808367"/>
                    <a:pt x="4451760" y="4943113"/>
                  </a:cubicBezTo>
                  <a:cubicBezTo>
                    <a:pt x="4663505" y="5000863"/>
                    <a:pt x="4586509" y="4943113"/>
                    <a:pt x="4605761" y="4943113"/>
                  </a:cubicBezTo>
                  <a:cubicBezTo>
                    <a:pt x="4625012" y="4943113"/>
                    <a:pt x="4605761" y="4981613"/>
                    <a:pt x="4644261" y="4962363"/>
                  </a:cubicBezTo>
                  <a:cubicBezTo>
                    <a:pt x="4682761" y="4962363"/>
                    <a:pt x="4702010" y="4962363"/>
                    <a:pt x="4740510" y="4981612"/>
                  </a:cubicBezTo>
                  <a:cubicBezTo>
                    <a:pt x="4759759" y="4981612"/>
                    <a:pt x="4779010" y="4943113"/>
                    <a:pt x="4779010" y="4943113"/>
                  </a:cubicBezTo>
                  <a:cubicBezTo>
                    <a:pt x="4817510" y="4943113"/>
                    <a:pt x="4759761" y="4981612"/>
                    <a:pt x="4817510" y="5000862"/>
                  </a:cubicBezTo>
                  <a:lnTo>
                    <a:pt x="4875259" y="5000862"/>
                  </a:lnTo>
                  <a:cubicBezTo>
                    <a:pt x="4913759" y="4962362"/>
                    <a:pt x="4913759" y="5020111"/>
                    <a:pt x="4933008" y="5020111"/>
                  </a:cubicBezTo>
                  <a:cubicBezTo>
                    <a:pt x="5067758" y="5058611"/>
                    <a:pt x="5010008" y="5020111"/>
                    <a:pt x="5048507" y="5020111"/>
                  </a:cubicBezTo>
                  <a:cubicBezTo>
                    <a:pt x="5048507" y="5020111"/>
                    <a:pt x="5048507" y="5058611"/>
                    <a:pt x="5067756" y="5058611"/>
                  </a:cubicBezTo>
                  <a:cubicBezTo>
                    <a:pt x="5144756" y="5077860"/>
                    <a:pt x="5144756" y="5000862"/>
                    <a:pt x="5164005" y="5020111"/>
                  </a:cubicBezTo>
                  <a:cubicBezTo>
                    <a:pt x="5164005" y="5020111"/>
                    <a:pt x="5144756" y="5058611"/>
                    <a:pt x="5183254" y="5058611"/>
                  </a:cubicBezTo>
                  <a:cubicBezTo>
                    <a:pt x="5241004" y="5058611"/>
                    <a:pt x="5414251" y="5097111"/>
                    <a:pt x="5318005" y="5116360"/>
                  </a:cubicBezTo>
                  <a:cubicBezTo>
                    <a:pt x="5260255" y="5116360"/>
                    <a:pt x="5202506" y="5097111"/>
                    <a:pt x="5202506" y="5116360"/>
                  </a:cubicBezTo>
                  <a:cubicBezTo>
                    <a:pt x="5164006" y="5154860"/>
                    <a:pt x="5202506" y="5097111"/>
                    <a:pt x="5144756" y="5097111"/>
                  </a:cubicBezTo>
                  <a:lnTo>
                    <a:pt x="4952263" y="5116360"/>
                  </a:lnTo>
                  <a:cubicBezTo>
                    <a:pt x="4875263" y="5174110"/>
                    <a:pt x="4952263" y="5097111"/>
                    <a:pt x="4894513" y="5077860"/>
                  </a:cubicBezTo>
                  <a:cubicBezTo>
                    <a:pt x="4836764" y="5077860"/>
                    <a:pt x="4836764" y="5058611"/>
                    <a:pt x="4817514" y="5077860"/>
                  </a:cubicBezTo>
                  <a:cubicBezTo>
                    <a:pt x="4759764" y="5116360"/>
                    <a:pt x="4817514" y="5058611"/>
                    <a:pt x="4779014" y="5039361"/>
                  </a:cubicBezTo>
                  <a:cubicBezTo>
                    <a:pt x="4663515" y="4981611"/>
                    <a:pt x="4682765" y="5058610"/>
                    <a:pt x="4682765" y="5058610"/>
                  </a:cubicBezTo>
                  <a:cubicBezTo>
                    <a:pt x="4644265" y="5039361"/>
                    <a:pt x="4721264" y="5000861"/>
                    <a:pt x="4586515" y="5000861"/>
                  </a:cubicBezTo>
                  <a:cubicBezTo>
                    <a:pt x="4567266" y="5000861"/>
                    <a:pt x="4567266" y="5039361"/>
                    <a:pt x="4548016" y="5039361"/>
                  </a:cubicBezTo>
                  <a:cubicBezTo>
                    <a:pt x="4528766" y="5039361"/>
                    <a:pt x="4586515" y="4981611"/>
                    <a:pt x="4509516" y="4981611"/>
                  </a:cubicBezTo>
                  <a:cubicBezTo>
                    <a:pt x="4490266" y="4981611"/>
                    <a:pt x="4471016" y="4962362"/>
                    <a:pt x="4451766" y="4962362"/>
                  </a:cubicBezTo>
                  <a:cubicBezTo>
                    <a:pt x="4374767" y="5405105"/>
                    <a:pt x="5337301" y="5520642"/>
                    <a:pt x="5375794" y="5116363"/>
                  </a:cubicBezTo>
                  <a:close/>
                  <a:moveTo>
                    <a:pt x="5318008" y="4962365"/>
                  </a:moveTo>
                  <a:cubicBezTo>
                    <a:pt x="5144756" y="4769871"/>
                    <a:pt x="4682722" y="4615870"/>
                    <a:pt x="4528731" y="4885365"/>
                  </a:cubicBezTo>
                  <a:cubicBezTo>
                    <a:pt x="4759728" y="4635117"/>
                    <a:pt x="5087012" y="4827616"/>
                    <a:pt x="5318008" y="4962365"/>
                  </a:cubicBezTo>
                  <a:close/>
                  <a:moveTo>
                    <a:pt x="5606760" y="784961"/>
                  </a:moveTo>
                  <a:cubicBezTo>
                    <a:pt x="5626009" y="611708"/>
                    <a:pt x="5510510" y="419214"/>
                    <a:pt x="5183259" y="322967"/>
                  </a:cubicBezTo>
                  <a:cubicBezTo>
                    <a:pt x="4836763" y="226718"/>
                    <a:pt x="4624978" y="342216"/>
                    <a:pt x="4567224" y="515461"/>
                  </a:cubicBezTo>
                  <a:cubicBezTo>
                    <a:pt x="4798221" y="592461"/>
                    <a:pt x="4701974" y="515461"/>
                    <a:pt x="4740477" y="515461"/>
                  </a:cubicBezTo>
                  <a:cubicBezTo>
                    <a:pt x="4759726" y="515461"/>
                    <a:pt x="4740477" y="573210"/>
                    <a:pt x="4778976" y="553961"/>
                  </a:cubicBezTo>
                  <a:cubicBezTo>
                    <a:pt x="4817476" y="553961"/>
                    <a:pt x="4855976" y="573210"/>
                    <a:pt x="4894475" y="573210"/>
                  </a:cubicBezTo>
                  <a:cubicBezTo>
                    <a:pt x="4913725" y="573210"/>
                    <a:pt x="4932975" y="553961"/>
                    <a:pt x="4952224" y="553961"/>
                  </a:cubicBezTo>
                  <a:cubicBezTo>
                    <a:pt x="4971474" y="553961"/>
                    <a:pt x="4913725" y="573210"/>
                    <a:pt x="4990724" y="611710"/>
                  </a:cubicBezTo>
                  <a:lnTo>
                    <a:pt x="5048473" y="611710"/>
                  </a:lnTo>
                  <a:cubicBezTo>
                    <a:pt x="5106223" y="573210"/>
                    <a:pt x="5067723" y="630960"/>
                    <a:pt x="5106223" y="650210"/>
                  </a:cubicBezTo>
                  <a:cubicBezTo>
                    <a:pt x="5240972" y="707959"/>
                    <a:pt x="5202472" y="650210"/>
                    <a:pt x="5240972" y="650210"/>
                  </a:cubicBezTo>
                  <a:cubicBezTo>
                    <a:pt x="5240972" y="650210"/>
                    <a:pt x="5240972" y="688710"/>
                    <a:pt x="5260222" y="688710"/>
                  </a:cubicBezTo>
                  <a:cubicBezTo>
                    <a:pt x="5356471" y="727210"/>
                    <a:pt x="5356471" y="650210"/>
                    <a:pt x="5356471" y="650210"/>
                  </a:cubicBezTo>
                  <a:cubicBezTo>
                    <a:pt x="5375721" y="669459"/>
                    <a:pt x="5337222" y="707959"/>
                    <a:pt x="5394971" y="707959"/>
                  </a:cubicBezTo>
                  <a:cubicBezTo>
                    <a:pt x="5452720" y="707959"/>
                    <a:pt x="5664471" y="784959"/>
                    <a:pt x="5548972" y="784959"/>
                  </a:cubicBezTo>
                  <a:cubicBezTo>
                    <a:pt x="5471972" y="765710"/>
                    <a:pt x="5414222" y="765710"/>
                    <a:pt x="5394971" y="784959"/>
                  </a:cubicBezTo>
                  <a:cubicBezTo>
                    <a:pt x="5375721" y="823459"/>
                    <a:pt x="5394971" y="765710"/>
                    <a:pt x="5337222" y="746459"/>
                  </a:cubicBezTo>
                  <a:lnTo>
                    <a:pt x="5106224" y="746459"/>
                  </a:lnTo>
                  <a:cubicBezTo>
                    <a:pt x="5029225" y="823459"/>
                    <a:pt x="5125474" y="746459"/>
                    <a:pt x="5048475" y="707959"/>
                  </a:cubicBezTo>
                  <a:cubicBezTo>
                    <a:pt x="5009975" y="707959"/>
                    <a:pt x="4990726" y="688710"/>
                    <a:pt x="4971475" y="707959"/>
                  </a:cubicBezTo>
                  <a:cubicBezTo>
                    <a:pt x="4913727" y="746459"/>
                    <a:pt x="4971475" y="669459"/>
                    <a:pt x="4932976" y="650210"/>
                  </a:cubicBezTo>
                  <a:cubicBezTo>
                    <a:pt x="4817477" y="573210"/>
                    <a:pt x="4836726" y="669459"/>
                    <a:pt x="4817477" y="650210"/>
                  </a:cubicBezTo>
                  <a:cubicBezTo>
                    <a:pt x="4778978" y="650210"/>
                    <a:pt x="4875227" y="611710"/>
                    <a:pt x="4721228" y="592461"/>
                  </a:cubicBezTo>
                  <a:cubicBezTo>
                    <a:pt x="4682728" y="592461"/>
                    <a:pt x="4682728" y="630961"/>
                    <a:pt x="4663479" y="630961"/>
                  </a:cubicBezTo>
                  <a:cubicBezTo>
                    <a:pt x="4644230" y="630961"/>
                    <a:pt x="4701979" y="573211"/>
                    <a:pt x="4624979" y="553961"/>
                  </a:cubicBezTo>
                  <a:cubicBezTo>
                    <a:pt x="4605729" y="553961"/>
                    <a:pt x="4586480" y="534712"/>
                    <a:pt x="4567230" y="534712"/>
                  </a:cubicBezTo>
                  <a:cubicBezTo>
                    <a:pt x="4432480" y="1035208"/>
                    <a:pt x="5529760" y="1266245"/>
                    <a:pt x="5606804" y="784960"/>
                  </a:cubicBezTo>
                  <a:close/>
                  <a:moveTo>
                    <a:pt x="5549011" y="611708"/>
                  </a:moveTo>
                  <a:cubicBezTo>
                    <a:pt x="5375758" y="380711"/>
                    <a:pt x="4855980" y="168966"/>
                    <a:pt x="4663476" y="457707"/>
                  </a:cubicBezTo>
                  <a:cubicBezTo>
                    <a:pt x="4932976" y="188207"/>
                    <a:pt x="5298762" y="438458"/>
                    <a:pt x="5549011" y="611708"/>
                  </a:cubicBezTo>
                  <a:close/>
                  <a:moveTo>
                    <a:pt x="3392953" y="130463"/>
                  </a:moveTo>
                  <a:cubicBezTo>
                    <a:pt x="3296704" y="-4287"/>
                    <a:pt x="3065709" y="-62031"/>
                    <a:pt x="2776918" y="91963"/>
                  </a:cubicBezTo>
                  <a:cubicBezTo>
                    <a:pt x="2449674" y="265216"/>
                    <a:pt x="2391920" y="515464"/>
                    <a:pt x="2468916" y="669495"/>
                  </a:cubicBezTo>
                  <a:cubicBezTo>
                    <a:pt x="2680662" y="573246"/>
                    <a:pt x="2584414" y="573246"/>
                    <a:pt x="2603666" y="534745"/>
                  </a:cubicBezTo>
                  <a:cubicBezTo>
                    <a:pt x="2622915" y="534745"/>
                    <a:pt x="2642165" y="573245"/>
                    <a:pt x="2661415" y="553994"/>
                  </a:cubicBezTo>
                  <a:cubicBezTo>
                    <a:pt x="2680665" y="515494"/>
                    <a:pt x="2719164" y="496245"/>
                    <a:pt x="2738415" y="476995"/>
                  </a:cubicBezTo>
                  <a:cubicBezTo>
                    <a:pt x="2776914" y="457745"/>
                    <a:pt x="2757664" y="438495"/>
                    <a:pt x="2757664" y="419245"/>
                  </a:cubicBezTo>
                  <a:cubicBezTo>
                    <a:pt x="2796164" y="399996"/>
                    <a:pt x="2776914" y="457745"/>
                    <a:pt x="2834664" y="438495"/>
                  </a:cubicBezTo>
                  <a:lnTo>
                    <a:pt x="2892413" y="399995"/>
                  </a:lnTo>
                  <a:cubicBezTo>
                    <a:pt x="2892413" y="342246"/>
                    <a:pt x="2930913" y="399995"/>
                    <a:pt x="2950162" y="380746"/>
                  </a:cubicBezTo>
                  <a:cubicBezTo>
                    <a:pt x="3084912" y="322996"/>
                    <a:pt x="3027162" y="322996"/>
                    <a:pt x="3046412" y="303746"/>
                  </a:cubicBezTo>
                  <a:cubicBezTo>
                    <a:pt x="3046412" y="284496"/>
                    <a:pt x="3084911" y="303746"/>
                    <a:pt x="3084911" y="303746"/>
                  </a:cubicBezTo>
                  <a:cubicBezTo>
                    <a:pt x="3181160" y="265246"/>
                    <a:pt x="3123411" y="207497"/>
                    <a:pt x="3142660" y="207497"/>
                  </a:cubicBezTo>
                  <a:cubicBezTo>
                    <a:pt x="3161910" y="188247"/>
                    <a:pt x="3161910" y="245997"/>
                    <a:pt x="3200410" y="226746"/>
                  </a:cubicBezTo>
                  <a:cubicBezTo>
                    <a:pt x="3238909" y="168997"/>
                    <a:pt x="3431407" y="91996"/>
                    <a:pt x="3354411" y="168997"/>
                  </a:cubicBezTo>
                  <a:cubicBezTo>
                    <a:pt x="3296662" y="207497"/>
                    <a:pt x="3238912" y="226746"/>
                    <a:pt x="3258162" y="265246"/>
                  </a:cubicBezTo>
                  <a:cubicBezTo>
                    <a:pt x="3258162" y="322995"/>
                    <a:pt x="3238912" y="245997"/>
                    <a:pt x="3200413" y="284495"/>
                  </a:cubicBezTo>
                  <a:lnTo>
                    <a:pt x="3027160" y="438497"/>
                  </a:lnTo>
                  <a:cubicBezTo>
                    <a:pt x="3027160" y="553995"/>
                    <a:pt x="3027160" y="438497"/>
                    <a:pt x="2969411" y="457746"/>
                  </a:cubicBezTo>
                  <a:cubicBezTo>
                    <a:pt x="2911662" y="496246"/>
                    <a:pt x="2892411" y="476996"/>
                    <a:pt x="2892411" y="515495"/>
                  </a:cubicBezTo>
                  <a:cubicBezTo>
                    <a:pt x="2873162" y="592495"/>
                    <a:pt x="2873162" y="496246"/>
                    <a:pt x="2834662" y="515495"/>
                  </a:cubicBezTo>
                  <a:cubicBezTo>
                    <a:pt x="2699912" y="534745"/>
                    <a:pt x="2757662" y="592495"/>
                    <a:pt x="2738413" y="592495"/>
                  </a:cubicBezTo>
                  <a:cubicBezTo>
                    <a:pt x="2699913" y="611745"/>
                    <a:pt x="2757662" y="515495"/>
                    <a:pt x="2622914" y="611745"/>
                  </a:cubicBezTo>
                  <a:cubicBezTo>
                    <a:pt x="2603665" y="630994"/>
                    <a:pt x="2622914" y="669494"/>
                    <a:pt x="2622914" y="669494"/>
                  </a:cubicBezTo>
                  <a:cubicBezTo>
                    <a:pt x="2603665" y="688743"/>
                    <a:pt x="2603665" y="592494"/>
                    <a:pt x="2545915" y="650244"/>
                  </a:cubicBezTo>
                  <a:cubicBezTo>
                    <a:pt x="2526665" y="669494"/>
                    <a:pt x="2507415" y="669494"/>
                    <a:pt x="2488165" y="688744"/>
                  </a:cubicBezTo>
                  <a:cubicBezTo>
                    <a:pt x="2738414" y="1131487"/>
                    <a:pt x="3681653" y="515492"/>
                    <a:pt x="3392951" y="130464"/>
                  </a:cubicBezTo>
                  <a:close/>
                  <a:moveTo>
                    <a:pt x="3238952" y="34214"/>
                  </a:moveTo>
                  <a:cubicBezTo>
                    <a:pt x="2950201" y="-4286"/>
                    <a:pt x="2430423" y="207466"/>
                    <a:pt x="2507419" y="553962"/>
                  </a:cubicBezTo>
                  <a:cubicBezTo>
                    <a:pt x="2507419" y="168964"/>
                    <a:pt x="2930920" y="91968"/>
                    <a:pt x="3238952" y="34214"/>
                  </a:cubicBezTo>
                  <a:close/>
                  <a:moveTo>
                    <a:pt x="4240024" y="3268349"/>
                  </a:moveTo>
                  <a:lnTo>
                    <a:pt x="4240024" y="3191349"/>
                  </a:lnTo>
                  <a:lnTo>
                    <a:pt x="4259273" y="3191349"/>
                  </a:lnTo>
                  <a:cubicBezTo>
                    <a:pt x="4259273" y="3191349"/>
                    <a:pt x="4259273" y="3229849"/>
                    <a:pt x="4297773" y="3229849"/>
                  </a:cubicBezTo>
                  <a:lnTo>
                    <a:pt x="4394022" y="3229849"/>
                  </a:lnTo>
                  <a:cubicBezTo>
                    <a:pt x="4413272" y="3229849"/>
                    <a:pt x="4413272" y="3210599"/>
                    <a:pt x="4432522" y="3210599"/>
                  </a:cubicBezTo>
                  <a:cubicBezTo>
                    <a:pt x="4451772" y="3210599"/>
                    <a:pt x="4413273" y="3229849"/>
                    <a:pt x="4471022" y="3249099"/>
                  </a:cubicBezTo>
                  <a:lnTo>
                    <a:pt x="4528771" y="3268349"/>
                  </a:lnTo>
                  <a:cubicBezTo>
                    <a:pt x="4567271" y="3229849"/>
                    <a:pt x="4548021" y="3287598"/>
                    <a:pt x="4586520" y="3287598"/>
                  </a:cubicBezTo>
                  <a:cubicBezTo>
                    <a:pt x="4721270" y="3326098"/>
                    <a:pt x="4663520" y="3287598"/>
                    <a:pt x="4702019" y="3287598"/>
                  </a:cubicBezTo>
                  <a:cubicBezTo>
                    <a:pt x="4702019" y="3287598"/>
                    <a:pt x="4702019" y="3306848"/>
                    <a:pt x="4721269" y="3326098"/>
                  </a:cubicBezTo>
                  <a:cubicBezTo>
                    <a:pt x="4798268" y="3345347"/>
                    <a:pt x="4798268" y="3268349"/>
                    <a:pt x="4817517" y="3268349"/>
                  </a:cubicBezTo>
                  <a:cubicBezTo>
                    <a:pt x="4836767" y="3287598"/>
                    <a:pt x="4798268" y="3326098"/>
                    <a:pt x="4856017" y="3326098"/>
                  </a:cubicBezTo>
                  <a:cubicBezTo>
                    <a:pt x="4894517" y="3326098"/>
                    <a:pt x="5087014" y="3364598"/>
                    <a:pt x="4990767" y="3364598"/>
                  </a:cubicBezTo>
                  <a:cubicBezTo>
                    <a:pt x="4913768" y="3364598"/>
                    <a:pt x="4875269" y="3364598"/>
                    <a:pt x="4856017" y="3383847"/>
                  </a:cubicBezTo>
                  <a:cubicBezTo>
                    <a:pt x="4836768" y="3422347"/>
                    <a:pt x="4856017" y="3364598"/>
                    <a:pt x="4798268" y="3364598"/>
                  </a:cubicBezTo>
                  <a:lnTo>
                    <a:pt x="4605774" y="3364598"/>
                  </a:lnTo>
                  <a:cubicBezTo>
                    <a:pt x="4528774" y="3441597"/>
                    <a:pt x="4605774" y="3364598"/>
                    <a:pt x="4548025" y="3345348"/>
                  </a:cubicBezTo>
                  <a:cubicBezTo>
                    <a:pt x="4490275" y="3345348"/>
                    <a:pt x="4490275" y="3326099"/>
                    <a:pt x="4471025" y="3345348"/>
                  </a:cubicBezTo>
                  <a:cubicBezTo>
                    <a:pt x="4413276" y="3383848"/>
                    <a:pt x="4451775" y="3326099"/>
                    <a:pt x="4432525" y="3306848"/>
                  </a:cubicBezTo>
                  <a:cubicBezTo>
                    <a:pt x="4317026" y="3249099"/>
                    <a:pt x="4336276" y="3326098"/>
                    <a:pt x="4317026" y="3306848"/>
                  </a:cubicBezTo>
                  <a:cubicBezTo>
                    <a:pt x="4278527" y="3306848"/>
                    <a:pt x="4374776" y="3268349"/>
                    <a:pt x="4240027" y="3268349"/>
                  </a:cubicBezTo>
                  <a:close/>
                  <a:moveTo>
                    <a:pt x="4240024" y="3095096"/>
                  </a:moveTo>
                  <a:lnTo>
                    <a:pt x="4240024" y="3075847"/>
                  </a:lnTo>
                  <a:cubicBezTo>
                    <a:pt x="4432518" y="2902594"/>
                    <a:pt x="4817556" y="3037347"/>
                    <a:pt x="4971557" y="3229848"/>
                  </a:cubicBezTo>
                  <a:cubicBezTo>
                    <a:pt x="4759811" y="3095098"/>
                    <a:pt x="4471060" y="2921845"/>
                    <a:pt x="4240024" y="3095098"/>
                  </a:cubicBezTo>
                  <a:close/>
                  <a:moveTo>
                    <a:pt x="3181247" y="1612788"/>
                  </a:moveTo>
                  <a:cubicBezTo>
                    <a:pt x="3392992" y="1516539"/>
                    <a:pt x="3277496" y="1535789"/>
                    <a:pt x="3296745" y="1497290"/>
                  </a:cubicBezTo>
                  <a:cubicBezTo>
                    <a:pt x="3315994" y="1497290"/>
                    <a:pt x="3335245" y="1535790"/>
                    <a:pt x="3354494" y="1497290"/>
                  </a:cubicBezTo>
                  <a:cubicBezTo>
                    <a:pt x="3392994" y="1478040"/>
                    <a:pt x="3412244" y="1458790"/>
                    <a:pt x="3450743" y="1439540"/>
                  </a:cubicBezTo>
                  <a:cubicBezTo>
                    <a:pt x="3469993" y="1420291"/>
                    <a:pt x="3450743" y="1381791"/>
                    <a:pt x="3469993" y="1381791"/>
                  </a:cubicBezTo>
                  <a:cubicBezTo>
                    <a:pt x="3489242" y="1362542"/>
                    <a:pt x="3469993" y="1420291"/>
                    <a:pt x="3527742" y="1401041"/>
                  </a:cubicBezTo>
                  <a:lnTo>
                    <a:pt x="3585491" y="1362541"/>
                  </a:lnTo>
                  <a:cubicBezTo>
                    <a:pt x="3585491" y="1285541"/>
                    <a:pt x="3623991" y="1362541"/>
                    <a:pt x="3643241" y="1343291"/>
                  </a:cubicBezTo>
                  <a:cubicBezTo>
                    <a:pt x="3797242" y="1285542"/>
                    <a:pt x="3720240" y="1285542"/>
                    <a:pt x="3739490" y="1247042"/>
                  </a:cubicBezTo>
                  <a:cubicBezTo>
                    <a:pt x="3758739" y="1247042"/>
                    <a:pt x="3777989" y="1266292"/>
                    <a:pt x="3797239" y="1266292"/>
                  </a:cubicBezTo>
                  <a:cubicBezTo>
                    <a:pt x="3874239" y="1227792"/>
                    <a:pt x="3816488" y="1170043"/>
                    <a:pt x="3835739" y="1150793"/>
                  </a:cubicBezTo>
                  <a:cubicBezTo>
                    <a:pt x="3854988" y="1150793"/>
                    <a:pt x="3854988" y="1208542"/>
                    <a:pt x="3893488" y="1170043"/>
                  </a:cubicBezTo>
                  <a:cubicBezTo>
                    <a:pt x="3931988" y="1131543"/>
                    <a:pt x="4124485" y="1054544"/>
                    <a:pt x="4047489" y="1131543"/>
                  </a:cubicBezTo>
                  <a:cubicBezTo>
                    <a:pt x="3989740" y="1170043"/>
                    <a:pt x="3951240" y="1189292"/>
                    <a:pt x="3951240" y="1227792"/>
                  </a:cubicBezTo>
                  <a:cubicBezTo>
                    <a:pt x="3951240" y="1266292"/>
                    <a:pt x="3931991" y="1208542"/>
                    <a:pt x="3893491" y="1247041"/>
                  </a:cubicBezTo>
                  <a:lnTo>
                    <a:pt x="3720238" y="1401043"/>
                  </a:lnTo>
                  <a:cubicBezTo>
                    <a:pt x="3720238" y="1516541"/>
                    <a:pt x="3720238" y="1381793"/>
                    <a:pt x="3662489" y="1420292"/>
                  </a:cubicBezTo>
                  <a:cubicBezTo>
                    <a:pt x="3604740" y="1439541"/>
                    <a:pt x="3585489" y="1439541"/>
                    <a:pt x="3585489" y="1458792"/>
                  </a:cubicBezTo>
                  <a:cubicBezTo>
                    <a:pt x="3585489" y="1555041"/>
                    <a:pt x="3566240" y="1458792"/>
                    <a:pt x="3527740" y="1458792"/>
                  </a:cubicBezTo>
                  <a:cubicBezTo>
                    <a:pt x="3392990" y="1497292"/>
                    <a:pt x="3469991" y="1555041"/>
                    <a:pt x="3450740" y="1555041"/>
                  </a:cubicBezTo>
                  <a:cubicBezTo>
                    <a:pt x="3412241" y="1574290"/>
                    <a:pt x="3450740" y="1478041"/>
                    <a:pt x="3335242" y="1574290"/>
                  </a:cubicBezTo>
                  <a:cubicBezTo>
                    <a:pt x="3315993" y="1593540"/>
                    <a:pt x="3335242" y="1632040"/>
                    <a:pt x="3315993" y="1632040"/>
                  </a:cubicBezTo>
                  <a:cubicBezTo>
                    <a:pt x="3296743" y="1651289"/>
                    <a:pt x="3296743" y="1555040"/>
                    <a:pt x="3238993" y="1612790"/>
                  </a:cubicBezTo>
                  <a:cubicBezTo>
                    <a:pt x="3219743" y="1632040"/>
                    <a:pt x="3200493" y="1632040"/>
                    <a:pt x="3181244" y="1632040"/>
                  </a:cubicBezTo>
                  <a:cubicBezTo>
                    <a:pt x="3238993" y="1747538"/>
                    <a:pt x="3354496" y="1786041"/>
                    <a:pt x="3469995" y="1805292"/>
                  </a:cubicBezTo>
                  <a:cubicBezTo>
                    <a:pt x="3354496" y="1882292"/>
                    <a:pt x="3296742" y="1997787"/>
                    <a:pt x="3315994" y="2094043"/>
                  </a:cubicBezTo>
                  <a:cubicBezTo>
                    <a:pt x="3315994" y="2190293"/>
                    <a:pt x="3354493" y="2248045"/>
                    <a:pt x="3412242" y="2286538"/>
                  </a:cubicBezTo>
                  <a:cubicBezTo>
                    <a:pt x="3373743" y="2305787"/>
                    <a:pt x="3335243" y="2325038"/>
                    <a:pt x="3296744" y="2363537"/>
                  </a:cubicBezTo>
                  <a:cubicBezTo>
                    <a:pt x="3296744" y="2305788"/>
                    <a:pt x="3277495" y="2248039"/>
                    <a:pt x="3238995" y="2190285"/>
                  </a:cubicBezTo>
                  <a:cubicBezTo>
                    <a:pt x="3181245" y="2132536"/>
                    <a:pt x="3104245" y="2074786"/>
                    <a:pt x="2988746" y="2074786"/>
                  </a:cubicBezTo>
                  <a:cubicBezTo>
                    <a:pt x="3084996" y="1940036"/>
                    <a:pt x="3161999" y="1786035"/>
                    <a:pt x="3181241" y="1612792"/>
                  </a:cubicBezTo>
                  <a:close/>
                  <a:moveTo>
                    <a:pt x="2584463" y="2151788"/>
                  </a:moveTo>
                  <a:lnTo>
                    <a:pt x="2584463" y="2132538"/>
                  </a:lnTo>
                  <a:cubicBezTo>
                    <a:pt x="2622963" y="2017040"/>
                    <a:pt x="2565214" y="2074789"/>
                    <a:pt x="2565214" y="2036289"/>
                  </a:cubicBezTo>
                  <a:cubicBezTo>
                    <a:pt x="2584463" y="2017040"/>
                    <a:pt x="2622963" y="2036289"/>
                    <a:pt x="2622963" y="1997790"/>
                  </a:cubicBezTo>
                  <a:cubicBezTo>
                    <a:pt x="2622963" y="1959290"/>
                    <a:pt x="2642213" y="1940040"/>
                    <a:pt x="2642213" y="1901540"/>
                  </a:cubicBezTo>
                  <a:cubicBezTo>
                    <a:pt x="2661462" y="1863041"/>
                    <a:pt x="2622963" y="1863041"/>
                    <a:pt x="2642213" y="1843791"/>
                  </a:cubicBezTo>
                  <a:cubicBezTo>
                    <a:pt x="2642213" y="1805291"/>
                    <a:pt x="2661462" y="1863041"/>
                    <a:pt x="2699962" y="1805291"/>
                  </a:cubicBezTo>
                  <a:lnTo>
                    <a:pt x="2719211" y="1747542"/>
                  </a:lnTo>
                  <a:cubicBezTo>
                    <a:pt x="2680712" y="1689793"/>
                    <a:pt x="2738461" y="1728293"/>
                    <a:pt x="2757711" y="1709042"/>
                  </a:cubicBezTo>
                  <a:cubicBezTo>
                    <a:pt x="2853960" y="1574292"/>
                    <a:pt x="2796211" y="1612793"/>
                    <a:pt x="2796211" y="1574292"/>
                  </a:cubicBezTo>
                  <a:cubicBezTo>
                    <a:pt x="2796211" y="1555043"/>
                    <a:pt x="2815461" y="1574292"/>
                    <a:pt x="2834711" y="1555043"/>
                  </a:cubicBezTo>
                  <a:cubicBezTo>
                    <a:pt x="2892460" y="1478043"/>
                    <a:pt x="2796211" y="1458794"/>
                    <a:pt x="2815461" y="1439544"/>
                  </a:cubicBezTo>
                  <a:cubicBezTo>
                    <a:pt x="2834711" y="1439544"/>
                    <a:pt x="2873211" y="1478044"/>
                    <a:pt x="2873211" y="1420295"/>
                  </a:cubicBezTo>
                  <a:cubicBezTo>
                    <a:pt x="2873211" y="1362546"/>
                    <a:pt x="2988709" y="1189298"/>
                    <a:pt x="2969460" y="1285545"/>
                  </a:cubicBezTo>
                  <a:cubicBezTo>
                    <a:pt x="2950210" y="1362545"/>
                    <a:pt x="2911710" y="1420295"/>
                    <a:pt x="2930960" y="1439546"/>
                  </a:cubicBezTo>
                  <a:cubicBezTo>
                    <a:pt x="2969460" y="1478046"/>
                    <a:pt x="2911710" y="1439546"/>
                    <a:pt x="2911710" y="1478046"/>
                  </a:cubicBezTo>
                  <a:lnTo>
                    <a:pt x="2853961" y="1709043"/>
                  </a:lnTo>
                  <a:cubicBezTo>
                    <a:pt x="2911710" y="1805292"/>
                    <a:pt x="2853961" y="1689794"/>
                    <a:pt x="2815461" y="1766792"/>
                  </a:cubicBezTo>
                  <a:cubicBezTo>
                    <a:pt x="2796212" y="1805292"/>
                    <a:pt x="2776962" y="1824542"/>
                    <a:pt x="2796212" y="1843792"/>
                  </a:cubicBezTo>
                  <a:cubicBezTo>
                    <a:pt x="2834712" y="1920792"/>
                    <a:pt x="2757712" y="1843792"/>
                    <a:pt x="2738463" y="1863042"/>
                  </a:cubicBezTo>
                  <a:cubicBezTo>
                    <a:pt x="2642214" y="1978540"/>
                    <a:pt x="2738463" y="1978540"/>
                    <a:pt x="2719213" y="1997791"/>
                  </a:cubicBezTo>
                  <a:cubicBezTo>
                    <a:pt x="2699964" y="2017041"/>
                    <a:pt x="2680713" y="1920792"/>
                    <a:pt x="2642214" y="2074791"/>
                  </a:cubicBezTo>
                  <a:cubicBezTo>
                    <a:pt x="2622964" y="2094041"/>
                    <a:pt x="2661463" y="2113291"/>
                    <a:pt x="2661463" y="2132541"/>
                  </a:cubicBezTo>
                  <a:cubicBezTo>
                    <a:pt x="2661463" y="2151790"/>
                    <a:pt x="2603714" y="2094041"/>
                    <a:pt x="2584463" y="2151790"/>
                  </a:cubicBezTo>
                  <a:close/>
                  <a:moveTo>
                    <a:pt x="2430462" y="1978535"/>
                  </a:moveTo>
                  <a:cubicBezTo>
                    <a:pt x="2430462" y="1959286"/>
                    <a:pt x="2430462" y="1959286"/>
                    <a:pt x="2411213" y="1959286"/>
                  </a:cubicBezTo>
                  <a:cubicBezTo>
                    <a:pt x="2391963" y="1901536"/>
                    <a:pt x="2391963" y="1824536"/>
                    <a:pt x="2411213" y="1747540"/>
                  </a:cubicBezTo>
                  <a:cubicBezTo>
                    <a:pt x="2449712" y="1709040"/>
                    <a:pt x="2488212" y="1651291"/>
                    <a:pt x="2488212" y="1593539"/>
                  </a:cubicBezTo>
                  <a:lnTo>
                    <a:pt x="2488212" y="1574289"/>
                  </a:lnTo>
                  <a:cubicBezTo>
                    <a:pt x="2565212" y="1439540"/>
                    <a:pt x="2680707" y="1324041"/>
                    <a:pt x="2796215" y="1266287"/>
                  </a:cubicBezTo>
                  <a:cubicBezTo>
                    <a:pt x="2622962" y="1439540"/>
                    <a:pt x="2353472" y="1689788"/>
                    <a:pt x="2430468" y="1978569"/>
                  </a:cubicBezTo>
                  <a:close/>
                  <a:moveTo>
                    <a:pt x="2372713" y="1940035"/>
                  </a:moveTo>
                  <a:cubicBezTo>
                    <a:pt x="2276464" y="1901535"/>
                    <a:pt x="2141716" y="1901535"/>
                    <a:pt x="1987715" y="1920786"/>
                  </a:cubicBezTo>
                  <a:cubicBezTo>
                    <a:pt x="1891465" y="1940035"/>
                    <a:pt x="1795220" y="1978535"/>
                    <a:pt x="1737466" y="2017035"/>
                  </a:cubicBezTo>
                  <a:cubicBezTo>
                    <a:pt x="1737466" y="1940035"/>
                    <a:pt x="1737466" y="1882285"/>
                    <a:pt x="1698966" y="1805289"/>
                  </a:cubicBezTo>
                  <a:cubicBezTo>
                    <a:pt x="1910712" y="1901538"/>
                    <a:pt x="2218714" y="1901538"/>
                    <a:pt x="2372745" y="1786040"/>
                  </a:cubicBezTo>
                  <a:lnTo>
                    <a:pt x="2372745" y="1940041"/>
                  </a:lnTo>
                  <a:close/>
                  <a:moveTo>
                    <a:pt x="2372713" y="1978535"/>
                  </a:moveTo>
                  <a:lnTo>
                    <a:pt x="2391962" y="1997785"/>
                  </a:lnTo>
                  <a:cubicBezTo>
                    <a:pt x="2160965" y="1978535"/>
                    <a:pt x="1872214" y="1959285"/>
                    <a:pt x="1698932" y="2113283"/>
                  </a:cubicBezTo>
                  <a:cubicBezTo>
                    <a:pt x="1718181" y="2094034"/>
                    <a:pt x="1718181" y="2074783"/>
                    <a:pt x="1718181" y="2074783"/>
                  </a:cubicBezTo>
                  <a:cubicBezTo>
                    <a:pt x="1891434" y="1940033"/>
                    <a:pt x="2180176" y="1920782"/>
                    <a:pt x="2372719" y="1978534"/>
                  </a:cubicBezTo>
                  <a:close/>
                  <a:moveTo>
                    <a:pt x="2603710" y="2228784"/>
                  </a:moveTo>
                  <a:lnTo>
                    <a:pt x="2622959" y="2228784"/>
                  </a:lnTo>
                  <a:lnTo>
                    <a:pt x="2603710" y="2248033"/>
                  </a:lnTo>
                  <a:close/>
                  <a:moveTo>
                    <a:pt x="2930954" y="2132535"/>
                  </a:moveTo>
                  <a:lnTo>
                    <a:pt x="2950204" y="2113285"/>
                  </a:lnTo>
                  <a:lnTo>
                    <a:pt x="3065702" y="2113285"/>
                  </a:lnTo>
                  <a:cubicBezTo>
                    <a:pt x="3027202" y="2113285"/>
                    <a:pt x="2969453" y="2132535"/>
                    <a:pt x="2930952" y="2132535"/>
                  </a:cubicBezTo>
                  <a:close/>
                  <a:moveTo>
                    <a:pt x="2430457" y="1997785"/>
                  </a:moveTo>
                  <a:lnTo>
                    <a:pt x="2430457" y="2017034"/>
                  </a:lnTo>
                  <a:lnTo>
                    <a:pt x="2449707" y="2017034"/>
                  </a:lnTo>
                  <a:close/>
                  <a:moveTo>
                    <a:pt x="2276456" y="2594568"/>
                  </a:moveTo>
                  <a:cubicBezTo>
                    <a:pt x="2276456" y="2652317"/>
                    <a:pt x="2295705" y="2690817"/>
                    <a:pt x="2314956" y="2729318"/>
                  </a:cubicBezTo>
                  <a:cubicBezTo>
                    <a:pt x="2526701" y="2633069"/>
                    <a:pt x="2411205" y="2652318"/>
                    <a:pt x="2430454" y="2613819"/>
                  </a:cubicBezTo>
                  <a:cubicBezTo>
                    <a:pt x="2449704" y="2613819"/>
                    <a:pt x="2468954" y="2652319"/>
                    <a:pt x="2488203" y="2613819"/>
                  </a:cubicBezTo>
                  <a:cubicBezTo>
                    <a:pt x="2526703" y="2594570"/>
                    <a:pt x="2545953" y="2575319"/>
                    <a:pt x="2584453" y="2556070"/>
                  </a:cubicBezTo>
                  <a:cubicBezTo>
                    <a:pt x="2603702" y="2536820"/>
                    <a:pt x="2584453" y="2498321"/>
                    <a:pt x="2603702" y="2498321"/>
                  </a:cubicBezTo>
                  <a:cubicBezTo>
                    <a:pt x="2622951" y="2479071"/>
                    <a:pt x="2603702" y="2536820"/>
                    <a:pt x="2661451" y="2517570"/>
                  </a:cubicBezTo>
                  <a:lnTo>
                    <a:pt x="2719200" y="2459821"/>
                  </a:lnTo>
                  <a:cubicBezTo>
                    <a:pt x="2719200" y="2402072"/>
                    <a:pt x="2757700" y="2459821"/>
                    <a:pt x="2776950" y="2459821"/>
                  </a:cubicBezTo>
                  <a:cubicBezTo>
                    <a:pt x="2930951" y="2402072"/>
                    <a:pt x="2853949" y="2402072"/>
                    <a:pt x="2873199" y="2363572"/>
                  </a:cubicBezTo>
                  <a:cubicBezTo>
                    <a:pt x="2892448" y="2363572"/>
                    <a:pt x="2911699" y="2382821"/>
                    <a:pt x="2930948" y="2382821"/>
                  </a:cubicBezTo>
                  <a:cubicBezTo>
                    <a:pt x="3007948" y="2344321"/>
                    <a:pt x="2950198" y="2286572"/>
                    <a:pt x="2969448" y="2267323"/>
                  </a:cubicBezTo>
                  <a:cubicBezTo>
                    <a:pt x="2988698" y="2267323"/>
                    <a:pt x="3007948" y="2325072"/>
                    <a:pt x="3027197" y="2286572"/>
                  </a:cubicBezTo>
                  <a:cubicBezTo>
                    <a:pt x="3084947" y="2248072"/>
                    <a:pt x="3277446" y="2171074"/>
                    <a:pt x="3181198" y="2248072"/>
                  </a:cubicBezTo>
                  <a:cubicBezTo>
                    <a:pt x="3123449" y="2286572"/>
                    <a:pt x="3084950" y="2305821"/>
                    <a:pt x="3084950" y="2344321"/>
                  </a:cubicBezTo>
                  <a:cubicBezTo>
                    <a:pt x="3084950" y="2382821"/>
                    <a:pt x="3065700" y="2325072"/>
                    <a:pt x="3027200" y="2363571"/>
                  </a:cubicBezTo>
                  <a:lnTo>
                    <a:pt x="2853948" y="2517572"/>
                  </a:lnTo>
                  <a:cubicBezTo>
                    <a:pt x="2853948" y="2613821"/>
                    <a:pt x="2853948" y="2498323"/>
                    <a:pt x="2796198" y="2536821"/>
                  </a:cubicBezTo>
                  <a:cubicBezTo>
                    <a:pt x="2738449" y="2556071"/>
                    <a:pt x="2738449" y="2556071"/>
                    <a:pt x="2719199" y="2575321"/>
                  </a:cubicBezTo>
                  <a:cubicBezTo>
                    <a:pt x="2719199" y="2671570"/>
                    <a:pt x="2699949" y="2575321"/>
                    <a:pt x="2680699" y="2575321"/>
                  </a:cubicBezTo>
                  <a:cubicBezTo>
                    <a:pt x="2526697" y="2613821"/>
                    <a:pt x="2603699" y="2671570"/>
                    <a:pt x="2584450" y="2671570"/>
                  </a:cubicBezTo>
                  <a:cubicBezTo>
                    <a:pt x="2545950" y="2690820"/>
                    <a:pt x="2584450" y="2594571"/>
                    <a:pt x="2468951" y="2690820"/>
                  </a:cubicBezTo>
                  <a:cubicBezTo>
                    <a:pt x="2449702" y="2710069"/>
                    <a:pt x="2468951" y="2748569"/>
                    <a:pt x="2449702" y="2748569"/>
                  </a:cubicBezTo>
                  <a:cubicBezTo>
                    <a:pt x="2430452" y="2767818"/>
                    <a:pt x="2449702" y="2671569"/>
                    <a:pt x="2372702" y="2729320"/>
                  </a:cubicBezTo>
                  <a:cubicBezTo>
                    <a:pt x="2353453" y="2748569"/>
                    <a:pt x="2334202" y="2748569"/>
                    <a:pt x="2314953" y="2748569"/>
                  </a:cubicBezTo>
                  <a:cubicBezTo>
                    <a:pt x="2334202" y="2787069"/>
                    <a:pt x="2353453" y="2806318"/>
                    <a:pt x="2372702" y="2825569"/>
                  </a:cubicBezTo>
                  <a:cubicBezTo>
                    <a:pt x="2314953" y="2825569"/>
                    <a:pt x="2276453" y="2864069"/>
                    <a:pt x="2237952" y="2883318"/>
                  </a:cubicBezTo>
                  <a:cubicBezTo>
                    <a:pt x="2257202" y="2844818"/>
                    <a:pt x="2257202" y="2806318"/>
                    <a:pt x="2237952" y="2748568"/>
                  </a:cubicBezTo>
                  <a:cubicBezTo>
                    <a:pt x="2218703" y="2748568"/>
                    <a:pt x="2199452" y="2767818"/>
                    <a:pt x="2180203" y="2767818"/>
                  </a:cubicBezTo>
                  <a:cubicBezTo>
                    <a:pt x="2103203" y="2767818"/>
                    <a:pt x="2160953" y="2844817"/>
                    <a:pt x="2141703" y="2844817"/>
                  </a:cubicBezTo>
                  <a:cubicBezTo>
                    <a:pt x="2122454" y="2844817"/>
                    <a:pt x="2122454" y="2787068"/>
                    <a:pt x="2083954" y="2806317"/>
                  </a:cubicBezTo>
                  <a:cubicBezTo>
                    <a:pt x="1929952" y="2806317"/>
                    <a:pt x="2026204" y="2844817"/>
                    <a:pt x="1987705" y="2864067"/>
                  </a:cubicBezTo>
                  <a:cubicBezTo>
                    <a:pt x="1968455" y="2864067"/>
                    <a:pt x="1987705" y="2787067"/>
                    <a:pt x="1852955" y="2844817"/>
                  </a:cubicBezTo>
                  <a:cubicBezTo>
                    <a:pt x="1833705" y="2864067"/>
                    <a:pt x="1891455" y="2941066"/>
                    <a:pt x="1814455" y="2883317"/>
                  </a:cubicBezTo>
                  <a:cubicBezTo>
                    <a:pt x="1795205" y="2864068"/>
                    <a:pt x="1795205" y="2883317"/>
                    <a:pt x="1737455" y="2902567"/>
                  </a:cubicBezTo>
                  <a:cubicBezTo>
                    <a:pt x="1660456" y="2921816"/>
                    <a:pt x="1756705" y="2998816"/>
                    <a:pt x="1679706" y="2921816"/>
                  </a:cubicBezTo>
                  <a:lnTo>
                    <a:pt x="1448709" y="2921816"/>
                  </a:lnTo>
                  <a:cubicBezTo>
                    <a:pt x="1390960" y="2921816"/>
                    <a:pt x="1429460" y="2979565"/>
                    <a:pt x="1390960" y="2921816"/>
                  </a:cubicBezTo>
                  <a:cubicBezTo>
                    <a:pt x="1371710" y="2902567"/>
                    <a:pt x="1313960" y="2921816"/>
                    <a:pt x="1256210" y="2921816"/>
                  </a:cubicBezTo>
                  <a:cubicBezTo>
                    <a:pt x="1140711" y="2921816"/>
                    <a:pt x="1333210" y="2864067"/>
                    <a:pt x="1390960" y="2864067"/>
                  </a:cubicBezTo>
                  <a:cubicBezTo>
                    <a:pt x="1448710" y="2864067"/>
                    <a:pt x="1410209" y="2825567"/>
                    <a:pt x="1429460" y="2806317"/>
                  </a:cubicBezTo>
                  <a:cubicBezTo>
                    <a:pt x="1448709" y="2806317"/>
                    <a:pt x="1448709" y="2883317"/>
                    <a:pt x="1544958" y="2864067"/>
                  </a:cubicBezTo>
                  <a:cubicBezTo>
                    <a:pt x="1564207" y="2864067"/>
                    <a:pt x="1564207" y="2825567"/>
                    <a:pt x="1564207" y="2825567"/>
                  </a:cubicBezTo>
                  <a:cubicBezTo>
                    <a:pt x="1602707" y="2825567"/>
                    <a:pt x="1544958" y="2883316"/>
                    <a:pt x="1698957" y="2825567"/>
                  </a:cubicBezTo>
                  <a:cubicBezTo>
                    <a:pt x="1718207" y="2825567"/>
                    <a:pt x="1718207" y="2748567"/>
                    <a:pt x="1756707" y="2806317"/>
                  </a:cubicBezTo>
                  <a:lnTo>
                    <a:pt x="1814456" y="2787068"/>
                  </a:lnTo>
                  <a:cubicBezTo>
                    <a:pt x="1891455" y="2767818"/>
                    <a:pt x="1833705" y="2729319"/>
                    <a:pt x="1872205" y="2729319"/>
                  </a:cubicBezTo>
                  <a:cubicBezTo>
                    <a:pt x="1872205" y="2729319"/>
                    <a:pt x="1891455" y="2767818"/>
                    <a:pt x="1910705" y="2767818"/>
                  </a:cubicBezTo>
                  <a:lnTo>
                    <a:pt x="2026204" y="2767818"/>
                  </a:lnTo>
                  <a:cubicBezTo>
                    <a:pt x="2064703" y="2767818"/>
                    <a:pt x="2045453" y="2729319"/>
                    <a:pt x="2064703" y="2729319"/>
                  </a:cubicBezTo>
                  <a:cubicBezTo>
                    <a:pt x="2103203" y="2729319"/>
                    <a:pt x="2006954" y="2806318"/>
                    <a:pt x="2237956" y="2729319"/>
                  </a:cubicBezTo>
                  <a:cubicBezTo>
                    <a:pt x="2237956" y="2690819"/>
                    <a:pt x="2218707" y="2652319"/>
                    <a:pt x="2180207" y="2613820"/>
                  </a:cubicBezTo>
                  <a:cubicBezTo>
                    <a:pt x="2218707" y="2613820"/>
                    <a:pt x="2257206" y="2594571"/>
                    <a:pt x="2276456" y="2594571"/>
                  </a:cubicBezTo>
                  <a:close/>
                  <a:moveTo>
                    <a:pt x="1621918" y="2536819"/>
                  </a:moveTo>
                  <a:lnTo>
                    <a:pt x="1641168" y="2556068"/>
                  </a:lnTo>
                  <a:cubicBezTo>
                    <a:pt x="1506418" y="2613817"/>
                    <a:pt x="1371668" y="2690818"/>
                    <a:pt x="1256170" y="2748562"/>
                  </a:cubicBezTo>
                  <a:cubicBezTo>
                    <a:pt x="1333169" y="2652313"/>
                    <a:pt x="1467915" y="2575309"/>
                    <a:pt x="1621917" y="2536817"/>
                  </a:cubicBezTo>
                  <a:close/>
                  <a:moveTo>
                    <a:pt x="2122415" y="2633068"/>
                  </a:moveTo>
                  <a:cubicBezTo>
                    <a:pt x="2141665" y="2652317"/>
                    <a:pt x="2141665" y="2652317"/>
                    <a:pt x="2141665" y="2671567"/>
                  </a:cubicBezTo>
                  <a:cubicBezTo>
                    <a:pt x="2141665" y="2671567"/>
                    <a:pt x="2122415" y="2652318"/>
                    <a:pt x="2122415" y="2633068"/>
                  </a:cubicBezTo>
                  <a:close/>
                  <a:moveTo>
                    <a:pt x="2334161" y="2575318"/>
                  </a:moveTo>
                  <a:lnTo>
                    <a:pt x="2353410" y="2556069"/>
                  </a:lnTo>
                  <a:cubicBezTo>
                    <a:pt x="2334161" y="2575318"/>
                    <a:pt x="2334161" y="2613818"/>
                    <a:pt x="2334161" y="2633069"/>
                  </a:cubicBezTo>
                  <a:lnTo>
                    <a:pt x="2334161" y="2575319"/>
                  </a:lnTo>
                  <a:close/>
                  <a:moveTo>
                    <a:pt x="1583377" y="1747538"/>
                  </a:moveTo>
                  <a:lnTo>
                    <a:pt x="1602626" y="1766788"/>
                  </a:lnTo>
                  <a:cubicBezTo>
                    <a:pt x="1525626" y="1824537"/>
                    <a:pt x="1621875" y="1843787"/>
                    <a:pt x="1602626" y="1863037"/>
                  </a:cubicBezTo>
                  <a:cubicBezTo>
                    <a:pt x="1583377" y="1863037"/>
                    <a:pt x="1564126" y="1843787"/>
                    <a:pt x="1544877" y="1863037"/>
                  </a:cubicBezTo>
                  <a:cubicBezTo>
                    <a:pt x="1410127" y="1959286"/>
                    <a:pt x="1506377" y="1940036"/>
                    <a:pt x="1487127" y="1959286"/>
                  </a:cubicBezTo>
                  <a:cubicBezTo>
                    <a:pt x="1487127" y="1978535"/>
                    <a:pt x="1448628" y="1901536"/>
                    <a:pt x="1390878" y="2036285"/>
                  </a:cubicBezTo>
                  <a:cubicBezTo>
                    <a:pt x="1371629" y="2074785"/>
                    <a:pt x="1467878" y="2094035"/>
                    <a:pt x="1371629" y="2094035"/>
                  </a:cubicBezTo>
                  <a:cubicBezTo>
                    <a:pt x="1352380" y="2094035"/>
                    <a:pt x="1352380" y="2113284"/>
                    <a:pt x="1333129" y="2151784"/>
                  </a:cubicBezTo>
                  <a:cubicBezTo>
                    <a:pt x="1275380" y="2209533"/>
                    <a:pt x="1390878" y="2228784"/>
                    <a:pt x="1294629" y="2209533"/>
                  </a:cubicBezTo>
                  <a:lnTo>
                    <a:pt x="1102135" y="2344283"/>
                  </a:lnTo>
                  <a:cubicBezTo>
                    <a:pt x="1063635" y="2382783"/>
                    <a:pt x="1121384" y="2402032"/>
                    <a:pt x="1063635" y="2402032"/>
                  </a:cubicBezTo>
                  <a:cubicBezTo>
                    <a:pt x="1044386" y="2382783"/>
                    <a:pt x="1005886" y="2421282"/>
                    <a:pt x="948137" y="2479032"/>
                  </a:cubicBezTo>
                  <a:cubicBezTo>
                    <a:pt x="871137" y="2536781"/>
                    <a:pt x="986636" y="2363534"/>
                    <a:pt x="1025136" y="2344282"/>
                  </a:cubicBezTo>
                  <a:cubicBezTo>
                    <a:pt x="1082886" y="2305782"/>
                    <a:pt x="1025136" y="2286533"/>
                    <a:pt x="1025136" y="2267282"/>
                  </a:cubicBezTo>
                  <a:cubicBezTo>
                    <a:pt x="1044386" y="2248033"/>
                    <a:pt x="1082886" y="2325032"/>
                    <a:pt x="1140635" y="2248033"/>
                  </a:cubicBezTo>
                  <a:cubicBezTo>
                    <a:pt x="1159884" y="2228784"/>
                    <a:pt x="1121385" y="2209533"/>
                    <a:pt x="1140635" y="2190284"/>
                  </a:cubicBezTo>
                  <a:cubicBezTo>
                    <a:pt x="1179135" y="2190284"/>
                    <a:pt x="1159884" y="2248033"/>
                    <a:pt x="1256133" y="2113284"/>
                  </a:cubicBezTo>
                  <a:cubicBezTo>
                    <a:pt x="1256133" y="2094035"/>
                    <a:pt x="1217634" y="2055535"/>
                    <a:pt x="1275383" y="2074784"/>
                  </a:cubicBezTo>
                  <a:lnTo>
                    <a:pt x="1313883" y="2017035"/>
                  </a:lnTo>
                  <a:cubicBezTo>
                    <a:pt x="1352383" y="1959286"/>
                    <a:pt x="1294633" y="1959286"/>
                    <a:pt x="1313883" y="1940035"/>
                  </a:cubicBezTo>
                  <a:cubicBezTo>
                    <a:pt x="1333132" y="1940035"/>
                    <a:pt x="1352383" y="1959285"/>
                    <a:pt x="1371632" y="1940035"/>
                  </a:cubicBezTo>
                  <a:cubicBezTo>
                    <a:pt x="1410132" y="1920786"/>
                    <a:pt x="1429381" y="1882286"/>
                    <a:pt x="1467881" y="1863036"/>
                  </a:cubicBezTo>
                  <a:cubicBezTo>
                    <a:pt x="1487130" y="1843786"/>
                    <a:pt x="1448631" y="1824536"/>
                    <a:pt x="1467881" y="1824536"/>
                  </a:cubicBezTo>
                  <a:cubicBezTo>
                    <a:pt x="1506381" y="1805286"/>
                    <a:pt x="1487130" y="1882285"/>
                    <a:pt x="1583379" y="1747536"/>
                  </a:cubicBezTo>
                  <a:close/>
                  <a:moveTo>
                    <a:pt x="2411157" y="1420294"/>
                  </a:moveTo>
                  <a:cubicBezTo>
                    <a:pt x="2218663" y="1189297"/>
                    <a:pt x="1698875" y="1035296"/>
                    <a:pt x="1525622" y="1343294"/>
                  </a:cubicBezTo>
                  <a:cubicBezTo>
                    <a:pt x="1775871" y="1035292"/>
                    <a:pt x="2160908" y="1266295"/>
                    <a:pt x="2411157" y="1420294"/>
                  </a:cubicBezTo>
                  <a:close/>
                  <a:moveTo>
                    <a:pt x="851844" y="2344321"/>
                  </a:moveTo>
                  <a:cubicBezTo>
                    <a:pt x="871093" y="2036319"/>
                    <a:pt x="1179088" y="1593537"/>
                    <a:pt x="1506381" y="1728287"/>
                  </a:cubicBezTo>
                  <a:cubicBezTo>
                    <a:pt x="1121382" y="1651287"/>
                    <a:pt x="967381" y="2055531"/>
                    <a:pt x="851844" y="2344321"/>
                  </a:cubicBezTo>
                  <a:close/>
                  <a:moveTo>
                    <a:pt x="3527639" y="3037352"/>
                  </a:moveTo>
                  <a:cubicBezTo>
                    <a:pt x="3604639" y="3018102"/>
                    <a:pt x="3681641" y="2979602"/>
                    <a:pt x="3758636" y="2921853"/>
                  </a:cubicBezTo>
                  <a:cubicBezTo>
                    <a:pt x="3777886" y="2902604"/>
                    <a:pt x="3797136" y="2902604"/>
                    <a:pt x="3816385" y="2902604"/>
                  </a:cubicBezTo>
                  <a:cubicBezTo>
                    <a:pt x="3835635" y="2902604"/>
                    <a:pt x="3835635" y="2921853"/>
                    <a:pt x="3835635" y="2921853"/>
                  </a:cubicBezTo>
                  <a:cubicBezTo>
                    <a:pt x="3604638" y="2960353"/>
                    <a:pt x="3431385" y="3191353"/>
                    <a:pt x="3277354" y="3364596"/>
                  </a:cubicBezTo>
                  <a:cubicBezTo>
                    <a:pt x="3315854" y="3249097"/>
                    <a:pt x="3412104" y="3133599"/>
                    <a:pt x="3527603" y="3037352"/>
                  </a:cubicBezTo>
                  <a:close/>
                  <a:moveTo>
                    <a:pt x="3546889" y="1786061"/>
                  </a:moveTo>
                  <a:cubicBezTo>
                    <a:pt x="3643138" y="1766811"/>
                    <a:pt x="3739383" y="1747561"/>
                    <a:pt x="3816388" y="1689811"/>
                  </a:cubicBezTo>
                  <a:cubicBezTo>
                    <a:pt x="4008883" y="1651312"/>
                    <a:pt x="4182135" y="1689811"/>
                    <a:pt x="4278383" y="1843813"/>
                  </a:cubicBezTo>
                  <a:cubicBezTo>
                    <a:pt x="4028134" y="1555062"/>
                    <a:pt x="3643097" y="1766813"/>
                    <a:pt x="3373597" y="1920812"/>
                  </a:cubicBezTo>
                  <a:cubicBezTo>
                    <a:pt x="3431346" y="1882313"/>
                    <a:pt x="3489095" y="1824563"/>
                    <a:pt x="3546849" y="1786062"/>
                  </a:cubicBezTo>
                  <a:close/>
                  <a:moveTo>
                    <a:pt x="3931887" y="996783"/>
                  </a:moveTo>
                  <a:cubicBezTo>
                    <a:pt x="3643136" y="958283"/>
                    <a:pt x="3142610" y="1170036"/>
                    <a:pt x="3200354" y="1516531"/>
                  </a:cubicBezTo>
                  <a:cubicBezTo>
                    <a:pt x="3200354" y="1131533"/>
                    <a:pt x="3643097" y="1054537"/>
                    <a:pt x="3931887" y="996783"/>
                  </a:cubicBezTo>
                  <a:close/>
                  <a:moveTo>
                    <a:pt x="3951136" y="2690807"/>
                  </a:moveTo>
                  <a:cubicBezTo>
                    <a:pt x="3970386" y="2671558"/>
                    <a:pt x="3970386" y="2652307"/>
                    <a:pt x="3970386" y="2633058"/>
                  </a:cubicBezTo>
                  <a:cubicBezTo>
                    <a:pt x="3989635" y="2633058"/>
                    <a:pt x="4008886" y="2613809"/>
                    <a:pt x="4028135" y="2613809"/>
                  </a:cubicBezTo>
                  <a:cubicBezTo>
                    <a:pt x="4047385" y="2613809"/>
                    <a:pt x="4047385" y="2575309"/>
                    <a:pt x="4066635" y="2575309"/>
                  </a:cubicBezTo>
                  <a:cubicBezTo>
                    <a:pt x="4085884" y="2556059"/>
                    <a:pt x="4047385" y="2613809"/>
                    <a:pt x="4124384" y="2594558"/>
                  </a:cubicBezTo>
                  <a:lnTo>
                    <a:pt x="4182134" y="2575309"/>
                  </a:lnTo>
                  <a:cubicBezTo>
                    <a:pt x="4220633" y="2536809"/>
                    <a:pt x="4220633" y="2594558"/>
                    <a:pt x="4239883" y="2594558"/>
                  </a:cubicBezTo>
                  <a:cubicBezTo>
                    <a:pt x="4413135" y="2575309"/>
                    <a:pt x="4336132" y="2556058"/>
                    <a:pt x="4374633" y="2536809"/>
                  </a:cubicBezTo>
                  <a:cubicBezTo>
                    <a:pt x="4374633" y="2536809"/>
                    <a:pt x="4393882" y="2556058"/>
                    <a:pt x="4413133" y="2556058"/>
                  </a:cubicBezTo>
                  <a:cubicBezTo>
                    <a:pt x="4432383" y="2556058"/>
                    <a:pt x="4451633" y="2556058"/>
                    <a:pt x="4451633" y="2536809"/>
                  </a:cubicBezTo>
                  <a:cubicBezTo>
                    <a:pt x="4490132" y="2556058"/>
                    <a:pt x="4509381" y="2556058"/>
                    <a:pt x="4528632" y="2575309"/>
                  </a:cubicBezTo>
                  <a:lnTo>
                    <a:pt x="4509383" y="2575309"/>
                  </a:lnTo>
                  <a:lnTo>
                    <a:pt x="4297637" y="2671558"/>
                  </a:lnTo>
                  <a:cubicBezTo>
                    <a:pt x="4259137" y="2767807"/>
                    <a:pt x="4316887" y="2652308"/>
                    <a:pt x="4239888" y="2671558"/>
                  </a:cubicBezTo>
                  <a:cubicBezTo>
                    <a:pt x="4182138" y="2690807"/>
                    <a:pt x="4162888" y="2671558"/>
                    <a:pt x="4162888" y="2690807"/>
                  </a:cubicBezTo>
                  <a:cubicBezTo>
                    <a:pt x="4124388" y="2767807"/>
                    <a:pt x="4143639" y="2671558"/>
                    <a:pt x="4105139" y="2671558"/>
                  </a:cubicBezTo>
                  <a:cubicBezTo>
                    <a:pt x="3951137" y="2652308"/>
                    <a:pt x="4008890" y="2729307"/>
                    <a:pt x="3989640" y="2729307"/>
                  </a:cubicBezTo>
                  <a:cubicBezTo>
                    <a:pt x="3970391" y="2729307"/>
                    <a:pt x="3989640" y="2690807"/>
                    <a:pt x="3951140" y="2690807"/>
                  </a:cubicBezTo>
                  <a:close/>
                  <a:moveTo>
                    <a:pt x="3951136" y="2402056"/>
                  </a:moveTo>
                  <a:lnTo>
                    <a:pt x="3931887" y="2382807"/>
                  </a:lnTo>
                  <a:cubicBezTo>
                    <a:pt x="3912638" y="2402056"/>
                    <a:pt x="3912638" y="2421306"/>
                    <a:pt x="3893387" y="2421306"/>
                  </a:cubicBezTo>
                  <a:cubicBezTo>
                    <a:pt x="3854887" y="2440556"/>
                    <a:pt x="3854887" y="2459806"/>
                    <a:pt x="3854887" y="2459806"/>
                  </a:cubicBezTo>
                  <a:cubicBezTo>
                    <a:pt x="3854887" y="2479056"/>
                    <a:pt x="3854887" y="2479056"/>
                    <a:pt x="3835638" y="2498306"/>
                  </a:cubicBezTo>
                  <a:cubicBezTo>
                    <a:pt x="3835638" y="2479057"/>
                    <a:pt x="3835638" y="2479057"/>
                    <a:pt x="3816388" y="2479057"/>
                  </a:cubicBezTo>
                  <a:cubicBezTo>
                    <a:pt x="3854888" y="2440557"/>
                    <a:pt x="3893388" y="2402057"/>
                    <a:pt x="3951138" y="2363558"/>
                  </a:cubicBezTo>
                  <a:cubicBezTo>
                    <a:pt x="4028138" y="2363558"/>
                    <a:pt x="4085888" y="2325058"/>
                    <a:pt x="4143633" y="2305809"/>
                  </a:cubicBezTo>
                  <a:lnTo>
                    <a:pt x="4182132" y="2286559"/>
                  </a:lnTo>
                  <a:lnTo>
                    <a:pt x="4182132" y="2325059"/>
                  </a:lnTo>
                  <a:cubicBezTo>
                    <a:pt x="4105133" y="2325059"/>
                    <a:pt x="4008880" y="2363559"/>
                    <a:pt x="3951136" y="2402059"/>
                  </a:cubicBezTo>
                  <a:close/>
                  <a:moveTo>
                    <a:pt x="3758642" y="2517554"/>
                  </a:moveTo>
                  <a:cubicBezTo>
                    <a:pt x="3739393" y="2536804"/>
                    <a:pt x="3739393" y="2536804"/>
                    <a:pt x="3739393" y="2556054"/>
                  </a:cubicBezTo>
                  <a:lnTo>
                    <a:pt x="3720143" y="2575304"/>
                  </a:lnTo>
                  <a:cubicBezTo>
                    <a:pt x="3720143" y="2556054"/>
                    <a:pt x="3681644" y="2536804"/>
                    <a:pt x="3623894" y="2613803"/>
                  </a:cubicBezTo>
                  <a:cubicBezTo>
                    <a:pt x="3604645" y="2633053"/>
                    <a:pt x="3681644" y="2690803"/>
                    <a:pt x="3604645" y="2671553"/>
                  </a:cubicBezTo>
                  <a:cubicBezTo>
                    <a:pt x="3566145" y="2652303"/>
                    <a:pt x="3566145" y="2671553"/>
                    <a:pt x="3527645" y="2710053"/>
                  </a:cubicBezTo>
                  <a:cubicBezTo>
                    <a:pt x="3469896" y="2748552"/>
                    <a:pt x="3566145" y="2787052"/>
                    <a:pt x="3469896" y="2748552"/>
                  </a:cubicBezTo>
                  <a:lnTo>
                    <a:pt x="3258150" y="2825552"/>
                  </a:lnTo>
                  <a:cubicBezTo>
                    <a:pt x="3200401" y="2844801"/>
                    <a:pt x="3258150" y="2883301"/>
                    <a:pt x="3200401" y="2864052"/>
                  </a:cubicBezTo>
                  <a:cubicBezTo>
                    <a:pt x="3181152" y="2844803"/>
                    <a:pt x="3142652" y="2883301"/>
                    <a:pt x="3065651" y="2902552"/>
                  </a:cubicBezTo>
                  <a:cubicBezTo>
                    <a:pt x="2969402" y="2941052"/>
                    <a:pt x="3142651" y="2806303"/>
                    <a:pt x="3200401" y="2806303"/>
                  </a:cubicBezTo>
                  <a:cubicBezTo>
                    <a:pt x="3238901" y="2787053"/>
                    <a:pt x="3200401" y="2748553"/>
                    <a:pt x="3200401" y="2729303"/>
                  </a:cubicBezTo>
                  <a:cubicBezTo>
                    <a:pt x="3219650" y="2710054"/>
                    <a:pt x="3238901" y="2806303"/>
                    <a:pt x="3315899" y="2748552"/>
                  </a:cubicBezTo>
                  <a:cubicBezTo>
                    <a:pt x="3335149" y="2729303"/>
                    <a:pt x="3315899" y="2690803"/>
                    <a:pt x="3335149" y="2690803"/>
                  </a:cubicBezTo>
                  <a:cubicBezTo>
                    <a:pt x="3373649" y="2690803"/>
                    <a:pt x="3335149" y="2748552"/>
                    <a:pt x="3469899" y="2652303"/>
                  </a:cubicBezTo>
                  <a:cubicBezTo>
                    <a:pt x="3489148" y="2633054"/>
                    <a:pt x="3450650" y="2575304"/>
                    <a:pt x="3489148" y="2613803"/>
                  </a:cubicBezTo>
                  <a:lnTo>
                    <a:pt x="3566148" y="2575304"/>
                  </a:lnTo>
                  <a:cubicBezTo>
                    <a:pt x="3604648" y="2536804"/>
                    <a:pt x="3546898" y="2517554"/>
                    <a:pt x="3585397" y="2517554"/>
                  </a:cubicBezTo>
                  <a:cubicBezTo>
                    <a:pt x="3604647" y="2498305"/>
                    <a:pt x="3623897" y="2536804"/>
                    <a:pt x="3643147" y="2517554"/>
                  </a:cubicBezTo>
                  <a:cubicBezTo>
                    <a:pt x="3681646" y="2498305"/>
                    <a:pt x="3700896" y="2479055"/>
                    <a:pt x="3739396" y="2479055"/>
                  </a:cubicBezTo>
                  <a:cubicBezTo>
                    <a:pt x="3777896" y="2459805"/>
                    <a:pt x="3739396" y="2440555"/>
                    <a:pt x="3758645" y="2421305"/>
                  </a:cubicBezTo>
                  <a:cubicBezTo>
                    <a:pt x="3777895" y="2421305"/>
                    <a:pt x="3777895" y="2459805"/>
                    <a:pt x="3797145" y="2440555"/>
                  </a:cubicBezTo>
                  <a:cubicBezTo>
                    <a:pt x="3777896" y="2479055"/>
                    <a:pt x="3758645" y="2498304"/>
                    <a:pt x="3758645" y="2517554"/>
                  </a:cubicBezTo>
                  <a:close/>
                  <a:moveTo>
                    <a:pt x="4547919" y="2575304"/>
                  </a:moveTo>
                  <a:lnTo>
                    <a:pt x="4567169" y="2575304"/>
                  </a:lnTo>
                  <a:cubicBezTo>
                    <a:pt x="4567169" y="2594553"/>
                    <a:pt x="4567169" y="2575304"/>
                    <a:pt x="4547919" y="2575304"/>
                  </a:cubicBezTo>
                  <a:close/>
                  <a:moveTo>
                    <a:pt x="4567169" y="2286552"/>
                  </a:moveTo>
                  <a:lnTo>
                    <a:pt x="4547919" y="2286552"/>
                  </a:lnTo>
                  <a:cubicBezTo>
                    <a:pt x="4547919" y="2267303"/>
                    <a:pt x="4567169" y="2248053"/>
                    <a:pt x="4547919" y="2228803"/>
                  </a:cubicBezTo>
                  <a:cubicBezTo>
                    <a:pt x="4413170" y="2171054"/>
                    <a:pt x="4432421" y="2248053"/>
                    <a:pt x="4413170" y="2248053"/>
                  </a:cubicBezTo>
                  <a:cubicBezTo>
                    <a:pt x="4374670" y="2228803"/>
                    <a:pt x="4470919" y="2190303"/>
                    <a:pt x="4316921" y="2190303"/>
                  </a:cubicBezTo>
                  <a:cubicBezTo>
                    <a:pt x="4297671" y="2171054"/>
                    <a:pt x="4278421" y="2228803"/>
                    <a:pt x="4278421" y="2228803"/>
                  </a:cubicBezTo>
                  <a:cubicBezTo>
                    <a:pt x="4278421" y="2228803"/>
                    <a:pt x="4259171" y="2228803"/>
                    <a:pt x="4259171" y="2209554"/>
                  </a:cubicBezTo>
                  <a:cubicBezTo>
                    <a:pt x="4297671" y="2190304"/>
                    <a:pt x="4336171" y="2151805"/>
                    <a:pt x="4355421" y="2113305"/>
                  </a:cubicBezTo>
                  <a:cubicBezTo>
                    <a:pt x="4355421" y="2113305"/>
                    <a:pt x="4355421" y="2151805"/>
                    <a:pt x="4393921" y="2151805"/>
                  </a:cubicBezTo>
                  <a:lnTo>
                    <a:pt x="4490169" y="2151805"/>
                  </a:lnTo>
                  <a:cubicBezTo>
                    <a:pt x="4528669" y="2151805"/>
                    <a:pt x="4528669" y="2113305"/>
                    <a:pt x="4547919" y="2113305"/>
                  </a:cubicBezTo>
                  <a:cubicBezTo>
                    <a:pt x="4567168" y="2113305"/>
                    <a:pt x="4528669" y="2151805"/>
                    <a:pt x="4586419" y="2171054"/>
                  </a:cubicBezTo>
                  <a:lnTo>
                    <a:pt x="4663418" y="2190303"/>
                  </a:lnTo>
                  <a:cubicBezTo>
                    <a:pt x="4701918" y="2132554"/>
                    <a:pt x="4682668" y="2209553"/>
                    <a:pt x="4701918" y="2209553"/>
                  </a:cubicBezTo>
                  <a:cubicBezTo>
                    <a:pt x="4855920" y="2267302"/>
                    <a:pt x="4817417" y="2209553"/>
                    <a:pt x="4836668" y="2209553"/>
                  </a:cubicBezTo>
                  <a:cubicBezTo>
                    <a:pt x="4855917" y="2209553"/>
                    <a:pt x="4855917" y="2248053"/>
                    <a:pt x="4875168" y="2248053"/>
                  </a:cubicBezTo>
                  <a:cubicBezTo>
                    <a:pt x="4971417" y="2267302"/>
                    <a:pt x="4952168" y="2190303"/>
                    <a:pt x="4971417" y="2190303"/>
                  </a:cubicBezTo>
                  <a:cubicBezTo>
                    <a:pt x="4990666" y="2209553"/>
                    <a:pt x="4952168" y="2248053"/>
                    <a:pt x="5009917" y="2248053"/>
                  </a:cubicBezTo>
                  <a:cubicBezTo>
                    <a:pt x="5067666" y="2248053"/>
                    <a:pt x="5279416" y="2305802"/>
                    <a:pt x="5163918" y="2305802"/>
                  </a:cubicBezTo>
                  <a:cubicBezTo>
                    <a:pt x="5086918" y="2305802"/>
                    <a:pt x="5029168" y="2286552"/>
                    <a:pt x="5009917" y="2305802"/>
                  </a:cubicBezTo>
                  <a:cubicBezTo>
                    <a:pt x="4990667" y="2363551"/>
                    <a:pt x="5009917" y="2305802"/>
                    <a:pt x="4952168" y="2305802"/>
                  </a:cubicBezTo>
                  <a:lnTo>
                    <a:pt x="4721171" y="2305802"/>
                  </a:lnTo>
                  <a:cubicBezTo>
                    <a:pt x="4663421" y="2382802"/>
                    <a:pt x="4740420" y="2305802"/>
                    <a:pt x="4663421" y="2286552"/>
                  </a:cubicBezTo>
                  <a:cubicBezTo>
                    <a:pt x="4605672" y="2267303"/>
                    <a:pt x="4605672" y="2248053"/>
                    <a:pt x="4586422" y="2267303"/>
                  </a:cubicBezTo>
                  <a:cubicBezTo>
                    <a:pt x="4586422" y="2286552"/>
                    <a:pt x="4567172" y="2286552"/>
                    <a:pt x="4567172" y="2286552"/>
                  </a:cubicBezTo>
                  <a:close/>
                  <a:moveTo>
                    <a:pt x="4336172" y="1920805"/>
                  </a:moveTo>
                  <a:cubicBezTo>
                    <a:pt x="4316923" y="1920805"/>
                    <a:pt x="4297672" y="1940055"/>
                    <a:pt x="4278423" y="1940055"/>
                  </a:cubicBezTo>
                  <a:lnTo>
                    <a:pt x="4259173" y="1959304"/>
                  </a:lnTo>
                  <a:cubicBezTo>
                    <a:pt x="4259173" y="1978554"/>
                    <a:pt x="4239924" y="1978554"/>
                    <a:pt x="4239924" y="1978554"/>
                  </a:cubicBezTo>
                  <a:lnTo>
                    <a:pt x="4220675" y="1978554"/>
                  </a:lnTo>
                  <a:cubicBezTo>
                    <a:pt x="4047422" y="1978554"/>
                    <a:pt x="4143675" y="2017054"/>
                    <a:pt x="4124425" y="2036303"/>
                  </a:cubicBezTo>
                  <a:cubicBezTo>
                    <a:pt x="4105176" y="2036303"/>
                    <a:pt x="4124425" y="1959303"/>
                    <a:pt x="3989675" y="2017054"/>
                  </a:cubicBezTo>
                  <a:cubicBezTo>
                    <a:pt x="3951176" y="2036303"/>
                    <a:pt x="4008925" y="2113303"/>
                    <a:pt x="3951176" y="2055553"/>
                  </a:cubicBezTo>
                  <a:cubicBezTo>
                    <a:pt x="3931926" y="2036304"/>
                    <a:pt x="3912676" y="2055553"/>
                    <a:pt x="3874176" y="2074803"/>
                  </a:cubicBezTo>
                  <a:cubicBezTo>
                    <a:pt x="3797176" y="2094052"/>
                    <a:pt x="3874176" y="2171052"/>
                    <a:pt x="3797176" y="2094052"/>
                  </a:cubicBezTo>
                  <a:lnTo>
                    <a:pt x="3585430" y="2094052"/>
                  </a:lnTo>
                  <a:cubicBezTo>
                    <a:pt x="3527681" y="2094052"/>
                    <a:pt x="3546931" y="2151802"/>
                    <a:pt x="3508431" y="2113302"/>
                  </a:cubicBezTo>
                  <a:cubicBezTo>
                    <a:pt x="3508431" y="2074802"/>
                    <a:pt x="3450682" y="2094052"/>
                    <a:pt x="3373681" y="2094052"/>
                  </a:cubicBezTo>
                  <a:cubicBezTo>
                    <a:pt x="3258183" y="2094052"/>
                    <a:pt x="3469930" y="2036303"/>
                    <a:pt x="3527682" y="2036303"/>
                  </a:cubicBezTo>
                  <a:cubicBezTo>
                    <a:pt x="3585432" y="2036303"/>
                    <a:pt x="3546932" y="1997803"/>
                    <a:pt x="3566182" y="1978554"/>
                  </a:cubicBezTo>
                  <a:cubicBezTo>
                    <a:pt x="3585432" y="1978554"/>
                    <a:pt x="3566182" y="2074803"/>
                    <a:pt x="3662431" y="2036303"/>
                  </a:cubicBezTo>
                  <a:cubicBezTo>
                    <a:pt x="3681681" y="2036303"/>
                    <a:pt x="3681681" y="1997803"/>
                    <a:pt x="3700931" y="1997803"/>
                  </a:cubicBezTo>
                  <a:cubicBezTo>
                    <a:pt x="3720181" y="1997803"/>
                    <a:pt x="3681682" y="2055553"/>
                    <a:pt x="3816430" y="1997803"/>
                  </a:cubicBezTo>
                  <a:cubicBezTo>
                    <a:pt x="3854929" y="1997803"/>
                    <a:pt x="3835679" y="1920804"/>
                    <a:pt x="3874179" y="1978554"/>
                  </a:cubicBezTo>
                  <a:lnTo>
                    <a:pt x="3951179" y="1959304"/>
                  </a:lnTo>
                  <a:cubicBezTo>
                    <a:pt x="4008928" y="1940055"/>
                    <a:pt x="3951179" y="1901555"/>
                    <a:pt x="3989678" y="1901555"/>
                  </a:cubicBezTo>
                  <a:cubicBezTo>
                    <a:pt x="4008928" y="1901555"/>
                    <a:pt x="4008928" y="1940055"/>
                    <a:pt x="4047428" y="1940055"/>
                  </a:cubicBezTo>
                  <a:lnTo>
                    <a:pt x="4143677" y="1940055"/>
                  </a:lnTo>
                  <a:cubicBezTo>
                    <a:pt x="4182177" y="1940055"/>
                    <a:pt x="4162926" y="1901555"/>
                    <a:pt x="4182177" y="1901555"/>
                  </a:cubicBezTo>
                  <a:cubicBezTo>
                    <a:pt x="4220676" y="1901555"/>
                    <a:pt x="4143677" y="1959304"/>
                    <a:pt x="4336178" y="1920804"/>
                  </a:cubicBezTo>
                  <a:close/>
                  <a:moveTo>
                    <a:pt x="4374672" y="1940055"/>
                  </a:moveTo>
                  <a:lnTo>
                    <a:pt x="4374672" y="1959304"/>
                  </a:lnTo>
                  <a:cubicBezTo>
                    <a:pt x="4624920" y="1824554"/>
                    <a:pt x="4932952" y="1997804"/>
                    <a:pt x="5144708" y="2132557"/>
                  </a:cubicBezTo>
                  <a:cubicBezTo>
                    <a:pt x="4990706" y="1959304"/>
                    <a:pt x="4605708" y="1805313"/>
                    <a:pt x="4374672" y="1940063"/>
                  </a:cubicBezTo>
                  <a:close/>
                  <a:moveTo>
                    <a:pt x="3469886" y="2325053"/>
                  </a:moveTo>
                  <a:cubicBezTo>
                    <a:pt x="3469886" y="2325053"/>
                    <a:pt x="3450637" y="2325053"/>
                    <a:pt x="3450637" y="2305804"/>
                  </a:cubicBezTo>
                  <a:cubicBezTo>
                    <a:pt x="3392887" y="2344304"/>
                    <a:pt x="3335138" y="2363553"/>
                    <a:pt x="3277384" y="2402053"/>
                  </a:cubicBezTo>
                  <a:lnTo>
                    <a:pt x="3277384" y="2459802"/>
                  </a:lnTo>
                  <a:cubicBezTo>
                    <a:pt x="3335133" y="2402053"/>
                    <a:pt x="3392883" y="2363553"/>
                    <a:pt x="3469878" y="2325052"/>
                  </a:cubicBezTo>
                  <a:close/>
                  <a:moveTo>
                    <a:pt x="3007892" y="2921836"/>
                  </a:moveTo>
                  <a:cubicBezTo>
                    <a:pt x="2988643" y="2883337"/>
                    <a:pt x="2988643" y="2844837"/>
                    <a:pt x="2988643" y="2787087"/>
                  </a:cubicBezTo>
                  <a:cubicBezTo>
                    <a:pt x="2950143" y="2806336"/>
                    <a:pt x="2911643" y="2825586"/>
                    <a:pt x="2853893" y="2844836"/>
                  </a:cubicBezTo>
                  <a:cubicBezTo>
                    <a:pt x="2930892" y="2883336"/>
                    <a:pt x="2969391" y="2902585"/>
                    <a:pt x="3027145" y="2941085"/>
                  </a:cubicBezTo>
                  <a:close/>
                  <a:moveTo>
                    <a:pt x="2391858" y="2844837"/>
                  </a:moveTo>
                  <a:cubicBezTo>
                    <a:pt x="2411107" y="2844837"/>
                    <a:pt x="2411107" y="2864086"/>
                    <a:pt x="2430357" y="2864086"/>
                  </a:cubicBezTo>
                  <a:cubicBezTo>
                    <a:pt x="2353358" y="2883336"/>
                    <a:pt x="2276356" y="2921836"/>
                    <a:pt x="2218612" y="2998836"/>
                  </a:cubicBezTo>
                  <a:cubicBezTo>
                    <a:pt x="2257112" y="2921836"/>
                    <a:pt x="2314861" y="2864086"/>
                    <a:pt x="2391864" y="2844835"/>
                  </a:cubicBezTo>
                  <a:close/>
                  <a:moveTo>
                    <a:pt x="2757604" y="2883337"/>
                  </a:moveTo>
                  <a:lnTo>
                    <a:pt x="2815354" y="2883337"/>
                  </a:lnTo>
                  <a:cubicBezTo>
                    <a:pt x="2930852" y="2921836"/>
                    <a:pt x="3046351" y="2998835"/>
                    <a:pt x="3104105" y="3075831"/>
                  </a:cubicBezTo>
                  <a:cubicBezTo>
                    <a:pt x="3007856" y="3018082"/>
                    <a:pt x="2873108" y="2941081"/>
                    <a:pt x="2757609" y="2883337"/>
                  </a:cubicBezTo>
                  <a:close/>
                  <a:moveTo>
                    <a:pt x="3681632" y="3942114"/>
                  </a:moveTo>
                  <a:cubicBezTo>
                    <a:pt x="3623882" y="3788112"/>
                    <a:pt x="3412132" y="3653363"/>
                    <a:pt x="3084848" y="3730368"/>
                  </a:cubicBezTo>
                  <a:cubicBezTo>
                    <a:pt x="2738353" y="3788118"/>
                    <a:pt x="2603603" y="3999868"/>
                    <a:pt x="2642106" y="4173111"/>
                  </a:cubicBezTo>
                  <a:cubicBezTo>
                    <a:pt x="2873103" y="4153862"/>
                    <a:pt x="2757604" y="4115362"/>
                    <a:pt x="2796107" y="4096111"/>
                  </a:cubicBezTo>
                  <a:cubicBezTo>
                    <a:pt x="2815356" y="4096111"/>
                    <a:pt x="2815356" y="4134611"/>
                    <a:pt x="2853856" y="4115361"/>
                  </a:cubicBezTo>
                  <a:cubicBezTo>
                    <a:pt x="2873106" y="4096111"/>
                    <a:pt x="2911606" y="4096111"/>
                    <a:pt x="2950105" y="4076861"/>
                  </a:cubicBezTo>
                  <a:cubicBezTo>
                    <a:pt x="2969355" y="4076861"/>
                    <a:pt x="2969355" y="4038361"/>
                    <a:pt x="2988605" y="4038361"/>
                  </a:cubicBezTo>
                  <a:cubicBezTo>
                    <a:pt x="3007855" y="4019112"/>
                    <a:pt x="2969356" y="4076861"/>
                    <a:pt x="3046355" y="4057610"/>
                  </a:cubicBezTo>
                  <a:lnTo>
                    <a:pt x="3123354" y="4038361"/>
                  </a:lnTo>
                  <a:cubicBezTo>
                    <a:pt x="3142604" y="3999861"/>
                    <a:pt x="3142604" y="4057610"/>
                    <a:pt x="3161854" y="4057610"/>
                  </a:cubicBezTo>
                  <a:cubicBezTo>
                    <a:pt x="3335107" y="4038361"/>
                    <a:pt x="3258103" y="4019110"/>
                    <a:pt x="3296604" y="3999861"/>
                  </a:cubicBezTo>
                  <a:cubicBezTo>
                    <a:pt x="3296604" y="3980612"/>
                    <a:pt x="3315853" y="4019110"/>
                    <a:pt x="3335104" y="4019110"/>
                  </a:cubicBezTo>
                  <a:cubicBezTo>
                    <a:pt x="3431353" y="4019110"/>
                    <a:pt x="3392853" y="3942111"/>
                    <a:pt x="3412103" y="3942111"/>
                  </a:cubicBezTo>
                  <a:cubicBezTo>
                    <a:pt x="3431353" y="3942111"/>
                    <a:pt x="3412103" y="3999860"/>
                    <a:pt x="3469853" y="3980611"/>
                  </a:cubicBezTo>
                  <a:cubicBezTo>
                    <a:pt x="3508352" y="3942111"/>
                    <a:pt x="3720101" y="3922861"/>
                    <a:pt x="3623854" y="3961361"/>
                  </a:cubicBezTo>
                  <a:cubicBezTo>
                    <a:pt x="3566105" y="3999861"/>
                    <a:pt x="3508355" y="3999861"/>
                    <a:pt x="3489104" y="4019110"/>
                  </a:cubicBezTo>
                  <a:cubicBezTo>
                    <a:pt x="3489104" y="4076860"/>
                    <a:pt x="3489104" y="4019110"/>
                    <a:pt x="3431355" y="4038360"/>
                  </a:cubicBezTo>
                  <a:lnTo>
                    <a:pt x="3219609" y="4134609"/>
                  </a:lnTo>
                  <a:cubicBezTo>
                    <a:pt x="3200360" y="4230858"/>
                    <a:pt x="3238859" y="4115360"/>
                    <a:pt x="3161860" y="4134609"/>
                  </a:cubicBezTo>
                  <a:cubicBezTo>
                    <a:pt x="3104111" y="4134609"/>
                    <a:pt x="3084860" y="4134609"/>
                    <a:pt x="3084860" y="4153859"/>
                  </a:cubicBezTo>
                  <a:cubicBezTo>
                    <a:pt x="3046360" y="4230858"/>
                    <a:pt x="3065611" y="4134609"/>
                    <a:pt x="3027111" y="4134609"/>
                  </a:cubicBezTo>
                  <a:cubicBezTo>
                    <a:pt x="2873110" y="4115360"/>
                    <a:pt x="2930862" y="4192358"/>
                    <a:pt x="2911613" y="4192358"/>
                  </a:cubicBezTo>
                  <a:cubicBezTo>
                    <a:pt x="2873113" y="4192358"/>
                    <a:pt x="2950112" y="4115359"/>
                    <a:pt x="2796114" y="4173109"/>
                  </a:cubicBezTo>
                  <a:cubicBezTo>
                    <a:pt x="2776865" y="4192358"/>
                    <a:pt x="2776865" y="4230858"/>
                    <a:pt x="2776865" y="4230858"/>
                  </a:cubicBezTo>
                  <a:cubicBezTo>
                    <a:pt x="2757615" y="4250108"/>
                    <a:pt x="2776865" y="4153859"/>
                    <a:pt x="2699865" y="4192358"/>
                  </a:cubicBezTo>
                  <a:lnTo>
                    <a:pt x="2642116" y="4192358"/>
                  </a:lnTo>
                  <a:cubicBezTo>
                    <a:pt x="2738365" y="4692855"/>
                    <a:pt x="3835604" y="4404104"/>
                    <a:pt x="3681691" y="3942110"/>
                  </a:cubicBezTo>
                  <a:close/>
                  <a:moveTo>
                    <a:pt x="3546882" y="3807364"/>
                  </a:moveTo>
                  <a:cubicBezTo>
                    <a:pt x="3277382" y="3691865"/>
                    <a:pt x="2738353" y="3730364"/>
                    <a:pt x="2699850" y="4096115"/>
                  </a:cubicBezTo>
                  <a:cubicBezTo>
                    <a:pt x="2815349" y="3711117"/>
                    <a:pt x="3258131" y="3768871"/>
                    <a:pt x="3546882" y="3807364"/>
                  </a:cubicBezTo>
                  <a:close/>
                  <a:moveTo>
                    <a:pt x="1082802" y="4019110"/>
                  </a:moveTo>
                  <a:cubicBezTo>
                    <a:pt x="1005803" y="3865108"/>
                    <a:pt x="1063553" y="3634111"/>
                    <a:pt x="1352302" y="3460829"/>
                  </a:cubicBezTo>
                  <a:cubicBezTo>
                    <a:pt x="1641053" y="3268335"/>
                    <a:pt x="1891302" y="3326079"/>
                    <a:pt x="1987588" y="3460829"/>
                  </a:cubicBezTo>
                  <a:cubicBezTo>
                    <a:pt x="1795094" y="3614831"/>
                    <a:pt x="1852838" y="3518578"/>
                    <a:pt x="1814335" y="3518578"/>
                  </a:cubicBezTo>
                  <a:cubicBezTo>
                    <a:pt x="1814335" y="3537828"/>
                    <a:pt x="1833585" y="3557078"/>
                    <a:pt x="1795086" y="3576328"/>
                  </a:cubicBezTo>
                  <a:cubicBezTo>
                    <a:pt x="1756586" y="3576328"/>
                    <a:pt x="1737337" y="3595577"/>
                    <a:pt x="1698837" y="3614828"/>
                  </a:cubicBezTo>
                  <a:cubicBezTo>
                    <a:pt x="1679587" y="3634077"/>
                    <a:pt x="1660337" y="3595578"/>
                    <a:pt x="1641088" y="3614828"/>
                  </a:cubicBezTo>
                  <a:cubicBezTo>
                    <a:pt x="1602588" y="3614828"/>
                    <a:pt x="1679587" y="3634077"/>
                    <a:pt x="1621838" y="3672577"/>
                  </a:cubicBezTo>
                  <a:lnTo>
                    <a:pt x="1544838" y="3711077"/>
                  </a:lnTo>
                  <a:cubicBezTo>
                    <a:pt x="1506339" y="3672577"/>
                    <a:pt x="1544838" y="3730326"/>
                    <a:pt x="1525589" y="3749577"/>
                  </a:cubicBezTo>
                  <a:cubicBezTo>
                    <a:pt x="1390839" y="3845826"/>
                    <a:pt x="1429340" y="3788076"/>
                    <a:pt x="1390839" y="3788076"/>
                  </a:cubicBezTo>
                  <a:cubicBezTo>
                    <a:pt x="1371590" y="3788076"/>
                    <a:pt x="1390839" y="3826576"/>
                    <a:pt x="1390839" y="3845826"/>
                  </a:cubicBezTo>
                  <a:cubicBezTo>
                    <a:pt x="1294590" y="3903575"/>
                    <a:pt x="1275341" y="3807326"/>
                    <a:pt x="1275341" y="3826576"/>
                  </a:cubicBezTo>
                  <a:cubicBezTo>
                    <a:pt x="1256091" y="3845826"/>
                    <a:pt x="1294590" y="3884325"/>
                    <a:pt x="1256091" y="3903576"/>
                  </a:cubicBezTo>
                  <a:cubicBezTo>
                    <a:pt x="1198342" y="3903576"/>
                    <a:pt x="1025094" y="4038326"/>
                    <a:pt x="1140593" y="3999825"/>
                  </a:cubicBezTo>
                  <a:cubicBezTo>
                    <a:pt x="1198342" y="3980575"/>
                    <a:pt x="1236842" y="3942076"/>
                    <a:pt x="1275343" y="3961325"/>
                  </a:cubicBezTo>
                  <a:cubicBezTo>
                    <a:pt x="1313842" y="3980575"/>
                    <a:pt x="1256093" y="3942076"/>
                    <a:pt x="1313842" y="3922825"/>
                  </a:cubicBezTo>
                  <a:lnTo>
                    <a:pt x="1525588" y="3845826"/>
                  </a:lnTo>
                  <a:cubicBezTo>
                    <a:pt x="1621837" y="3884325"/>
                    <a:pt x="1525588" y="3845826"/>
                    <a:pt x="1583337" y="3807326"/>
                  </a:cubicBezTo>
                  <a:cubicBezTo>
                    <a:pt x="1621837" y="3768826"/>
                    <a:pt x="1621837" y="3749577"/>
                    <a:pt x="1660337" y="3768826"/>
                  </a:cubicBezTo>
                  <a:cubicBezTo>
                    <a:pt x="1737337" y="3788075"/>
                    <a:pt x="1660337" y="3730326"/>
                    <a:pt x="1679586" y="3711077"/>
                  </a:cubicBezTo>
                  <a:cubicBezTo>
                    <a:pt x="1775836" y="3595578"/>
                    <a:pt x="1775836" y="3691827"/>
                    <a:pt x="1795085" y="3672577"/>
                  </a:cubicBezTo>
                  <a:cubicBezTo>
                    <a:pt x="1833585" y="3653327"/>
                    <a:pt x="1718085" y="3653327"/>
                    <a:pt x="1872085" y="3576328"/>
                  </a:cubicBezTo>
                  <a:cubicBezTo>
                    <a:pt x="1891334" y="3576328"/>
                    <a:pt x="1910585" y="3614828"/>
                    <a:pt x="1929834" y="3614828"/>
                  </a:cubicBezTo>
                  <a:cubicBezTo>
                    <a:pt x="1949083" y="3595578"/>
                    <a:pt x="1872085" y="3557078"/>
                    <a:pt x="1949083" y="3518578"/>
                  </a:cubicBezTo>
                  <a:cubicBezTo>
                    <a:pt x="1968333" y="3518578"/>
                    <a:pt x="1987583" y="3499329"/>
                    <a:pt x="2006833" y="3480079"/>
                  </a:cubicBezTo>
                  <a:cubicBezTo>
                    <a:pt x="2276332" y="3922821"/>
                    <a:pt x="1275300" y="4461850"/>
                    <a:pt x="1082805" y="4019078"/>
                  </a:cubicBezTo>
                  <a:close/>
                  <a:moveTo>
                    <a:pt x="1082802" y="3845857"/>
                  </a:moveTo>
                  <a:cubicBezTo>
                    <a:pt x="1179051" y="3557106"/>
                    <a:pt x="1602551" y="3229822"/>
                    <a:pt x="1891331" y="3441607"/>
                  </a:cubicBezTo>
                  <a:cubicBezTo>
                    <a:pt x="1544836" y="3268354"/>
                    <a:pt x="1256045" y="3595609"/>
                    <a:pt x="1082802" y="3845857"/>
                  </a:cubicBezTo>
                  <a:close/>
                </a:path>
              </a:pathLst>
            </a:custGeom>
            <a:solidFill>
              <a:srgbClr val="513C2C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803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D713641F-8FB5-EED2-7BAA-CC5AEB29A66E}"/>
                </a:ext>
              </a:extLst>
            </p:cNvPr>
            <p:cNvSpPr>
              <a:spLocks noChangeAspect="1"/>
            </p:cNvSpPr>
            <p:nvPr/>
          </p:nvSpPr>
          <p:spPr>
            <a:xfrm rot="3619282">
              <a:off x="9068946" y="1095297"/>
              <a:ext cx="749674" cy="732605"/>
            </a:xfrm>
            <a:custGeom>
              <a:avLst/>
              <a:gdLst>
                <a:gd name="connsiteX0" fmla="*/ 5221795 w 5608794"/>
                <a:gd name="connsiteY0" fmla="*/ 2305762 h 5481041"/>
                <a:gd name="connsiteX1" fmla="*/ 4759801 w 5608794"/>
                <a:gd name="connsiteY1" fmla="*/ 1882261 h 5481041"/>
                <a:gd name="connsiteX2" fmla="*/ 4355552 w 5608794"/>
                <a:gd name="connsiteY2" fmla="*/ 1901510 h 5481041"/>
                <a:gd name="connsiteX3" fmla="*/ 3874306 w 5608794"/>
                <a:gd name="connsiteY3" fmla="*/ 1651262 h 5481041"/>
                <a:gd name="connsiteX4" fmla="*/ 4105303 w 5608794"/>
                <a:gd name="connsiteY4" fmla="*/ 1092981 h 5481041"/>
                <a:gd name="connsiteX5" fmla="*/ 3470017 w 5608794"/>
                <a:gd name="connsiteY5" fmla="*/ 1054481 h 5481041"/>
                <a:gd name="connsiteX6" fmla="*/ 3162015 w 5608794"/>
                <a:gd name="connsiteY6" fmla="*/ 1400977 h 5481041"/>
                <a:gd name="connsiteX7" fmla="*/ 2988762 w 5608794"/>
                <a:gd name="connsiteY7" fmla="*/ 1227724 h 5481041"/>
                <a:gd name="connsiteX8" fmla="*/ 2488265 w 5608794"/>
                <a:gd name="connsiteY8" fmla="*/ 1516475 h 5481041"/>
                <a:gd name="connsiteX9" fmla="*/ 2026271 w 5608794"/>
                <a:gd name="connsiteY9" fmla="*/ 1150729 h 5481041"/>
                <a:gd name="connsiteX10" fmla="*/ 1429488 w 5608794"/>
                <a:gd name="connsiteY10" fmla="*/ 1400977 h 5481041"/>
                <a:gd name="connsiteX11" fmla="*/ 1602741 w 5608794"/>
                <a:gd name="connsiteY11" fmla="*/ 1381727 h 5481041"/>
                <a:gd name="connsiteX12" fmla="*/ 1641241 w 5608794"/>
                <a:gd name="connsiteY12" fmla="*/ 1420227 h 5481041"/>
                <a:gd name="connsiteX13" fmla="*/ 1756739 w 5608794"/>
                <a:gd name="connsiteY13" fmla="*/ 1420227 h 5481041"/>
                <a:gd name="connsiteX14" fmla="*/ 1814488 w 5608794"/>
                <a:gd name="connsiteY14" fmla="*/ 1400978 h 5481041"/>
                <a:gd name="connsiteX15" fmla="*/ 1852988 w 5608794"/>
                <a:gd name="connsiteY15" fmla="*/ 1458727 h 5481041"/>
                <a:gd name="connsiteX16" fmla="*/ 1929988 w 5608794"/>
                <a:gd name="connsiteY16" fmla="*/ 1458727 h 5481041"/>
                <a:gd name="connsiteX17" fmla="*/ 1968487 w 5608794"/>
                <a:gd name="connsiteY17" fmla="*/ 1497227 h 5481041"/>
                <a:gd name="connsiteX18" fmla="*/ 2103237 w 5608794"/>
                <a:gd name="connsiteY18" fmla="*/ 1477978 h 5481041"/>
                <a:gd name="connsiteX19" fmla="*/ 2141737 w 5608794"/>
                <a:gd name="connsiteY19" fmla="*/ 1516477 h 5481041"/>
                <a:gd name="connsiteX20" fmla="*/ 2237986 w 5608794"/>
                <a:gd name="connsiteY20" fmla="*/ 1477978 h 5481041"/>
                <a:gd name="connsiteX21" fmla="*/ 2276486 w 5608794"/>
                <a:gd name="connsiteY21" fmla="*/ 1535727 h 5481041"/>
                <a:gd name="connsiteX22" fmla="*/ 2449739 w 5608794"/>
                <a:gd name="connsiteY22" fmla="*/ 1574227 h 5481041"/>
                <a:gd name="connsiteX23" fmla="*/ 2430489 w 5608794"/>
                <a:gd name="connsiteY23" fmla="*/ 1593476 h 5481041"/>
                <a:gd name="connsiteX24" fmla="*/ 2276488 w 5608794"/>
                <a:gd name="connsiteY24" fmla="*/ 1593476 h 5481041"/>
                <a:gd name="connsiteX25" fmla="*/ 2218739 w 5608794"/>
                <a:gd name="connsiteY25" fmla="*/ 1574227 h 5481041"/>
                <a:gd name="connsiteX26" fmla="*/ 1987742 w 5608794"/>
                <a:gd name="connsiteY26" fmla="*/ 1593476 h 5481041"/>
                <a:gd name="connsiteX27" fmla="*/ 1929993 w 5608794"/>
                <a:gd name="connsiteY27" fmla="*/ 1554976 h 5481041"/>
                <a:gd name="connsiteX28" fmla="*/ 1852993 w 5608794"/>
                <a:gd name="connsiteY28" fmla="*/ 1554976 h 5481041"/>
                <a:gd name="connsiteX29" fmla="*/ 1814493 w 5608794"/>
                <a:gd name="connsiteY29" fmla="*/ 1516476 h 5481041"/>
                <a:gd name="connsiteX30" fmla="*/ 1679743 w 5608794"/>
                <a:gd name="connsiteY30" fmla="*/ 1516476 h 5481041"/>
                <a:gd name="connsiteX31" fmla="*/ 1583494 w 5608794"/>
                <a:gd name="connsiteY31" fmla="*/ 1458727 h 5481041"/>
                <a:gd name="connsiteX32" fmla="*/ 1544994 w 5608794"/>
                <a:gd name="connsiteY32" fmla="*/ 1497227 h 5481041"/>
                <a:gd name="connsiteX33" fmla="*/ 1487245 w 5608794"/>
                <a:gd name="connsiteY33" fmla="*/ 1439478 h 5481041"/>
                <a:gd name="connsiteX34" fmla="*/ 1429496 w 5608794"/>
                <a:gd name="connsiteY34" fmla="*/ 1420228 h 5481041"/>
                <a:gd name="connsiteX35" fmla="*/ 1487245 w 5608794"/>
                <a:gd name="connsiteY35" fmla="*/ 1651225 h 5481041"/>
                <a:gd name="connsiteX36" fmla="*/ 1006000 w 5608794"/>
                <a:gd name="connsiteY36" fmla="*/ 1882222 h 5481041"/>
                <a:gd name="connsiteX37" fmla="*/ 909750 w 5608794"/>
                <a:gd name="connsiteY37" fmla="*/ 2517508 h 5481041"/>
                <a:gd name="connsiteX38" fmla="*/ 1545036 w 5608794"/>
                <a:gd name="connsiteY38" fmla="*/ 2382758 h 5481041"/>
                <a:gd name="connsiteX39" fmla="*/ 1699038 w 5608794"/>
                <a:gd name="connsiteY39" fmla="*/ 2305759 h 5481041"/>
                <a:gd name="connsiteX40" fmla="*/ 1756787 w 5608794"/>
                <a:gd name="connsiteY40" fmla="*/ 2325008 h 5481041"/>
                <a:gd name="connsiteX41" fmla="*/ 1853036 w 5608794"/>
                <a:gd name="connsiteY41" fmla="*/ 2286508 h 5481041"/>
                <a:gd name="connsiteX42" fmla="*/ 1891536 w 5608794"/>
                <a:gd name="connsiteY42" fmla="*/ 2228759 h 5481041"/>
                <a:gd name="connsiteX43" fmla="*/ 1949285 w 5608794"/>
                <a:gd name="connsiteY43" fmla="*/ 2267259 h 5481041"/>
                <a:gd name="connsiteX44" fmla="*/ 2007034 w 5608794"/>
                <a:gd name="connsiteY44" fmla="*/ 2248010 h 5481041"/>
                <a:gd name="connsiteX45" fmla="*/ 2064784 w 5608794"/>
                <a:gd name="connsiteY45" fmla="*/ 2248010 h 5481041"/>
                <a:gd name="connsiteX46" fmla="*/ 2199534 w 5608794"/>
                <a:gd name="connsiteY46" fmla="*/ 2190260 h 5481041"/>
                <a:gd name="connsiteX47" fmla="*/ 2238033 w 5608794"/>
                <a:gd name="connsiteY47" fmla="*/ 2228760 h 5481041"/>
                <a:gd name="connsiteX48" fmla="*/ 2315033 w 5608794"/>
                <a:gd name="connsiteY48" fmla="*/ 2132511 h 5481041"/>
                <a:gd name="connsiteX49" fmla="*/ 2372782 w 5608794"/>
                <a:gd name="connsiteY49" fmla="*/ 2171011 h 5481041"/>
                <a:gd name="connsiteX50" fmla="*/ 2469032 w 5608794"/>
                <a:gd name="connsiteY50" fmla="*/ 2151762 h 5481041"/>
                <a:gd name="connsiteX51" fmla="*/ 2488281 w 5608794"/>
                <a:gd name="connsiteY51" fmla="*/ 2171011 h 5481041"/>
                <a:gd name="connsiteX52" fmla="*/ 2392032 w 5608794"/>
                <a:gd name="connsiteY52" fmla="*/ 2228760 h 5481041"/>
                <a:gd name="connsiteX53" fmla="*/ 2334283 w 5608794"/>
                <a:gd name="connsiteY53" fmla="*/ 2228760 h 5481041"/>
                <a:gd name="connsiteX54" fmla="*/ 2122537 w 5608794"/>
                <a:gd name="connsiteY54" fmla="*/ 2325009 h 5481041"/>
                <a:gd name="connsiteX55" fmla="*/ 2064788 w 5608794"/>
                <a:gd name="connsiteY55" fmla="*/ 2325009 h 5481041"/>
                <a:gd name="connsiteX56" fmla="*/ 1987788 w 5608794"/>
                <a:gd name="connsiteY56" fmla="*/ 2363509 h 5481041"/>
                <a:gd name="connsiteX57" fmla="*/ 1930039 w 5608794"/>
                <a:gd name="connsiteY57" fmla="*/ 2344260 h 5481041"/>
                <a:gd name="connsiteX58" fmla="*/ 1814540 w 5608794"/>
                <a:gd name="connsiteY58" fmla="*/ 2382759 h 5481041"/>
                <a:gd name="connsiteX59" fmla="*/ 1699042 w 5608794"/>
                <a:gd name="connsiteY59" fmla="*/ 2382759 h 5481041"/>
                <a:gd name="connsiteX60" fmla="*/ 1679792 w 5608794"/>
                <a:gd name="connsiteY60" fmla="*/ 2440509 h 5481041"/>
                <a:gd name="connsiteX61" fmla="*/ 1602793 w 5608794"/>
                <a:gd name="connsiteY61" fmla="*/ 2382759 h 5481041"/>
                <a:gd name="connsiteX62" fmla="*/ 1545043 w 5608794"/>
                <a:gd name="connsiteY62" fmla="*/ 2402009 h 5481041"/>
                <a:gd name="connsiteX63" fmla="*/ 1583543 w 5608794"/>
                <a:gd name="connsiteY63" fmla="*/ 2517508 h 5481041"/>
                <a:gd name="connsiteX64" fmla="*/ 1179293 w 5608794"/>
                <a:gd name="connsiteY64" fmla="*/ 2921757 h 5481041"/>
                <a:gd name="connsiteX65" fmla="*/ 2122572 w 5608794"/>
                <a:gd name="connsiteY65" fmla="*/ 3056507 h 5481041"/>
                <a:gd name="connsiteX66" fmla="*/ 2315067 w 5608794"/>
                <a:gd name="connsiteY66" fmla="*/ 3037258 h 5481041"/>
                <a:gd name="connsiteX67" fmla="*/ 2353566 w 5608794"/>
                <a:gd name="connsiteY67" fmla="*/ 3075758 h 5481041"/>
                <a:gd name="connsiteX68" fmla="*/ 2449816 w 5608794"/>
                <a:gd name="connsiteY68" fmla="*/ 3095007 h 5481041"/>
                <a:gd name="connsiteX69" fmla="*/ 2507564 w 5608794"/>
                <a:gd name="connsiteY69" fmla="*/ 3056507 h 5481041"/>
                <a:gd name="connsiteX70" fmla="*/ 2546064 w 5608794"/>
                <a:gd name="connsiteY70" fmla="*/ 3114256 h 5481041"/>
                <a:gd name="connsiteX71" fmla="*/ 2623064 w 5608794"/>
                <a:gd name="connsiteY71" fmla="*/ 3114256 h 5481041"/>
                <a:gd name="connsiteX72" fmla="*/ 2661564 w 5608794"/>
                <a:gd name="connsiteY72" fmla="*/ 3152756 h 5481041"/>
                <a:gd name="connsiteX73" fmla="*/ 2796314 w 5608794"/>
                <a:gd name="connsiteY73" fmla="*/ 3133507 h 5481041"/>
                <a:gd name="connsiteX74" fmla="*/ 2834814 w 5608794"/>
                <a:gd name="connsiteY74" fmla="*/ 3172007 h 5481041"/>
                <a:gd name="connsiteX75" fmla="*/ 2931063 w 5608794"/>
                <a:gd name="connsiteY75" fmla="*/ 3133507 h 5481041"/>
                <a:gd name="connsiteX76" fmla="*/ 2969562 w 5608794"/>
                <a:gd name="connsiteY76" fmla="*/ 3191256 h 5481041"/>
                <a:gd name="connsiteX77" fmla="*/ 3123564 w 5608794"/>
                <a:gd name="connsiteY77" fmla="*/ 3249005 h 5481041"/>
                <a:gd name="connsiteX78" fmla="*/ 2969562 w 5608794"/>
                <a:gd name="connsiteY78" fmla="*/ 3249005 h 5481041"/>
                <a:gd name="connsiteX79" fmla="*/ 2911813 w 5608794"/>
                <a:gd name="connsiteY79" fmla="*/ 3229756 h 5481041"/>
                <a:gd name="connsiteX80" fmla="*/ 2680816 w 5608794"/>
                <a:gd name="connsiteY80" fmla="*/ 3249005 h 5481041"/>
                <a:gd name="connsiteX81" fmla="*/ 2623067 w 5608794"/>
                <a:gd name="connsiteY81" fmla="*/ 3210505 h 5481041"/>
                <a:gd name="connsiteX82" fmla="*/ 2546067 w 5608794"/>
                <a:gd name="connsiteY82" fmla="*/ 3210505 h 5481041"/>
                <a:gd name="connsiteX83" fmla="*/ 2507567 w 5608794"/>
                <a:gd name="connsiteY83" fmla="*/ 3172006 h 5481041"/>
                <a:gd name="connsiteX84" fmla="*/ 2372818 w 5608794"/>
                <a:gd name="connsiteY84" fmla="*/ 3172006 h 5481041"/>
                <a:gd name="connsiteX85" fmla="*/ 2276569 w 5608794"/>
                <a:gd name="connsiteY85" fmla="*/ 3114256 h 5481041"/>
                <a:gd name="connsiteX86" fmla="*/ 2238069 w 5608794"/>
                <a:gd name="connsiteY86" fmla="*/ 3152756 h 5481041"/>
                <a:gd name="connsiteX87" fmla="*/ 2180319 w 5608794"/>
                <a:gd name="connsiteY87" fmla="*/ 3095007 h 5481041"/>
                <a:gd name="connsiteX88" fmla="*/ 2122570 w 5608794"/>
                <a:gd name="connsiteY88" fmla="*/ 3075758 h 5481041"/>
                <a:gd name="connsiteX89" fmla="*/ 3181347 w 5608794"/>
                <a:gd name="connsiteY89" fmla="*/ 3249010 h 5481041"/>
                <a:gd name="connsiteX90" fmla="*/ 3123598 w 5608794"/>
                <a:gd name="connsiteY90" fmla="*/ 3056516 h 5481041"/>
                <a:gd name="connsiteX91" fmla="*/ 3431601 w 5608794"/>
                <a:gd name="connsiteY91" fmla="*/ 3075765 h 5481041"/>
                <a:gd name="connsiteX92" fmla="*/ 3277599 w 5608794"/>
                <a:gd name="connsiteY92" fmla="*/ 3557011 h 5481041"/>
                <a:gd name="connsiteX93" fmla="*/ 4143883 w 5608794"/>
                <a:gd name="connsiteY93" fmla="*/ 3441512 h 5481041"/>
                <a:gd name="connsiteX94" fmla="*/ 5048668 w 5608794"/>
                <a:gd name="connsiteY94" fmla="*/ 3383763 h 5481041"/>
                <a:gd name="connsiteX95" fmla="*/ 4625167 w 5608794"/>
                <a:gd name="connsiteY95" fmla="*/ 2998765 h 5481041"/>
                <a:gd name="connsiteX96" fmla="*/ 4220917 w 5608794"/>
                <a:gd name="connsiteY96" fmla="*/ 3037264 h 5481041"/>
                <a:gd name="connsiteX97" fmla="*/ 4201668 w 5608794"/>
                <a:gd name="connsiteY97" fmla="*/ 3018015 h 5481041"/>
                <a:gd name="connsiteX98" fmla="*/ 4163168 w 5608794"/>
                <a:gd name="connsiteY98" fmla="*/ 3037264 h 5481041"/>
                <a:gd name="connsiteX99" fmla="*/ 4143919 w 5608794"/>
                <a:gd name="connsiteY99" fmla="*/ 3114264 h 5481041"/>
                <a:gd name="connsiteX100" fmla="*/ 4124669 w 5608794"/>
                <a:gd name="connsiteY100" fmla="*/ 3133514 h 5481041"/>
                <a:gd name="connsiteX101" fmla="*/ 4066920 w 5608794"/>
                <a:gd name="connsiteY101" fmla="*/ 3114264 h 5481041"/>
                <a:gd name="connsiteX102" fmla="*/ 4009171 w 5608794"/>
                <a:gd name="connsiteY102" fmla="*/ 3191264 h 5481041"/>
                <a:gd name="connsiteX103" fmla="*/ 3874421 w 5608794"/>
                <a:gd name="connsiteY103" fmla="*/ 3229764 h 5481041"/>
                <a:gd name="connsiteX104" fmla="*/ 3855172 w 5608794"/>
                <a:gd name="connsiteY104" fmla="*/ 3287513 h 5481041"/>
                <a:gd name="connsiteX105" fmla="*/ 3797422 w 5608794"/>
                <a:gd name="connsiteY105" fmla="*/ 3326013 h 5481041"/>
                <a:gd name="connsiteX106" fmla="*/ 3739673 w 5608794"/>
                <a:gd name="connsiteY106" fmla="*/ 3364513 h 5481041"/>
                <a:gd name="connsiteX107" fmla="*/ 3527927 w 5608794"/>
                <a:gd name="connsiteY107" fmla="*/ 3441512 h 5481041"/>
                <a:gd name="connsiteX108" fmla="*/ 3470178 w 5608794"/>
                <a:gd name="connsiteY108" fmla="*/ 3480012 h 5481041"/>
                <a:gd name="connsiteX109" fmla="*/ 3335428 w 5608794"/>
                <a:gd name="connsiteY109" fmla="*/ 3518512 h 5481041"/>
                <a:gd name="connsiteX110" fmla="*/ 3450927 w 5608794"/>
                <a:gd name="connsiteY110" fmla="*/ 3422263 h 5481041"/>
                <a:gd name="connsiteX111" fmla="*/ 3470176 w 5608794"/>
                <a:gd name="connsiteY111" fmla="*/ 3345263 h 5481041"/>
                <a:gd name="connsiteX112" fmla="*/ 3585674 w 5608794"/>
                <a:gd name="connsiteY112" fmla="*/ 3364513 h 5481041"/>
                <a:gd name="connsiteX113" fmla="*/ 3604924 w 5608794"/>
                <a:gd name="connsiteY113" fmla="*/ 3326013 h 5481041"/>
                <a:gd name="connsiteX114" fmla="*/ 3720423 w 5608794"/>
                <a:gd name="connsiteY114" fmla="*/ 3268264 h 5481041"/>
                <a:gd name="connsiteX115" fmla="*/ 3758922 w 5608794"/>
                <a:gd name="connsiteY115" fmla="*/ 3229764 h 5481041"/>
                <a:gd name="connsiteX116" fmla="*/ 3816672 w 5608794"/>
                <a:gd name="connsiteY116" fmla="*/ 3191264 h 5481041"/>
                <a:gd name="connsiteX117" fmla="*/ 3835921 w 5608794"/>
                <a:gd name="connsiteY117" fmla="*/ 3133515 h 5481041"/>
                <a:gd name="connsiteX118" fmla="*/ 3893670 w 5608794"/>
                <a:gd name="connsiteY118" fmla="*/ 3133515 h 5481041"/>
                <a:gd name="connsiteX119" fmla="*/ 4009169 w 5608794"/>
                <a:gd name="connsiteY119" fmla="*/ 3095015 h 5481041"/>
                <a:gd name="connsiteX120" fmla="*/ 4028418 w 5608794"/>
                <a:gd name="connsiteY120" fmla="*/ 3056515 h 5481041"/>
                <a:gd name="connsiteX121" fmla="*/ 4201671 w 5608794"/>
                <a:gd name="connsiteY121" fmla="*/ 2998766 h 5481041"/>
                <a:gd name="connsiteX122" fmla="*/ 4182421 w 5608794"/>
                <a:gd name="connsiteY122" fmla="*/ 2998766 h 5481041"/>
                <a:gd name="connsiteX123" fmla="*/ 4779205 w 5608794"/>
                <a:gd name="connsiteY123" fmla="*/ 2594516 h 5481041"/>
                <a:gd name="connsiteX124" fmla="*/ 5221947 w 5608794"/>
                <a:gd name="connsiteY124" fmla="*/ 2305765 h 5481041"/>
                <a:gd name="connsiteX125" fmla="*/ 101123 w 5608794"/>
                <a:gd name="connsiteY125" fmla="*/ 4654333 h 5481041"/>
                <a:gd name="connsiteX126" fmla="*/ 736409 w 5608794"/>
                <a:gd name="connsiteY126" fmla="*/ 4750582 h 5481041"/>
                <a:gd name="connsiteX127" fmla="*/ 928903 w 5608794"/>
                <a:gd name="connsiteY127" fmla="*/ 5366617 h 5481041"/>
                <a:gd name="connsiteX128" fmla="*/ 813404 w 5608794"/>
                <a:gd name="connsiteY128" fmla="*/ 5212615 h 5481041"/>
                <a:gd name="connsiteX129" fmla="*/ 755655 w 5608794"/>
                <a:gd name="connsiteY129" fmla="*/ 5212615 h 5481041"/>
                <a:gd name="connsiteX130" fmla="*/ 697906 w 5608794"/>
                <a:gd name="connsiteY130" fmla="*/ 5135616 h 5481041"/>
                <a:gd name="connsiteX131" fmla="*/ 678656 w 5608794"/>
                <a:gd name="connsiteY131" fmla="*/ 5077866 h 5481041"/>
                <a:gd name="connsiteX132" fmla="*/ 620907 w 5608794"/>
                <a:gd name="connsiteY132" fmla="*/ 5077866 h 5481041"/>
                <a:gd name="connsiteX133" fmla="*/ 563158 w 5608794"/>
                <a:gd name="connsiteY133" fmla="*/ 5020117 h 5481041"/>
                <a:gd name="connsiteX134" fmla="*/ 505409 w 5608794"/>
                <a:gd name="connsiteY134" fmla="*/ 5000868 h 5481041"/>
                <a:gd name="connsiteX135" fmla="*/ 428409 w 5608794"/>
                <a:gd name="connsiteY135" fmla="*/ 4885369 h 5481041"/>
                <a:gd name="connsiteX136" fmla="*/ 389909 w 5608794"/>
                <a:gd name="connsiteY136" fmla="*/ 4904619 h 5481041"/>
                <a:gd name="connsiteX137" fmla="*/ 351409 w 5608794"/>
                <a:gd name="connsiteY137" fmla="*/ 4789120 h 5481041"/>
                <a:gd name="connsiteX138" fmla="*/ 293660 w 5608794"/>
                <a:gd name="connsiteY138" fmla="*/ 4789120 h 5481041"/>
                <a:gd name="connsiteX139" fmla="*/ 158910 w 5608794"/>
                <a:gd name="connsiteY139" fmla="*/ 4712120 h 5481041"/>
                <a:gd name="connsiteX140" fmla="*/ 235910 w 5608794"/>
                <a:gd name="connsiteY140" fmla="*/ 4827619 h 5481041"/>
                <a:gd name="connsiteX141" fmla="*/ 293659 w 5608794"/>
                <a:gd name="connsiteY141" fmla="*/ 4866119 h 5481041"/>
                <a:gd name="connsiteX142" fmla="*/ 428409 w 5608794"/>
                <a:gd name="connsiteY142" fmla="*/ 5039371 h 5481041"/>
                <a:gd name="connsiteX143" fmla="*/ 486158 w 5608794"/>
                <a:gd name="connsiteY143" fmla="*/ 5077871 h 5481041"/>
                <a:gd name="connsiteX144" fmla="*/ 543907 w 5608794"/>
                <a:gd name="connsiteY144" fmla="*/ 5135621 h 5481041"/>
                <a:gd name="connsiteX145" fmla="*/ 601657 w 5608794"/>
                <a:gd name="connsiteY145" fmla="*/ 5135621 h 5481041"/>
                <a:gd name="connsiteX146" fmla="*/ 678656 w 5608794"/>
                <a:gd name="connsiteY146" fmla="*/ 5251119 h 5481041"/>
                <a:gd name="connsiteX147" fmla="*/ 774906 w 5608794"/>
                <a:gd name="connsiteY147" fmla="*/ 5289619 h 5481041"/>
                <a:gd name="connsiteX148" fmla="*/ 774906 w 5608794"/>
                <a:gd name="connsiteY148" fmla="*/ 5347368 h 5481041"/>
                <a:gd name="connsiteX149" fmla="*/ 851905 w 5608794"/>
                <a:gd name="connsiteY149" fmla="*/ 5347368 h 5481041"/>
                <a:gd name="connsiteX150" fmla="*/ 909655 w 5608794"/>
                <a:gd name="connsiteY150" fmla="*/ 5366618 h 5481041"/>
                <a:gd name="connsiteX151" fmla="*/ 101126 w 5608794"/>
                <a:gd name="connsiteY151" fmla="*/ 4654336 h 5481041"/>
                <a:gd name="connsiteX152" fmla="*/ 293617 w 5608794"/>
                <a:gd name="connsiteY152" fmla="*/ 4615833 h 5481041"/>
                <a:gd name="connsiteX153" fmla="*/ 909652 w 5608794"/>
                <a:gd name="connsiteY153" fmla="*/ 5251119 h 5481041"/>
                <a:gd name="connsiteX154" fmla="*/ 293617 w 5608794"/>
                <a:gd name="connsiteY154" fmla="*/ 4615833 h 5481041"/>
                <a:gd name="connsiteX155" fmla="*/ 813365 w 5608794"/>
                <a:gd name="connsiteY155" fmla="*/ 1227785 h 5481041"/>
                <a:gd name="connsiteX156" fmla="*/ 197331 w 5608794"/>
                <a:gd name="connsiteY156" fmla="*/ 1073784 h 5481041"/>
                <a:gd name="connsiteX157" fmla="*/ 81832 w 5608794"/>
                <a:gd name="connsiteY157" fmla="*/ 438498 h 5481041"/>
                <a:gd name="connsiteX158" fmla="*/ 178081 w 5608794"/>
                <a:gd name="connsiteY158" fmla="*/ 592499 h 5481041"/>
                <a:gd name="connsiteX159" fmla="*/ 235830 w 5608794"/>
                <a:gd name="connsiteY159" fmla="*/ 611748 h 5481041"/>
                <a:gd name="connsiteX160" fmla="*/ 293580 w 5608794"/>
                <a:gd name="connsiteY160" fmla="*/ 688748 h 5481041"/>
                <a:gd name="connsiteX161" fmla="*/ 293580 w 5608794"/>
                <a:gd name="connsiteY161" fmla="*/ 765748 h 5481041"/>
                <a:gd name="connsiteX162" fmla="*/ 351329 w 5608794"/>
                <a:gd name="connsiteY162" fmla="*/ 765748 h 5481041"/>
                <a:gd name="connsiteX163" fmla="*/ 409078 w 5608794"/>
                <a:gd name="connsiteY163" fmla="*/ 823497 h 5481041"/>
                <a:gd name="connsiteX164" fmla="*/ 447578 w 5608794"/>
                <a:gd name="connsiteY164" fmla="*/ 842746 h 5481041"/>
                <a:gd name="connsiteX165" fmla="*/ 524578 w 5608794"/>
                <a:gd name="connsiteY165" fmla="*/ 958245 h 5481041"/>
                <a:gd name="connsiteX166" fmla="*/ 563078 w 5608794"/>
                <a:gd name="connsiteY166" fmla="*/ 958245 h 5481041"/>
                <a:gd name="connsiteX167" fmla="*/ 582327 w 5608794"/>
                <a:gd name="connsiteY167" fmla="*/ 1073744 h 5481041"/>
                <a:gd name="connsiteX168" fmla="*/ 659327 w 5608794"/>
                <a:gd name="connsiteY168" fmla="*/ 1073744 h 5481041"/>
                <a:gd name="connsiteX169" fmla="*/ 774825 w 5608794"/>
                <a:gd name="connsiteY169" fmla="*/ 1169993 h 5481041"/>
                <a:gd name="connsiteX170" fmla="*/ 717076 w 5608794"/>
                <a:gd name="connsiteY170" fmla="*/ 1054494 h 5481041"/>
                <a:gd name="connsiteX171" fmla="*/ 659327 w 5608794"/>
                <a:gd name="connsiteY171" fmla="*/ 1015994 h 5481041"/>
                <a:gd name="connsiteX172" fmla="*/ 543828 w 5608794"/>
                <a:gd name="connsiteY172" fmla="*/ 823500 h 5481041"/>
                <a:gd name="connsiteX173" fmla="*/ 486079 w 5608794"/>
                <a:gd name="connsiteY173" fmla="*/ 765751 h 5481041"/>
                <a:gd name="connsiteX174" fmla="*/ 447579 w 5608794"/>
                <a:gd name="connsiteY174" fmla="*/ 708002 h 5481041"/>
                <a:gd name="connsiteX175" fmla="*/ 389830 w 5608794"/>
                <a:gd name="connsiteY175" fmla="*/ 688752 h 5481041"/>
                <a:gd name="connsiteX176" fmla="*/ 332081 w 5608794"/>
                <a:gd name="connsiteY176" fmla="*/ 592503 h 5481041"/>
                <a:gd name="connsiteX177" fmla="*/ 216582 w 5608794"/>
                <a:gd name="connsiteY177" fmla="*/ 534754 h 5481041"/>
                <a:gd name="connsiteX178" fmla="*/ 235831 w 5608794"/>
                <a:gd name="connsiteY178" fmla="*/ 477004 h 5481041"/>
                <a:gd name="connsiteX179" fmla="*/ 139582 w 5608794"/>
                <a:gd name="connsiteY179" fmla="*/ 477004 h 5481041"/>
                <a:gd name="connsiteX180" fmla="*/ 101083 w 5608794"/>
                <a:gd name="connsiteY180" fmla="*/ 438505 h 5481041"/>
                <a:gd name="connsiteX181" fmla="*/ 813364 w 5608794"/>
                <a:gd name="connsiteY181" fmla="*/ 1227782 h 5481041"/>
                <a:gd name="connsiteX182" fmla="*/ 640113 w 5608794"/>
                <a:gd name="connsiteY182" fmla="*/ 1266285 h 5481041"/>
                <a:gd name="connsiteX183" fmla="*/ 81832 w 5608794"/>
                <a:gd name="connsiteY183" fmla="*/ 554003 h 5481041"/>
                <a:gd name="connsiteX184" fmla="*/ 640113 w 5608794"/>
                <a:gd name="connsiteY184" fmla="*/ 1266285 h 5481041"/>
                <a:gd name="connsiteX185" fmla="*/ 5375758 w 5608794"/>
                <a:gd name="connsiteY185" fmla="*/ 5116366 h 5481041"/>
                <a:gd name="connsiteX186" fmla="*/ 4971508 w 5608794"/>
                <a:gd name="connsiteY186" fmla="*/ 4731368 h 5481041"/>
                <a:gd name="connsiteX187" fmla="*/ 4451760 w 5608794"/>
                <a:gd name="connsiteY187" fmla="*/ 4943113 h 5481041"/>
                <a:gd name="connsiteX188" fmla="*/ 4605761 w 5608794"/>
                <a:gd name="connsiteY188" fmla="*/ 4943113 h 5481041"/>
                <a:gd name="connsiteX189" fmla="*/ 4644261 w 5608794"/>
                <a:gd name="connsiteY189" fmla="*/ 4962363 h 5481041"/>
                <a:gd name="connsiteX190" fmla="*/ 4740510 w 5608794"/>
                <a:gd name="connsiteY190" fmla="*/ 4981612 h 5481041"/>
                <a:gd name="connsiteX191" fmla="*/ 4779010 w 5608794"/>
                <a:gd name="connsiteY191" fmla="*/ 4943113 h 5481041"/>
                <a:gd name="connsiteX192" fmla="*/ 4817510 w 5608794"/>
                <a:gd name="connsiteY192" fmla="*/ 5000862 h 5481041"/>
                <a:gd name="connsiteX193" fmla="*/ 4875259 w 5608794"/>
                <a:gd name="connsiteY193" fmla="*/ 5000862 h 5481041"/>
                <a:gd name="connsiteX194" fmla="*/ 4933008 w 5608794"/>
                <a:gd name="connsiteY194" fmla="*/ 5020111 h 5481041"/>
                <a:gd name="connsiteX195" fmla="*/ 5048507 w 5608794"/>
                <a:gd name="connsiteY195" fmla="*/ 5020111 h 5481041"/>
                <a:gd name="connsiteX196" fmla="*/ 5067756 w 5608794"/>
                <a:gd name="connsiteY196" fmla="*/ 5058611 h 5481041"/>
                <a:gd name="connsiteX197" fmla="*/ 5164005 w 5608794"/>
                <a:gd name="connsiteY197" fmla="*/ 5020111 h 5481041"/>
                <a:gd name="connsiteX198" fmla="*/ 5183254 w 5608794"/>
                <a:gd name="connsiteY198" fmla="*/ 5058611 h 5481041"/>
                <a:gd name="connsiteX199" fmla="*/ 5318005 w 5608794"/>
                <a:gd name="connsiteY199" fmla="*/ 5116360 h 5481041"/>
                <a:gd name="connsiteX200" fmla="*/ 5202506 w 5608794"/>
                <a:gd name="connsiteY200" fmla="*/ 5116360 h 5481041"/>
                <a:gd name="connsiteX201" fmla="*/ 5144756 w 5608794"/>
                <a:gd name="connsiteY201" fmla="*/ 5097111 h 5481041"/>
                <a:gd name="connsiteX202" fmla="*/ 4952263 w 5608794"/>
                <a:gd name="connsiteY202" fmla="*/ 5116360 h 5481041"/>
                <a:gd name="connsiteX203" fmla="*/ 4894513 w 5608794"/>
                <a:gd name="connsiteY203" fmla="*/ 5077860 h 5481041"/>
                <a:gd name="connsiteX204" fmla="*/ 4817514 w 5608794"/>
                <a:gd name="connsiteY204" fmla="*/ 5077860 h 5481041"/>
                <a:gd name="connsiteX205" fmla="*/ 4779014 w 5608794"/>
                <a:gd name="connsiteY205" fmla="*/ 5039361 h 5481041"/>
                <a:gd name="connsiteX206" fmla="*/ 4682765 w 5608794"/>
                <a:gd name="connsiteY206" fmla="*/ 5058610 h 5481041"/>
                <a:gd name="connsiteX207" fmla="*/ 4586515 w 5608794"/>
                <a:gd name="connsiteY207" fmla="*/ 5000861 h 5481041"/>
                <a:gd name="connsiteX208" fmla="*/ 4548016 w 5608794"/>
                <a:gd name="connsiteY208" fmla="*/ 5039361 h 5481041"/>
                <a:gd name="connsiteX209" fmla="*/ 4509516 w 5608794"/>
                <a:gd name="connsiteY209" fmla="*/ 4981611 h 5481041"/>
                <a:gd name="connsiteX210" fmla="*/ 4451766 w 5608794"/>
                <a:gd name="connsiteY210" fmla="*/ 4962362 h 5481041"/>
                <a:gd name="connsiteX211" fmla="*/ 5375794 w 5608794"/>
                <a:gd name="connsiteY211" fmla="*/ 5116363 h 5481041"/>
                <a:gd name="connsiteX212" fmla="*/ 5318008 w 5608794"/>
                <a:gd name="connsiteY212" fmla="*/ 4962365 h 5481041"/>
                <a:gd name="connsiteX213" fmla="*/ 4528731 w 5608794"/>
                <a:gd name="connsiteY213" fmla="*/ 4885365 h 5481041"/>
                <a:gd name="connsiteX214" fmla="*/ 5318008 w 5608794"/>
                <a:gd name="connsiteY214" fmla="*/ 4962365 h 5481041"/>
                <a:gd name="connsiteX215" fmla="*/ 5606760 w 5608794"/>
                <a:gd name="connsiteY215" fmla="*/ 784961 h 5481041"/>
                <a:gd name="connsiteX216" fmla="*/ 5183259 w 5608794"/>
                <a:gd name="connsiteY216" fmla="*/ 322967 h 5481041"/>
                <a:gd name="connsiteX217" fmla="*/ 4567224 w 5608794"/>
                <a:gd name="connsiteY217" fmla="*/ 515461 h 5481041"/>
                <a:gd name="connsiteX218" fmla="*/ 4740477 w 5608794"/>
                <a:gd name="connsiteY218" fmla="*/ 515461 h 5481041"/>
                <a:gd name="connsiteX219" fmla="*/ 4778976 w 5608794"/>
                <a:gd name="connsiteY219" fmla="*/ 553961 h 5481041"/>
                <a:gd name="connsiteX220" fmla="*/ 4894475 w 5608794"/>
                <a:gd name="connsiteY220" fmla="*/ 573210 h 5481041"/>
                <a:gd name="connsiteX221" fmla="*/ 4952224 w 5608794"/>
                <a:gd name="connsiteY221" fmla="*/ 553961 h 5481041"/>
                <a:gd name="connsiteX222" fmla="*/ 4990724 w 5608794"/>
                <a:gd name="connsiteY222" fmla="*/ 611710 h 5481041"/>
                <a:gd name="connsiteX223" fmla="*/ 5048473 w 5608794"/>
                <a:gd name="connsiteY223" fmla="*/ 611710 h 5481041"/>
                <a:gd name="connsiteX224" fmla="*/ 5106223 w 5608794"/>
                <a:gd name="connsiteY224" fmla="*/ 650210 h 5481041"/>
                <a:gd name="connsiteX225" fmla="*/ 5240972 w 5608794"/>
                <a:gd name="connsiteY225" fmla="*/ 650210 h 5481041"/>
                <a:gd name="connsiteX226" fmla="*/ 5260222 w 5608794"/>
                <a:gd name="connsiteY226" fmla="*/ 688710 h 5481041"/>
                <a:gd name="connsiteX227" fmla="*/ 5356471 w 5608794"/>
                <a:gd name="connsiteY227" fmla="*/ 650210 h 5481041"/>
                <a:gd name="connsiteX228" fmla="*/ 5394971 w 5608794"/>
                <a:gd name="connsiteY228" fmla="*/ 707959 h 5481041"/>
                <a:gd name="connsiteX229" fmla="*/ 5548972 w 5608794"/>
                <a:gd name="connsiteY229" fmla="*/ 784959 h 5481041"/>
                <a:gd name="connsiteX230" fmla="*/ 5394971 w 5608794"/>
                <a:gd name="connsiteY230" fmla="*/ 784959 h 5481041"/>
                <a:gd name="connsiteX231" fmla="*/ 5337222 w 5608794"/>
                <a:gd name="connsiteY231" fmla="*/ 746459 h 5481041"/>
                <a:gd name="connsiteX232" fmla="*/ 5106224 w 5608794"/>
                <a:gd name="connsiteY232" fmla="*/ 746459 h 5481041"/>
                <a:gd name="connsiteX233" fmla="*/ 5048475 w 5608794"/>
                <a:gd name="connsiteY233" fmla="*/ 707959 h 5481041"/>
                <a:gd name="connsiteX234" fmla="*/ 4971475 w 5608794"/>
                <a:gd name="connsiteY234" fmla="*/ 707959 h 5481041"/>
                <a:gd name="connsiteX235" fmla="*/ 4932976 w 5608794"/>
                <a:gd name="connsiteY235" fmla="*/ 650210 h 5481041"/>
                <a:gd name="connsiteX236" fmla="*/ 4817477 w 5608794"/>
                <a:gd name="connsiteY236" fmla="*/ 650210 h 5481041"/>
                <a:gd name="connsiteX237" fmla="*/ 4721228 w 5608794"/>
                <a:gd name="connsiteY237" fmla="*/ 592461 h 5481041"/>
                <a:gd name="connsiteX238" fmla="*/ 4663479 w 5608794"/>
                <a:gd name="connsiteY238" fmla="*/ 630961 h 5481041"/>
                <a:gd name="connsiteX239" fmla="*/ 4624979 w 5608794"/>
                <a:gd name="connsiteY239" fmla="*/ 553961 h 5481041"/>
                <a:gd name="connsiteX240" fmla="*/ 4567230 w 5608794"/>
                <a:gd name="connsiteY240" fmla="*/ 534712 h 5481041"/>
                <a:gd name="connsiteX241" fmla="*/ 5606804 w 5608794"/>
                <a:gd name="connsiteY241" fmla="*/ 784960 h 5481041"/>
                <a:gd name="connsiteX242" fmla="*/ 5549011 w 5608794"/>
                <a:gd name="connsiteY242" fmla="*/ 611708 h 5481041"/>
                <a:gd name="connsiteX243" fmla="*/ 4663476 w 5608794"/>
                <a:gd name="connsiteY243" fmla="*/ 457707 h 5481041"/>
                <a:gd name="connsiteX244" fmla="*/ 5549011 w 5608794"/>
                <a:gd name="connsiteY244" fmla="*/ 611708 h 5481041"/>
                <a:gd name="connsiteX245" fmla="*/ 3392953 w 5608794"/>
                <a:gd name="connsiteY245" fmla="*/ 130463 h 5481041"/>
                <a:gd name="connsiteX246" fmla="*/ 2776918 w 5608794"/>
                <a:gd name="connsiteY246" fmla="*/ 91963 h 5481041"/>
                <a:gd name="connsiteX247" fmla="*/ 2468916 w 5608794"/>
                <a:gd name="connsiteY247" fmla="*/ 669495 h 5481041"/>
                <a:gd name="connsiteX248" fmla="*/ 2603666 w 5608794"/>
                <a:gd name="connsiteY248" fmla="*/ 534745 h 5481041"/>
                <a:gd name="connsiteX249" fmla="*/ 2661415 w 5608794"/>
                <a:gd name="connsiteY249" fmla="*/ 553994 h 5481041"/>
                <a:gd name="connsiteX250" fmla="*/ 2738415 w 5608794"/>
                <a:gd name="connsiteY250" fmla="*/ 476995 h 5481041"/>
                <a:gd name="connsiteX251" fmla="*/ 2757664 w 5608794"/>
                <a:gd name="connsiteY251" fmla="*/ 419245 h 5481041"/>
                <a:gd name="connsiteX252" fmla="*/ 2834664 w 5608794"/>
                <a:gd name="connsiteY252" fmla="*/ 438495 h 5481041"/>
                <a:gd name="connsiteX253" fmla="*/ 2892413 w 5608794"/>
                <a:gd name="connsiteY253" fmla="*/ 399995 h 5481041"/>
                <a:gd name="connsiteX254" fmla="*/ 2950162 w 5608794"/>
                <a:gd name="connsiteY254" fmla="*/ 380746 h 5481041"/>
                <a:gd name="connsiteX255" fmla="*/ 3046412 w 5608794"/>
                <a:gd name="connsiteY255" fmla="*/ 303746 h 5481041"/>
                <a:gd name="connsiteX256" fmla="*/ 3084911 w 5608794"/>
                <a:gd name="connsiteY256" fmla="*/ 303746 h 5481041"/>
                <a:gd name="connsiteX257" fmla="*/ 3142660 w 5608794"/>
                <a:gd name="connsiteY257" fmla="*/ 207497 h 5481041"/>
                <a:gd name="connsiteX258" fmla="*/ 3200410 w 5608794"/>
                <a:gd name="connsiteY258" fmla="*/ 226746 h 5481041"/>
                <a:gd name="connsiteX259" fmla="*/ 3354411 w 5608794"/>
                <a:gd name="connsiteY259" fmla="*/ 168997 h 5481041"/>
                <a:gd name="connsiteX260" fmla="*/ 3258162 w 5608794"/>
                <a:gd name="connsiteY260" fmla="*/ 265246 h 5481041"/>
                <a:gd name="connsiteX261" fmla="*/ 3200413 w 5608794"/>
                <a:gd name="connsiteY261" fmla="*/ 284495 h 5481041"/>
                <a:gd name="connsiteX262" fmla="*/ 3027160 w 5608794"/>
                <a:gd name="connsiteY262" fmla="*/ 438497 h 5481041"/>
                <a:gd name="connsiteX263" fmla="*/ 2969411 w 5608794"/>
                <a:gd name="connsiteY263" fmla="*/ 457746 h 5481041"/>
                <a:gd name="connsiteX264" fmla="*/ 2892411 w 5608794"/>
                <a:gd name="connsiteY264" fmla="*/ 515495 h 5481041"/>
                <a:gd name="connsiteX265" fmla="*/ 2834662 w 5608794"/>
                <a:gd name="connsiteY265" fmla="*/ 515495 h 5481041"/>
                <a:gd name="connsiteX266" fmla="*/ 2738413 w 5608794"/>
                <a:gd name="connsiteY266" fmla="*/ 592495 h 5481041"/>
                <a:gd name="connsiteX267" fmla="*/ 2622914 w 5608794"/>
                <a:gd name="connsiteY267" fmla="*/ 611745 h 5481041"/>
                <a:gd name="connsiteX268" fmla="*/ 2622914 w 5608794"/>
                <a:gd name="connsiteY268" fmla="*/ 669494 h 5481041"/>
                <a:gd name="connsiteX269" fmla="*/ 2545915 w 5608794"/>
                <a:gd name="connsiteY269" fmla="*/ 650244 h 5481041"/>
                <a:gd name="connsiteX270" fmla="*/ 2488165 w 5608794"/>
                <a:gd name="connsiteY270" fmla="*/ 688744 h 5481041"/>
                <a:gd name="connsiteX271" fmla="*/ 3392951 w 5608794"/>
                <a:gd name="connsiteY271" fmla="*/ 130464 h 5481041"/>
                <a:gd name="connsiteX272" fmla="*/ 3238952 w 5608794"/>
                <a:gd name="connsiteY272" fmla="*/ 34214 h 5481041"/>
                <a:gd name="connsiteX273" fmla="*/ 2507419 w 5608794"/>
                <a:gd name="connsiteY273" fmla="*/ 553962 h 5481041"/>
                <a:gd name="connsiteX274" fmla="*/ 3238952 w 5608794"/>
                <a:gd name="connsiteY274" fmla="*/ 34214 h 5481041"/>
                <a:gd name="connsiteX275" fmla="*/ 4240024 w 5608794"/>
                <a:gd name="connsiteY275" fmla="*/ 3268349 h 5481041"/>
                <a:gd name="connsiteX276" fmla="*/ 4240024 w 5608794"/>
                <a:gd name="connsiteY276" fmla="*/ 3191349 h 5481041"/>
                <a:gd name="connsiteX277" fmla="*/ 4259273 w 5608794"/>
                <a:gd name="connsiteY277" fmla="*/ 3191349 h 5481041"/>
                <a:gd name="connsiteX278" fmla="*/ 4297773 w 5608794"/>
                <a:gd name="connsiteY278" fmla="*/ 3229849 h 5481041"/>
                <a:gd name="connsiteX279" fmla="*/ 4394022 w 5608794"/>
                <a:gd name="connsiteY279" fmla="*/ 3229849 h 5481041"/>
                <a:gd name="connsiteX280" fmla="*/ 4432522 w 5608794"/>
                <a:gd name="connsiteY280" fmla="*/ 3210599 h 5481041"/>
                <a:gd name="connsiteX281" fmla="*/ 4471022 w 5608794"/>
                <a:gd name="connsiteY281" fmla="*/ 3249099 h 5481041"/>
                <a:gd name="connsiteX282" fmla="*/ 4528771 w 5608794"/>
                <a:gd name="connsiteY282" fmla="*/ 3268349 h 5481041"/>
                <a:gd name="connsiteX283" fmla="*/ 4586520 w 5608794"/>
                <a:gd name="connsiteY283" fmla="*/ 3287598 h 5481041"/>
                <a:gd name="connsiteX284" fmla="*/ 4702019 w 5608794"/>
                <a:gd name="connsiteY284" fmla="*/ 3287598 h 5481041"/>
                <a:gd name="connsiteX285" fmla="*/ 4721269 w 5608794"/>
                <a:gd name="connsiteY285" fmla="*/ 3326098 h 5481041"/>
                <a:gd name="connsiteX286" fmla="*/ 4817517 w 5608794"/>
                <a:gd name="connsiteY286" fmla="*/ 3268349 h 5481041"/>
                <a:gd name="connsiteX287" fmla="*/ 4856017 w 5608794"/>
                <a:gd name="connsiteY287" fmla="*/ 3326098 h 5481041"/>
                <a:gd name="connsiteX288" fmla="*/ 4990767 w 5608794"/>
                <a:gd name="connsiteY288" fmla="*/ 3364598 h 5481041"/>
                <a:gd name="connsiteX289" fmla="*/ 4856017 w 5608794"/>
                <a:gd name="connsiteY289" fmla="*/ 3383847 h 5481041"/>
                <a:gd name="connsiteX290" fmla="*/ 4798268 w 5608794"/>
                <a:gd name="connsiteY290" fmla="*/ 3364598 h 5481041"/>
                <a:gd name="connsiteX291" fmla="*/ 4605774 w 5608794"/>
                <a:gd name="connsiteY291" fmla="*/ 3364598 h 5481041"/>
                <a:gd name="connsiteX292" fmla="*/ 4548025 w 5608794"/>
                <a:gd name="connsiteY292" fmla="*/ 3345348 h 5481041"/>
                <a:gd name="connsiteX293" fmla="*/ 4471025 w 5608794"/>
                <a:gd name="connsiteY293" fmla="*/ 3345348 h 5481041"/>
                <a:gd name="connsiteX294" fmla="*/ 4432525 w 5608794"/>
                <a:gd name="connsiteY294" fmla="*/ 3306848 h 5481041"/>
                <a:gd name="connsiteX295" fmla="*/ 4317026 w 5608794"/>
                <a:gd name="connsiteY295" fmla="*/ 3306848 h 5481041"/>
                <a:gd name="connsiteX296" fmla="*/ 4240027 w 5608794"/>
                <a:gd name="connsiteY296" fmla="*/ 3268349 h 5481041"/>
                <a:gd name="connsiteX297" fmla="*/ 4240024 w 5608794"/>
                <a:gd name="connsiteY297" fmla="*/ 3095096 h 5481041"/>
                <a:gd name="connsiteX298" fmla="*/ 4240024 w 5608794"/>
                <a:gd name="connsiteY298" fmla="*/ 3075847 h 5481041"/>
                <a:gd name="connsiteX299" fmla="*/ 4971557 w 5608794"/>
                <a:gd name="connsiteY299" fmla="*/ 3229848 h 5481041"/>
                <a:gd name="connsiteX300" fmla="*/ 4240024 w 5608794"/>
                <a:gd name="connsiteY300" fmla="*/ 3095098 h 5481041"/>
                <a:gd name="connsiteX301" fmla="*/ 3181247 w 5608794"/>
                <a:gd name="connsiteY301" fmla="*/ 1612788 h 5481041"/>
                <a:gd name="connsiteX302" fmla="*/ 3296745 w 5608794"/>
                <a:gd name="connsiteY302" fmla="*/ 1497290 h 5481041"/>
                <a:gd name="connsiteX303" fmla="*/ 3354494 w 5608794"/>
                <a:gd name="connsiteY303" fmla="*/ 1497290 h 5481041"/>
                <a:gd name="connsiteX304" fmla="*/ 3450743 w 5608794"/>
                <a:gd name="connsiteY304" fmla="*/ 1439540 h 5481041"/>
                <a:gd name="connsiteX305" fmla="*/ 3469993 w 5608794"/>
                <a:gd name="connsiteY305" fmla="*/ 1381791 h 5481041"/>
                <a:gd name="connsiteX306" fmla="*/ 3527742 w 5608794"/>
                <a:gd name="connsiteY306" fmla="*/ 1401041 h 5481041"/>
                <a:gd name="connsiteX307" fmla="*/ 3585491 w 5608794"/>
                <a:gd name="connsiteY307" fmla="*/ 1362541 h 5481041"/>
                <a:gd name="connsiteX308" fmla="*/ 3643241 w 5608794"/>
                <a:gd name="connsiteY308" fmla="*/ 1343291 h 5481041"/>
                <a:gd name="connsiteX309" fmla="*/ 3739490 w 5608794"/>
                <a:gd name="connsiteY309" fmla="*/ 1247042 h 5481041"/>
                <a:gd name="connsiteX310" fmla="*/ 3797239 w 5608794"/>
                <a:gd name="connsiteY310" fmla="*/ 1266292 h 5481041"/>
                <a:gd name="connsiteX311" fmla="*/ 3835739 w 5608794"/>
                <a:gd name="connsiteY311" fmla="*/ 1150793 h 5481041"/>
                <a:gd name="connsiteX312" fmla="*/ 3893488 w 5608794"/>
                <a:gd name="connsiteY312" fmla="*/ 1170043 h 5481041"/>
                <a:gd name="connsiteX313" fmla="*/ 4047489 w 5608794"/>
                <a:gd name="connsiteY313" fmla="*/ 1131543 h 5481041"/>
                <a:gd name="connsiteX314" fmla="*/ 3951240 w 5608794"/>
                <a:gd name="connsiteY314" fmla="*/ 1227792 h 5481041"/>
                <a:gd name="connsiteX315" fmla="*/ 3893491 w 5608794"/>
                <a:gd name="connsiteY315" fmla="*/ 1247041 h 5481041"/>
                <a:gd name="connsiteX316" fmla="*/ 3720238 w 5608794"/>
                <a:gd name="connsiteY316" fmla="*/ 1401043 h 5481041"/>
                <a:gd name="connsiteX317" fmla="*/ 3662489 w 5608794"/>
                <a:gd name="connsiteY317" fmla="*/ 1420292 h 5481041"/>
                <a:gd name="connsiteX318" fmla="*/ 3585489 w 5608794"/>
                <a:gd name="connsiteY318" fmla="*/ 1458792 h 5481041"/>
                <a:gd name="connsiteX319" fmla="*/ 3527740 w 5608794"/>
                <a:gd name="connsiteY319" fmla="*/ 1458792 h 5481041"/>
                <a:gd name="connsiteX320" fmla="*/ 3450740 w 5608794"/>
                <a:gd name="connsiteY320" fmla="*/ 1555041 h 5481041"/>
                <a:gd name="connsiteX321" fmla="*/ 3335242 w 5608794"/>
                <a:gd name="connsiteY321" fmla="*/ 1574290 h 5481041"/>
                <a:gd name="connsiteX322" fmla="*/ 3315993 w 5608794"/>
                <a:gd name="connsiteY322" fmla="*/ 1632040 h 5481041"/>
                <a:gd name="connsiteX323" fmla="*/ 3238993 w 5608794"/>
                <a:gd name="connsiteY323" fmla="*/ 1612790 h 5481041"/>
                <a:gd name="connsiteX324" fmla="*/ 3181244 w 5608794"/>
                <a:gd name="connsiteY324" fmla="*/ 1632040 h 5481041"/>
                <a:gd name="connsiteX325" fmla="*/ 3469995 w 5608794"/>
                <a:gd name="connsiteY325" fmla="*/ 1805292 h 5481041"/>
                <a:gd name="connsiteX326" fmla="*/ 3315994 w 5608794"/>
                <a:gd name="connsiteY326" fmla="*/ 2094043 h 5481041"/>
                <a:gd name="connsiteX327" fmla="*/ 3412242 w 5608794"/>
                <a:gd name="connsiteY327" fmla="*/ 2286538 h 5481041"/>
                <a:gd name="connsiteX328" fmla="*/ 3296744 w 5608794"/>
                <a:gd name="connsiteY328" fmla="*/ 2363537 h 5481041"/>
                <a:gd name="connsiteX329" fmla="*/ 3238995 w 5608794"/>
                <a:gd name="connsiteY329" fmla="*/ 2190285 h 5481041"/>
                <a:gd name="connsiteX330" fmla="*/ 2988746 w 5608794"/>
                <a:gd name="connsiteY330" fmla="*/ 2074786 h 5481041"/>
                <a:gd name="connsiteX331" fmla="*/ 3181241 w 5608794"/>
                <a:gd name="connsiteY331" fmla="*/ 1612792 h 5481041"/>
                <a:gd name="connsiteX332" fmla="*/ 2584463 w 5608794"/>
                <a:gd name="connsiteY332" fmla="*/ 2151788 h 5481041"/>
                <a:gd name="connsiteX333" fmla="*/ 2584463 w 5608794"/>
                <a:gd name="connsiteY333" fmla="*/ 2132538 h 5481041"/>
                <a:gd name="connsiteX334" fmla="*/ 2565214 w 5608794"/>
                <a:gd name="connsiteY334" fmla="*/ 2036289 h 5481041"/>
                <a:gd name="connsiteX335" fmla="*/ 2622963 w 5608794"/>
                <a:gd name="connsiteY335" fmla="*/ 1997790 h 5481041"/>
                <a:gd name="connsiteX336" fmla="*/ 2642213 w 5608794"/>
                <a:gd name="connsiteY336" fmla="*/ 1901540 h 5481041"/>
                <a:gd name="connsiteX337" fmla="*/ 2642213 w 5608794"/>
                <a:gd name="connsiteY337" fmla="*/ 1843791 h 5481041"/>
                <a:gd name="connsiteX338" fmla="*/ 2699962 w 5608794"/>
                <a:gd name="connsiteY338" fmla="*/ 1805291 h 5481041"/>
                <a:gd name="connsiteX339" fmla="*/ 2719211 w 5608794"/>
                <a:gd name="connsiteY339" fmla="*/ 1747542 h 5481041"/>
                <a:gd name="connsiteX340" fmla="*/ 2757711 w 5608794"/>
                <a:gd name="connsiteY340" fmla="*/ 1709042 h 5481041"/>
                <a:gd name="connsiteX341" fmla="*/ 2796211 w 5608794"/>
                <a:gd name="connsiteY341" fmla="*/ 1574292 h 5481041"/>
                <a:gd name="connsiteX342" fmla="*/ 2834711 w 5608794"/>
                <a:gd name="connsiteY342" fmla="*/ 1555043 h 5481041"/>
                <a:gd name="connsiteX343" fmla="*/ 2815461 w 5608794"/>
                <a:gd name="connsiteY343" fmla="*/ 1439544 h 5481041"/>
                <a:gd name="connsiteX344" fmla="*/ 2873211 w 5608794"/>
                <a:gd name="connsiteY344" fmla="*/ 1420295 h 5481041"/>
                <a:gd name="connsiteX345" fmla="*/ 2969460 w 5608794"/>
                <a:gd name="connsiteY345" fmla="*/ 1285545 h 5481041"/>
                <a:gd name="connsiteX346" fmla="*/ 2930960 w 5608794"/>
                <a:gd name="connsiteY346" fmla="*/ 1439546 h 5481041"/>
                <a:gd name="connsiteX347" fmla="*/ 2911710 w 5608794"/>
                <a:gd name="connsiteY347" fmla="*/ 1478046 h 5481041"/>
                <a:gd name="connsiteX348" fmla="*/ 2853961 w 5608794"/>
                <a:gd name="connsiteY348" fmla="*/ 1709043 h 5481041"/>
                <a:gd name="connsiteX349" fmla="*/ 2815461 w 5608794"/>
                <a:gd name="connsiteY349" fmla="*/ 1766792 h 5481041"/>
                <a:gd name="connsiteX350" fmla="*/ 2796212 w 5608794"/>
                <a:gd name="connsiteY350" fmla="*/ 1843792 h 5481041"/>
                <a:gd name="connsiteX351" fmla="*/ 2738463 w 5608794"/>
                <a:gd name="connsiteY351" fmla="*/ 1863042 h 5481041"/>
                <a:gd name="connsiteX352" fmla="*/ 2719213 w 5608794"/>
                <a:gd name="connsiteY352" fmla="*/ 1997791 h 5481041"/>
                <a:gd name="connsiteX353" fmla="*/ 2642214 w 5608794"/>
                <a:gd name="connsiteY353" fmla="*/ 2074791 h 5481041"/>
                <a:gd name="connsiteX354" fmla="*/ 2661463 w 5608794"/>
                <a:gd name="connsiteY354" fmla="*/ 2132541 h 5481041"/>
                <a:gd name="connsiteX355" fmla="*/ 2584463 w 5608794"/>
                <a:gd name="connsiteY355" fmla="*/ 2151790 h 5481041"/>
                <a:gd name="connsiteX356" fmla="*/ 2430462 w 5608794"/>
                <a:gd name="connsiteY356" fmla="*/ 1978535 h 5481041"/>
                <a:gd name="connsiteX357" fmla="*/ 2411213 w 5608794"/>
                <a:gd name="connsiteY357" fmla="*/ 1959286 h 5481041"/>
                <a:gd name="connsiteX358" fmla="*/ 2411213 w 5608794"/>
                <a:gd name="connsiteY358" fmla="*/ 1747540 h 5481041"/>
                <a:gd name="connsiteX359" fmla="*/ 2488212 w 5608794"/>
                <a:gd name="connsiteY359" fmla="*/ 1593539 h 5481041"/>
                <a:gd name="connsiteX360" fmla="*/ 2488212 w 5608794"/>
                <a:gd name="connsiteY360" fmla="*/ 1574289 h 5481041"/>
                <a:gd name="connsiteX361" fmla="*/ 2796215 w 5608794"/>
                <a:gd name="connsiteY361" fmla="*/ 1266287 h 5481041"/>
                <a:gd name="connsiteX362" fmla="*/ 2430468 w 5608794"/>
                <a:gd name="connsiteY362" fmla="*/ 1978569 h 5481041"/>
                <a:gd name="connsiteX363" fmla="*/ 2372713 w 5608794"/>
                <a:gd name="connsiteY363" fmla="*/ 1940035 h 5481041"/>
                <a:gd name="connsiteX364" fmla="*/ 1987715 w 5608794"/>
                <a:gd name="connsiteY364" fmla="*/ 1920786 h 5481041"/>
                <a:gd name="connsiteX365" fmla="*/ 1737466 w 5608794"/>
                <a:gd name="connsiteY365" fmla="*/ 2017035 h 5481041"/>
                <a:gd name="connsiteX366" fmla="*/ 1698966 w 5608794"/>
                <a:gd name="connsiteY366" fmla="*/ 1805289 h 5481041"/>
                <a:gd name="connsiteX367" fmla="*/ 2372745 w 5608794"/>
                <a:gd name="connsiteY367" fmla="*/ 1786040 h 5481041"/>
                <a:gd name="connsiteX368" fmla="*/ 2372745 w 5608794"/>
                <a:gd name="connsiteY368" fmla="*/ 1940041 h 5481041"/>
                <a:gd name="connsiteX369" fmla="*/ 2372713 w 5608794"/>
                <a:gd name="connsiteY369" fmla="*/ 1978535 h 5481041"/>
                <a:gd name="connsiteX370" fmla="*/ 2391962 w 5608794"/>
                <a:gd name="connsiteY370" fmla="*/ 1997785 h 5481041"/>
                <a:gd name="connsiteX371" fmla="*/ 1698932 w 5608794"/>
                <a:gd name="connsiteY371" fmla="*/ 2113283 h 5481041"/>
                <a:gd name="connsiteX372" fmla="*/ 1718181 w 5608794"/>
                <a:gd name="connsiteY372" fmla="*/ 2074783 h 5481041"/>
                <a:gd name="connsiteX373" fmla="*/ 2372719 w 5608794"/>
                <a:gd name="connsiteY373" fmla="*/ 1978534 h 5481041"/>
                <a:gd name="connsiteX374" fmla="*/ 2603710 w 5608794"/>
                <a:gd name="connsiteY374" fmla="*/ 2228784 h 5481041"/>
                <a:gd name="connsiteX375" fmla="*/ 2622959 w 5608794"/>
                <a:gd name="connsiteY375" fmla="*/ 2228784 h 5481041"/>
                <a:gd name="connsiteX376" fmla="*/ 2603710 w 5608794"/>
                <a:gd name="connsiteY376" fmla="*/ 2248033 h 5481041"/>
                <a:gd name="connsiteX377" fmla="*/ 2930954 w 5608794"/>
                <a:gd name="connsiteY377" fmla="*/ 2132535 h 5481041"/>
                <a:gd name="connsiteX378" fmla="*/ 2950204 w 5608794"/>
                <a:gd name="connsiteY378" fmla="*/ 2113285 h 5481041"/>
                <a:gd name="connsiteX379" fmla="*/ 3065702 w 5608794"/>
                <a:gd name="connsiteY379" fmla="*/ 2113285 h 5481041"/>
                <a:gd name="connsiteX380" fmla="*/ 2930952 w 5608794"/>
                <a:gd name="connsiteY380" fmla="*/ 2132535 h 5481041"/>
                <a:gd name="connsiteX381" fmla="*/ 2430457 w 5608794"/>
                <a:gd name="connsiteY381" fmla="*/ 1997785 h 5481041"/>
                <a:gd name="connsiteX382" fmla="*/ 2430457 w 5608794"/>
                <a:gd name="connsiteY382" fmla="*/ 2017034 h 5481041"/>
                <a:gd name="connsiteX383" fmla="*/ 2449707 w 5608794"/>
                <a:gd name="connsiteY383" fmla="*/ 2017034 h 5481041"/>
                <a:gd name="connsiteX384" fmla="*/ 2276456 w 5608794"/>
                <a:gd name="connsiteY384" fmla="*/ 2594568 h 5481041"/>
                <a:gd name="connsiteX385" fmla="*/ 2314956 w 5608794"/>
                <a:gd name="connsiteY385" fmla="*/ 2729318 h 5481041"/>
                <a:gd name="connsiteX386" fmla="*/ 2430454 w 5608794"/>
                <a:gd name="connsiteY386" fmla="*/ 2613819 h 5481041"/>
                <a:gd name="connsiteX387" fmla="*/ 2488203 w 5608794"/>
                <a:gd name="connsiteY387" fmla="*/ 2613819 h 5481041"/>
                <a:gd name="connsiteX388" fmla="*/ 2584453 w 5608794"/>
                <a:gd name="connsiteY388" fmla="*/ 2556070 h 5481041"/>
                <a:gd name="connsiteX389" fmla="*/ 2603702 w 5608794"/>
                <a:gd name="connsiteY389" fmla="*/ 2498321 h 5481041"/>
                <a:gd name="connsiteX390" fmla="*/ 2661451 w 5608794"/>
                <a:gd name="connsiteY390" fmla="*/ 2517570 h 5481041"/>
                <a:gd name="connsiteX391" fmla="*/ 2719200 w 5608794"/>
                <a:gd name="connsiteY391" fmla="*/ 2459821 h 5481041"/>
                <a:gd name="connsiteX392" fmla="*/ 2776950 w 5608794"/>
                <a:gd name="connsiteY392" fmla="*/ 2459821 h 5481041"/>
                <a:gd name="connsiteX393" fmla="*/ 2873199 w 5608794"/>
                <a:gd name="connsiteY393" fmla="*/ 2363572 h 5481041"/>
                <a:gd name="connsiteX394" fmla="*/ 2930948 w 5608794"/>
                <a:gd name="connsiteY394" fmla="*/ 2382821 h 5481041"/>
                <a:gd name="connsiteX395" fmla="*/ 2969448 w 5608794"/>
                <a:gd name="connsiteY395" fmla="*/ 2267323 h 5481041"/>
                <a:gd name="connsiteX396" fmla="*/ 3027197 w 5608794"/>
                <a:gd name="connsiteY396" fmla="*/ 2286572 h 5481041"/>
                <a:gd name="connsiteX397" fmla="*/ 3181198 w 5608794"/>
                <a:gd name="connsiteY397" fmla="*/ 2248072 h 5481041"/>
                <a:gd name="connsiteX398" fmla="*/ 3084950 w 5608794"/>
                <a:gd name="connsiteY398" fmla="*/ 2344321 h 5481041"/>
                <a:gd name="connsiteX399" fmla="*/ 3027200 w 5608794"/>
                <a:gd name="connsiteY399" fmla="*/ 2363571 h 5481041"/>
                <a:gd name="connsiteX400" fmla="*/ 2853948 w 5608794"/>
                <a:gd name="connsiteY400" fmla="*/ 2517572 h 5481041"/>
                <a:gd name="connsiteX401" fmla="*/ 2796198 w 5608794"/>
                <a:gd name="connsiteY401" fmla="*/ 2536821 h 5481041"/>
                <a:gd name="connsiteX402" fmla="*/ 2719199 w 5608794"/>
                <a:gd name="connsiteY402" fmla="*/ 2575321 h 5481041"/>
                <a:gd name="connsiteX403" fmla="*/ 2680699 w 5608794"/>
                <a:gd name="connsiteY403" fmla="*/ 2575321 h 5481041"/>
                <a:gd name="connsiteX404" fmla="*/ 2584450 w 5608794"/>
                <a:gd name="connsiteY404" fmla="*/ 2671570 h 5481041"/>
                <a:gd name="connsiteX405" fmla="*/ 2468951 w 5608794"/>
                <a:gd name="connsiteY405" fmla="*/ 2690820 h 5481041"/>
                <a:gd name="connsiteX406" fmla="*/ 2449702 w 5608794"/>
                <a:gd name="connsiteY406" fmla="*/ 2748569 h 5481041"/>
                <a:gd name="connsiteX407" fmla="*/ 2372702 w 5608794"/>
                <a:gd name="connsiteY407" fmla="*/ 2729320 h 5481041"/>
                <a:gd name="connsiteX408" fmla="*/ 2314953 w 5608794"/>
                <a:gd name="connsiteY408" fmla="*/ 2748569 h 5481041"/>
                <a:gd name="connsiteX409" fmla="*/ 2372702 w 5608794"/>
                <a:gd name="connsiteY409" fmla="*/ 2825569 h 5481041"/>
                <a:gd name="connsiteX410" fmla="*/ 2237952 w 5608794"/>
                <a:gd name="connsiteY410" fmla="*/ 2883318 h 5481041"/>
                <a:gd name="connsiteX411" fmla="*/ 2237952 w 5608794"/>
                <a:gd name="connsiteY411" fmla="*/ 2748568 h 5481041"/>
                <a:gd name="connsiteX412" fmla="*/ 2180203 w 5608794"/>
                <a:gd name="connsiteY412" fmla="*/ 2767818 h 5481041"/>
                <a:gd name="connsiteX413" fmla="*/ 2141703 w 5608794"/>
                <a:gd name="connsiteY413" fmla="*/ 2844817 h 5481041"/>
                <a:gd name="connsiteX414" fmla="*/ 2083954 w 5608794"/>
                <a:gd name="connsiteY414" fmla="*/ 2806317 h 5481041"/>
                <a:gd name="connsiteX415" fmla="*/ 1987705 w 5608794"/>
                <a:gd name="connsiteY415" fmla="*/ 2864067 h 5481041"/>
                <a:gd name="connsiteX416" fmla="*/ 1852955 w 5608794"/>
                <a:gd name="connsiteY416" fmla="*/ 2844817 h 5481041"/>
                <a:gd name="connsiteX417" fmla="*/ 1814455 w 5608794"/>
                <a:gd name="connsiteY417" fmla="*/ 2883317 h 5481041"/>
                <a:gd name="connsiteX418" fmla="*/ 1737455 w 5608794"/>
                <a:gd name="connsiteY418" fmla="*/ 2902567 h 5481041"/>
                <a:gd name="connsiteX419" fmla="*/ 1679706 w 5608794"/>
                <a:gd name="connsiteY419" fmla="*/ 2921816 h 5481041"/>
                <a:gd name="connsiteX420" fmla="*/ 1448709 w 5608794"/>
                <a:gd name="connsiteY420" fmla="*/ 2921816 h 5481041"/>
                <a:gd name="connsiteX421" fmla="*/ 1390960 w 5608794"/>
                <a:gd name="connsiteY421" fmla="*/ 2921816 h 5481041"/>
                <a:gd name="connsiteX422" fmla="*/ 1256210 w 5608794"/>
                <a:gd name="connsiteY422" fmla="*/ 2921816 h 5481041"/>
                <a:gd name="connsiteX423" fmla="*/ 1390960 w 5608794"/>
                <a:gd name="connsiteY423" fmla="*/ 2864067 h 5481041"/>
                <a:gd name="connsiteX424" fmla="*/ 1429460 w 5608794"/>
                <a:gd name="connsiteY424" fmla="*/ 2806317 h 5481041"/>
                <a:gd name="connsiteX425" fmla="*/ 1544958 w 5608794"/>
                <a:gd name="connsiteY425" fmla="*/ 2864067 h 5481041"/>
                <a:gd name="connsiteX426" fmla="*/ 1564207 w 5608794"/>
                <a:gd name="connsiteY426" fmla="*/ 2825567 h 5481041"/>
                <a:gd name="connsiteX427" fmla="*/ 1698957 w 5608794"/>
                <a:gd name="connsiteY427" fmla="*/ 2825567 h 5481041"/>
                <a:gd name="connsiteX428" fmla="*/ 1756707 w 5608794"/>
                <a:gd name="connsiteY428" fmla="*/ 2806317 h 5481041"/>
                <a:gd name="connsiteX429" fmla="*/ 1814456 w 5608794"/>
                <a:gd name="connsiteY429" fmla="*/ 2787068 h 5481041"/>
                <a:gd name="connsiteX430" fmla="*/ 1872205 w 5608794"/>
                <a:gd name="connsiteY430" fmla="*/ 2729319 h 5481041"/>
                <a:gd name="connsiteX431" fmla="*/ 1910705 w 5608794"/>
                <a:gd name="connsiteY431" fmla="*/ 2767818 h 5481041"/>
                <a:gd name="connsiteX432" fmla="*/ 2026204 w 5608794"/>
                <a:gd name="connsiteY432" fmla="*/ 2767818 h 5481041"/>
                <a:gd name="connsiteX433" fmla="*/ 2064703 w 5608794"/>
                <a:gd name="connsiteY433" fmla="*/ 2729319 h 5481041"/>
                <a:gd name="connsiteX434" fmla="*/ 2237956 w 5608794"/>
                <a:gd name="connsiteY434" fmla="*/ 2729319 h 5481041"/>
                <a:gd name="connsiteX435" fmla="*/ 2180207 w 5608794"/>
                <a:gd name="connsiteY435" fmla="*/ 2613820 h 5481041"/>
                <a:gd name="connsiteX436" fmla="*/ 2276456 w 5608794"/>
                <a:gd name="connsiteY436" fmla="*/ 2594571 h 5481041"/>
                <a:gd name="connsiteX437" fmla="*/ 1621918 w 5608794"/>
                <a:gd name="connsiteY437" fmla="*/ 2536819 h 5481041"/>
                <a:gd name="connsiteX438" fmla="*/ 1641168 w 5608794"/>
                <a:gd name="connsiteY438" fmla="*/ 2556068 h 5481041"/>
                <a:gd name="connsiteX439" fmla="*/ 1256170 w 5608794"/>
                <a:gd name="connsiteY439" fmla="*/ 2748562 h 5481041"/>
                <a:gd name="connsiteX440" fmla="*/ 1621917 w 5608794"/>
                <a:gd name="connsiteY440" fmla="*/ 2536817 h 5481041"/>
                <a:gd name="connsiteX441" fmla="*/ 2122415 w 5608794"/>
                <a:gd name="connsiteY441" fmla="*/ 2633068 h 5481041"/>
                <a:gd name="connsiteX442" fmla="*/ 2141665 w 5608794"/>
                <a:gd name="connsiteY442" fmla="*/ 2671567 h 5481041"/>
                <a:gd name="connsiteX443" fmla="*/ 2122415 w 5608794"/>
                <a:gd name="connsiteY443" fmla="*/ 2633068 h 5481041"/>
                <a:gd name="connsiteX444" fmla="*/ 2334161 w 5608794"/>
                <a:gd name="connsiteY444" fmla="*/ 2575318 h 5481041"/>
                <a:gd name="connsiteX445" fmla="*/ 2353410 w 5608794"/>
                <a:gd name="connsiteY445" fmla="*/ 2556069 h 5481041"/>
                <a:gd name="connsiteX446" fmla="*/ 2334161 w 5608794"/>
                <a:gd name="connsiteY446" fmla="*/ 2633069 h 5481041"/>
                <a:gd name="connsiteX447" fmla="*/ 2334161 w 5608794"/>
                <a:gd name="connsiteY447" fmla="*/ 2575319 h 5481041"/>
                <a:gd name="connsiteX448" fmla="*/ 1583377 w 5608794"/>
                <a:gd name="connsiteY448" fmla="*/ 1747538 h 5481041"/>
                <a:gd name="connsiteX449" fmla="*/ 1602626 w 5608794"/>
                <a:gd name="connsiteY449" fmla="*/ 1766788 h 5481041"/>
                <a:gd name="connsiteX450" fmla="*/ 1602626 w 5608794"/>
                <a:gd name="connsiteY450" fmla="*/ 1863037 h 5481041"/>
                <a:gd name="connsiteX451" fmla="*/ 1544877 w 5608794"/>
                <a:gd name="connsiteY451" fmla="*/ 1863037 h 5481041"/>
                <a:gd name="connsiteX452" fmla="*/ 1487127 w 5608794"/>
                <a:gd name="connsiteY452" fmla="*/ 1959286 h 5481041"/>
                <a:gd name="connsiteX453" fmla="*/ 1390878 w 5608794"/>
                <a:gd name="connsiteY453" fmla="*/ 2036285 h 5481041"/>
                <a:gd name="connsiteX454" fmla="*/ 1371629 w 5608794"/>
                <a:gd name="connsiteY454" fmla="*/ 2094035 h 5481041"/>
                <a:gd name="connsiteX455" fmla="*/ 1333129 w 5608794"/>
                <a:gd name="connsiteY455" fmla="*/ 2151784 h 5481041"/>
                <a:gd name="connsiteX456" fmla="*/ 1294629 w 5608794"/>
                <a:gd name="connsiteY456" fmla="*/ 2209533 h 5481041"/>
                <a:gd name="connsiteX457" fmla="*/ 1102135 w 5608794"/>
                <a:gd name="connsiteY457" fmla="*/ 2344283 h 5481041"/>
                <a:gd name="connsiteX458" fmla="*/ 1063635 w 5608794"/>
                <a:gd name="connsiteY458" fmla="*/ 2402032 h 5481041"/>
                <a:gd name="connsiteX459" fmla="*/ 948137 w 5608794"/>
                <a:gd name="connsiteY459" fmla="*/ 2479032 h 5481041"/>
                <a:gd name="connsiteX460" fmla="*/ 1025136 w 5608794"/>
                <a:gd name="connsiteY460" fmla="*/ 2344282 h 5481041"/>
                <a:gd name="connsiteX461" fmla="*/ 1025136 w 5608794"/>
                <a:gd name="connsiteY461" fmla="*/ 2267282 h 5481041"/>
                <a:gd name="connsiteX462" fmla="*/ 1140635 w 5608794"/>
                <a:gd name="connsiteY462" fmla="*/ 2248033 h 5481041"/>
                <a:gd name="connsiteX463" fmla="*/ 1140635 w 5608794"/>
                <a:gd name="connsiteY463" fmla="*/ 2190284 h 5481041"/>
                <a:gd name="connsiteX464" fmla="*/ 1256133 w 5608794"/>
                <a:gd name="connsiteY464" fmla="*/ 2113284 h 5481041"/>
                <a:gd name="connsiteX465" fmla="*/ 1275383 w 5608794"/>
                <a:gd name="connsiteY465" fmla="*/ 2074784 h 5481041"/>
                <a:gd name="connsiteX466" fmla="*/ 1313883 w 5608794"/>
                <a:gd name="connsiteY466" fmla="*/ 2017035 h 5481041"/>
                <a:gd name="connsiteX467" fmla="*/ 1313883 w 5608794"/>
                <a:gd name="connsiteY467" fmla="*/ 1940035 h 5481041"/>
                <a:gd name="connsiteX468" fmla="*/ 1371632 w 5608794"/>
                <a:gd name="connsiteY468" fmla="*/ 1940035 h 5481041"/>
                <a:gd name="connsiteX469" fmla="*/ 1467881 w 5608794"/>
                <a:gd name="connsiteY469" fmla="*/ 1863036 h 5481041"/>
                <a:gd name="connsiteX470" fmla="*/ 1467881 w 5608794"/>
                <a:gd name="connsiteY470" fmla="*/ 1824536 h 5481041"/>
                <a:gd name="connsiteX471" fmla="*/ 1583379 w 5608794"/>
                <a:gd name="connsiteY471" fmla="*/ 1747536 h 5481041"/>
                <a:gd name="connsiteX472" fmla="*/ 2411157 w 5608794"/>
                <a:gd name="connsiteY472" fmla="*/ 1420294 h 5481041"/>
                <a:gd name="connsiteX473" fmla="*/ 1525622 w 5608794"/>
                <a:gd name="connsiteY473" fmla="*/ 1343294 h 5481041"/>
                <a:gd name="connsiteX474" fmla="*/ 2411157 w 5608794"/>
                <a:gd name="connsiteY474" fmla="*/ 1420294 h 5481041"/>
                <a:gd name="connsiteX475" fmla="*/ 851844 w 5608794"/>
                <a:gd name="connsiteY475" fmla="*/ 2344321 h 5481041"/>
                <a:gd name="connsiteX476" fmla="*/ 1506381 w 5608794"/>
                <a:gd name="connsiteY476" fmla="*/ 1728287 h 5481041"/>
                <a:gd name="connsiteX477" fmla="*/ 851844 w 5608794"/>
                <a:gd name="connsiteY477" fmla="*/ 2344321 h 5481041"/>
                <a:gd name="connsiteX478" fmla="*/ 3527639 w 5608794"/>
                <a:gd name="connsiteY478" fmla="*/ 3037352 h 5481041"/>
                <a:gd name="connsiteX479" fmla="*/ 3758636 w 5608794"/>
                <a:gd name="connsiteY479" fmla="*/ 2921853 h 5481041"/>
                <a:gd name="connsiteX480" fmla="*/ 3816385 w 5608794"/>
                <a:gd name="connsiteY480" fmla="*/ 2902604 h 5481041"/>
                <a:gd name="connsiteX481" fmla="*/ 3835635 w 5608794"/>
                <a:gd name="connsiteY481" fmla="*/ 2921853 h 5481041"/>
                <a:gd name="connsiteX482" fmla="*/ 3277354 w 5608794"/>
                <a:gd name="connsiteY482" fmla="*/ 3364596 h 5481041"/>
                <a:gd name="connsiteX483" fmla="*/ 3527603 w 5608794"/>
                <a:gd name="connsiteY483" fmla="*/ 3037352 h 5481041"/>
                <a:gd name="connsiteX484" fmla="*/ 3546889 w 5608794"/>
                <a:gd name="connsiteY484" fmla="*/ 1786061 h 5481041"/>
                <a:gd name="connsiteX485" fmla="*/ 3816388 w 5608794"/>
                <a:gd name="connsiteY485" fmla="*/ 1689811 h 5481041"/>
                <a:gd name="connsiteX486" fmla="*/ 4278383 w 5608794"/>
                <a:gd name="connsiteY486" fmla="*/ 1843813 h 5481041"/>
                <a:gd name="connsiteX487" fmla="*/ 3373597 w 5608794"/>
                <a:gd name="connsiteY487" fmla="*/ 1920812 h 5481041"/>
                <a:gd name="connsiteX488" fmla="*/ 3546849 w 5608794"/>
                <a:gd name="connsiteY488" fmla="*/ 1786062 h 5481041"/>
                <a:gd name="connsiteX489" fmla="*/ 3931887 w 5608794"/>
                <a:gd name="connsiteY489" fmla="*/ 996783 h 5481041"/>
                <a:gd name="connsiteX490" fmla="*/ 3200354 w 5608794"/>
                <a:gd name="connsiteY490" fmla="*/ 1516531 h 5481041"/>
                <a:gd name="connsiteX491" fmla="*/ 3931887 w 5608794"/>
                <a:gd name="connsiteY491" fmla="*/ 996783 h 5481041"/>
                <a:gd name="connsiteX492" fmla="*/ 3951136 w 5608794"/>
                <a:gd name="connsiteY492" fmla="*/ 2690807 h 5481041"/>
                <a:gd name="connsiteX493" fmla="*/ 3970386 w 5608794"/>
                <a:gd name="connsiteY493" fmla="*/ 2633058 h 5481041"/>
                <a:gd name="connsiteX494" fmla="*/ 4028135 w 5608794"/>
                <a:gd name="connsiteY494" fmla="*/ 2613809 h 5481041"/>
                <a:gd name="connsiteX495" fmla="*/ 4066635 w 5608794"/>
                <a:gd name="connsiteY495" fmla="*/ 2575309 h 5481041"/>
                <a:gd name="connsiteX496" fmla="*/ 4124384 w 5608794"/>
                <a:gd name="connsiteY496" fmla="*/ 2594558 h 5481041"/>
                <a:gd name="connsiteX497" fmla="*/ 4182134 w 5608794"/>
                <a:gd name="connsiteY497" fmla="*/ 2575309 h 5481041"/>
                <a:gd name="connsiteX498" fmla="*/ 4239883 w 5608794"/>
                <a:gd name="connsiteY498" fmla="*/ 2594558 h 5481041"/>
                <a:gd name="connsiteX499" fmla="*/ 4374633 w 5608794"/>
                <a:gd name="connsiteY499" fmla="*/ 2536809 h 5481041"/>
                <a:gd name="connsiteX500" fmla="*/ 4413133 w 5608794"/>
                <a:gd name="connsiteY500" fmla="*/ 2556058 h 5481041"/>
                <a:gd name="connsiteX501" fmla="*/ 4451633 w 5608794"/>
                <a:gd name="connsiteY501" fmla="*/ 2536809 h 5481041"/>
                <a:gd name="connsiteX502" fmla="*/ 4528632 w 5608794"/>
                <a:gd name="connsiteY502" fmla="*/ 2575309 h 5481041"/>
                <a:gd name="connsiteX503" fmla="*/ 4509383 w 5608794"/>
                <a:gd name="connsiteY503" fmla="*/ 2575309 h 5481041"/>
                <a:gd name="connsiteX504" fmla="*/ 4297637 w 5608794"/>
                <a:gd name="connsiteY504" fmla="*/ 2671558 h 5481041"/>
                <a:gd name="connsiteX505" fmla="*/ 4239888 w 5608794"/>
                <a:gd name="connsiteY505" fmla="*/ 2671558 h 5481041"/>
                <a:gd name="connsiteX506" fmla="*/ 4162888 w 5608794"/>
                <a:gd name="connsiteY506" fmla="*/ 2690807 h 5481041"/>
                <a:gd name="connsiteX507" fmla="*/ 4105139 w 5608794"/>
                <a:gd name="connsiteY507" fmla="*/ 2671558 h 5481041"/>
                <a:gd name="connsiteX508" fmla="*/ 3989640 w 5608794"/>
                <a:gd name="connsiteY508" fmla="*/ 2729307 h 5481041"/>
                <a:gd name="connsiteX509" fmla="*/ 3951140 w 5608794"/>
                <a:gd name="connsiteY509" fmla="*/ 2690807 h 5481041"/>
                <a:gd name="connsiteX510" fmla="*/ 3951136 w 5608794"/>
                <a:gd name="connsiteY510" fmla="*/ 2402056 h 5481041"/>
                <a:gd name="connsiteX511" fmla="*/ 3931887 w 5608794"/>
                <a:gd name="connsiteY511" fmla="*/ 2382807 h 5481041"/>
                <a:gd name="connsiteX512" fmla="*/ 3893387 w 5608794"/>
                <a:gd name="connsiteY512" fmla="*/ 2421306 h 5481041"/>
                <a:gd name="connsiteX513" fmla="*/ 3854887 w 5608794"/>
                <a:gd name="connsiteY513" fmla="*/ 2459806 h 5481041"/>
                <a:gd name="connsiteX514" fmla="*/ 3835638 w 5608794"/>
                <a:gd name="connsiteY514" fmla="*/ 2498306 h 5481041"/>
                <a:gd name="connsiteX515" fmla="*/ 3816388 w 5608794"/>
                <a:gd name="connsiteY515" fmla="*/ 2479057 h 5481041"/>
                <a:gd name="connsiteX516" fmla="*/ 3951138 w 5608794"/>
                <a:gd name="connsiteY516" fmla="*/ 2363558 h 5481041"/>
                <a:gd name="connsiteX517" fmla="*/ 4143633 w 5608794"/>
                <a:gd name="connsiteY517" fmla="*/ 2305809 h 5481041"/>
                <a:gd name="connsiteX518" fmla="*/ 4182132 w 5608794"/>
                <a:gd name="connsiteY518" fmla="*/ 2286559 h 5481041"/>
                <a:gd name="connsiteX519" fmla="*/ 4182132 w 5608794"/>
                <a:gd name="connsiteY519" fmla="*/ 2325059 h 5481041"/>
                <a:gd name="connsiteX520" fmla="*/ 3951136 w 5608794"/>
                <a:gd name="connsiteY520" fmla="*/ 2402059 h 5481041"/>
                <a:gd name="connsiteX521" fmla="*/ 3758642 w 5608794"/>
                <a:gd name="connsiteY521" fmla="*/ 2517554 h 5481041"/>
                <a:gd name="connsiteX522" fmla="*/ 3739393 w 5608794"/>
                <a:gd name="connsiteY522" fmla="*/ 2556054 h 5481041"/>
                <a:gd name="connsiteX523" fmla="*/ 3720143 w 5608794"/>
                <a:gd name="connsiteY523" fmla="*/ 2575304 h 5481041"/>
                <a:gd name="connsiteX524" fmla="*/ 3623894 w 5608794"/>
                <a:gd name="connsiteY524" fmla="*/ 2613803 h 5481041"/>
                <a:gd name="connsiteX525" fmla="*/ 3604645 w 5608794"/>
                <a:gd name="connsiteY525" fmla="*/ 2671553 h 5481041"/>
                <a:gd name="connsiteX526" fmla="*/ 3527645 w 5608794"/>
                <a:gd name="connsiteY526" fmla="*/ 2710053 h 5481041"/>
                <a:gd name="connsiteX527" fmla="*/ 3469896 w 5608794"/>
                <a:gd name="connsiteY527" fmla="*/ 2748552 h 5481041"/>
                <a:gd name="connsiteX528" fmla="*/ 3258150 w 5608794"/>
                <a:gd name="connsiteY528" fmla="*/ 2825552 h 5481041"/>
                <a:gd name="connsiteX529" fmla="*/ 3200401 w 5608794"/>
                <a:gd name="connsiteY529" fmla="*/ 2864052 h 5481041"/>
                <a:gd name="connsiteX530" fmla="*/ 3065651 w 5608794"/>
                <a:gd name="connsiteY530" fmla="*/ 2902552 h 5481041"/>
                <a:gd name="connsiteX531" fmla="*/ 3200401 w 5608794"/>
                <a:gd name="connsiteY531" fmla="*/ 2806303 h 5481041"/>
                <a:gd name="connsiteX532" fmla="*/ 3200401 w 5608794"/>
                <a:gd name="connsiteY532" fmla="*/ 2729303 h 5481041"/>
                <a:gd name="connsiteX533" fmla="*/ 3315899 w 5608794"/>
                <a:gd name="connsiteY533" fmla="*/ 2748552 h 5481041"/>
                <a:gd name="connsiteX534" fmla="*/ 3335149 w 5608794"/>
                <a:gd name="connsiteY534" fmla="*/ 2690803 h 5481041"/>
                <a:gd name="connsiteX535" fmla="*/ 3469899 w 5608794"/>
                <a:gd name="connsiteY535" fmla="*/ 2652303 h 5481041"/>
                <a:gd name="connsiteX536" fmla="*/ 3489148 w 5608794"/>
                <a:gd name="connsiteY536" fmla="*/ 2613803 h 5481041"/>
                <a:gd name="connsiteX537" fmla="*/ 3566148 w 5608794"/>
                <a:gd name="connsiteY537" fmla="*/ 2575304 h 5481041"/>
                <a:gd name="connsiteX538" fmla="*/ 3585397 w 5608794"/>
                <a:gd name="connsiteY538" fmla="*/ 2517554 h 5481041"/>
                <a:gd name="connsiteX539" fmla="*/ 3643147 w 5608794"/>
                <a:gd name="connsiteY539" fmla="*/ 2517554 h 5481041"/>
                <a:gd name="connsiteX540" fmla="*/ 3739396 w 5608794"/>
                <a:gd name="connsiteY540" fmla="*/ 2479055 h 5481041"/>
                <a:gd name="connsiteX541" fmla="*/ 3758645 w 5608794"/>
                <a:gd name="connsiteY541" fmla="*/ 2421305 h 5481041"/>
                <a:gd name="connsiteX542" fmla="*/ 3797145 w 5608794"/>
                <a:gd name="connsiteY542" fmla="*/ 2440555 h 5481041"/>
                <a:gd name="connsiteX543" fmla="*/ 3758645 w 5608794"/>
                <a:gd name="connsiteY543" fmla="*/ 2517554 h 5481041"/>
                <a:gd name="connsiteX544" fmla="*/ 4547919 w 5608794"/>
                <a:gd name="connsiteY544" fmla="*/ 2575304 h 5481041"/>
                <a:gd name="connsiteX545" fmla="*/ 4567169 w 5608794"/>
                <a:gd name="connsiteY545" fmla="*/ 2575304 h 5481041"/>
                <a:gd name="connsiteX546" fmla="*/ 4547919 w 5608794"/>
                <a:gd name="connsiteY546" fmla="*/ 2575304 h 5481041"/>
                <a:gd name="connsiteX547" fmla="*/ 4567169 w 5608794"/>
                <a:gd name="connsiteY547" fmla="*/ 2286552 h 5481041"/>
                <a:gd name="connsiteX548" fmla="*/ 4547919 w 5608794"/>
                <a:gd name="connsiteY548" fmla="*/ 2286552 h 5481041"/>
                <a:gd name="connsiteX549" fmla="*/ 4547919 w 5608794"/>
                <a:gd name="connsiteY549" fmla="*/ 2228803 h 5481041"/>
                <a:gd name="connsiteX550" fmla="*/ 4413170 w 5608794"/>
                <a:gd name="connsiteY550" fmla="*/ 2248053 h 5481041"/>
                <a:gd name="connsiteX551" fmla="*/ 4316921 w 5608794"/>
                <a:gd name="connsiteY551" fmla="*/ 2190303 h 5481041"/>
                <a:gd name="connsiteX552" fmla="*/ 4278421 w 5608794"/>
                <a:gd name="connsiteY552" fmla="*/ 2228803 h 5481041"/>
                <a:gd name="connsiteX553" fmla="*/ 4259171 w 5608794"/>
                <a:gd name="connsiteY553" fmla="*/ 2209554 h 5481041"/>
                <a:gd name="connsiteX554" fmla="*/ 4355421 w 5608794"/>
                <a:gd name="connsiteY554" fmla="*/ 2113305 h 5481041"/>
                <a:gd name="connsiteX555" fmla="*/ 4393921 w 5608794"/>
                <a:gd name="connsiteY555" fmla="*/ 2151805 h 5481041"/>
                <a:gd name="connsiteX556" fmla="*/ 4490169 w 5608794"/>
                <a:gd name="connsiteY556" fmla="*/ 2151805 h 5481041"/>
                <a:gd name="connsiteX557" fmla="*/ 4547919 w 5608794"/>
                <a:gd name="connsiteY557" fmla="*/ 2113305 h 5481041"/>
                <a:gd name="connsiteX558" fmla="*/ 4586419 w 5608794"/>
                <a:gd name="connsiteY558" fmla="*/ 2171054 h 5481041"/>
                <a:gd name="connsiteX559" fmla="*/ 4663418 w 5608794"/>
                <a:gd name="connsiteY559" fmla="*/ 2190303 h 5481041"/>
                <a:gd name="connsiteX560" fmla="*/ 4701918 w 5608794"/>
                <a:gd name="connsiteY560" fmla="*/ 2209553 h 5481041"/>
                <a:gd name="connsiteX561" fmla="*/ 4836668 w 5608794"/>
                <a:gd name="connsiteY561" fmla="*/ 2209553 h 5481041"/>
                <a:gd name="connsiteX562" fmla="*/ 4875168 w 5608794"/>
                <a:gd name="connsiteY562" fmla="*/ 2248053 h 5481041"/>
                <a:gd name="connsiteX563" fmla="*/ 4971417 w 5608794"/>
                <a:gd name="connsiteY563" fmla="*/ 2190303 h 5481041"/>
                <a:gd name="connsiteX564" fmla="*/ 5009917 w 5608794"/>
                <a:gd name="connsiteY564" fmla="*/ 2248053 h 5481041"/>
                <a:gd name="connsiteX565" fmla="*/ 5163918 w 5608794"/>
                <a:gd name="connsiteY565" fmla="*/ 2305802 h 5481041"/>
                <a:gd name="connsiteX566" fmla="*/ 5009917 w 5608794"/>
                <a:gd name="connsiteY566" fmla="*/ 2305802 h 5481041"/>
                <a:gd name="connsiteX567" fmla="*/ 4952168 w 5608794"/>
                <a:gd name="connsiteY567" fmla="*/ 2305802 h 5481041"/>
                <a:gd name="connsiteX568" fmla="*/ 4721171 w 5608794"/>
                <a:gd name="connsiteY568" fmla="*/ 2305802 h 5481041"/>
                <a:gd name="connsiteX569" fmla="*/ 4663421 w 5608794"/>
                <a:gd name="connsiteY569" fmla="*/ 2286552 h 5481041"/>
                <a:gd name="connsiteX570" fmla="*/ 4586422 w 5608794"/>
                <a:gd name="connsiteY570" fmla="*/ 2267303 h 5481041"/>
                <a:gd name="connsiteX571" fmla="*/ 4567172 w 5608794"/>
                <a:gd name="connsiteY571" fmla="*/ 2286552 h 5481041"/>
                <a:gd name="connsiteX572" fmla="*/ 4336172 w 5608794"/>
                <a:gd name="connsiteY572" fmla="*/ 1920805 h 5481041"/>
                <a:gd name="connsiteX573" fmla="*/ 4278423 w 5608794"/>
                <a:gd name="connsiteY573" fmla="*/ 1940055 h 5481041"/>
                <a:gd name="connsiteX574" fmla="*/ 4259173 w 5608794"/>
                <a:gd name="connsiteY574" fmla="*/ 1959304 h 5481041"/>
                <a:gd name="connsiteX575" fmla="*/ 4239924 w 5608794"/>
                <a:gd name="connsiteY575" fmla="*/ 1978554 h 5481041"/>
                <a:gd name="connsiteX576" fmla="*/ 4220675 w 5608794"/>
                <a:gd name="connsiteY576" fmla="*/ 1978554 h 5481041"/>
                <a:gd name="connsiteX577" fmla="*/ 4124425 w 5608794"/>
                <a:gd name="connsiteY577" fmla="*/ 2036303 h 5481041"/>
                <a:gd name="connsiteX578" fmla="*/ 3989675 w 5608794"/>
                <a:gd name="connsiteY578" fmla="*/ 2017054 h 5481041"/>
                <a:gd name="connsiteX579" fmla="*/ 3951176 w 5608794"/>
                <a:gd name="connsiteY579" fmla="*/ 2055553 h 5481041"/>
                <a:gd name="connsiteX580" fmla="*/ 3874176 w 5608794"/>
                <a:gd name="connsiteY580" fmla="*/ 2074803 h 5481041"/>
                <a:gd name="connsiteX581" fmla="*/ 3797176 w 5608794"/>
                <a:gd name="connsiteY581" fmla="*/ 2094052 h 5481041"/>
                <a:gd name="connsiteX582" fmla="*/ 3585430 w 5608794"/>
                <a:gd name="connsiteY582" fmla="*/ 2094052 h 5481041"/>
                <a:gd name="connsiteX583" fmla="*/ 3508431 w 5608794"/>
                <a:gd name="connsiteY583" fmla="*/ 2113302 h 5481041"/>
                <a:gd name="connsiteX584" fmla="*/ 3373681 w 5608794"/>
                <a:gd name="connsiteY584" fmla="*/ 2094052 h 5481041"/>
                <a:gd name="connsiteX585" fmla="*/ 3527682 w 5608794"/>
                <a:gd name="connsiteY585" fmla="*/ 2036303 h 5481041"/>
                <a:gd name="connsiteX586" fmla="*/ 3566182 w 5608794"/>
                <a:gd name="connsiteY586" fmla="*/ 1978554 h 5481041"/>
                <a:gd name="connsiteX587" fmla="*/ 3662431 w 5608794"/>
                <a:gd name="connsiteY587" fmla="*/ 2036303 h 5481041"/>
                <a:gd name="connsiteX588" fmla="*/ 3700931 w 5608794"/>
                <a:gd name="connsiteY588" fmla="*/ 1997803 h 5481041"/>
                <a:gd name="connsiteX589" fmla="*/ 3816430 w 5608794"/>
                <a:gd name="connsiteY589" fmla="*/ 1997803 h 5481041"/>
                <a:gd name="connsiteX590" fmla="*/ 3874179 w 5608794"/>
                <a:gd name="connsiteY590" fmla="*/ 1978554 h 5481041"/>
                <a:gd name="connsiteX591" fmla="*/ 3951179 w 5608794"/>
                <a:gd name="connsiteY591" fmla="*/ 1959304 h 5481041"/>
                <a:gd name="connsiteX592" fmla="*/ 3989678 w 5608794"/>
                <a:gd name="connsiteY592" fmla="*/ 1901555 h 5481041"/>
                <a:gd name="connsiteX593" fmla="*/ 4047428 w 5608794"/>
                <a:gd name="connsiteY593" fmla="*/ 1940055 h 5481041"/>
                <a:gd name="connsiteX594" fmla="*/ 4143677 w 5608794"/>
                <a:gd name="connsiteY594" fmla="*/ 1940055 h 5481041"/>
                <a:gd name="connsiteX595" fmla="*/ 4182177 w 5608794"/>
                <a:gd name="connsiteY595" fmla="*/ 1901555 h 5481041"/>
                <a:gd name="connsiteX596" fmla="*/ 4336178 w 5608794"/>
                <a:gd name="connsiteY596" fmla="*/ 1920804 h 5481041"/>
                <a:gd name="connsiteX597" fmla="*/ 4374672 w 5608794"/>
                <a:gd name="connsiteY597" fmla="*/ 1940055 h 5481041"/>
                <a:gd name="connsiteX598" fmla="*/ 4374672 w 5608794"/>
                <a:gd name="connsiteY598" fmla="*/ 1959304 h 5481041"/>
                <a:gd name="connsiteX599" fmla="*/ 5144708 w 5608794"/>
                <a:gd name="connsiteY599" fmla="*/ 2132557 h 5481041"/>
                <a:gd name="connsiteX600" fmla="*/ 4374672 w 5608794"/>
                <a:gd name="connsiteY600" fmla="*/ 1940063 h 5481041"/>
                <a:gd name="connsiteX601" fmla="*/ 3469886 w 5608794"/>
                <a:gd name="connsiteY601" fmla="*/ 2325053 h 5481041"/>
                <a:gd name="connsiteX602" fmla="*/ 3450637 w 5608794"/>
                <a:gd name="connsiteY602" fmla="*/ 2305804 h 5481041"/>
                <a:gd name="connsiteX603" fmla="*/ 3277384 w 5608794"/>
                <a:gd name="connsiteY603" fmla="*/ 2402053 h 5481041"/>
                <a:gd name="connsiteX604" fmla="*/ 3277384 w 5608794"/>
                <a:gd name="connsiteY604" fmla="*/ 2459802 h 5481041"/>
                <a:gd name="connsiteX605" fmla="*/ 3469878 w 5608794"/>
                <a:gd name="connsiteY605" fmla="*/ 2325052 h 5481041"/>
                <a:gd name="connsiteX606" fmla="*/ 3007892 w 5608794"/>
                <a:gd name="connsiteY606" fmla="*/ 2921836 h 5481041"/>
                <a:gd name="connsiteX607" fmla="*/ 2988643 w 5608794"/>
                <a:gd name="connsiteY607" fmla="*/ 2787087 h 5481041"/>
                <a:gd name="connsiteX608" fmla="*/ 2853893 w 5608794"/>
                <a:gd name="connsiteY608" fmla="*/ 2844836 h 5481041"/>
                <a:gd name="connsiteX609" fmla="*/ 3027145 w 5608794"/>
                <a:gd name="connsiteY609" fmla="*/ 2941085 h 5481041"/>
                <a:gd name="connsiteX610" fmla="*/ 2391858 w 5608794"/>
                <a:gd name="connsiteY610" fmla="*/ 2844837 h 5481041"/>
                <a:gd name="connsiteX611" fmla="*/ 2430357 w 5608794"/>
                <a:gd name="connsiteY611" fmla="*/ 2864086 h 5481041"/>
                <a:gd name="connsiteX612" fmla="*/ 2218612 w 5608794"/>
                <a:gd name="connsiteY612" fmla="*/ 2998836 h 5481041"/>
                <a:gd name="connsiteX613" fmla="*/ 2391864 w 5608794"/>
                <a:gd name="connsiteY613" fmla="*/ 2844835 h 5481041"/>
                <a:gd name="connsiteX614" fmla="*/ 2757604 w 5608794"/>
                <a:gd name="connsiteY614" fmla="*/ 2883337 h 5481041"/>
                <a:gd name="connsiteX615" fmla="*/ 2815354 w 5608794"/>
                <a:gd name="connsiteY615" fmla="*/ 2883337 h 5481041"/>
                <a:gd name="connsiteX616" fmla="*/ 3104105 w 5608794"/>
                <a:gd name="connsiteY616" fmla="*/ 3075831 h 5481041"/>
                <a:gd name="connsiteX617" fmla="*/ 2757609 w 5608794"/>
                <a:gd name="connsiteY617" fmla="*/ 2883337 h 5481041"/>
                <a:gd name="connsiteX618" fmla="*/ 3681632 w 5608794"/>
                <a:gd name="connsiteY618" fmla="*/ 3942114 h 5481041"/>
                <a:gd name="connsiteX619" fmla="*/ 3084848 w 5608794"/>
                <a:gd name="connsiteY619" fmla="*/ 3730368 h 5481041"/>
                <a:gd name="connsiteX620" fmla="*/ 2642106 w 5608794"/>
                <a:gd name="connsiteY620" fmla="*/ 4173111 h 5481041"/>
                <a:gd name="connsiteX621" fmla="*/ 2796107 w 5608794"/>
                <a:gd name="connsiteY621" fmla="*/ 4096111 h 5481041"/>
                <a:gd name="connsiteX622" fmla="*/ 2853856 w 5608794"/>
                <a:gd name="connsiteY622" fmla="*/ 4115361 h 5481041"/>
                <a:gd name="connsiteX623" fmla="*/ 2950105 w 5608794"/>
                <a:gd name="connsiteY623" fmla="*/ 4076861 h 5481041"/>
                <a:gd name="connsiteX624" fmla="*/ 2988605 w 5608794"/>
                <a:gd name="connsiteY624" fmla="*/ 4038361 h 5481041"/>
                <a:gd name="connsiteX625" fmla="*/ 3046355 w 5608794"/>
                <a:gd name="connsiteY625" fmla="*/ 4057610 h 5481041"/>
                <a:gd name="connsiteX626" fmla="*/ 3123354 w 5608794"/>
                <a:gd name="connsiteY626" fmla="*/ 4038361 h 5481041"/>
                <a:gd name="connsiteX627" fmla="*/ 3161854 w 5608794"/>
                <a:gd name="connsiteY627" fmla="*/ 4057610 h 5481041"/>
                <a:gd name="connsiteX628" fmla="*/ 3296604 w 5608794"/>
                <a:gd name="connsiteY628" fmla="*/ 3999861 h 5481041"/>
                <a:gd name="connsiteX629" fmla="*/ 3335104 w 5608794"/>
                <a:gd name="connsiteY629" fmla="*/ 4019110 h 5481041"/>
                <a:gd name="connsiteX630" fmla="*/ 3412103 w 5608794"/>
                <a:gd name="connsiteY630" fmla="*/ 3942111 h 5481041"/>
                <a:gd name="connsiteX631" fmla="*/ 3469853 w 5608794"/>
                <a:gd name="connsiteY631" fmla="*/ 3980611 h 5481041"/>
                <a:gd name="connsiteX632" fmla="*/ 3623854 w 5608794"/>
                <a:gd name="connsiteY632" fmla="*/ 3961361 h 5481041"/>
                <a:gd name="connsiteX633" fmla="*/ 3489104 w 5608794"/>
                <a:gd name="connsiteY633" fmla="*/ 4019110 h 5481041"/>
                <a:gd name="connsiteX634" fmla="*/ 3431355 w 5608794"/>
                <a:gd name="connsiteY634" fmla="*/ 4038360 h 5481041"/>
                <a:gd name="connsiteX635" fmla="*/ 3219609 w 5608794"/>
                <a:gd name="connsiteY635" fmla="*/ 4134609 h 5481041"/>
                <a:gd name="connsiteX636" fmla="*/ 3161860 w 5608794"/>
                <a:gd name="connsiteY636" fmla="*/ 4134609 h 5481041"/>
                <a:gd name="connsiteX637" fmla="*/ 3084860 w 5608794"/>
                <a:gd name="connsiteY637" fmla="*/ 4153859 h 5481041"/>
                <a:gd name="connsiteX638" fmla="*/ 3027111 w 5608794"/>
                <a:gd name="connsiteY638" fmla="*/ 4134609 h 5481041"/>
                <a:gd name="connsiteX639" fmla="*/ 2911613 w 5608794"/>
                <a:gd name="connsiteY639" fmla="*/ 4192358 h 5481041"/>
                <a:gd name="connsiteX640" fmla="*/ 2796114 w 5608794"/>
                <a:gd name="connsiteY640" fmla="*/ 4173109 h 5481041"/>
                <a:gd name="connsiteX641" fmla="*/ 2776865 w 5608794"/>
                <a:gd name="connsiteY641" fmla="*/ 4230858 h 5481041"/>
                <a:gd name="connsiteX642" fmla="*/ 2699865 w 5608794"/>
                <a:gd name="connsiteY642" fmla="*/ 4192358 h 5481041"/>
                <a:gd name="connsiteX643" fmla="*/ 2642116 w 5608794"/>
                <a:gd name="connsiteY643" fmla="*/ 4192358 h 5481041"/>
                <a:gd name="connsiteX644" fmla="*/ 3681691 w 5608794"/>
                <a:gd name="connsiteY644" fmla="*/ 3942110 h 5481041"/>
                <a:gd name="connsiteX645" fmla="*/ 3546882 w 5608794"/>
                <a:gd name="connsiteY645" fmla="*/ 3807364 h 5481041"/>
                <a:gd name="connsiteX646" fmla="*/ 2699850 w 5608794"/>
                <a:gd name="connsiteY646" fmla="*/ 4096115 h 5481041"/>
                <a:gd name="connsiteX647" fmla="*/ 3546882 w 5608794"/>
                <a:gd name="connsiteY647" fmla="*/ 3807364 h 5481041"/>
                <a:gd name="connsiteX648" fmla="*/ 1082802 w 5608794"/>
                <a:gd name="connsiteY648" fmla="*/ 4019110 h 5481041"/>
                <a:gd name="connsiteX649" fmla="*/ 1352302 w 5608794"/>
                <a:gd name="connsiteY649" fmla="*/ 3460829 h 5481041"/>
                <a:gd name="connsiteX650" fmla="*/ 1987588 w 5608794"/>
                <a:gd name="connsiteY650" fmla="*/ 3460829 h 5481041"/>
                <a:gd name="connsiteX651" fmla="*/ 1814335 w 5608794"/>
                <a:gd name="connsiteY651" fmla="*/ 3518578 h 5481041"/>
                <a:gd name="connsiteX652" fmla="*/ 1795086 w 5608794"/>
                <a:gd name="connsiteY652" fmla="*/ 3576328 h 5481041"/>
                <a:gd name="connsiteX653" fmla="*/ 1698837 w 5608794"/>
                <a:gd name="connsiteY653" fmla="*/ 3614828 h 5481041"/>
                <a:gd name="connsiteX654" fmla="*/ 1641088 w 5608794"/>
                <a:gd name="connsiteY654" fmla="*/ 3614828 h 5481041"/>
                <a:gd name="connsiteX655" fmla="*/ 1621838 w 5608794"/>
                <a:gd name="connsiteY655" fmla="*/ 3672577 h 5481041"/>
                <a:gd name="connsiteX656" fmla="*/ 1544838 w 5608794"/>
                <a:gd name="connsiteY656" fmla="*/ 3711077 h 5481041"/>
                <a:gd name="connsiteX657" fmla="*/ 1525589 w 5608794"/>
                <a:gd name="connsiteY657" fmla="*/ 3749577 h 5481041"/>
                <a:gd name="connsiteX658" fmla="*/ 1390839 w 5608794"/>
                <a:gd name="connsiteY658" fmla="*/ 3788076 h 5481041"/>
                <a:gd name="connsiteX659" fmla="*/ 1390839 w 5608794"/>
                <a:gd name="connsiteY659" fmla="*/ 3845826 h 5481041"/>
                <a:gd name="connsiteX660" fmla="*/ 1275341 w 5608794"/>
                <a:gd name="connsiteY660" fmla="*/ 3826576 h 5481041"/>
                <a:gd name="connsiteX661" fmla="*/ 1256091 w 5608794"/>
                <a:gd name="connsiteY661" fmla="*/ 3903576 h 5481041"/>
                <a:gd name="connsiteX662" fmla="*/ 1140593 w 5608794"/>
                <a:gd name="connsiteY662" fmla="*/ 3999825 h 5481041"/>
                <a:gd name="connsiteX663" fmla="*/ 1275343 w 5608794"/>
                <a:gd name="connsiteY663" fmla="*/ 3961325 h 5481041"/>
                <a:gd name="connsiteX664" fmla="*/ 1313842 w 5608794"/>
                <a:gd name="connsiteY664" fmla="*/ 3922825 h 5481041"/>
                <a:gd name="connsiteX665" fmla="*/ 1525588 w 5608794"/>
                <a:gd name="connsiteY665" fmla="*/ 3845826 h 5481041"/>
                <a:gd name="connsiteX666" fmla="*/ 1583337 w 5608794"/>
                <a:gd name="connsiteY666" fmla="*/ 3807326 h 5481041"/>
                <a:gd name="connsiteX667" fmla="*/ 1660337 w 5608794"/>
                <a:gd name="connsiteY667" fmla="*/ 3768826 h 5481041"/>
                <a:gd name="connsiteX668" fmla="*/ 1679586 w 5608794"/>
                <a:gd name="connsiteY668" fmla="*/ 3711077 h 5481041"/>
                <a:gd name="connsiteX669" fmla="*/ 1795085 w 5608794"/>
                <a:gd name="connsiteY669" fmla="*/ 3672577 h 5481041"/>
                <a:gd name="connsiteX670" fmla="*/ 1872085 w 5608794"/>
                <a:gd name="connsiteY670" fmla="*/ 3576328 h 5481041"/>
                <a:gd name="connsiteX671" fmla="*/ 1929834 w 5608794"/>
                <a:gd name="connsiteY671" fmla="*/ 3614828 h 5481041"/>
                <a:gd name="connsiteX672" fmla="*/ 1949083 w 5608794"/>
                <a:gd name="connsiteY672" fmla="*/ 3518578 h 5481041"/>
                <a:gd name="connsiteX673" fmla="*/ 2006833 w 5608794"/>
                <a:gd name="connsiteY673" fmla="*/ 3480079 h 5481041"/>
                <a:gd name="connsiteX674" fmla="*/ 1082805 w 5608794"/>
                <a:gd name="connsiteY674" fmla="*/ 4019078 h 5481041"/>
                <a:gd name="connsiteX675" fmla="*/ 1082802 w 5608794"/>
                <a:gd name="connsiteY675" fmla="*/ 3845857 h 5481041"/>
                <a:gd name="connsiteX676" fmla="*/ 1891331 w 5608794"/>
                <a:gd name="connsiteY676" fmla="*/ 3441607 h 5481041"/>
                <a:gd name="connsiteX677" fmla="*/ 1082802 w 5608794"/>
                <a:gd name="connsiteY677" fmla="*/ 3845857 h 548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</a:cxnLst>
              <a:rect l="l" t="t" r="r" b="b"/>
              <a:pathLst>
                <a:path w="5608794" h="5481041">
                  <a:moveTo>
                    <a:pt x="5221795" y="2305762"/>
                  </a:moveTo>
                  <a:cubicBezTo>
                    <a:pt x="5241045" y="2132509"/>
                    <a:pt x="5087046" y="1940015"/>
                    <a:pt x="4759801" y="1882261"/>
                  </a:cubicBezTo>
                  <a:cubicBezTo>
                    <a:pt x="4586549" y="1843761"/>
                    <a:pt x="4451799" y="1863011"/>
                    <a:pt x="4355552" y="1901510"/>
                  </a:cubicBezTo>
                  <a:cubicBezTo>
                    <a:pt x="4317052" y="1747509"/>
                    <a:pt x="4163057" y="1632010"/>
                    <a:pt x="3874306" y="1651262"/>
                  </a:cubicBezTo>
                  <a:cubicBezTo>
                    <a:pt x="4086052" y="1497260"/>
                    <a:pt x="4240053" y="1266263"/>
                    <a:pt x="4105303" y="1092981"/>
                  </a:cubicBezTo>
                  <a:cubicBezTo>
                    <a:pt x="4009054" y="938980"/>
                    <a:pt x="3758808" y="900487"/>
                    <a:pt x="3470017" y="1054481"/>
                  </a:cubicBezTo>
                  <a:cubicBezTo>
                    <a:pt x="3277523" y="1150730"/>
                    <a:pt x="3181266" y="1285478"/>
                    <a:pt x="3162015" y="1400977"/>
                  </a:cubicBezTo>
                  <a:cubicBezTo>
                    <a:pt x="3123515" y="1323977"/>
                    <a:pt x="3065766" y="1266227"/>
                    <a:pt x="2988762" y="1227724"/>
                  </a:cubicBezTo>
                  <a:cubicBezTo>
                    <a:pt x="2834761" y="1189224"/>
                    <a:pt x="2623015" y="1266224"/>
                    <a:pt x="2488265" y="1516475"/>
                  </a:cubicBezTo>
                  <a:cubicBezTo>
                    <a:pt x="2449765" y="1362474"/>
                    <a:pt x="2315013" y="1208473"/>
                    <a:pt x="2026271" y="1150729"/>
                  </a:cubicBezTo>
                  <a:cubicBezTo>
                    <a:pt x="1679776" y="1073729"/>
                    <a:pt x="1467991" y="1227728"/>
                    <a:pt x="1429488" y="1400977"/>
                  </a:cubicBezTo>
                  <a:cubicBezTo>
                    <a:pt x="1660485" y="1458726"/>
                    <a:pt x="1564238" y="1400977"/>
                    <a:pt x="1602741" y="1381727"/>
                  </a:cubicBezTo>
                  <a:cubicBezTo>
                    <a:pt x="1621990" y="1381727"/>
                    <a:pt x="1602741" y="1439477"/>
                    <a:pt x="1641241" y="1420227"/>
                  </a:cubicBezTo>
                  <a:lnTo>
                    <a:pt x="1756739" y="1420227"/>
                  </a:lnTo>
                  <a:cubicBezTo>
                    <a:pt x="1795239" y="1439477"/>
                    <a:pt x="1795239" y="1400978"/>
                    <a:pt x="1814488" y="1400978"/>
                  </a:cubicBezTo>
                  <a:cubicBezTo>
                    <a:pt x="1833738" y="1400978"/>
                    <a:pt x="1795239" y="1439478"/>
                    <a:pt x="1852988" y="1458727"/>
                  </a:cubicBezTo>
                  <a:lnTo>
                    <a:pt x="1929988" y="1458727"/>
                  </a:lnTo>
                  <a:cubicBezTo>
                    <a:pt x="1968487" y="1420227"/>
                    <a:pt x="1949237" y="1477977"/>
                    <a:pt x="1968487" y="1497227"/>
                  </a:cubicBezTo>
                  <a:cubicBezTo>
                    <a:pt x="2122489" y="1535727"/>
                    <a:pt x="2064737" y="1497227"/>
                    <a:pt x="2103237" y="1477978"/>
                  </a:cubicBezTo>
                  <a:cubicBezTo>
                    <a:pt x="2122487" y="1477978"/>
                    <a:pt x="2122487" y="1516477"/>
                    <a:pt x="2141737" y="1516477"/>
                  </a:cubicBezTo>
                  <a:cubicBezTo>
                    <a:pt x="2218737" y="1554977"/>
                    <a:pt x="2218737" y="1458728"/>
                    <a:pt x="2237986" y="1477978"/>
                  </a:cubicBezTo>
                  <a:cubicBezTo>
                    <a:pt x="2257236" y="1477978"/>
                    <a:pt x="2218737" y="1535727"/>
                    <a:pt x="2276486" y="1535727"/>
                  </a:cubicBezTo>
                  <a:cubicBezTo>
                    <a:pt x="2314986" y="1516477"/>
                    <a:pt x="2430488" y="1554976"/>
                    <a:pt x="2449739" y="1574227"/>
                  </a:cubicBezTo>
                  <a:cubicBezTo>
                    <a:pt x="2449739" y="1574227"/>
                    <a:pt x="2430489" y="1574227"/>
                    <a:pt x="2430489" y="1593476"/>
                  </a:cubicBezTo>
                  <a:cubicBezTo>
                    <a:pt x="2353490" y="1574227"/>
                    <a:pt x="2295740" y="1574227"/>
                    <a:pt x="2276488" y="1593476"/>
                  </a:cubicBezTo>
                  <a:cubicBezTo>
                    <a:pt x="2257239" y="1631976"/>
                    <a:pt x="2276488" y="1574227"/>
                    <a:pt x="2218739" y="1574227"/>
                  </a:cubicBezTo>
                  <a:lnTo>
                    <a:pt x="1987742" y="1593476"/>
                  </a:lnTo>
                  <a:cubicBezTo>
                    <a:pt x="1929993" y="1670476"/>
                    <a:pt x="2006991" y="1574227"/>
                    <a:pt x="1929993" y="1554976"/>
                  </a:cubicBezTo>
                  <a:cubicBezTo>
                    <a:pt x="1872243" y="1554976"/>
                    <a:pt x="1872243" y="1535727"/>
                    <a:pt x="1852993" y="1554976"/>
                  </a:cubicBezTo>
                  <a:cubicBezTo>
                    <a:pt x="1795244" y="1612726"/>
                    <a:pt x="1833744" y="1535727"/>
                    <a:pt x="1814493" y="1516476"/>
                  </a:cubicBezTo>
                  <a:cubicBezTo>
                    <a:pt x="1679743" y="1439477"/>
                    <a:pt x="1698995" y="1516476"/>
                    <a:pt x="1679743" y="1516476"/>
                  </a:cubicBezTo>
                  <a:cubicBezTo>
                    <a:pt x="1641243" y="1497227"/>
                    <a:pt x="1737492" y="1477977"/>
                    <a:pt x="1583494" y="1458727"/>
                  </a:cubicBezTo>
                  <a:cubicBezTo>
                    <a:pt x="1564245" y="1458727"/>
                    <a:pt x="1544994" y="1497227"/>
                    <a:pt x="1544994" y="1497227"/>
                  </a:cubicBezTo>
                  <a:cubicBezTo>
                    <a:pt x="1506495" y="1497227"/>
                    <a:pt x="1564244" y="1439478"/>
                    <a:pt x="1487245" y="1439478"/>
                  </a:cubicBezTo>
                  <a:cubicBezTo>
                    <a:pt x="1467996" y="1439478"/>
                    <a:pt x="1448745" y="1420228"/>
                    <a:pt x="1429496" y="1420228"/>
                  </a:cubicBezTo>
                  <a:cubicBezTo>
                    <a:pt x="1410246" y="1516477"/>
                    <a:pt x="1429496" y="1593481"/>
                    <a:pt x="1487245" y="1651225"/>
                  </a:cubicBezTo>
                  <a:cubicBezTo>
                    <a:pt x="1352495" y="1631976"/>
                    <a:pt x="1160001" y="1689725"/>
                    <a:pt x="1006000" y="1882222"/>
                  </a:cubicBezTo>
                  <a:cubicBezTo>
                    <a:pt x="775003" y="2151722"/>
                    <a:pt x="794254" y="2382719"/>
                    <a:pt x="909750" y="2517508"/>
                  </a:cubicBezTo>
                  <a:cubicBezTo>
                    <a:pt x="1063752" y="2690761"/>
                    <a:pt x="1352493" y="2575258"/>
                    <a:pt x="1545036" y="2382758"/>
                  </a:cubicBezTo>
                  <a:cubicBezTo>
                    <a:pt x="1776033" y="2344259"/>
                    <a:pt x="1660535" y="2325009"/>
                    <a:pt x="1699038" y="2305759"/>
                  </a:cubicBezTo>
                  <a:cubicBezTo>
                    <a:pt x="1718287" y="2286509"/>
                    <a:pt x="1718287" y="2344259"/>
                    <a:pt x="1756787" y="2325008"/>
                  </a:cubicBezTo>
                  <a:cubicBezTo>
                    <a:pt x="1776036" y="2305759"/>
                    <a:pt x="1814536" y="2286508"/>
                    <a:pt x="1853036" y="2286508"/>
                  </a:cubicBezTo>
                  <a:cubicBezTo>
                    <a:pt x="1872285" y="2267259"/>
                    <a:pt x="1872285" y="2248009"/>
                    <a:pt x="1891536" y="2228759"/>
                  </a:cubicBezTo>
                  <a:cubicBezTo>
                    <a:pt x="1910785" y="2228759"/>
                    <a:pt x="1872286" y="2267259"/>
                    <a:pt x="1949285" y="2267259"/>
                  </a:cubicBezTo>
                  <a:lnTo>
                    <a:pt x="2007034" y="2248010"/>
                  </a:lnTo>
                  <a:cubicBezTo>
                    <a:pt x="2045534" y="2190260"/>
                    <a:pt x="2045534" y="2248010"/>
                    <a:pt x="2064784" y="2248010"/>
                  </a:cubicBezTo>
                  <a:cubicBezTo>
                    <a:pt x="2238036" y="2248010"/>
                    <a:pt x="2161033" y="2209510"/>
                    <a:pt x="2199534" y="2190260"/>
                  </a:cubicBezTo>
                  <a:cubicBezTo>
                    <a:pt x="2199534" y="2190260"/>
                    <a:pt x="2218783" y="2228760"/>
                    <a:pt x="2238033" y="2228760"/>
                  </a:cubicBezTo>
                  <a:cubicBezTo>
                    <a:pt x="2334283" y="2209511"/>
                    <a:pt x="2295783" y="2132511"/>
                    <a:pt x="2315033" y="2132511"/>
                  </a:cubicBezTo>
                  <a:cubicBezTo>
                    <a:pt x="2334283" y="2132511"/>
                    <a:pt x="2315033" y="2190260"/>
                    <a:pt x="2372782" y="2171011"/>
                  </a:cubicBezTo>
                  <a:cubicBezTo>
                    <a:pt x="2392032" y="2171011"/>
                    <a:pt x="2430532" y="2151762"/>
                    <a:pt x="2469032" y="2151762"/>
                  </a:cubicBezTo>
                  <a:lnTo>
                    <a:pt x="2488281" y="2171011"/>
                  </a:lnTo>
                  <a:cubicBezTo>
                    <a:pt x="2449781" y="2190260"/>
                    <a:pt x="2411281" y="2209511"/>
                    <a:pt x="2392032" y="2228760"/>
                  </a:cubicBezTo>
                  <a:cubicBezTo>
                    <a:pt x="2392032" y="2286509"/>
                    <a:pt x="2392032" y="2209511"/>
                    <a:pt x="2334283" y="2228760"/>
                  </a:cubicBezTo>
                  <a:lnTo>
                    <a:pt x="2122537" y="2325009"/>
                  </a:lnTo>
                  <a:cubicBezTo>
                    <a:pt x="2103288" y="2440508"/>
                    <a:pt x="2141786" y="2325009"/>
                    <a:pt x="2064788" y="2325009"/>
                  </a:cubicBezTo>
                  <a:cubicBezTo>
                    <a:pt x="2007038" y="2344259"/>
                    <a:pt x="1987788" y="2325009"/>
                    <a:pt x="1987788" y="2363509"/>
                  </a:cubicBezTo>
                  <a:cubicBezTo>
                    <a:pt x="1949288" y="2421258"/>
                    <a:pt x="1968539" y="2344260"/>
                    <a:pt x="1930039" y="2344260"/>
                  </a:cubicBezTo>
                  <a:cubicBezTo>
                    <a:pt x="1776037" y="2325010"/>
                    <a:pt x="1833790" y="2382759"/>
                    <a:pt x="1814540" y="2382759"/>
                  </a:cubicBezTo>
                  <a:cubicBezTo>
                    <a:pt x="1776040" y="2402009"/>
                    <a:pt x="1853040" y="2325010"/>
                    <a:pt x="1699042" y="2382759"/>
                  </a:cubicBezTo>
                  <a:cubicBezTo>
                    <a:pt x="1679792" y="2382759"/>
                    <a:pt x="1679792" y="2421259"/>
                    <a:pt x="1679792" y="2440509"/>
                  </a:cubicBezTo>
                  <a:cubicBezTo>
                    <a:pt x="1660543" y="2440509"/>
                    <a:pt x="1679792" y="2363509"/>
                    <a:pt x="1602793" y="2382759"/>
                  </a:cubicBezTo>
                  <a:cubicBezTo>
                    <a:pt x="1583543" y="2402009"/>
                    <a:pt x="1564293" y="2382759"/>
                    <a:pt x="1545043" y="2402009"/>
                  </a:cubicBezTo>
                  <a:cubicBezTo>
                    <a:pt x="1545043" y="2440509"/>
                    <a:pt x="1564293" y="2479009"/>
                    <a:pt x="1583543" y="2517508"/>
                  </a:cubicBezTo>
                  <a:cubicBezTo>
                    <a:pt x="1294792" y="2575257"/>
                    <a:pt x="1179293" y="2767756"/>
                    <a:pt x="1179293" y="2921757"/>
                  </a:cubicBezTo>
                  <a:cubicBezTo>
                    <a:pt x="1217793" y="3287504"/>
                    <a:pt x="1853072" y="3287504"/>
                    <a:pt x="2122572" y="3056507"/>
                  </a:cubicBezTo>
                  <a:cubicBezTo>
                    <a:pt x="2353569" y="3114256"/>
                    <a:pt x="2257322" y="3056507"/>
                    <a:pt x="2315067" y="3037258"/>
                  </a:cubicBezTo>
                  <a:cubicBezTo>
                    <a:pt x="2315067" y="3037258"/>
                    <a:pt x="2315067" y="3095007"/>
                    <a:pt x="2353566" y="3075758"/>
                  </a:cubicBezTo>
                  <a:cubicBezTo>
                    <a:pt x="2372816" y="3075758"/>
                    <a:pt x="2411316" y="3075758"/>
                    <a:pt x="2449816" y="3095007"/>
                  </a:cubicBezTo>
                  <a:cubicBezTo>
                    <a:pt x="2488315" y="3095007"/>
                    <a:pt x="2488315" y="3056507"/>
                    <a:pt x="2507564" y="3056507"/>
                  </a:cubicBezTo>
                  <a:cubicBezTo>
                    <a:pt x="2526814" y="3056507"/>
                    <a:pt x="2488315" y="3095007"/>
                    <a:pt x="2546064" y="3114256"/>
                  </a:cubicBezTo>
                  <a:lnTo>
                    <a:pt x="2623064" y="3114256"/>
                  </a:lnTo>
                  <a:cubicBezTo>
                    <a:pt x="2661564" y="3075756"/>
                    <a:pt x="2642313" y="3133506"/>
                    <a:pt x="2661564" y="3152756"/>
                  </a:cubicBezTo>
                  <a:cubicBezTo>
                    <a:pt x="2815565" y="3191256"/>
                    <a:pt x="2777062" y="3152756"/>
                    <a:pt x="2796314" y="3133507"/>
                  </a:cubicBezTo>
                  <a:cubicBezTo>
                    <a:pt x="2815563" y="3133507"/>
                    <a:pt x="2815563" y="3172007"/>
                    <a:pt x="2834814" y="3172007"/>
                  </a:cubicBezTo>
                  <a:cubicBezTo>
                    <a:pt x="2931063" y="3210506"/>
                    <a:pt x="2911813" y="3114257"/>
                    <a:pt x="2931063" y="3133507"/>
                  </a:cubicBezTo>
                  <a:cubicBezTo>
                    <a:pt x="2950312" y="3133507"/>
                    <a:pt x="2911813" y="3191256"/>
                    <a:pt x="2969562" y="3191256"/>
                  </a:cubicBezTo>
                  <a:cubicBezTo>
                    <a:pt x="3027312" y="3172007"/>
                    <a:pt x="3239063" y="3229756"/>
                    <a:pt x="3123564" y="3249005"/>
                  </a:cubicBezTo>
                  <a:cubicBezTo>
                    <a:pt x="3046564" y="3249005"/>
                    <a:pt x="2988814" y="3229756"/>
                    <a:pt x="2969562" y="3249005"/>
                  </a:cubicBezTo>
                  <a:cubicBezTo>
                    <a:pt x="2950313" y="3287505"/>
                    <a:pt x="2969562" y="3229756"/>
                    <a:pt x="2911813" y="3229756"/>
                  </a:cubicBezTo>
                  <a:lnTo>
                    <a:pt x="2680816" y="3249005"/>
                  </a:lnTo>
                  <a:cubicBezTo>
                    <a:pt x="2623067" y="3326005"/>
                    <a:pt x="2700066" y="3229756"/>
                    <a:pt x="2623067" y="3210505"/>
                  </a:cubicBezTo>
                  <a:cubicBezTo>
                    <a:pt x="2565318" y="3210505"/>
                    <a:pt x="2565318" y="3191256"/>
                    <a:pt x="2546067" y="3210505"/>
                  </a:cubicBezTo>
                  <a:cubicBezTo>
                    <a:pt x="2488318" y="3268255"/>
                    <a:pt x="2526818" y="3191256"/>
                    <a:pt x="2507567" y="3172006"/>
                  </a:cubicBezTo>
                  <a:cubicBezTo>
                    <a:pt x="2372818" y="3095006"/>
                    <a:pt x="2392069" y="3191255"/>
                    <a:pt x="2372818" y="3172006"/>
                  </a:cubicBezTo>
                  <a:cubicBezTo>
                    <a:pt x="2334318" y="3172006"/>
                    <a:pt x="2430567" y="3133506"/>
                    <a:pt x="2276569" y="3114256"/>
                  </a:cubicBezTo>
                  <a:cubicBezTo>
                    <a:pt x="2257319" y="3114256"/>
                    <a:pt x="2238069" y="3152756"/>
                    <a:pt x="2238069" y="3152756"/>
                  </a:cubicBezTo>
                  <a:cubicBezTo>
                    <a:pt x="2199569" y="3172006"/>
                    <a:pt x="2276569" y="3095007"/>
                    <a:pt x="2180319" y="3095007"/>
                  </a:cubicBezTo>
                  <a:cubicBezTo>
                    <a:pt x="2161070" y="3095007"/>
                    <a:pt x="2141820" y="3075758"/>
                    <a:pt x="2122570" y="3075758"/>
                  </a:cubicBezTo>
                  <a:cubicBezTo>
                    <a:pt x="2026321" y="3576254"/>
                    <a:pt x="3142845" y="3730295"/>
                    <a:pt x="3181347" y="3249010"/>
                  </a:cubicBezTo>
                  <a:cubicBezTo>
                    <a:pt x="3181347" y="3172010"/>
                    <a:pt x="3162098" y="3114260"/>
                    <a:pt x="3123598" y="3056516"/>
                  </a:cubicBezTo>
                  <a:cubicBezTo>
                    <a:pt x="3219847" y="3095016"/>
                    <a:pt x="3316092" y="3095016"/>
                    <a:pt x="3431601" y="3075765"/>
                  </a:cubicBezTo>
                  <a:cubicBezTo>
                    <a:pt x="3258348" y="3229767"/>
                    <a:pt x="3219855" y="3422261"/>
                    <a:pt x="3277599" y="3557011"/>
                  </a:cubicBezTo>
                  <a:cubicBezTo>
                    <a:pt x="3412350" y="3845762"/>
                    <a:pt x="3912886" y="3691761"/>
                    <a:pt x="4143883" y="3441512"/>
                  </a:cubicBezTo>
                  <a:cubicBezTo>
                    <a:pt x="4336377" y="3711012"/>
                    <a:pt x="5010165" y="3730263"/>
                    <a:pt x="5048668" y="3383763"/>
                  </a:cubicBezTo>
                  <a:cubicBezTo>
                    <a:pt x="5048668" y="3229762"/>
                    <a:pt x="4913918" y="3056519"/>
                    <a:pt x="4625167" y="2998765"/>
                  </a:cubicBezTo>
                  <a:cubicBezTo>
                    <a:pt x="4451915" y="2960265"/>
                    <a:pt x="4297923" y="2979515"/>
                    <a:pt x="4220917" y="3037264"/>
                  </a:cubicBezTo>
                  <a:lnTo>
                    <a:pt x="4201668" y="3018015"/>
                  </a:lnTo>
                  <a:cubicBezTo>
                    <a:pt x="4182418" y="3018015"/>
                    <a:pt x="4182418" y="3037264"/>
                    <a:pt x="4163168" y="3037264"/>
                  </a:cubicBezTo>
                  <a:cubicBezTo>
                    <a:pt x="4105419" y="3075764"/>
                    <a:pt x="4124668" y="3095014"/>
                    <a:pt x="4143919" y="3114264"/>
                  </a:cubicBezTo>
                  <a:lnTo>
                    <a:pt x="4124669" y="3133514"/>
                  </a:lnTo>
                  <a:cubicBezTo>
                    <a:pt x="4124669" y="3133514"/>
                    <a:pt x="4105420" y="3095014"/>
                    <a:pt x="4066920" y="3114264"/>
                  </a:cubicBezTo>
                  <a:cubicBezTo>
                    <a:pt x="3932170" y="3172013"/>
                    <a:pt x="4028420" y="3172013"/>
                    <a:pt x="4009171" y="3191264"/>
                  </a:cubicBezTo>
                  <a:cubicBezTo>
                    <a:pt x="3989921" y="3210513"/>
                    <a:pt x="3989921" y="3133515"/>
                    <a:pt x="3874421" y="3229764"/>
                  </a:cubicBezTo>
                  <a:cubicBezTo>
                    <a:pt x="3855172" y="3268264"/>
                    <a:pt x="3932170" y="3326013"/>
                    <a:pt x="3855172" y="3287513"/>
                  </a:cubicBezTo>
                  <a:cubicBezTo>
                    <a:pt x="3835922" y="3287513"/>
                    <a:pt x="3835922" y="3287513"/>
                    <a:pt x="3797422" y="3326013"/>
                  </a:cubicBezTo>
                  <a:cubicBezTo>
                    <a:pt x="3720423" y="3364513"/>
                    <a:pt x="3835922" y="3422262"/>
                    <a:pt x="3739673" y="3364513"/>
                  </a:cubicBezTo>
                  <a:lnTo>
                    <a:pt x="3527927" y="3441512"/>
                  </a:lnTo>
                  <a:cubicBezTo>
                    <a:pt x="3470178" y="3460762"/>
                    <a:pt x="3508678" y="3518512"/>
                    <a:pt x="3470178" y="3480012"/>
                  </a:cubicBezTo>
                  <a:cubicBezTo>
                    <a:pt x="3450928" y="3460763"/>
                    <a:pt x="3393178" y="3499262"/>
                    <a:pt x="3335428" y="3518512"/>
                  </a:cubicBezTo>
                  <a:cubicBezTo>
                    <a:pt x="3239179" y="3557012"/>
                    <a:pt x="3393177" y="3441512"/>
                    <a:pt x="3450927" y="3422263"/>
                  </a:cubicBezTo>
                  <a:cubicBezTo>
                    <a:pt x="3508676" y="3403013"/>
                    <a:pt x="3450927" y="3364513"/>
                    <a:pt x="3470176" y="3345263"/>
                  </a:cubicBezTo>
                  <a:cubicBezTo>
                    <a:pt x="3489425" y="3345263"/>
                    <a:pt x="3508676" y="3422263"/>
                    <a:pt x="3585674" y="3364513"/>
                  </a:cubicBezTo>
                  <a:cubicBezTo>
                    <a:pt x="3604924" y="3345263"/>
                    <a:pt x="3585674" y="3326013"/>
                    <a:pt x="3604924" y="3326013"/>
                  </a:cubicBezTo>
                  <a:cubicBezTo>
                    <a:pt x="3624173" y="3306763"/>
                    <a:pt x="3604924" y="3383762"/>
                    <a:pt x="3720423" y="3268264"/>
                  </a:cubicBezTo>
                  <a:cubicBezTo>
                    <a:pt x="3739672" y="3268264"/>
                    <a:pt x="3701173" y="3210514"/>
                    <a:pt x="3758922" y="3229764"/>
                  </a:cubicBezTo>
                  <a:lnTo>
                    <a:pt x="3816672" y="3191264"/>
                  </a:lnTo>
                  <a:cubicBezTo>
                    <a:pt x="3874421" y="3152764"/>
                    <a:pt x="3816672" y="3133515"/>
                    <a:pt x="3835921" y="3133515"/>
                  </a:cubicBezTo>
                  <a:cubicBezTo>
                    <a:pt x="3855170" y="3133515"/>
                    <a:pt x="3874421" y="3152764"/>
                    <a:pt x="3893670" y="3133515"/>
                  </a:cubicBezTo>
                  <a:cubicBezTo>
                    <a:pt x="3932170" y="3114265"/>
                    <a:pt x="3970670" y="3114265"/>
                    <a:pt x="4009169" y="3095015"/>
                  </a:cubicBezTo>
                  <a:cubicBezTo>
                    <a:pt x="4047669" y="3095015"/>
                    <a:pt x="4009169" y="3056515"/>
                    <a:pt x="4028418" y="3056515"/>
                  </a:cubicBezTo>
                  <a:cubicBezTo>
                    <a:pt x="4066918" y="3037265"/>
                    <a:pt x="4009169" y="3133515"/>
                    <a:pt x="4201671" y="2998766"/>
                  </a:cubicBezTo>
                  <a:lnTo>
                    <a:pt x="4182421" y="2998766"/>
                  </a:lnTo>
                  <a:cubicBezTo>
                    <a:pt x="4451921" y="2979516"/>
                    <a:pt x="4740702" y="2806271"/>
                    <a:pt x="4779205" y="2594516"/>
                  </a:cubicBezTo>
                  <a:cubicBezTo>
                    <a:pt x="4990950" y="2594516"/>
                    <a:pt x="5202706" y="2517516"/>
                    <a:pt x="5221947" y="2305765"/>
                  </a:cubicBezTo>
                  <a:close/>
                  <a:moveTo>
                    <a:pt x="101123" y="4654333"/>
                  </a:moveTo>
                  <a:cubicBezTo>
                    <a:pt x="235873" y="4538835"/>
                    <a:pt x="466870" y="4538835"/>
                    <a:pt x="736409" y="4750582"/>
                  </a:cubicBezTo>
                  <a:cubicBezTo>
                    <a:pt x="1005908" y="4962328"/>
                    <a:pt x="1025160" y="5231828"/>
                    <a:pt x="928903" y="5366617"/>
                  </a:cubicBezTo>
                  <a:cubicBezTo>
                    <a:pt x="736409" y="5231867"/>
                    <a:pt x="832654" y="5251118"/>
                    <a:pt x="813404" y="5212615"/>
                  </a:cubicBezTo>
                  <a:cubicBezTo>
                    <a:pt x="813404" y="5212615"/>
                    <a:pt x="774904" y="5251115"/>
                    <a:pt x="755655" y="5212615"/>
                  </a:cubicBezTo>
                  <a:cubicBezTo>
                    <a:pt x="736406" y="5174116"/>
                    <a:pt x="717155" y="5154866"/>
                    <a:pt x="697906" y="5135616"/>
                  </a:cubicBezTo>
                  <a:cubicBezTo>
                    <a:pt x="678656" y="5116366"/>
                    <a:pt x="697906" y="5077866"/>
                    <a:pt x="678656" y="5077866"/>
                  </a:cubicBezTo>
                  <a:cubicBezTo>
                    <a:pt x="659407" y="5039367"/>
                    <a:pt x="678656" y="5097116"/>
                    <a:pt x="620907" y="5077866"/>
                  </a:cubicBezTo>
                  <a:lnTo>
                    <a:pt x="563158" y="5020117"/>
                  </a:lnTo>
                  <a:cubicBezTo>
                    <a:pt x="563158" y="4962368"/>
                    <a:pt x="524658" y="5020117"/>
                    <a:pt x="505409" y="5000868"/>
                  </a:cubicBezTo>
                  <a:cubicBezTo>
                    <a:pt x="370659" y="4904619"/>
                    <a:pt x="447659" y="4923868"/>
                    <a:pt x="428409" y="4885369"/>
                  </a:cubicBezTo>
                  <a:lnTo>
                    <a:pt x="389909" y="4904619"/>
                  </a:lnTo>
                  <a:cubicBezTo>
                    <a:pt x="293660" y="4846869"/>
                    <a:pt x="370660" y="4789120"/>
                    <a:pt x="351409" y="4789120"/>
                  </a:cubicBezTo>
                  <a:cubicBezTo>
                    <a:pt x="332160" y="4769871"/>
                    <a:pt x="312910" y="4827620"/>
                    <a:pt x="293660" y="4789120"/>
                  </a:cubicBezTo>
                  <a:cubicBezTo>
                    <a:pt x="255160" y="4731371"/>
                    <a:pt x="81914" y="4615867"/>
                    <a:pt x="158910" y="4712120"/>
                  </a:cubicBezTo>
                  <a:cubicBezTo>
                    <a:pt x="197410" y="4769870"/>
                    <a:pt x="235910" y="4808370"/>
                    <a:pt x="235910" y="4827619"/>
                  </a:cubicBezTo>
                  <a:cubicBezTo>
                    <a:pt x="216660" y="4866119"/>
                    <a:pt x="255159" y="4808370"/>
                    <a:pt x="293659" y="4866119"/>
                  </a:cubicBezTo>
                  <a:lnTo>
                    <a:pt x="428409" y="5039371"/>
                  </a:lnTo>
                  <a:cubicBezTo>
                    <a:pt x="409160" y="5154870"/>
                    <a:pt x="428409" y="5039371"/>
                    <a:pt x="486158" y="5077871"/>
                  </a:cubicBezTo>
                  <a:cubicBezTo>
                    <a:pt x="524658" y="5116371"/>
                    <a:pt x="543907" y="5097121"/>
                    <a:pt x="543907" y="5135621"/>
                  </a:cubicBezTo>
                  <a:cubicBezTo>
                    <a:pt x="543907" y="5212620"/>
                    <a:pt x="563157" y="5135621"/>
                    <a:pt x="601657" y="5135621"/>
                  </a:cubicBezTo>
                  <a:cubicBezTo>
                    <a:pt x="736407" y="5193370"/>
                    <a:pt x="659406" y="5231869"/>
                    <a:pt x="678656" y="5251119"/>
                  </a:cubicBezTo>
                  <a:cubicBezTo>
                    <a:pt x="697907" y="5270368"/>
                    <a:pt x="678656" y="5154870"/>
                    <a:pt x="774906" y="5289619"/>
                  </a:cubicBezTo>
                  <a:cubicBezTo>
                    <a:pt x="794155" y="5308868"/>
                    <a:pt x="774906" y="5328119"/>
                    <a:pt x="774906" y="5347368"/>
                  </a:cubicBezTo>
                  <a:cubicBezTo>
                    <a:pt x="794155" y="5366618"/>
                    <a:pt x="794155" y="5270368"/>
                    <a:pt x="851905" y="5347368"/>
                  </a:cubicBezTo>
                  <a:cubicBezTo>
                    <a:pt x="871155" y="5347368"/>
                    <a:pt x="890405" y="5366618"/>
                    <a:pt x="909655" y="5366618"/>
                  </a:cubicBezTo>
                  <a:cubicBezTo>
                    <a:pt x="582410" y="5770867"/>
                    <a:pt x="-245331" y="5000871"/>
                    <a:pt x="101126" y="4654336"/>
                  </a:cubicBezTo>
                  <a:close/>
                  <a:moveTo>
                    <a:pt x="293617" y="4615833"/>
                  </a:moveTo>
                  <a:cubicBezTo>
                    <a:pt x="582368" y="4615833"/>
                    <a:pt x="1044401" y="4923836"/>
                    <a:pt x="909652" y="5251119"/>
                  </a:cubicBezTo>
                  <a:cubicBezTo>
                    <a:pt x="986651" y="4866121"/>
                    <a:pt x="563156" y="4712119"/>
                    <a:pt x="293617" y="4615833"/>
                  </a:cubicBezTo>
                  <a:close/>
                  <a:moveTo>
                    <a:pt x="813365" y="1227785"/>
                  </a:moveTo>
                  <a:cubicBezTo>
                    <a:pt x="678615" y="1324034"/>
                    <a:pt x="447618" y="1304785"/>
                    <a:pt x="197331" y="1073784"/>
                  </a:cubicBezTo>
                  <a:cubicBezTo>
                    <a:pt x="-52918" y="823535"/>
                    <a:pt x="-33666" y="573287"/>
                    <a:pt x="81832" y="438498"/>
                  </a:cubicBezTo>
                  <a:cubicBezTo>
                    <a:pt x="255085" y="592499"/>
                    <a:pt x="158832" y="553996"/>
                    <a:pt x="178081" y="592499"/>
                  </a:cubicBezTo>
                  <a:cubicBezTo>
                    <a:pt x="178081" y="611748"/>
                    <a:pt x="216581" y="573250"/>
                    <a:pt x="235830" y="611748"/>
                  </a:cubicBezTo>
                  <a:cubicBezTo>
                    <a:pt x="255080" y="650248"/>
                    <a:pt x="274330" y="669498"/>
                    <a:pt x="293580" y="688748"/>
                  </a:cubicBezTo>
                  <a:cubicBezTo>
                    <a:pt x="312829" y="727248"/>
                    <a:pt x="293580" y="746497"/>
                    <a:pt x="293580" y="765748"/>
                  </a:cubicBezTo>
                  <a:cubicBezTo>
                    <a:pt x="312829" y="784997"/>
                    <a:pt x="312829" y="727248"/>
                    <a:pt x="351329" y="765748"/>
                  </a:cubicBezTo>
                  <a:lnTo>
                    <a:pt x="409078" y="823497"/>
                  </a:lnTo>
                  <a:cubicBezTo>
                    <a:pt x="389829" y="881246"/>
                    <a:pt x="428328" y="823497"/>
                    <a:pt x="447578" y="842746"/>
                  </a:cubicBezTo>
                  <a:cubicBezTo>
                    <a:pt x="582328" y="958245"/>
                    <a:pt x="505327" y="938996"/>
                    <a:pt x="524578" y="958245"/>
                  </a:cubicBezTo>
                  <a:cubicBezTo>
                    <a:pt x="524578" y="977494"/>
                    <a:pt x="563078" y="958245"/>
                    <a:pt x="563078" y="958245"/>
                  </a:cubicBezTo>
                  <a:cubicBezTo>
                    <a:pt x="640077" y="1035245"/>
                    <a:pt x="563078" y="1073744"/>
                    <a:pt x="582327" y="1073744"/>
                  </a:cubicBezTo>
                  <a:cubicBezTo>
                    <a:pt x="601576" y="1092993"/>
                    <a:pt x="620827" y="1035244"/>
                    <a:pt x="659327" y="1073744"/>
                  </a:cubicBezTo>
                  <a:cubicBezTo>
                    <a:pt x="678576" y="1131493"/>
                    <a:pt x="832579" y="1266238"/>
                    <a:pt x="774825" y="1169993"/>
                  </a:cubicBezTo>
                  <a:cubicBezTo>
                    <a:pt x="736325" y="1112243"/>
                    <a:pt x="697826" y="1073744"/>
                    <a:pt x="717076" y="1054494"/>
                  </a:cubicBezTo>
                  <a:cubicBezTo>
                    <a:pt x="736325" y="996745"/>
                    <a:pt x="697827" y="1054494"/>
                    <a:pt x="659327" y="1015994"/>
                  </a:cubicBezTo>
                  <a:lnTo>
                    <a:pt x="543828" y="823500"/>
                  </a:lnTo>
                  <a:cubicBezTo>
                    <a:pt x="582328" y="708002"/>
                    <a:pt x="543828" y="823500"/>
                    <a:pt x="486079" y="765751"/>
                  </a:cubicBezTo>
                  <a:cubicBezTo>
                    <a:pt x="447579" y="727251"/>
                    <a:pt x="428330" y="727251"/>
                    <a:pt x="447579" y="708002"/>
                  </a:cubicBezTo>
                  <a:cubicBezTo>
                    <a:pt x="447579" y="631002"/>
                    <a:pt x="409079" y="708002"/>
                    <a:pt x="389830" y="688752"/>
                  </a:cubicBezTo>
                  <a:cubicBezTo>
                    <a:pt x="255080" y="631003"/>
                    <a:pt x="351330" y="592503"/>
                    <a:pt x="332081" y="592503"/>
                  </a:cubicBezTo>
                  <a:cubicBezTo>
                    <a:pt x="293581" y="554003"/>
                    <a:pt x="312831" y="669503"/>
                    <a:pt x="216582" y="534754"/>
                  </a:cubicBezTo>
                  <a:cubicBezTo>
                    <a:pt x="197333" y="515504"/>
                    <a:pt x="235831" y="477004"/>
                    <a:pt x="235831" y="477004"/>
                  </a:cubicBezTo>
                  <a:cubicBezTo>
                    <a:pt x="216582" y="438505"/>
                    <a:pt x="197332" y="534754"/>
                    <a:pt x="139582" y="477004"/>
                  </a:cubicBezTo>
                  <a:cubicBezTo>
                    <a:pt x="139582" y="457755"/>
                    <a:pt x="120333" y="438505"/>
                    <a:pt x="101083" y="438505"/>
                  </a:cubicBezTo>
                  <a:cubicBezTo>
                    <a:pt x="466829" y="72758"/>
                    <a:pt x="1198363" y="939001"/>
                    <a:pt x="813364" y="1227782"/>
                  </a:cubicBezTo>
                  <a:close/>
                  <a:moveTo>
                    <a:pt x="640113" y="1266285"/>
                  </a:moveTo>
                  <a:cubicBezTo>
                    <a:pt x="332110" y="1208536"/>
                    <a:pt x="-72169" y="862035"/>
                    <a:pt x="81832" y="554003"/>
                  </a:cubicBezTo>
                  <a:cubicBezTo>
                    <a:pt x="-33666" y="919750"/>
                    <a:pt x="370583" y="1131535"/>
                    <a:pt x="640113" y="1266285"/>
                  </a:cubicBezTo>
                  <a:close/>
                  <a:moveTo>
                    <a:pt x="5375758" y="5116366"/>
                  </a:moveTo>
                  <a:cubicBezTo>
                    <a:pt x="5375758" y="4962365"/>
                    <a:pt x="5260259" y="4789122"/>
                    <a:pt x="4971508" y="4731368"/>
                  </a:cubicBezTo>
                  <a:cubicBezTo>
                    <a:pt x="4663505" y="4673618"/>
                    <a:pt x="4490263" y="4808367"/>
                    <a:pt x="4451760" y="4943113"/>
                  </a:cubicBezTo>
                  <a:cubicBezTo>
                    <a:pt x="4663505" y="5000863"/>
                    <a:pt x="4586509" y="4943113"/>
                    <a:pt x="4605761" y="4943113"/>
                  </a:cubicBezTo>
                  <a:cubicBezTo>
                    <a:pt x="4625012" y="4943113"/>
                    <a:pt x="4605761" y="4981613"/>
                    <a:pt x="4644261" y="4962363"/>
                  </a:cubicBezTo>
                  <a:cubicBezTo>
                    <a:pt x="4682761" y="4962363"/>
                    <a:pt x="4702010" y="4962363"/>
                    <a:pt x="4740510" y="4981612"/>
                  </a:cubicBezTo>
                  <a:cubicBezTo>
                    <a:pt x="4759759" y="4981612"/>
                    <a:pt x="4779010" y="4943113"/>
                    <a:pt x="4779010" y="4943113"/>
                  </a:cubicBezTo>
                  <a:cubicBezTo>
                    <a:pt x="4817510" y="4943113"/>
                    <a:pt x="4759761" y="4981612"/>
                    <a:pt x="4817510" y="5000862"/>
                  </a:cubicBezTo>
                  <a:lnTo>
                    <a:pt x="4875259" y="5000862"/>
                  </a:lnTo>
                  <a:cubicBezTo>
                    <a:pt x="4913759" y="4962362"/>
                    <a:pt x="4913759" y="5020111"/>
                    <a:pt x="4933008" y="5020111"/>
                  </a:cubicBezTo>
                  <a:cubicBezTo>
                    <a:pt x="5067758" y="5058611"/>
                    <a:pt x="5010008" y="5020111"/>
                    <a:pt x="5048507" y="5020111"/>
                  </a:cubicBezTo>
                  <a:cubicBezTo>
                    <a:pt x="5048507" y="5020111"/>
                    <a:pt x="5048507" y="5058611"/>
                    <a:pt x="5067756" y="5058611"/>
                  </a:cubicBezTo>
                  <a:cubicBezTo>
                    <a:pt x="5144756" y="5077860"/>
                    <a:pt x="5144756" y="5000862"/>
                    <a:pt x="5164005" y="5020111"/>
                  </a:cubicBezTo>
                  <a:cubicBezTo>
                    <a:pt x="5164005" y="5020111"/>
                    <a:pt x="5144756" y="5058611"/>
                    <a:pt x="5183254" y="5058611"/>
                  </a:cubicBezTo>
                  <a:cubicBezTo>
                    <a:pt x="5241004" y="5058611"/>
                    <a:pt x="5414251" y="5097111"/>
                    <a:pt x="5318005" y="5116360"/>
                  </a:cubicBezTo>
                  <a:cubicBezTo>
                    <a:pt x="5260255" y="5116360"/>
                    <a:pt x="5202506" y="5097111"/>
                    <a:pt x="5202506" y="5116360"/>
                  </a:cubicBezTo>
                  <a:cubicBezTo>
                    <a:pt x="5164006" y="5154860"/>
                    <a:pt x="5202506" y="5097111"/>
                    <a:pt x="5144756" y="5097111"/>
                  </a:cubicBezTo>
                  <a:lnTo>
                    <a:pt x="4952263" y="5116360"/>
                  </a:lnTo>
                  <a:cubicBezTo>
                    <a:pt x="4875263" y="5174110"/>
                    <a:pt x="4952263" y="5097111"/>
                    <a:pt x="4894513" y="5077860"/>
                  </a:cubicBezTo>
                  <a:cubicBezTo>
                    <a:pt x="4836764" y="5077860"/>
                    <a:pt x="4836764" y="5058611"/>
                    <a:pt x="4817514" y="5077860"/>
                  </a:cubicBezTo>
                  <a:cubicBezTo>
                    <a:pt x="4759764" y="5116360"/>
                    <a:pt x="4817514" y="5058611"/>
                    <a:pt x="4779014" y="5039361"/>
                  </a:cubicBezTo>
                  <a:cubicBezTo>
                    <a:pt x="4663515" y="4981611"/>
                    <a:pt x="4682765" y="5058610"/>
                    <a:pt x="4682765" y="5058610"/>
                  </a:cubicBezTo>
                  <a:cubicBezTo>
                    <a:pt x="4644265" y="5039361"/>
                    <a:pt x="4721264" y="5000861"/>
                    <a:pt x="4586515" y="5000861"/>
                  </a:cubicBezTo>
                  <a:cubicBezTo>
                    <a:pt x="4567266" y="5000861"/>
                    <a:pt x="4567266" y="5039361"/>
                    <a:pt x="4548016" y="5039361"/>
                  </a:cubicBezTo>
                  <a:cubicBezTo>
                    <a:pt x="4528766" y="5039361"/>
                    <a:pt x="4586515" y="4981611"/>
                    <a:pt x="4509516" y="4981611"/>
                  </a:cubicBezTo>
                  <a:cubicBezTo>
                    <a:pt x="4490266" y="4981611"/>
                    <a:pt x="4471016" y="4962362"/>
                    <a:pt x="4451766" y="4962362"/>
                  </a:cubicBezTo>
                  <a:cubicBezTo>
                    <a:pt x="4374767" y="5405105"/>
                    <a:pt x="5337301" y="5520642"/>
                    <a:pt x="5375794" y="5116363"/>
                  </a:cubicBezTo>
                  <a:close/>
                  <a:moveTo>
                    <a:pt x="5318008" y="4962365"/>
                  </a:moveTo>
                  <a:cubicBezTo>
                    <a:pt x="5144756" y="4769871"/>
                    <a:pt x="4682722" y="4615870"/>
                    <a:pt x="4528731" y="4885365"/>
                  </a:cubicBezTo>
                  <a:cubicBezTo>
                    <a:pt x="4759728" y="4635117"/>
                    <a:pt x="5087012" y="4827616"/>
                    <a:pt x="5318008" y="4962365"/>
                  </a:cubicBezTo>
                  <a:close/>
                  <a:moveTo>
                    <a:pt x="5606760" y="784961"/>
                  </a:moveTo>
                  <a:cubicBezTo>
                    <a:pt x="5626009" y="611708"/>
                    <a:pt x="5510510" y="419214"/>
                    <a:pt x="5183259" y="322967"/>
                  </a:cubicBezTo>
                  <a:cubicBezTo>
                    <a:pt x="4836763" y="226718"/>
                    <a:pt x="4624978" y="342216"/>
                    <a:pt x="4567224" y="515461"/>
                  </a:cubicBezTo>
                  <a:cubicBezTo>
                    <a:pt x="4798221" y="592461"/>
                    <a:pt x="4701974" y="515461"/>
                    <a:pt x="4740477" y="515461"/>
                  </a:cubicBezTo>
                  <a:cubicBezTo>
                    <a:pt x="4759726" y="515461"/>
                    <a:pt x="4740477" y="573210"/>
                    <a:pt x="4778976" y="553961"/>
                  </a:cubicBezTo>
                  <a:cubicBezTo>
                    <a:pt x="4817476" y="553961"/>
                    <a:pt x="4855976" y="573210"/>
                    <a:pt x="4894475" y="573210"/>
                  </a:cubicBezTo>
                  <a:cubicBezTo>
                    <a:pt x="4913725" y="573210"/>
                    <a:pt x="4932975" y="553961"/>
                    <a:pt x="4952224" y="553961"/>
                  </a:cubicBezTo>
                  <a:cubicBezTo>
                    <a:pt x="4971474" y="553961"/>
                    <a:pt x="4913725" y="573210"/>
                    <a:pt x="4990724" y="611710"/>
                  </a:cubicBezTo>
                  <a:lnTo>
                    <a:pt x="5048473" y="611710"/>
                  </a:lnTo>
                  <a:cubicBezTo>
                    <a:pt x="5106223" y="573210"/>
                    <a:pt x="5067723" y="630960"/>
                    <a:pt x="5106223" y="650210"/>
                  </a:cubicBezTo>
                  <a:cubicBezTo>
                    <a:pt x="5240972" y="707959"/>
                    <a:pt x="5202472" y="650210"/>
                    <a:pt x="5240972" y="650210"/>
                  </a:cubicBezTo>
                  <a:cubicBezTo>
                    <a:pt x="5240972" y="650210"/>
                    <a:pt x="5240972" y="688710"/>
                    <a:pt x="5260222" y="688710"/>
                  </a:cubicBezTo>
                  <a:cubicBezTo>
                    <a:pt x="5356471" y="727210"/>
                    <a:pt x="5356471" y="650210"/>
                    <a:pt x="5356471" y="650210"/>
                  </a:cubicBezTo>
                  <a:cubicBezTo>
                    <a:pt x="5375721" y="669459"/>
                    <a:pt x="5337222" y="707959"/>
                    <a:pt x="5394971" y="707959"/>
                  </a:cubicBezTo>
                  <a:cubicBezTo>
                    <a:pt x="5452720" y="707959"/>
                    <a:pt x="5664471" y="784959"/>
                    <a:pt x="5548972" y="784959"/>
                  </a:cubicBezTo>
                  <a:cubicBezTo>
                    <a:pt x="5471972" y="765710"/>
                    <a:pt x="5414222" y="765710"/>
                    <a:pt x="5394971" y="784959"/>
                  </a:cubicBezTo>
                  <a:cubicBezTo>
                    <a:pt x="5375721" y="823459"/>
                    <a:pt x="5394971" y="765710"/>
                    <a:pt x="5337222" y="746459"/>
                  </a:cubicBezTo>
                  <a:lnTo>
                    <a:pt x="5106224" y="746459"/>
                  </a:lnTo>
                  <a:cubicBezTo>
                    <a:pt x="5029225" y="823459"/>
                    <a:pt x="5125474" y="746459"/>
                    <a:pt x="5048475" y="707959"/>
                  </a:cubicBezTo>
                  <a:cubicBezTo>
                    <a:pt x="5009975" y="707959"/>
                    <a:pt x="4990726" y="688710"/>
                    <a:pt x="4971475" y="707959"/>
                  </a:cubicBezTo>
                  <a:cubicBezTo>
                    <a:pt x="4913727" y="746459"/>
                    <a:pt x="4971475" y="669459"/>
                    <a:pt x="4932976" y="650210"/>
                  </a:cubicBezTo>
                  <a:cubicBezTo>
                    <a:pt x="4817477" y="573210"/>
                    <a:pt x="4836726" y="669459"/>
                    <a:pt x="4817477" y="650210"/>
                  </a:cubicBezTo>
                  <a:cubicBezTo>
                    <a:pt x="4778978" y="650210"/>
                    <a:pt x="4875227" y="611710"/>
                    <a:pt x="4721228" y="592461"/>
                  </a:cubicBezTo>
                  <a:cubicBezTo>
                    <a:pt x="4682728" y="592461"/>
                    <a:pt x="4682728" y="630961"/>
                    <a:pt x="4663479" y="630961"/>
                  </a:cubicBezTo>
                  <a:cubicBezTo>
                    <a:pt x="4644230" y="630961"/>
                    <a:pt x="4701979" y="573211"/>
                    <a:pt x="4624979" y="553961"/>
                  </a:cubicBezTo>
                  <a:cubicBezTo>
                    <a:pt x="4605729" y="553961"/>
                    <a:pt x="4586480" y="534712"/>
                    <a:pt x="4567230" y="534712"/>
                  </a:cubicBezTo>
                  <a:cubicBezTo>
                    <a:pt x="4432480" y="1035208"/>
                    <a:pt x="5529760" y="1266245"/>
                    <a:pt x="5606804" y="784960"/>
                  </a:cubicBezTo>
                  <a:close/>
                  <a:moveTo>
                    <a:pt x="5549011" y="611708"/>
                  </a:moveTo>
                  <a:cubicBezTo>
                    <a:pt x="5375758" y="380711"/>
                    <a:pt x="4855980" y="168966"/>
                    <a:pt x="4663476" y="457707"/>
                  </a:cubicBezTo>
                  <a:cubicBezTo>
                    <a:pt x="4932976" y="188207"/>
                    <a:pt x="5298762" y="438458"/>
                    <a:pt x="5549011" y="611708"/>
                  </a:cubicBezTo>
                  <a:close/>
                  <a:moveTo>
                    <a:pt x="3392953" y="130463"/>
                  </a:moveTo>
                  <a:cubicBezTo>
                    <a:pt x="3296704" y="-4287"/>
                    <a:pt x="3065709" y="-62031"/>
                    <a:pt x="2776918" y="91963"/>
                  </a:cubicBezTo>
                  <a:cubicBezTo>
                    <a:pt x="2449674" y="265216"/>
                    <a:pt x="2391920" y="515464"/>
                    <a:pt x="2468916" y="669495"/>
                  </a:cubicBezTo>
                  <a:cubicBezTo>
                    <a:pt x="2680662" y="573246"/>
                    <a:pt x="2584414" y="573246"/>
                    <a:pt x="2603666" y="534745"/>
                  </a:cubicBezTo>
                  <a:cubicBezTo>
                    <a:pt x="2622915" y="534745"/>
                    <a:pt x="2642165" y="573245"/>
                    <a:pt x="2661415" y="553994"/>
                  </a:cubicBezTo>
                  <a:cubicBezTo>
                    <a:pt x="2680665" y="515494"/>
                    <a:pt x="2719164" y="496245"/>
                    <a:pt x="2738415" y="476995"/>
                  </a:cubicBezTo>
                  <a:cubicBezTo>
                    <a:pt x="2776914" y="457745"/>
                    <a:pt x="2757664" y="438495"/>
                    <a:pt x="2757664" y="419245"/>
                  </a:cubicBezTo>
                  <a:cubicBezTo>
                    <a:pt x="2796164" y="399996"/>
                    <a:pt x="2776914" y="457745"/>
                    <a:pt x="2834664" y="438495"/>
                  </a:cubicBezTo>
                  <a:lnTo>
                    <a:pt x="2892413" y="399995"/>
                  </a:lnTo>
                  <a:cubicBezTo>
                    <a:pt x="2892413" y="342246"/>
                    <a:pt x="2930913" y="399995"/>
                    <a:pt x="2950162" y="380746"/>
                  </a:cubicBezTo>
                  <a:cubicBezTo>
                    <a:pt x="3084912" y="322996"/>
                    <a:pt x="3027162" y="322996"/>
                    <a:pt x="3046412" y="303746"/>
                  </a:cubicBezTo>
                  <a:cubicBezTo>
                    <a:pt x="3046412" y="284496"/>
                    <a:pt x="3084911" y="303746"/>
                    <a:pt x="3084911" y="303746"/>
                  </a:cubicBezTo>
                  <a:cubicBezTo>
                    <a:pt x="3181160" y="265246"/>
                    <a:pt x="3123411" y="207497"/>
                    <a:pt x="3142660" y="207497"/>
                  </a:cubicBezTo>
                  <a:cubicBezTo>
                    <a:pt x="3161910" y="188247"/>
                    <a:pt x="3161910" y="245997"/>
                    <a:pt x="3200410" y="226746"/>
                  </a:cubicBezTo>
                  <a:cubicBezTo>
                    <a:pt x="3238909" y="168997"/>
                    <a:pt x="3431407" y="91996"/>
                    <a:pt x="3354411" y="168997"/>
                  </a:cubicBezTo>
                  <a:cubicBezTo>
                    <a:pt x="3296662" y="207497"/>
                    <a:pt x="3238912" y="226746"/>
                    <a:pt x="3258162" y="265246"/>
                  </a:cubicBezTo>
                  <a:cubicBezTo>
                    <a:pt x="3258162" y="322995"/>
                    <a:pt x="3238912" y="245997"/>
                    <a:pt x="3200413" y="284495"/>
                  </a:cubicBezTo>
                  <a:lnTo>
                    <a:pt x="3027160" y="438497"/>
                  </a:lnTo>
                  <a:cubicBezTo>
                    <a:pt x="3027160" y="553995"/>
                    <a:pt x="3027160" y="438497"/>
                    <a:pt x="2969411" y="457746"/>
                  </a:cubicBezTo>
                  <a:cubicBezTo>
                    <a:pt x="2911662" y="496246"/>
                    <a:pt x="2892411" y="476996"/>
                    <a:pt x="2892411" y="515495"/>
                  </a:cubicBezTo>
                  <a:cubicBezTo>
                    <a:pt x="2873162" y="592495"/>
                    <a:pt x="2873162" y="496246"/>
                    <a:pt x="2834662" y="515495"/>
                  </a:cubicBezTo>
                  <a:cubicBezTo>
                    <a:pt x="2699912" y="534745"/>
                    <a:pt x="2757662" y="592495"/>
                    <a:pt x="2738413" y="592495"/>
                  </a:cubicBezTo>
                  <a:cubicBezTo>
                    <a:pt x="2699913" y="611745"/>
                    <a:pt x="2757662" y="515495"/>
                    <a:pt x="2622914" y="611745"/>
                  </a:cubicBezTo>
                  <a:cubicBezTo>
                    <a:pt x="2603665" y="630994"/>
                    <a:pt x="2622914" y="669494"/>
                    <a:pt x="2622914" y="669494"/>
                  </a:cubicBezTo>
                  <a:cubicBezTo>
                    <a:pt x="2603665" y="688743"/>
                    <a:pt x="2603665" y="592494"/>
                    <a:pt x="2545915" y="650244"/>
                  </a:cubicBezTo>
                  <a:cubicBezTo>
                    <a:pt x="2526665" y="669494"/>
                    <a:pt x="2507415" y="669494"/>
                    <a:pt x="2488165" y="688744"/>
                  </a:cubicBezTo>
                  <a:cubicBezTo>
                    <a:pt x="2738414" y="1131487"/>
                    <a:pt x="3681653" y="515492"/>
                    <a:pt x="3392951" y="130464"/>
                  </a:cubicBezTo>
                  <a:close/>
                  <a:moveTo>
                    <a:pt x="3238952" y="34214"/>
                  </a:moveTo>
                  <a:cubicBezTo>
                    <a:pt x="2950201" y="-4286"/>
                    <a:pt x="2430423" y="207466"/>
                    <a:pt x="2507419" y="553962"/>
                  </a:cubicBezTo>
                  <a:cubicBezTo>
                    <a:pt x="2507419" y="168964"/>
                    <a:pt x="2930920" y="91968"/>
                    <a:pt x="3238952" y="34214"/>
                  </a:cubicBezTo>
                  <a:close/>
                  <a:moveTo>
                    <a:pt x="4240024" y="3268349"/>
                  </a:moveTo>
                  <a:lnTo>
                    <a:pt x="4240024" y="3191349"/>
                  </a:lnTo>
                  <a:lnTo>
                    <a:pt x="4259273" y="3191349"/>
                  </a:lnTo>
                  <a:cubicBezTo>
                    <a:pt x="4259273" y="3191349"/>
                    <a:pt x="4259273" y="3229849"/>
                    <a:pt x="4297773" y="3229849"/>
                  </a:cubicBezTo>
                  <a:lnTo>
                    <a:pt x="4394022" y="3229849"/>
                  </a:lnTo>
                  <a:cubicBezTo>
                    <a:pt x="4413272" y="3229849"/>
                    <a:pt x="4413272" y="3210599"/>
                    <a:pt x="4432522" y="3210599"/>
                  </a:cubicBezTo>
                  <a:cubicBezTo>
                    <a:pt x="4451772" y="3210599"/>
                    <a:pt x="4413273" y="3229849"/>
                    <a:pt x="4471022" y="3249099"/>
                  </a:cubicBezTo>
                  <a:lnTo>
                    <a:pt x="4528771" y="3268349"/>
                  </a:lnTo>
                  <a:cubicBezTo>
                    <a:pt x="4567271" y="3229849"/>
                    <a:pt x="4548021" y="3287598"/>
                    <a:pt x="4586520" y="3287598"/>
                  </a:cubicBezTo>
                  <a:cubicBezTo>
                    <a:pt x="4721270" y="3326098"/>
                    <a:pt x="4663520" y="3287598"/>
                    <a:pt x="4702019" y="3287598"/>
                  </a:cubicBezTo>
                  <a:cubicBezTo>
                    <a:pt x="4702019" y="3287598"/>
                    <a:pt x="4702019" y="3306848"/>
                    <a:pt x="4721269" y="3326098"/>
                  </a:cubicBezTo>
                  <a:cubicBezTo>
                    <a:pt x="4798268" y="3345347"/>
                    <a:pt x="4798268" y="3268349"/>
                    <a:pt x="4817517" y="3268349"/>
                  </a:cubicBezTo>
                  <a:cubicBezTo>
                    <a:pt x="4836767" y="3287598"/>
                    <a:pt x="4798268" y="3326098"/>
                    <a:pt x="4856017" y="3326098"/>
                  </a:cubicBezTo>
                  <a:cubicBezTo>
                    <a:pt x="4894517" y="3326098"/>
                    <a:pt x="5087014" y="3364598"/>
                    <a:pt x="4990767" y="3364598"/>
                  </a:cubicBezTo>
                  <a:cubicBezTo>
                    <a:pt x="4913768" y="3364598"/>
                    <a:pt x="4875269" y="3364598"/>
                    <a:pt x="4856017" y="3383847"/>
                  </a:cubicBezTo>
                  <a:cubicBezTo>
                    <a:pt x="4836768" y="3422347"/>
                    <a:pt x="4856017" y="3364598"/>
                    <a:pt x="4798268" y="3364598"/>
                  </a:cubicBezTo>
                  <a:lnTo>
                    <a:pt x="4605774" y="3364598"/>
                  </a:lnTo>
                  <a:cubicBezTo>
                    <a:pt x="4528774" y="3441597"/>
                    <a:pt x="4605774" y="3364598"/>
                    <a:pt x="4548025" y="3345348"/>
                  </a:cubicBezTo>
                  <a:cubicBezTo>
                    <a:pt x="4490275" y="3345348"/>
                    <a:pt x="4490275" y="3326099"/>
                    <a:pt x="4471025" y="3345348"/>
                  </a:cubicBezTo>
                  <a:cubicBezTo>
                    <a:pt x="4413276" y="3383848"/>
                    <a:pt x="4451775" y="3326099"/>
                    <a:pt x="4432525" y="3306848"/>
                  </a:cubicBezTo>
                  <a:cubicBezTo>
                    <a:pt x="4317026" y="3249099"/>
                    <a:pt x="4336276" y="3326098"/>
                    <a:pt x="4317026" y="3306848"/>
                  </a:cubicBezTo>
                  <a:cubicBezTo>
                    <a:pt x="4278527" y="3306848"/>
                    <a:pt x="4374776" y="3268349"/>
                    <a:pt x="4240027" y="3268349"/>
                  </a:cubicBezTo>
                  <a:close/>
                  <a:moveTo>
                    <a:pt x="4240024" y="3095096"/>
                  </a:moveTo>
                  <a:lnTo>
                    <a:pt x="4240024" y="3075847"/>
                  </a:lnTo>
                  <a:cubicBezTo>
                    <a:pt x="4432518" y="2902594"/>
                    <a:pt x="4817556" y="3037347"/>
                    <a:pt x="4971557" y="3229848"/>
                  </a:cubicBezTo>
                  <a:cubicBezTo>
                    <a:pt x="4759811" y="3095098"/>
                    <a:pt x="4471060" y="2921845"/>
                    <a:pt x="4240024" y="3095098"/>
                  </a:cubicBezTo>
                  <a:close/>
                  <a:moveTo>
                    <a:pt x="3181247" y="1612788"/>
                  </a:moveTo>
                  <a:cubicBezTo>
                    <a:pt x="3392992" y="1516539"/>
                    <a:pt x="3277496" y="1535789"/>
                    <a:pt x="3296745" y="1497290"/>
                  </a:cubicBezTo>
                  <a:cubicBezTo>
                    <a:pt x="3315994" y="1497290"/>
                    <a:pt x="3335245" y="1535790"/>
                    <a:pt x="3354494" y="1497290"/>
                  </a:cubicBezTo>
                  <a:cubicBezTo>
                    <a:pt x="3392994" y="1478040"/>
                    <a:pt x="3412244" y="1458790"/>
                    <a:pt x="3450743" y="1439540"/>
                  </a:cubicBezTo>
                  <a:cubicBezTo>
                    <a:pt x="3469993" y="1420291"/>
                    <a:pt x="3450743" y="1381791"/>
                    <a:pt x="3469993" y="1381791"/>
                  </a:cubicBezTo>
                  <a:cubicBezTo>
                    <a:pt x="3489242" y="1362542"/>
                    <a:pt x="3469993" y="1420291"/>
                    <a:pt x="3527742" y="1401041"/>
                  </a:cubicBezTo>
                  <a:lnTo>
                    <a:pt x="3585491" y="1362541"/>
                  </a:lnTo>
                  <a:cubicBezTo>
                    <a:pt x="3585491" y="1285541"/>
                    <a:pt x="3623991" y="1362541"/>
                    <a:pt x="3643241" y="1343291"/>
                  </a:cubicBezTo>
                  <a:cubicBezTo>
                    <a:pt x="3797242" y="1285542"/>
                    <a:pt x="3720240" y="1285542"/>
                    <a:pt x="3739490" y="1247042"/>
                  </a:cubicBezTo>
                  <a:cubicBezTo>
                    <a:pt x="3758739" y="1247042"/>
                    <a:pt x="3777989" y="1266292"/>
                    <a:pt x="3797239" y="1266292"/>
                  </a:cubicBezTo>
                  <a:cubicBezTo>
                    <a:pt x="3874239" y="1227792"/>
                    <a:pt x="3816488" y="1170043"/>
                    <a:pt x="3835739" y="1150793"/>
                  </a:cubicBezTo>
                  <a:cubicBezTo>
                    <a:pt x="3854988" y="1150793"/>
                    <a:pt x="3854988" y="1208542"/>
                    <a:pt x="3893488" y="1170043"/>
                  </a:cubicBezTo>
                  <a:cubicBezTo>
                    <a:pt x="3931988" y="1131543"/>
                    <a:pt x="4124485" y="1054544"/>
                    <a:pt x="4047489" y="1131543"/>
                  </a:cubicBezTo>
                  <a:cubicBezTo>
                    <a:pt x="3989740" y="1170043"/>
                    <a:pt x="3951240" y="1189292"/>
                    <a:pt x="3951240" y="1227792"/>
                  </a:cubicBezTo>
                  <a:cubicBezTo>
                    <a:pt x="3951240" y="1266292"/>
                    <a:pt x="3931991" y="1208542"/>
                    <a:pt x="3893491" y="1247041"/>
                  </a:cubicBezTo>
                  <a:lnTo>
                    <a:pt x="3720238" y="1401043"/>
                  </a:lnTo>
                  <a:cubicBezTo>
                    <a:pt x="3720238" y="1516541"/>
                    <a:pt x="3720238" y="1381793"/>
                    <a:pt x="3662489" y="1420292"/>
                  </a:cubicBezTo>
                  <a:cubicBezTo>
                    <a:pt x="3604740" y="1439541"/>
                    <a:pt x="3585489" y="1439541"/>
                    <a:pt x="3585489" y="1458792"/>
                  </a:cubicBezTo>
                  <a:cubicBezTo>
                    <a:pt x="3585489" y="1555041"/>
                    <a:pt x="3566240" y="1458792"/>
                    <a:pt x="3527740" y="1458792"/>
                  </a:cubicBezTo>
                  <a:cubicBezTo>
                    <a:pt x="3392990" y="1497292"/>
                    <a:pt x="3469991" y="1555041"/>
                    <a:pt x="3450740" y="1555041"/>
                  </a:cubicBezTo>
                  <a:cubicBezTo>
                    <a:pt x="3412241" y="1574290"/>
                    <a:pt x="3450740" y="1478041"/>
                    <a:pt x="3335242" y="1574290"/>
                  </a:cubicBezTo>
                  <a:cubicBezTo>
                    <a:pt x="3315993" y="1593540"/>
                    <a:pt x="3335242" y="1632040"/>
                    <a:pt x="3315993" y="1632040"/>
                  </a:cubicBezTo>
                  <a:cubicBezTo>
                    <a:pt x="3296743" y="1651289"/>
                    <a:pt x="3296743" y="1555040"/>
                    <a:pt x="3238993" y="1612790"/>
                  </a:cubicBezTo>
                  <a:cubicBezTo>
                    <a:pt x="3219743" y="1632040"/>
                    <a:pt x="3200493" y="1632040"/>
                    <a:pt x="3181244" y="1632040"/>
                  </a:cubicBezTo>
                  <a:cubicBezTo>
                    <a:pt x="3238993" y="1747538"/>
                    <a:pt x="3354496" y="1786041"/>
                    <a:pt x="3469995" y="1805292"/>
                  </a:cubicBezTo>
                  <a:cubicBezTo>
                    <a:pt x="3354496" y="1882292"/>
                    <a:pt x="3296742" y="1997787"/>
                    <a:pt x="3315994" y="2094043"/>
                  </a:cubicBezTo>
                  <a:cubicBezTo>
                    <a:pt x="3315994" y="2190293"/>
                    <a:pt x="3354493" y="2248045"/>
                    <a:pt x="3412242" y="2286538"/>
                  </a:cubicBezTo>
                  <a:cubicBezTo>
                    <a:pt x="3373743" y="2305787"/>
                    <a:pt x="3335243" y="2325038"/>
                    <a:pt x="3296744" y="2363537"/>
                  </a:cubicBezTo>
                  <a:cubicBezTo>
                    <a:pt x="3296744" y="2305788"/>
                    <a:pt x="3277495" y="2248039"/>
                    <a:pt x="3238995" y="2190285"/>
                  </a:cubicBezTo>
                  <a:cubicBezTo>
                    <a:pt x="3181245" y="2132536"/>
                    <a:pt x="3104245" y="2074786"/>
                    <a:pt x="2988746" y="2074786"/>
                  </a:cubicBezTo>
                  <a:cubicBezTo>
                    <a:pt x="3084996" y="1940036"/>
                    <a:pt x="3161999" y="1786035"/>
                    <a:pt x="3181241" y="1612792"/>
                  </a:cubicBezTo>
                  <a:close/>
                  <a:moveTo>
                    <a:pt x="2584463" y="2151788"/>
                  </a:moveTo>
                  <a:lnTo>
                    <a:pt x="2584463" y="2132538"/>
                  </a:lnTo>
                  <a:cubicBezTo>
                    <a:pt x="2622963" y="2017040"/>
                    <a:pt x="2565214" y="2074789"/>
                    <a:pt x="2565214" y="2036289"/>
                  </a:cubicBezTo>
                  <a:cubicBezTo>
                    <a:pt x="2584463" y="2017040"/>
                    <a:pt x="2622963" y="2036289"/>
                    <a:pt x="2622963" y="1997790"/>
                  </a:cubicBezTo>
                  <a:cubicBezTo>
                    <a:pt x="2622963" y="1959290"/>
                    <a:pt x="2642213" y="1940040"/>
                    <a:pt x="2642213" y="1901540"/>
                  </a:cubicBezTo>
                  <a:cubicBezTo>
                    <a:pt x="2661462" y="1863041"/>
                    <a:pt x="2622963" y="1863041"/>
                    <a:pt x="2642213" y="1843791"/>
                  </a:cubicBezTo>
                  <a:cubicBezTo>
                    <a:pt x="2642213" y="1805291"/>
                    <a:pt x="2661462" y="1863041"/>
                    <a:pt x="2699962" y="1805291"/>
                  </a:cubicBezTo>
                  <a:lnTo>
                    <a:pt x="2719211" y="1747542"/>
                  </a:lnTo>
                  <a:cubicBezTo>
                    <a:pt x="2680712" y="1689793"/>
                    <a:pt x="2738461" y="1728293"/>
                    <a:pt x="2757711" y="1709042"/>
                  </a:cubicBezTo>
                  <a:cubicBezTo>
                    <a:pt x="2853960" y="1574292"/>
                    <a:pt x="2796211" y="1612793"/>
                    <a:pt x="2796211" y="1574292"/>
                  </a:cubicBezTo>
                  <a:cubicBezTo>
                    <a:pt x="2796211" y="1555043"/>
                    <a:pt x="2815461" y="1574292"/>
                    <a:pt x="2834711" y="1555043"/>
                  </a:cubicBezTo>
                  <a:cubicBezTo>
                    <a:pt x="2892460" y="1478043"/>
                    <a:pt x="2796211" y="1458794"/>
                    <a:pt x="2815461" y="1439544"/>
                  </a:cubicBezTo>
                  <a:cubicBezTo>
                    <a:pt x="2834711" y="1439544"/>
                    <a:pt x="2873211" y="1478044"/>
                    <a:pt x="2873211" y="1420295"/>
                  </a:cubicBezTo>
                  <a:cubicBezTo>
                    <a:pt x="2873211" y="1362546"/>
                    <a:pt x="2988709" y="1189298"/>
                    <a:pt x="2969460" y="1285545"/>
                  </a:cubicBezTo>
                  <a:cubicBezTo>
                    <a:pt x="2950210" y="1362545"/>
                    <a:pt x="2911710" y="1420295"/>
                    <a:pt x="2930960" y="1439546"/>
                  </a:cubicBezTo>
                  <a:cubicBezTo>
                    <a:pt x="2969460" y="1478046"/>
                    <a:pt x="2911710" y="1439546"/>
                    <a:pt x="2911710" y="1478046"/>
                  </a:cubicBezTo>
                  <a:lnTo>
                    <a:pt x="2853961" y="1709043"/>
                  </a:lnTo>
                  <a:cubicBezTo>
                    <a:pt x="2911710" y="1805292"/>
                    <a:pt x="2853961" y="1689794"/>
                    <a:pt x="2815461" y="1766792"/>
                  </a:cubicBezTo>
                  <a:cubicBezTo>
                    <a:pt x="2796212" y="1805292"/>
                    <a:pt x="2776962" y="1824542"/>
                    <a:pt x="2796212" y="1843792"/>
                  </a:cubicBezTo>
                  <a:cubicBezTo>
                    <a:pt x="2834712" y="1920792"/>
                    <a:pt x="2757712" y="1843792"/>
                    <a:pt x="2738463" y="1863042"/>
                  </a:cubicBezTo>
                  <a:cubicBezTo>
                    <a:pt x="2642214" y="1978540"/>
                    <a:pt x="2738463" y="1978540"/>
                    <a:pt x="2719213" y="1997791"/>
                  </a:cubicBezTo>
                  <a:cubicBezTo>
                    <a:pt x="2699964" y="2017041"/>
                    <a:pt x="2680713" y="1920792"/>
                    <a:pt x="2642214" y="2074791"/>
                  </a:cubicBezTo>
                  <a:cubicBezTo>
                    <a:pt x="2622964" y="2094041"/>
                    <a:pt x="2661463" y="2113291"/>
                    <a:pt x="2661463" y="2132541"/>
                  </a:cubicBezTo>
                  <a:cubicBezTo>
                    <a:pt x="2661463" y="2151790"/>
                    <a:pt x="2603714" y="2094041"/>
                    <a:pt x="2584463" y="2151790"/>
                  </a:cubicBezTo>
                  <a:close/>
                  <a:moveTo>
                    <a:pt x="2430462" y="1978535"/>
                  </a:moveTo>
                  <a:cubicBezTo>
                    <a:pt x="2430462" y="1959286"/>
                    <a:pt x="2430462" y="1959286"/>
                    <a:pt x="2411213" y="1959286"/>
                  </a:cubicBezTo>
                  <a:cubicBezTo>
                    <a:pt x="2391963" y="1901536"/>
                    <a:pt x="2391963" y="1824536"/>
                    <a:pt x="2411213" y="1747540"/>
                  </a:cubicBezTo>
                  <a:cubicBezTo>
                    <a:pt x="2449712" y="1709040"/>
                    <a:pt x="2488212" y="1651291"/>
                    <a:pt x="2488212" y="1593539"/>
                  </a:cubicBezTo>
                  <a:lnTo>
                    <a:pt x="2488212" y="1574289"/>
                  </a:lnTo>
                  <a:cubicBezTo>
                    <a:pt x="2565212" y="1439540"/>
                    <a:pt x="2680707" y="1324041"/>
                    <a:pt x="2796215" y="1266287"/>
                  </a:cubicBezTo>
                  <a:cubicBezTo>
                    <a:pt x="2622962" y="1439540"/>
                    <a:pt x="2353472" y="1689788"/>
                    <a:pt x="2430468" y="1978569"/>
                  </a:cubicBezTo>
                  <a:close/>
                  <a:moveTo>
                    <a:pt x="2372713" y="1940035"/>
                  </a:moveTo>
                  <a:cubicBezTo>
                    <a:pt x="2276464" y="1901535"/>
                    <a:pt x="2141716" y="1901535"/>
                    <a:pt x="1987715" y="1920786"/>
                  </a:cubicBezTo>
                  <a:cubicBezTo>
                    <a:pt x="1891465" y="1940035"/>
                    <a:pt x="1795220" y="1978535"/>
                    <a:pt x="1737466" y="2017035"/>
                  </a:cubicBezTo>
                  <a:cubicBezTo>
                    <a:pt x="1737466" y="1940035"/>
                    <a:pt x="1737466" y="1882285"/>
                    <a:pt x="1698966" y="1805289"/>
                  </a:cubicBezTo>
                  <a:cubicBezTo>
                    <a:pt x="1910712" y="1901538"/>
                    <a:pt x="2218714" y="1901538"/>
                    <a:pt x="2372745" y="1786040"/>
                  </a:cubicBezTo>
                  <a:lnTo>
                    <a:pt x="2372745" y="1940041"/>
                  </a:lnTo>
                  <a:close/>
                  <a:moveTo>
                    <a:pt x="2372713" y="1978535"/>
                  </a:moveTo>
                  <a:lnTo>
                    <a:pt x="2391962" y="1997785"/>
                  </a:lnTo>
                  <a:cubicBezTo>
                    <a:pt x="2160965" y="1978535"/>
                    <a:pt x="1872214" y="1959285"/>
                    <a:pt x="1698932" y="2113283"/>
                  </a:cubicBezTo>
                  <a:cubicBezTo>
                    <a:pt x="1718181" y="2094034"/>
                    <a:pt x="1718181" y="2074783"/>
                    <a:pt x="1718181" y="2074783"/>
                  </a:cubicBezTo>
                  <a:cubicBezTo>
                    <a:pt x="1891434" y="1940033"/>
                    <a:pt x="2180176" y="1920782"/>
                    <a:pt x="2372719" y="1978534"/>
                  </a:cubicBezTo>
                  <a:close/>
                  <a:moveTo>
                    <a:pt x="2603710" y="2228784"/>
                  </a:moveTo>
                  <a:lnTo>
                    <a:pt x="2622959" y="2228784"/>
                  </a:lnTo>
                  <a:lnTo>
                    <a:pt x="2603710" y="2248033"/>
                  </a:lnTo>
                  <a:close/>
                  <a:moveTo>
                    <a:pt x="2930954" y="2132535"/>
                  </a:moveTo>
                  <a:lnTo>
                    <a:pt x="2950204" y="2113285"/>
                  </a:lnTo>
                  <a:lnTo>
                    <a:pt x="3065702" y="2113285"/>
                  </a:lnTo>
                  <a:cubicBezTo>
                    <a:pt x="3027202" y="2113285"/>
                    <a:pt x="2969453" y="2132535"/>
                    <a:pt x="2930952" y="2132535"/>
                  </a:cubicBezTo>
                  <a:close/>
                  <a:moveTo>
                    <a:pt x="2430457" y="1997785"/>
                  </a:moveTo>
                  <a:lnTo>
                    <a:pt x="2430457" y="2017034"/>
                  </a:lnTo>
                  <a:lnTo>
                    <a:pt x="2449707" y="2017034"/>
                  </a:lnTo>
                  <a:close/>
                  <a:moveTo>
                    <a:pt x="2276456" y="2594568"/>
                  </a:moveTo>
                  <a:cubicBezTo>
                    <a:pt x="2276456" y="2652317"/>
                    <a:pt x="2295705" y="2690817"/>
                    <a:pt x="2314956" y="2729318"/>
                  </a:cubicBezTo>
                  <a:cubicBezTo>
                    <a:pt x="2526701" y="2633069"/>
                    <a:pt x="2411205" y="2652318"/>
                    <a:pt x="2430454" y="2613819"/>
                  </a:cubicBezTo>
                  <a:cubicBezTo>
                    <a:pt x="2449704" y="2613819"/>
                    <a:pt x="2468954" y="2652319"/>
                    <a:pt x="2488203" y="2613819"/>
                  </a:cubicBezTo>
                  <a:cubicBezTo>
                    <a:pt x="2526703" y="2594570"/>
                    <a:pt x="2545953" y="2575319"/>
                    <a:pt x="2584453" y="2556070"/>
                  </a:cubicBezTo>
                  <a:cubicBezTo>
                    <a:pt x="2603702" y="2536820"/>
                    <a:pt x="2584453" y="2498321"/>
                    <a:pt x="2603702" y="2498321"/>
                  </a:cubicBezTo>
                  <a:cubicBezTo>
                    <a:pt x="2622951" y="2479071"/>
                    <a:pt x="2603702" y="2536820"/>
                    <a:pt x="2661451" y="2517570"/>
                  </a:cubicBezTo>
                  <a:lnTo>
                    <a:pt x="2719200" y="2459821"/>
                  </a:lnTo>
                  <a:cubicBezTo>
                    <a:pt x="2719200" y="2402072"/>
                    <a:pt x="2757700" y="2459821"/>
                    <a:pt x="2776950" y="2459821"/>
                  </a:cubicBezTo>
                  <a:cubicBezTo>
                    <a:pt x="2930951" y="2402072"/>
                    <a:pt x="2853949" y="2402072"/>
                    <a:pt x="2873199" y="2363572"/>
                  </a:cubicBezTo>
                  <a:cubicBezTo>
                    <a:pt x="2892448" y="2363572"/>
                    <a:pt x="2911699" y="2382821"/>
                    <a:pt x="2930948" y="2382821"/>
                  </a:cubicBezTo>
                  <a:cubicBezTo>
                    <a:pt x="3007948" y="2344321"/>
                    <a:pt x="2950198" y="2286572"/>
                    <a:pt x="2969448" y="2267323"/>
                  </a:cubicBezTo>
                  <a:cubicBezTo>
                    <a:pt x="2988698" y="2267323"/>
                    <a:pt x="3007948" y="2325072"/>
                    <a:pt x="3027197" y="2286572"/>
                  </a:cubicBezTo>
                  <a:cubicBezTo>
                    <a:pt x="3084947" y="2248072"/>
                    <a:pt x="3277446" y="2171074"/>
                    <a:pt x="3181198" y="2248072"/>
                  </a:cubicBezTo>
                  <a:cubicBezTo>
                    <a:pt x="3123449" y="2286572"/>
                    <a:pt x="3084950" y="2305821"/>
                    <a:pt x="3084950" y="2344321"/>
                  </a:cubicBezTo>
                  <a:cubicBezTo>
                    <a:pt x="3084950" y="2382821"/>
                    <a:pt x="3065700" y="2325072"/>
                    <a:pt x="3027200" y="2363571"/>
                  </a:cubicBezTo>
                  <a:lnTo>
                    <a:pt x="2853948" y="2517572"/>
                  </a:lnTo>
                  <a:cubicBezTo>
                    <a:pt x="2853948" y="2613821"/>
                    <a:pt x="2853948" y="2498323"/>
                    <a:pt x="2796198" y="2536821"/>
                  </a:cubicBezTo>
                  <a:cubicBezTo>
                    <a:pt x="2738449" y="2556071"/>
                    <a:pt x="2738449" y="2556071"/>
                    <a:pt x="2719199" y="2575321"/>
                  </a:cubicBezTo>
                  <a:cubicBezTo>
                    <a:pt x="2719199" y="2671570"/>
                    <a:pt x="2699949" y="2575321"/>
                    <a:pt x="2680699" y="2575321"/>
                  </a:cubicBezTo>
                  <a:cubicBezTo>
                    <a:pt x="2526697" y="2613821"/>
                    <a:pt x="2603699" y="2671570"/>
                    <a:pt x="2584450" y="2671570"/>
                  </a:cubicBezTo>
                  <a:cubicBezTo>
                    <a:pt x="2545950" y="2690820"/>
                    <a:pt x="2584450" y="2594571"/>
                    <a:pt x="2468951" y="2690820"/>
                  </a:cubicBezTo>
                  <a:cubicBezTo>
                    <a:pt x="2449702" y="2710069"/>
                    <a:pt x="2468951" y="2748569"/>
                    <a:pt x="2449702" y="2748569"/>
                  </a:cubicBezTo>
                  <a:cubicBezTo>
                    <a:pt x="2430452" y="2767818"/>
                    <a:pt x="2449702" y="2671569"/>
                    <a:pt x="2372702" y="2729320"/>
                  </a:cubicBezTo>
                  <a:cubicBezTo>
                    <a:pt x="2353453" y="2748569"/>
                    <a:pt x="2334202" y="2748569"/>
                    <a:pt x="2314953" y="2748569"/>
                  </a:cubicBezTo>
                  <a:cubicBezTo>
                    <a:pt x="2334202" y="2787069"/>
                    <a:pt x="2353453" y="2806318"/>
                    <a:pt x="2372702" y="2825569"/>
                  </a:cubicBezTo>
                  <a:cubicBezTo>
                    <a:pt x="2314953" y="2825569"/>
                    <a:pt x="2276453" y="2864069"/>
                    <a:pt x="2237952" y="2883318"/>
                  </a:cubicBezTo>
                  <a:cubicBezTo>
                    <a:pt x="2257202" y="2844818"/>
                    <a:pt x="2257202" y="2806318"/>
                    <a:pt x="2237952" y="2748568"/>
                  </a:cubicBezTo>
                  <a:cubicBezTo>
                    <a:pt x="2218703" y="2748568"/>
                    <a:pt x="2199452" y="2767818"/>
                    <a:pt x="2180203" y="2767818"/>
                  </a:cubicBezTo>
                  <a:cubicBezTo>
                    <a:pt x="2103203" y="2767818"/>
                    <a:pt x="2160953" y="2844817"/>
                    <a:pt x="2141703" y="2844817"/>
                  </a:cubicBezTo>
                  <a:cubicBezTo>
                    <a:pt x="2122454" y="2844817"/>
                    <a:pt x="2122454" y="2787068"/>
                    <a:pt x="2083954" y="2806317"/>
                  </a:cubicBezTo>
                  <a:cubicBezTo>
                    <a:pt x="1929952" y="2806317"/>
                    <a:pt x="2026204" y="2844817"/>
                    <a:pt x="1987705" y="2864067"/>
                  </a:cubicBezTo>
                  <a:cubicBezTo>
                    <a:pt x="1968455" y="2864067"/>
                    <a:pt x="1987705" y="2787067"/>
                    <a:pt x="1852955" y="2844817"/>
                  </a:cubicBezTo>
                  <a:cubicBezTo>
                    <a:pt x="1833705" y="2864067"/>
                    <a:pt x="1891455" y="2941066"/>
                    <a:pt x="1814455" y="2883317"/>
                  </a:cubicBezTo>
                  <a:cubicBezTo>
                    <a:pt x="1795205" y="2864068"/>
                    <a:pt x="1795205" y="2883317"/>
                    <a:pt x="1737455" y="2902567"/>
                  </a:cubicBezTo>
                  <a:cubicBezTo>
                    <a:pt x="1660456" y="2921816"/>
                    <a:pt x="1756705" y="2998816"/>
                    <a:pt x="1679706" y="2921816"/>
                  </a:cubicBezTo>
                  <a:lnTo>
                    <a:pt x="1448709" y="2921816"/>
                  </a:lnTo>
                  <a:cubicBezTo>
                    <a:pt x="1390960" y="2921816"/>
                    <a:pt x="1429460" y="2979565"/>
                    <a:pt x="1390960" y="2921816"/>
                  </a:cubicBezTo>
                  <a:cubicBezTo>
                    <a:pt x="1371710" y="2902567"/>
                    <a:pt x="1313960" y="2921816"/>
                    <a:pt x="1256210" y="2921816"/>
                  </a:cubicBezTo>
                  <a:cubicBezTo>
                    <a:pt x="1140711" y="2921816"/>
                    <a:pt x="1333210" y="2864067"/>
                    <a:pt x="1390960" y="2864067"/>
                  </a:cubicBezTo>
                  <a:cubicBezTo>
                    <a:pt x="1448710" y="2864067"/>
                    <a:pt x="1410209" y="2825567"/>
                    <a:pt x="1429460" y="2806317"/>
                  </a:cubicBezTo>
                  <a:cubicBezTo>
                    <a:pt x="1448709" y="2806317"/>
                    <a:pt x="1448709" y="2883317"/>
                    <a:pt x="1544958" y="2864067"/>
                  </a:cubicBezTo>
                  <a:cubicBezTo>
                    <a:pt x="1564207" y="2864067"/>
                    <a:pt x="1564207" y="2825567"/>
                    <a:pt x="1564207" y="2825567"/>
                  </a:cubicBezTo>
                  <a:cubicBezTo>
                    <a:pt x="1602707" y="2825567"/>
                    <a:pt x="1544958" y="2883316"/>
                    <a:pt x="1698957" y="2825567"/>
                  </a:cubicBezTo>
                  <a:cubicBezTo>
                    <a:pt x="1718207" y="2825567"/>
                    <a:pt x="1718207" y="2748567"/>
                    <a:pt x="1756707" y="2806317"/>
                  </a:cubicBezTo>
                  <a:lnTo>
                    <a:pt x="1814456" y="2787068"/>
                  </a:lnTo>
                  <a:cubicBezTo>
                    <a:pt x="1891455" y="2767818"/>
                    <a:pt x="1833705" y="2729319"/>
                    <a:pt x="1872205" y="2729319"/>
                  </a:cubicBezTo>
                  <a:cubicBezTo>
                    <a:pt x="1872205" y="2729319"/>
                    <a:pt x="1891455" y="2767818"/>
                    <a:pt x="1910705" y="2767818"/>
                  </a:cubicBezTo>
                  <a:lnTo>
                    <a:pt x="2026204" y="2767818"/>
                  </a:lnTo>
                  <a:cubicBezTo>
                    <a:pt x="2064703" y="2767818"/>
                    <a:pt x="2045453" y="2729319"/>
                    <a:pt x="2064703" y="2729319"/>
                  </a:cubicBezTo>
                  <a:cubicBezTo>
                    <a:pt x="2103203" y="2729319"/>
                    <a:pt x="2006954" y="2806318"/>
                    <a:pt x="2237956" y="2729319"/>
                  </a:cubicBezTo>
                  <a:cubicBezTo>
                    <a:pt x="2237956" y="2690819"/>
                    <a:pt x="2218707" y="2652319"/>
                    <a:pt x="2180207" y="2613820"/>
                  </a:cubicBezTo>
                  <a:cubicBezTo>
                    <a:pt x="2218707" y="2613820"/>
                    <a:pt x="2257206" y="2594571"/>
                    <a:pt x="2276456" y="2594571"/>
                  </a:cubicBezTo>
                  <a:close/>
                  <a:moveTo>
                    <a:pt x="1621918" y="2536819"/>
                  </a:moveTo>
                  <a:lnTo>
                    <a:pt x="1641168" y="2556068"/>
                  </a:lnTo>
                  <a:cubicBezTo>
                    <a:pt x="1506418" y="2613817"/>
                    <a:pt x="1371668" y="2690818"/>
                    <a:pt x="1256170" y="2748562"/>
                  </a:cubicBezTo>
                  <a:cubicBezTo>
                    <a:pt x="1333169" y="2652313"/>
                    <a:pt x="1467915" y="2575309"/>
                    <a:pt x="1621917" y="2536817"/>
                  </a:cubicBezTo>
                  <a:close/>
                  <a:moveTo>
                    <a:pt x="2122415" y="2633068"/>
                  </a:moveTo>
                  <a:cubicBezTo>
                    <a:pt x="2141665" y="2652317"/>
                    <a:pt x="2141665" y="2652317"/>
                    <a:pt x="2141665" y="2671567"/>
                  </a:cubicBezTo>
                  <a:cubicBezTo>
                    <a:pt x="2141665" y="2671567"/>
                    <a:pt x="2122415" y="2652318"/>
                    <a:pt x="2122415" y="2633068"/>
                  </a:cubicBezTo>
                  <a:close/>
                  <a:moveTo>
                    <a:pt x="2334161" y="2575318"/>
                  </a:moveTo>
                  <a:lnTo>
                    <a:pt x="2353410" y="2556069"/>
                  </a:lnTo>
                  <a:cubicBezTo>
                    <a:pt x="2334161" y="2575318"/>
                    <a:pt x="2334161" y="2613818"/>
                    <a:pt x="2334161" y="2633069"/>
                  </a:cubicBezTo>
                  <a:lnTo>
                    <a:pt x="2334161" y="2575319"/>
                  </a:lnTo>
                  <a:close/>
                  <a:moveTo>
                    <a:pt x="1583377" y="1747538"/>
                  </a:moveTo>
                  <a:lnTo>
                    <a:pt x="1602626" y="1766788"/>
                  </a:lnTo>
                  <a:cubicBezTo>
                    <a:pt x="1525626" y="1824537"/>
                    <a:pt x="1621875" y="1843787"/>
                    <a:pt x="1602626" y="1863037"/>
                  </a:cubicBezTo>
                  <a:cubicBezTo>
                    <a:pt x="1583377" y="1863037"/>
                    <a:pt x="1564126" y="1843787"/>
                    <a:pt x="1544877" y="1863037"/>
                  </a:cubicBezTo>
                  <a:cubicBezTo>
                    <a:pt x="1410127" y="1959286"/>
                    <a:pt x="1506377" y="1940036"/>
                    <a:pt x="1487127" y="1959286"/>
                  </a:cubicBezTo>
                  <a:cubicBezTo>
                    <a:pt x="1487127" y="1978535"/>
                    <a:pt x="1448628" y="1901536"/>
                    <a:pt x="1390878" y="2036285"/>
                  </a:cubicBezTo>
                  <a:cubicBezTo>
                    <a:pt x="1371629" y="2074785"/>
                    <a:pt x="1467878" y="2094035"/>
                    <a:pt x="1371629" y="2094035"/>
                  </a:cubicBezTo>
                  <a:cubicBezTo>
                    <a:pt x="1352380" y="2094035"/>
                    <a:pt x="1352380" y="2113284"/>
                    <a:pt x="1333129" y="2151784"/>
                  </a:cubicBezTo>
                  <a:cubicBezTo>
                    <a:pt x="1275380" y="2209533"/>
                    <a:pt x="1390878" y="2228784"/>
                    <a:pt x="1294629" y="2209533"/>
                  </a:cubicBezTo>
                  <a:lnTo>
                    <a:pt x="1102135" y="2344283"/>
                  </a:lnTo>
                  <a:cubicBezTo>
                    <a:pt x="1063635" y="2382783"/>
                    <a:pt x="1121384" y="2402032"/>
                    <a:pt x="1063635" y="2402032"/>
                  </a:cubicBezTo>
                  <a:cubicBezTo>
                    <a:pt x="1044386" y="2382783"/>
                    <a:pt x="1005886" y="2421282"/>
                    <a:pt x="948137" y="2479032"/>
                  </a:cubicBezTo>
                  <a:cubicBezTo>
                    <a:pt x="871137" y="2536781"/>
                    <a:pt x="986636" y="2363534"/>
                    <a:pt x="1025136" y="2344282"/>
                  </a:cubicBezTo>
                  <a:cubicBezTo>
                    <a:pt x="1082886" y="2305782"/>
                    <a:pt x="1025136" y="2286533"/>
                    <a:pt x="1025136" y="2267282"/>
                  </a:cubicBezTo>
                  <a:cubicBezTo>
                    <a:pt x="1044386" y="2248033"/>
                    <a:pt x="1082886" y="2325032"/>
                    <a:pt x="1140635" y="2248033"/>
                  </a:cubicBezTo>
                  <a:cubicBezTo>
                    <a:pt x="1159884" y="2228784"/>
                    <a:pt x="1121385" y="2209533"/>
                    <a:pt x="1140635" y="2190284"/>
                  </a:cubicBezTo>
                  <a:cubicBezTo>
                    <a:pt x="1179135" y="2190284"/>
                    <a:pt x="1159884" y="2248033"/>
                    <a:pt x="1256133" y="2113284"/>
                  </a:cubicBezTo>
                  <a:cubicBezTo>
                    <a:pt x="1256133" y="2094035"/>
                    <a:pt x="1217634" y="2055535"/>
                    <a:pt x="1275383" y="2074784"/>
                  </a:cubicBezTo>
                  <a:lnTo>
                    <a:pt x="1313883" y="2017035"/>
                  </a:lnTo>
                  <a:cubicBezTo>
                    <a:pt x="1352383" y="1959286"/>
                    <a:pt x="1294633" y="1959286"/>
                    <a:pt x="1313883" y="1940035"/>
                  </a:cubicBezTo>
                  <a:cubicBezTo>
                    <a:pt x="1333132" y="1940035"/>
                    <a:pt x="1352383" y="1959285"/>
                    <a:pt x="1371632" y="1940035"/>
                  </a:cubicBezTo>
                  <a:cubicBezTo>
                    <a:pt x="1410132" y="1920786"/>
                    <a:pt x="1429381" y="1882286"/>
                    <a:pt x="1467881" y="1863036"/>
                  </a:cubicBezTo>
                  <a:cubicBezTo>
                    <a:pt x="1487130" y="1843786"/>
                    <a:pt x="1448631" y="1824536"/>
                    <a:pt x="1467881" y="1824536"/>
                  </a:cubicBezTo>
                  <a:cubicBezTo>
                    <a:pt x="1506381" y="1805286"/>
                    <a:pt x="1487130" y="1882285"/>
                    <a:pt x="1583379" y="1747536"/>
                  </a:cubicBezTo>
                  <a:close/>
                  <a:moveTo>
                    <a:pt x="2411157" y="1420294"/>
                  </a:moveTo>
                  <a:cubicBezTo>
                    <a:pt x="2218663" y="1189297"/>
                    <a:pt x="1698875" y="1035296"/>
                    <a:pt x="1525622" y="1343294"/>
                  </a:cubicBezTo>
                  <a:cubicBezTo>
                    <a:pt x="1775871" y="1035292"/>
                    <a:pt x="2160908" y="1266295"/>
                    <a:pt x="2411157" y="1420294"/>
                  </a:cubicBezTo>
                  <a:close/>
                  <a:moveTo>
                    <a:pt x="851844" y="2344321"/>
                  </a:moveTo>
                  <a:cubicBezTo>
                    <a:pt x="871093" y="2036319"/>
                    <a:pt x="1179088" y="1593537"/>
                    <a:pt x="1506381" y="1728287"/>
                  </a:cubicBezTo>
                  <a:cubicBezTo>
                    <a:pt x="1121382" y="1651287"/>
                    <a:pt x="967381" y="2055531"/>
                    <a:pt x="851844" y="2344321"/>
                  </a:cubicBezTo>
                  <a:close/>
                  <a:moveTo>
                    <a:pt x="3527639" y="3037352"/>
                  </a:moveTo>
                  <a:cubicBezTo>
                    <a:pt x="3604639" y="3018102"/>
                    <a:pt x="3681641" y="2979602"/>
                    <a:pt x="3758636" y="2921853"/>
                  </a:cubicBezTo>
                  <a:cubicBezTo>
                    <a:pt x="3777886" y="2902604"/>
                    <a:pt x="3797136" y="2902604"/>
                    <a:pt x="3816385" y="2902604"/>
                  </a:cubicBezTo>
                  <a:cubicBezTo>
                    <a:pt x="3835635" y="2902604"/>
                    <a:pt x="3835635" y="2921853"/>
                    <a:pt x="3835635" y="2921853"/>
                  </a:cubicBezTo>
                  <a:cubicBezTo>
                    <a:pt x="3604638" y="2960353"/>
                    <a:pt x="3431385" y="3191353"/>
                    <a:pt x="3277354" y="3364596"/>
                  </a:cubicBezTo>
                  <a:cubicBezTo>
                    <a:pt x="3315854" y="3249097"/>
                    <a:pt x="3412104" y="3133599"/>
                    <a:pt x="3527603" y="3037352"/>
                  </a:cubicBezTo>
                  <a:close/>
                  <a:moveTo>
                    <a:pt x="3546889" y="1786061"/>
                  </a:moveTo>
                  <a:cubicBezTo>
                    <a:pt x="3643138" y="1766811"/>
                    <a:pt x="3739383" y="1747561"/>
                    <a:pt x="3816388" y="1689811"/>
                  </a:cubicBezTo>
                  <a:cubicBezTo>
                    <a:pt x="4008883" y="1651312"/>
                    <a:pt x="4182135" y="1689811"/>
                    <a:pt x="4278383" y="1843813"/>
                  </a:cubicBezTo>
                  <a:cubicBezTo>
                    <a:pt x="4028134" y="1555062"/>
                    <a:pt x="3643097" y="1766813"/>
                    <a:pt x="3373597" y="1920812"/>
                  </a:cubicBezTo>
                  <a:cubicBezTo>
                    <a:pt x="3431346" y="1882313"/>
                    <a:pt x="3489095" y="1824563"/>
                    <a:pt x="3546849" y="1786062"/>
                  </a:cubicBezTo>
                  <a:close/>
                  <a:moveTo>
                    <a:pt x="3931887" y="996783"/>
                  </a:moveTo>
                  <a:cubicBezTo>
                    <a:pt x="3643136" y="958283"/>
                    <a:pt x="3142610" y="1170036"/>
                    <a:pt x="3200354" y="1516531"/>
                  </a:cubicBezTo>
                  <a:cubicBezTo>
                    <a:pt x="3200354" y="1131533"/>
                    <a:pt x="3643097" y="1054537"/>
                    <a:pt x="3931887" y="996783"/>
                  </a:cubicBezTo>
                  <a:close/>
                  <a:moveTo>
                    <a:pt x="3951136" y="2690807"/>
                  </a:moveTo>
                  <a:cubicBezTo>
                    <a:pt x="3970386" y="2671558"/>
                    <a:pt x="3970386" y="2652307"/>
                    <a:pt x="3970386" y="2633058"/>
                  </a:cubicBezTo>
                  <a:cubicBezTo>
                    <a:pt x="3989635" y="2633058"/>
                    <a:pt x="4008886" y="2613809"/>
                    <a:pt x="4028135" y="2613809"/>
                  </a:cubicBezTo>
                  <a:cubicBezTo>
                    <a:pt x="4047385" y="2613809"/>
                    <a:pt x="4047385" y="2575309"/>
                    <a:pt x="4066635" y="2575309"/>
                  </a:cubicBezTo>
                  <a:cubicBezTo>
                    <a:pt x="4085884" y="2556059"/>
                    <a:pt x="4047385" y="2613809"/>
                    <a:pt x="4124384" y="2594558"/>
                  </a:cubicBezTo>
                  <a:lnTo>
                    <a:pt x="4182134" y="2575309"/>
                  </a:lnTo>
                  <a:cubicBezTo>
                    <a:pt x="4220633" y="2536809"/>
                    <a:pt x="4220633" y="2594558"/>
                    <a:pt x="4239883" y="2594558"/>
                  </a:cubicBezTo>
                  <a:cubicBezTo>
                    <a:pt x="4413135" y="2575309"/>
                    <a:pt x="4336132" y="2556058"/>
                    <a:pt x="4374633" y="2536809"/>
                  </a:cubicBezTo>
                  <a:cubicBezTo>
                    <a:pt x="4374633" y="2536809"/>
                    <a:pt x="4393882" y="2556058"/>
                    <a:pt x="4413133" y="2556058"/>
                  </a:cubicBezTo>
                  <a:cubicBezTo>
                    <a:pt x="4432383" y="2556058"/>
                    <a:pt x="4451633" y="2556058"/>
                    <a:pt x="4451633" y="2536809"/>
                  </a:cubicBezTo>
                  <a:cubicBezTo>
                    <a:pt x="4490132" y="2556058"/>
                    <a:pt x="4509381" y="2556058"/>
                    <a:pt x="4528632" y="2575309"/>
                  </a:cubicBezTo>
                  <a:lnTo>
                    <a:pt x="4509383" y="2575309"/>
                  </a:lnTo>
                  <a:lnTo>
                    <a:pt x="4297637" y="2671558"/>
                  </a:lnTo>
                  <a:cubicBezTo>
                    <a:pt x="4259137" y="2767807"/>
                    <a:pt x="4316887" y="2652308"/>
                    <a:pt x="4239888" y="2671558"/>
                  </a:cubicBezTo>
                  <a:cubicBezTo>
                    <a:pt x="4182138" y="2690807"/>
                    <a:pt x="4162888" y="2671558"/>
                    <a:pt x="4162888" y="2690807"/>
                  </a:cubicBezTo>
                  <a:cubicBezTo>
                    <a:pt x="4124388" y="2767807"/>
                    <a:pt x="4143639" y="2671558"/>
                    <a:pt x="4105139" y="2671558"/>
                  </a:cubicBezTo>
                  <a:cubicBezTo>
                    <a:pt x="3951137" y="2652308"/>
                    <a:pt x="4008890" y="2729307"/>
                    <a:pt x="3989640" y="2729307"/>
                  </a:cubicBezTo>
                  <a:cubicBezTo>
                    <a:pt x="3970391" y="2729307"/>
                    <a:pt x="3989640" y="2690807"/>
                    <a:pt x="3951140" y="2690807"/>
                  </a:cubicBezTo>
                  <a:close/>
                  <a:moveTo>
                    <a:pt x="3951136" y="2402056"/>
                  </a:moveTo>
                  <a:lnTo>
                    <a:pt x="3931887" y="2382807"/>
                  </a:lnTo>
                  <a:cubicBezTo>
                    <a:pt x="3912638" y="2402056"/>
                    <a:pt x="3912638" y="2421306"/>
                    <a:pt x="3893387" y="2421306"/>
                  </a:cubicBezTo>
                  <a:cubicBezTo>
                    <a:pt x="3854887" y="2440556"/>
                    <a:pt x="3854887" y="2459806"/>
                    <a:pt x="3854887" y="2459806"/>
                  </a:cubicBezTo>
                  <a:cubicBezTo>
                    <a:pt x="3854887" y="2479056"/>
                    <a:pt x="3854887" y="2479056"/>
                    <a:pt x="3835638" y="2498306"/>
                  </a:cubicBezTo>
                  <a:cubicBezTo>
                    <a:pt x="3835638" y="2479057"/>
                    <a:pt x="3835638" y="2479057"/>
                    <a:pt x="3816388" y="2479057"/>
                  </a:cubicBezTo>
                  <a:cubicBezTo>
                    <a:pt x="3854888" y="2440557"/>
                    <a:pt x="3893388" y="2402057"/>
                    <a:pt x="3951138" y="2363558"/>
                  </a:cubicBezTo>
                  <a:cubicBezTo>
                    <a:pt x="4028138" y="2363558"/>
                    <a:pt x="4085888" y="2325058"/>
                    <a:pt x="4143633" y="2305809"/>
                  </a:cubicBezTo>
                  <a:lnTo>
                    <a:pt x="4182132" y="2286559"/>
                  </a:lnTo>
                  <a:lnTo>
                    <a:pt x="4182132" y="2325059"/>
                  </a:lnTo>
                  <a:cubicBezTo>
                    <a:pt x="4105133" y="2325059"/>
                    <a:pt x="4008880" y="2363559"/>
                    <a:pt x="3951136" y="2402059"/>
                  </a:cubicBezTo>
                  <a:close/>
                  <a:moveTo>
                    <a:pt x="3758642" y="2517554"/>
                  </a:moveTo>
                  <a:cubicBezTo>
                    <a:pt x="3739393" y="2536804"/>
                    <a:pt x="3739393" y="2536804"/>
                    <a:pt x="3739393" y="2556054"/>
                  </a:cubicBezTo>
                  <a:lnTo>
                    <a:pt x="3720143" y="2575304"/>
                  </a:lnTo>
                  <a:cubicBezTo>
                    <a:pt x="3720143" y="2556054"/>
                    <a:pt x="3681644" y="2536804"/>
                    <a:pt x="3623894" y="2613803"/>
                  </a:cubicBezTo>
                  <a:cubicBezTo>
                    <a:pt x="3604645" y="2633053"/>
                    <a:pt x="3681644" y="2690803"/>
                    <a:pt x="3604645" y="2671553"/>
                  </a:cubicBezTo>
                  <a:cubicBezTo>
                    <a:pt x="3566145" y="2652303"/>
                    <a:pt x="3566145" y="2671553"/>
                    <a:pt x="3527645" y="2710053"/>
                  </a:cubicBezTo>
                  <a:cubicBezTo>
                    <a:pt x="3469896" y="2748552"/>
                    <a:pt x="3566145" y="2787052"/>
                    <a:pt x="3469896" y="2748552"/>
                  </a:cubicBezTo>
                  <a:lnTo>
                    <a:pt x="3258150" y="2825552"/>
                  </a:lnTo>
                  <a:cubicBezTo>
                    <a:pt x="3200401" y="2844801"/>
                    <a:pt x="3258150" y="2883301"/>
                    <a:pt x="3200401" y="2864052"/>
                  </a:cubicBezTo>
                  <a:cubicBezTo>
                    <a:pt x="3181152" y="2844803"/>
                    <a:pt x="3142652" y="2883301"/>
                    <a:pt x="3065651" y="2902552"/>
                  </a:cubicBezTo>
                  <a:cubicBezTo>
                    <a:pt x="2969402" y="2941052"/>
                    <a:pt x="3142651" y="2806303"/>
                    <a:pt x="3200401" y="2806303"/>
                  </a:cubicBezTo>
                  <a:cubicBezTo>
                    <a:pt x="3238901" y="2787053"/>
                    <a:pt x="3200401" y="2748553"/>
                    <a:pt x="3200401" y="2729303"/>
                  </a:cubicBezTo>
                  <a:cubicBezTo>
                    <a:pt x="3219650" y="2710054"/>
                    <a:pt x="3238901" y="2806303"/>
                    <a:pt x="3315899" y="2748552"/>
                  </a:cubicBezTo>
                  <a:cubicBezTo>
                    <a:pt x="3335149" y="2729303"/>
                    <a:pt x="3315899" y="2690803"/>
                    <a:pt x="3335149" y="2690803"/>
                  </a:cubicBezTo>
                  <a:cubicBezTo>
                    <a:pt x="3373649" y="2690803"/>
                    <a:pt x="3335149" y="2748552"/>
                    <a:pt x="3469899" y="2652303"/>
                  </a:cubicBezTo>
                  <a:cubicBezTo>
                    <a:pt x="3489148" y="2633054"/>
                    <a:pt x="3450650" y="2575304"/>
                    <a:pt x="3489148" y="2613803"/>
                  </a:cubicBezTo>
                  <a:lnTo>
                    <a:pt x="3566148" y="2575304"/>
                  </a:lnTo>
                  <a:cubicBezTo>
                    <a:pt x="3604648" y="2536804"/>
                    <a:pt x="3546898" y="2517554"/>
                    <a:pt x="3585397" y="2517554"/>
                  </a:cubicBezTo>
                  <a:cubicBezTo>
                    <a:pt x="3604647" y="2498305"/>
                    <a:pt x="3623897" y="2536804"/>
                    <a:pt x="3643147" y="2517554"/>
                  </a:cubicBezTo>
                  <a:cubicBezTo>
                    <a:pt x="3681646" y="2498305"/>
                    <a:pt x="3700896" y="2479055"/>
                    <a:pt x="3739396" y="2479055"/>
                  </a:cubicBezTo>
                  <a:cubicBezTo>
                    <a:pt x="3777896" y="2459805"/>
                    <a:pt x="3739396" y="2440555"/>
                    <a:pt x="3758645" y="2421305"/>
                  </a:cubicBezTo>
                  <a:cubicBezTo>
                    <a:pt x="3777895" y="2421305"/>
                    <a:pt x="3777895" y="2459805"/>
                    <a:pt x="3797145" y="2440555"/>
                  </a:cubicBezTo>
                  <a:cubicBezTo>
                    <a:pt x="3777896" y="2479055"/>
                    <a:pt x="3758645" y="2498304"/>
                    <a:pt x="3758645" y="2517554"/>
                  </a:cubicBezTo>
                  <a:close/>
                  <a:moveTo>
                    <a:pt x="4547919" y="2575304"/>
                  </a:moveTo>
                  <a:lnTo>
                    <a:pt x="4567169" y="2575304"/>
                  </a:lnTo>
                  <a:cubicBezTo>
                    <a:pt x="4567169" y="2594553"/>
                    <a:pt x="4567169" y="2575304"/>
                    <a:pt x="4547919" y="2575304"/>
                  </a:cubicBezTo>
                  <a:close/>
                  <a:moveTo>
                    <a:pt x="4567169" y="2286552"/>
                  </a:moveTo>
                  <a:lnTo>
                    <a:pt x="4547919" y="2286552"/>
                  </a:lnTo>
                  <a:cubicBezTo>
                    <a:pt x="4547919" y="2267303"/>
                    <a:pt x="4567169" y="2248053"/>
                    <a:pt x="4547919" y="2228803"/>
                  </a:cubicBezTo>
                  <a:cubicBezTo>
                    <a:pt x="4413170" y="2171054"/>
                    <a:pt x="4432421" y="2248053"/>
                    <a:pt x="4413170" y="2248053"/>
                  </a:cubicBezTo>
                  <a:cubicBezTo>
                    <a:pt x="4374670" y="2228803"/>
                    <a:pt x="4470919" y="2190303"/>
                    <a:pt x="4316921" y="2190303"/>
                  </a:cubicBezTo>
                  <a:cubicBezTo>
                    <a:pt x="4297671" y="2171054"/>
                    <a:pt x="4278421" y="2228803"/>
                    <a:pt x="4278421" y="2228803"/>
                  </a:cubicBezTo>
                  <a:cubicBezTo>
                    <a:pt x="4278421" y="2228803"/>
                    <a:pt x="4259171" y="2228803"/>
                    <a:pt x="4259171" y="2209554"/>
                  </a:cubicBezTo>
                  <a:cubicBezTo>
                    <a:pt x="4297671" y="2190304"/>
                    <a:pt x="4336171" y="2151805"/>
                    <a:pt x="4355421" y="2113305"/>
                  </a:cubicBezTo>
                  <a:cubicBezTo>
                    <a:pt x="4355421" y="2113305"/>
                    <a:pt x="4355421" y="2151805"/>
                    <a:pt x="4393921" y="2151805"/>
                  </a:cubicBezTo>
                  <a:lnTo>
                    <a:pt x="4490169" y="2151805"/>
                  </a:lnTo>
                  <a:cubicBezTo>
                    <a:pt x="4528669" y="2151805"/>
                    <a:pt x="4528669" y="2113305"/>
                    <a:pt x="4547919" y="2113305"/>
                  </a:cubicBezTo>
                  <a:cubicBezTo>
                    <a:pt x="4567168" y="2113305"/>
                    <a:pt x="4528669" y="2151805"/>
                    <a:pt x="4586419" y="2171054"/>
                  </a:cubicBezTo>
                  <a:lnTo>
                    <a:pt x="4663418" y="2190303"/>
                  </a:lnTo>
                  <a:cubicBezTo>
                    <a:pt x="4701918" y="2132554"/>
                    <a:pt x="4682668" y="2209553"/>
                    <a:pt x="4701918" y="2209553"/>
                  </a:cubicBezTo>
                  <a:cubicBezTo>
                    <a:pt x="4855920" y="2267302"/>
                    <a:pt x="4817417" y="2209553"/>
                    <a:pt x="4836668" y="2209553"/>
                  </a:cubicBezTo>
                  <a:cubicBezTo>
                    <a:pt x="4855917" y="2209553"/>
                    <a:pt x="4855917" y="2248053"/>
                    <a:pt x="4875168" y="2248053"/>
                  </a:cubicBezTo>
                  <a:cubicBezTo>
                    <a:pt x="4971417" y="2267302"/>
                    <a:pt x="4952168" y="2190303"/>
                    <a:pt x="4971417" y="2190303"/>
                  </a:cubicBezTo>
                  <a:cubicBezTo>
                    <a:pt x="4990666" y="2209553"/>
                    <a:pt x="4952168" y="2248053"/>
                    <a:pt x="5009917" y="2248053"/>
                  </a:cubicBezTo>
                  <a:cubicBezTo>
                    <a:pt x="5067666" y="2248053"/>
                    <a:pt x="5279416" y="2305802"/>
                    <a:pt x="5163918" y="2305802"/>
                  </a:cubicBezTo>
                  <a:cubicBezTo>
                    <a:pt x="5086918" y="2305802"/>
                    <a:pt x="5029168" y="2286552"/>
                    <a:pt x="5009917" y="2305802"/>
                  </a:cubicBezTo>
                  <a:cubicBezTo>
                    <a:pt x="4990667" y="2363551"/>
                    <a:pt x="5009917" y="2305802"/>
                    <a:pt x="4952168" y="2305802"/>
                  </a:cubicBezTo>
                  <a:lnTo>
                    <a:pt x="4721171" y="2305802"/>
                  </a:lnTo>
                  <a:cubicBezTo>
                    <a:pt x="4663421" y="2382802"/>
                    <a:pt x="4740420" y="2305802"/>
                    <a:pt x="4663421" y="2286552"/>
                  </a:cubicBezTo>
                  <a:cubicBezTo>
                    <a:pt x="4605672" y="2267303"/>
                    <a:pt x="4605672" y="2248053"/>
                    <a:pt x="4586422" y="2267303"/>
                  </a:cubicBezTo>
                  <a:cubicBezTo>
                    <a:pt x="4586422" y="2286552"/>
                    <a:pt x="4567172" y="2286552"/>
                    <a:pt x="4567172" y="2286552"/>
                  </a:cubicBezTo>
                  <a:close/>
                  <a:moveTo>
                    <a:pt x="4336172" y="1920805"/>
                  </a:moveTo>
                  <a:cubicBezTo>
                    <a:pt x="4316923" y="1920805"/>
                    <a:pt x="4297672" y="1940055"/>
                    <a:pt x="4278423" y="1940055"/>
                  </a:cubicBezTo>
                  <a:lnTo>
                    <a:pt x="4259173" y="1959304"/>
                  </a:lnTo>
                  <a:cubicBezTo>
                    <a:pt x="4259173" y="1978554"/>
                    <a:pt x="4239924" y="1978554"/>
                    <a:pt x="4239924" y="1978554"/>
                  </a:cubicBezTo>
                  <a:lnTo>
                    <a:pt x="4220675" y="1978554"/>
                  </a:lnTo>
                  <a:cubicBezTo>
                    <a:pt x="4047422" y="1978554"/>
                    <a:pt x="4143675" y="2017054"/>
                    <a:pt x="4124425" y="2036303"/>
                  </a:cubicBezTo>
                  <a:cubicBezTo>
                    <a:pt x="4105176" y="2036303"/>
                    <a:pt x="4124425" y="1959303"/>
                    <a:pt x="3989675" y="2017054"/>
                  </a:cubicBezTo>
                  <a:cubicBezTo>
                    <a:pt x="3951176" y="2036303"/>
                    <a:pt x="4008925" y="2113303"/>
                    <a:pt x="3951176" y="2055553"/>
                  </a:cubicBezTo>
                  <a:cubicBezTo>
                    <a:pt x="3931926" y="2036304"/>
                    <a:pt x="3912676" y="2055553"/>
                    <a:pt x="3874176" y="2074803"/>
                  </a:cubicBezTo>
                  <a:cubicBezTo>
                    <a:pt x="3797176" y="2094052"/>
                    <a:pt x="3874176" y="2171052"/>
                    <a:pt x="3797176" y="2094052"/>
                  </a:cubicBezTo>
                  <a:lnTo>
                    <a:pt x="3585430" y="2094052"/>
                  </a:lnTo>
                  <a:cubicBezTo>
                    <a:pt x="3527681" y="2094052"/>
                    <a:pt x="3546931" y="2151802"/>
                    <a:pt x="3508431" y="2113302"/>
                  </a:cubicBezTo>
                  <a:cubicBezTo>
                    <a:pt x="3508431" y="2074802"/>
                    <a:pt x="3450682" y="2094052"/>
                    <a:pt x="3373681" y="2094052"/>
                  </a:cubicBezTo>
                  <a:cubicBezTo>
                    <a:pt x="3258183" y="2094052"/>
                    <a:pt x="3469930" y="2036303"/>
                    <a:pt x="3527682" y="2036303"/>
                  </a:cubicBezTo>
                  <a:cubicBezTo>
                    <a:pt x="3585432" y="2036303"/>
                    <a:pt x="3546932" y="1997803"/>
                    <a:pt x="3566182" y="1978554"/>
                  </a:cubicBezTo>
                  <a:cubicBezTo>
                    <a:pt x="3585432" y="1978554"/>
                    <a:pt x="3566182" y="2074803"/>
                    <a:pt x="3662431" y="2036303"/>
                  </a:cubicBezTo>
                  <a:cubicBezTo>
                    <a:pt x="3681681" y="2036303"/>
                    <a:pt x="3681681" y="1997803"/>
                    <a:pt x="3700931" y="1997803"/>
                  </a:cubicBezTo>
                  <a:cubicBezTo>
                    <a:pt x="3720181" y="1997803"/>
                    <a:pt x="3681682" y="2055553"/>
                    <a:pt x="3816430" y="1997803"/>
                  </a:cubicBezTo>
                  <a:cubicBezTo>
                    <a:pt x="3854929" y="1997803"/>
                    <a:pt x="3835679" y="1920804"/>
                    <a:pt x="3874179" y="1978554"/>
                  </a:cubicBezTo>
                  <a:lnTo>
                    <a:pt x="3951179" y="1959304"/>
                  </a:lnTo>
                  <a:cubicBezTo>
                    <a:pt x="4008928" y="1940055"/>
                    <a:pt x="3951179" y="1901555"/>
                    <a:pt x="3989678" y="1901555"/>
                  </a:cubicBezTo>
                  <a:cubicBezTo>
                    <a:pt x="4008928" y="1901555"/>
                    <a:pt x="4008928" y="1940055"/>
                    <a:pt x="4047428" y="1940055"/>
                  </a:cubicBezTo>
                  <a:lnTo>
                    <a:pt x="4143677" y="1940055"/>
                  </a:lnTo>
                  <a:cubicBezTo>
                    <a:pt x="4182177" y="1940055"/>
                    <a:pt x="4162926" y="1901555"/>
                    <a:pt x="4182177" y="1901555"/>
                  </a:cubicBezTo>
                  <a:cubicBezTo>
                    <a:pt x="4220676" y="1901555"/>
                    <a:pt x="4143677" y="1959304"/>
                    <a:pt x="4336178" y="1920804"/>
                  </a:cubicBezTo>
                  <a:close/>
                  <a:moveTo>
                    <a:pt x="4374672" y="1940055"/>
                  </a:moveTo>
                  <a:lnTo>
                    <a:pt x="4374672" y="1959304"/>
                  </a:lnTo>
                  <a:cubicBezTo>
                    <a:pt x="4624920" y="1824554"/>
                    <a:pt x="4932952" y="1997804"/>
                    <a:pt x="5144708" y="2132557"/>
                  </a:cubicBezTo>
                  <a:cubicBezTo>
                    <a:pt x="4990706" y="1959304"/>
                    <a:pt x="4605708" y="1805313"/>
                    <a:pt x="4374672" y="1940063"/>
                  </a:cubicBezTo>
                  <a:close/>
                  <a:moveTo>
                    <a:pt x="3469886" y="2325053"/>
                  </a:moveTo>
                  <a:cubicBezTo>
                    <a:pt x="3469886" y="2325053"/>
                    <a:pt x="3450637" y="2325053"/>
                    <a:pt x="3450637" y="2305804"/>
                  </a:cubicBezTo>
                  <a:cubicBezTo>
                    <a:pt x="3392887" y="2344304"/>
                    <a:pt x="3335138" y="2363553"/>
                    <a:pt x="3277384" y="2402053"/>
                  </a:cubicBezTo>
                  <a:lnTo>
                    <a:pt x="3277384" y="2459802"/>
                  </a:lnTo>
                  <a:cubicBezTo>
                    <a:pt x="3335133" y="2402053"/>
                    <a:pt x="3392883" y="2363553"/>
                    <a:pt x="3469878" y="2325052"/>
                  </a:cubicBezTo>
                  <a:close/>
                  <a:moveTo>
                    <a:pt x="3007892" y="2921836"/>
                  </a:moveTo>
                  <a:cubicBezTo>
                    <a:pt x="2988643" y="2883337"/>
                    <a:pt x="2988643" y="2844837"/>
                    <a:pt x="2988643" y="2787087"/>
                  </a:cubicBezTo>
                  <a:cubicBezTo>
                    <a:pt x="2950143" y="2806336"/>
                    <a:pt x="2911643" y="2825586"/>
                    <a:pt x="2853893" y="2844836"/>
                  </a:cubicBezTo>
                  <a:cubicBezTo>
                    <a:pt x="2930892" y="2883336"/>
                    <a:pt x="2969391" y="2902585"/>
                    <a:pt x="3027145" y="2941085"/>
                  </a:cubicBezTo>
                  <a:close/>
                  <a:moveTo>
                    <a:pt x="2391858" y="2844837"/>
                  </a:moveTo>
                  <a:cubicBezTo>
                    <a:pt x="2411107" y="2844837"/>
                    <a:pt x="2411107" y="2864086"/>
                    <a:pt x="2430357" y="2864086"/>
                  </a:cubicBezTo>
                  <a:cubicBezTo>
                    <a:pt x="2353358" y="2883336"/>
                    <a:pt x="2276356" y="2921836"/>
                    <a:pt x="2218612" y="2998836"/>
                  </a:cubicBezTo>
                  <a:cubicBezTo>
                    <a:pt x="2257112" y="2921836"/>
                    <a:pt x="2314861" y="2864086"/>
                    <a:pt x="2391864" y="2844835"/>
                  </a:cubicBezTo>
                  <a:close/>
                  <a:moveTo>
                    <a:pt x="2757604" y="2883337"/>
                  </a:moveTo>
                  <a:lnTo>
                    <a:pt x="2815354" y="2883337"/>
                  </a:lnTo>
                  <a:cubicBezTo>
                    <a:pt x="2930852" y="2921836"/>
                    <a:pt x="3046351" y="2998835"/>
                    <a:pt x="3104105" y="3075831"/>
                  </a:cubicBezTo>
                  <a:cubicBezTo>
                    <a:pt x="3007856" y="3018082"/>
                    <a:pt x="2873108" y="2941081"/>
                    <a:pt x="2757609" y="2883337"/>
                  </a:cubicBezTo>
                  <a:close/>
                  <a:moveTo>
                    <a:pt x="3681632" y="3942114"/>
                  </a:moveTo>
                  <a:cubicBezTo>
                    <a:pt x="3623882" y="3788112"/>
                    <a:pt x="3412132" y="3653363"/>
                    <a:pt x="3084848" y="3730368"/>
                  </a:cubicBezTo>
                  <a:cubicBezTo>
                    <a:pt x="2738353" y="3788118"/>
                    <a:pt x="2603603" y="3999868"/>
                    <a:pt x="2642106" y="4173111"/>
                  </a:cubicBezTo>
                  <a:cubicBezTo>
                    <a:pt x="2873103" y="4153862"/>
                    <a:pt x="2757604" y="4115362"/>
                    <a:pt x="2796107" y="4096111"/>
                  </a:cubicBezTo>
                  <a:cubicBezTo>
                    <a:pt x="2815356" y="4096111"/>
                    <a:pt x="2815356" y="4134611"/>
                    <a:pt x="2853856" y="4115361"/>
                  </a:cubicBezTo>
                  <a:cubicBezTo>
                    <a:pt x="2873106" y="4096111"/>
                    <a:pt x="2911606" y="4096111"/>
                    <a:pt x="2950105" y="4076861"/>
                  </a:cubicBezTo>
                  <a:cubicBezTo>
                    <a:pt x="2969355" y="4076861"/>
                    <a:pt x="2969355" y="4038361"/>
                    <a:pt x="2988605" y="4038361"/>
                  </a:cubicBezTo>
                  <a:cubicBezTo>
                    <a:pt x="3007855" y="4019112"/>
                    <a:pt x="2969356" y="4076861"/>
                    <a:pt x="3046355" y="4057610"/>
                  </a:cubicBezTo>
                  <a:lnTo>
                    <a:pt x="3123354" y="4038361"/>
                  </a:lnTo>
                  <a:cubicBezTo>
                    <a:pt x="3142604" y="3999861"/>
                    <a:pt x="3142604" y="4057610"/>
                    <a:pt x="3161854" y="4057610"/>
                  </a:cubicBezTo>
                  <a:cubicBezTo>
                    <a:pt x="3335107" y="4038361"/>
                    <a:pt x="3258103" y="4019110"/>
                    <a:pt x="3296604" y="3999861"/>
                  </a:cubicBezTo>
                  <a:cubicBezTo>
                    <a:pt x="3296604" y="3980612"/>
                    <a:pt x="3315853" y="4019110"/>
                    <a:pt x="3335104" y="4019110"/>
                  </a:cubicBezTo>
                  <a:cubicBezTo>
                    <a:pt x="3431353" y="4019110"/>
                    <a:pt x="3392853" y="3942111"/>
                    <a:pt x="3412103" y="3942111"/>
                  </a:cubicBezTo>
                  <a:cubicBezTo>
                    <a:pt x="3431353" y="3942111"/>
                    <a:pt x="3412103" y="3999860"/>
                    <a:pt x="3469853" y="3980611"/>
                  </a:cubicBezTo>
                  <a:cubicBezTo>
                    <a:pt x="3508352" y="3942111"/>
                    <a:pt x="3720101" y="3922861"/>
                    <a:pt x="3623854" y="3961361"/>
                  </a:cubicBezTo>
                  <a:cubicBezTo>
                    <a:pt x="3566105" y="3999861"/>
                    <a:pt x="3508355" y="3999861"/>
                    <a:pt x="3489104" y="4019110"/>
                  </a:cubicBezTo>
                  <a:cubicBezTo>
                    <a:pt x="3489104" y="4076860"/>
                    <a:pt x="3489104" y="4019110"/>
                    <a:pt x="3431355" y="4038360"/>
                  </a:cubicBezTo>
                  <a:lnTo>
                    <a:pt x="3219609" y="4134609"/>
                  </a:lnTo>
                  <a:cubicBezTo>
                    <a:pt x="3200360" y="4230858"/>
                    <a:pt x="3238859" y="4115360"/>
                    <a:pt x="3161860" y="4134609"/>
                  </a:cubicBezTo>
                  <a:cubicBezTo>
                    <a:pt x="3104111" y="4134609"/>
                    <a:pt x="3084860" y="4134609"/>
                    <a:pt x="3084860" y="4153859"/>
                  </a:cubicBezTo>
                  <a:cubicBezTo>
                    <a:pt x="3046360" y="4230858"/>
                    <a:pt x="3065611" y="4134609"/>
                    <a:pt x="3027111" y="4134609"/>
                  </a:cubicBezTo>
                  <a:cubicBezTo>
                    <a:pt x="2873110" y="4115360"/>
                    <a:pt x="2930862" y="4192358"/>
                    <a:pt x="2911613" y="4192358"/>
                  </a:cubicBezTo>
                  <a:cubicBezTo>
                    <a:pt x="2873113" y="4192358"/>
                    <a:pt x="2950112" y="4115359"/>
                    <a:pt x="2796114" y="4173109"/>
                  </a:cubicBezTo>
                  <a:cubicBezTo>
                    <a:pt x="2776865" y="4192358"/>
                    <a:pt x="2776865" y="4230858"/>
                    <a:pt x="2776865" y="4230858"/>
                  </a:cubicBezTo>
                  <a:cubicBezTo>
                    <a:pt x="2757615" y="4250108"/>
                    <a:pt x="2776865" y="4153859"/>
                    <a:pt x="2699865" y="4192358"/>
                  </a:cubicBezTo>
                  <a:lnTo>
                    <a:pt x="2642116" y="4192358"/>
                  </a:lnTo>
                  <a:cubicBezTo>
                    <a:pt x="2738365" y="4692855"/>
                    <a:pt x="3835604" y="4404104"/>
                    <a:pt x="3681691" y="3942110"/>
                  </a:cubicBezTo>
                  <a:close/>
                  <a:moveTo>
                    <a:pt x="3546882" y="3807364"/>
                  </a:moveTo>
                  <a:cubicBezTo>
                    <a:pt x="3277382" y="3691865"/>
                    <a:pt x="2738353" y="3730364"/>
                    <a:pt x="2699850" y="4096115"/>
                  </a:cubicBezTo>
                  <a:cubicBezTo>
                    <a:pt x="2815349" y="3711117"/>
                    <a:pt x="3258131" y="3768871"/>
                    <a:pt x="3546882" y="3807364"/>
                  </a:cubicBezTo>
                  <a:close/>
                  <a:moveTo>
                    <a:pt x="1082802" y="4019110"/>
                  </a:moveTo>
                  <a:cubicBezTo>
                    <a:pt x="1005803" y="3865108"/>
                    <a:pt x="1063553" y="3634111"/>
                    <a:pt x="1352302" y="3460829"/>
                  </a:cubicBezTo>
                  <a:cubicBezTo>
                    <a:pt x="1641053" y="3268335"/>
                    <a:pt x="1891302" y="3326079"/>
                    <a:pt x="1987588" y="3460829"/>
                  </a:cubicBezTo>
                  <a:cubicBezTo>
                    <a:pt x="1795094" y="3614831"/>
                    <a:pt x="1852838" y="3518578"/>
                    <a:pt x="1814335" y="3518578"/>
                  </a:cubicBezTo>
                  <a:cubicBezTo>
                    <a:pt x="1814335" y="3537828"/>
                    <a:pt x="1833585" y="3557078"/>
                    <a:pt x="1795086" y="3576328"/>
                  </a:cubicBezTo>
                  <a:cubicBezTo>
                    <a:pt x="1756586" y="3576328"/>
                    <a:pt x="1737337" y="3595577"/>
                    <a:pt x="1698837" y="3614828"/>
                  </a:cubicBezTo>
                  <a:cubicBezTo>
                    <a:pt x="1679587" y="3634077"/>
                    <a:pt x="1660337" y="3595578"/>
                    <a:pt x="1641088" y="3614828"/>
                  </a:cubicBezTo>
                  <a:cubicBezTo>
                    <a:pt x="1602588" y="3614828"/>
                    <a:pt x="1679587" y="3634077"/>
                    <a:pt x="1621838" y="3672577"/>
                  </a:cubicBezTo>
                  <a:lnTo>
                    <a:pt x="1544838" y="3711077"/>
                  </a:lnTo>
                  <a:cubicBezTo>
                    <a:pt x="1506339" y="3672577"/>
                    <a:pt x="1544838" y="3730326"/>
                    <a:pt x="1525589" y="3749577"/>
                  </a:cubicBezTo>
                  <a:cubicBezTo>
                    <a:pt x="1390839" y="3845826"/>
                    <a:pt x="1429340" y="3788076"/>
                    <a:pt x="1390839" y="3788076"/>
                  </a:cubicBezTo>
                  <a:cubicBezTo>
                    <a:pt x="1371590" y="3788076"/>
                    <a:pt x="1390839" y="3826576"/>
                    <a:pt x="1390839" y="3845826"/>
                  </a:cubicBezTo>
                  <a:cubicBezTo>
                    <a:pt x="1294590" y="3903575"/>
                    <a:pt x="1275341" y="3807326"/>
                    <a:pt x="1275341" y="3826576"/>
                  </a:cubicBezTo>
                  <a:cubicBezTo>
                    <a:pt x="1256091" y="3845826"/>
                    <a:pt x="1294590" y="3884325"/>
                    <a:pt x="1256091" y="3903576"/>
                  </a:cubicBezTo>
                  <a:cubicBezTo>
                    <a:pt x="1198342" y="3903576"/>
                    <a:pt x="1025094" y="4038326"/>
                    <a:pt x="1140593" y="3999825"/>
                  </a:cubicBezTo>
                  <a:cubicBezTo>
                    <a:pt x="1198342" y="3980575"/>
                    <a:pt x="1236842" y="3942076"/>
                    <a:pt x="1275343" y="3961325"/>
                  </a:cubicBezTo>
                  <a:cubicBezTo>
                    <a:pt x="1313842" y="3980575"/>
                    <a:pt x="1256093" y="3942076"/>
                    <a:pt x="1313842" y="3922825"/>
                  </a:cubicBezTo>
                  <a:lnTo>
                    <a:pt x="1525588" y="3845826"/>
                  </a:lnTo>
                  <a:cubicBezTo>
                    <a:pt x="1621837" y="3884325"/>
                    <a:pt x="1525588" y="3845826"/>
                    <a:pt x="1583337" y="3807326"/>
                  </a:cubicBezTo>
                  <a:cubicBezTo>
                    <a:pt x="1621837" y="3768826"/>
                    <a:pt x="1621837" y="3749577"/>
                    <a:pt x="1660337" y="3768826"/>
                  </a:cubicBezTo>
                  <a:cubicBezTo>
                    <a:pt x="1737337" y="3788075"/>
                    <a:pt x="1660337" y="3730326"/>
                    <a:pt x="1679586" y="3711077"/>
                  </a:cubicBezTo>
                  <a:cubicBezTo>
                    <a:pt x="1775836" y="3595578"/>
                    <a:pt x="1775836" y="3691827"/>
                    <a:pt x="1795085" y="3672577"/>
                  </a:cubicBezTo>
                  <a:cubicBezTo>
                    <a:pt x="1833585" y="3653327"/>
                    <a:pt x="1718085" y="3653327"/>
                    <a:pt x="1872085" y="3576328"/>
                  </a:cubicBezTo>
                  <a:cubicBezTo>
                    <a:pt x="1891334" y="3576328"/>
                    <a:pt x="1910585" y="3614828"/>
                    <a:pt x="1929834" y="3614828"/>
                  </a:cubicBezTo>
                  <a:cubicBezTo>
                    <a:pt x="1949083" y="3595578"/>
                    <a:pt x="1872085" y="3557078"/>
                    <a:pt x="1949083" y="3518578"/>
                  </a:cubicBezTo>
                  <a:cubicBezTo>
                    <a:pt x="1968333" y="3518578"/>
                    <a:pt x="1987583" y="3499329"/>
                    <a:pt x="2006833" y="3480079"/>
                  </a:cubicBezTo>
                  <a:cubicBezTo>
                    <a:pt x="2276332" y="3922821"/>
                    <a:pt x="1275300" y="4461850"/>
                    <a:pt x="1082805" y="4019078"/>
                  </a:cubicBezTo>
                  <a:close/>
                  <a:moveTo>
                    <a:pt x="1082802" y="3845857"/>
                  </a:moveTo>
                  <a:cubicBezTo>
                    <a:pt x="1179051" y="3557106"/>
                    <a:pt x="1602551" y="3229822"/>
                    <a:pt x="1891331" y="3441607"/>
                  </a:cubicBezTo>
                  <a:cubicBezTo>
                    <a:pt x="1544836" y="3268354"/>
                    <a:pt x="1256045" y="3595609"/>
                    <a:pt x="1082802" y="3845857"/>
                  </a:cubicBezTo>
                  <a:close/>
                </a:path>
              </a:pathLst>
            </a:custGeom>
            <a:solidFill>
              <a:srgbClr val="513C2C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803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FAD831E3-6AE2-53A6-059F-FAB928BEFF7F}"/>
                </a:ext>
              </a:extLst>
            </p:cNvPr>
            <p:cNvSpPr>
              <a:spLocks noChangeAspect="1"/>
            </p:cNvSpPr>
            <p:nvPr/>
          </p:nvSpPr>
          <p:spPr>
            <a:xfrm rot="1290523">
              <a:off x="9573470" y="1171570"/>
              <a:ext cx="749674" cy="732605"/>
            </a:xfrm>
            <a:custGeom>
              <a:avLst/>
              <a:gdLst>
                <a:gd name="connsiteX0" fmla="*/ 5221795 w 5608794"/>
                <a:gd name="connsiteY0" fmla="*/ 2305762 h 5481041"/>
                <a:gd name="connsiteX1" fmla="*/ 4759801 w 5608794"/>
                <a:gd name="connsiteY1" fmla="*/ 1882261 h 5481041"/>
                <a:gd name="connsiteX2" fmla="*/ 4355552 w 5608794"/>
                <a:gd name="connsiteY2" fmla="*/ 1901510 h 5481041"/>
                <a:gd name="connsiteX3" fmla="*/ 3874306 w 5608794"/>
                <a:gd name="connsiteY3" fmla="*/ 1651262 h 5481041"/>
                <a:gd name="connsiteX4" fmla="*/ 4105303 w 5608794"/>
                <a:gd name="connsiteY4" fmla="*/ 1092981 h 5481041"/>
                <a:gd name="connsiteX5" fmla="*/ 3470017 w 5608794"/>
                <a:gd name="connsiteY5" fmla="*/ 1054481 h 5481041"/>
                <a:gd name="connsiteX6" fmla="*/ 3162015 w 5608794"/>
                <a:gd name="connsiteY6" fmla="*/ 1400977 h 5481041"/>
                <a:gd name="connsiteX7" fmla="*/ 2988762 w 5608794"/>
                <a:gd name="connsiteY7" fmla="*/ 1227724 h 5481041"/>
                <a:gd name="connsiteX8" fmla="*/ 2488265 w 5608794"/>
                <a:gd name="connsiteY8" fmla="*/ 1516475 h 5481041"/>
                <a:gd name="connsiteX9" fmla="*/ 2026271 w 5608794"/>
                <a:gd name="connsiteY9" fmla="*/ 1150729 h 5481041"/>
                <a:gd name="connsiteX10" fmla="*/ 1429488 w 5608794"/>
                <a:gd name="connsiteY10" fmla="*/ 1400977 h 5481041"/>
                <a:gd name="connsiteX11" fmla="*/ 1602741 w 5608794"/>
                <a:gd name="connsiteY11" fmla="*/ 1381727 h 5481041"/>
                <a:gd name="connsiteX12" fmla="*/ 1641241 w 5608794"/>
                <a:gd name="connsiteY12" fmla="*/ 1420227 h 5481041"/>
                <a:gd name="connsiteX13" fmla="*/ 1756739 w 5608794"/>
                <a:gd name="connsiteY13" fmla="*/ 1420227 h 5481041"/>
                <a:gd name="connsiteX14" fmla="*/ 1814488 w 5608794"/>
                <a:gd name="connsiteY14" fmla="*/ 1400978 h 5481041"/>
                <a:gd name="connsiteX15" fmla="*/ 1852988 w 5608794"/>
                <a:gd name="connsiteY15" fmla="*/ 1458727 h 5481041"/>
                <a:gd name="connsiteX16" fmla="*/ 1929988 w 5608794"/>
                <a:gd name="connsiteY16" fmla="*/ 1458727 h 5481041"/>
                <a:gd name="connsiteX17" fmla="*/ 1968487 w 5608794"/>
                <a:gd name="connsiteY17" fmla="*/ 1497227 h 5481041"/>
                <a:gd name="connsiteX18" fmla="*/ 2103237 w 5608794"/>
                <a:gd name="connsiteY18" fmla="*/ 1477978 h 5481041"/>
                <a:gd name="connsiteX19" fmla="*/ 2141737 w 5608794"/>
                <a:gd name="connsiteY19" fmla="*/ 1516477 h 5481041"/>
                <a:gd name="connsiteX20" fmla="*/ 2237986 w 5608794"/>
                <a:gd name="connsiteY20" fmla="*/ 1477978 h 5481041"/>
                <a:gd name="connsiteX21" fmla="*/ 2276486 w 5608794"/>
                <a:gd name="connsiteY21" fmla="*/ 1535727 h 5481041"/>
                <a:gd name="connsiteX22" fmla="*/ 2449739 w 5608794"/>
                <a:gd name="connsiteY22" fmla="*/ 1574227 h 5481041"/>
                <a:gd name="connsiteX23" fmla="*/ 2430489 w 5608794"/>
                <a:gd name="connsiteY23" fmla="*/ 1593476 h 5481041"/>
                <a:gd name="connsiteX24" fmla="*/ 2276488 w 5608794"/>
                <a:gd name="connsiteY24" fmla="*/ 1593476 h 5481041"/>
                <a:gd name="connsiteX25" fmla="*/ 2218739 w 5608794"/>
                <a:gd name="connsiteY25" fmla="*/ 1574227 h 5481041"/>
                <a:gd name="connsiteX26" fmla="*/ 1987742 w 5608794"/>
                <a:gd name="connsiteY26" fmla="*/ 1593476 h 5481041"/>
                <a:gd name="connsiteX27" fmla="*/ 1929993 w 5608794"/>
                <a:gd name="connsiteY27" fmla="*/ 1554976 h 5481041"/>
                <a:gd name="connsiteX28" fmla="*/ 1852993 w 5608794"/>
                <a:gd name="connsiteY28" fmla="*/ 1554976 h 5481041"/>
                <a:gd name="connsiteX29" fmla="*/ 1814493 w 5608794"/>
                <a:gd name="connsiteY29" fmla="*/ 1516476 h 5481041"/>
                <a:gd name="connsiteX30" fmla="*/ 1679743 w 5608794"/>
                <a:gd name="connsiteY30" fmla="*/ 1516476 h 5481041"/>
                <a:gd name="connsiteX31" fmla="*/ 1583494 w 5608794"/>
                <a:gd name="connsiteY31" fmla="*/ 1458727 h 5481041"/>
                <a:gd name="connsiteX32" fmla="*/ 1544994 w 5608794"/>
                <a:gd name="connsiteY32" fmla="*/ 1497227 h 5481041"/>
                <a:gd name="connsiteX33" fmla="*/ 1487245 w 5608794"/>
                <a:gd name="connsiteY33" fmla="*/ 1439478 h 5481041"/>
                <a:gd name="connsiteX34" fmla="*/ 1429496 w 5608794"/>
                <a:gd name="connsiteY34" fmla="*/ 1420228 h 5481041"/>
                <a:gd name="connsiteX35" fmla="*/ 1487245 w 5608794"/>
                <a:gd name="connsiteY35" fmla="*/ 1651225 h 5481041"/>
                <a:gd name="connsiteX36" fmla="*/ 1006000 w 5608794"/>
                <a:gd name="connsiteY36" fmla="*/ 1882222 h 5481041"/>
                <a:gd name="connsiteX37" fmla="*/ 909750 w 5608794"/>
                <a:gd name="connsiteY37" fmla="*/ 2517508 h 5481041"/>
                <a:gd name="connsiteX38" fmla="*/ 1545036 w 5608794"/>
                <a:gd name="connsiteY38" fmla="*/ 2382758 h 5481041"/>
                <a:gd name="connsiteX39" fmla="*/ 1699038 w 5608794"/>
                <a:gd name="connsiteY39" fmla="*/ 2305759 h 5481041"/>
                <a:gd name="connsiteX40" fmla="*/ 1756787 w 5608794"/>
                <a:gd name="connsiteY40" fmla="*/ 2325008 h 5481041"/>
                <a:gd name="connsiteX41" fmla="*/ 1853036 w 5608794"/>
                <a:gd name="connsiteY41" fmla="*/ 2286508 h 5481041"/>
                <a:gd name="connsiteX42" fmla="*/ 1891536 w 5608794"/>
                <a:gd name="connsiteY42" fmla="*/ 2228759 h 5481041"/>
                <a:gd name="connsiteX43" fmla="*/ 1949285 w 5608794"/>
                <a:gd name="connsiteY43" fmla="*/ 2267259 h 5481041"/>
                <a:gd name="connsiteX44" fmla="*/ 2007034 w 5608794"/>
                <a:gd name="connsiteY44" fmla="*/ 2248010 h 5481041"/>
                <a:gd name="connsiteX45" fmla="*/ 2064784 w 5608794"/>
                <a:gd name="connsiteY45" fmla="*/ 2248010 h 5481041"/>
                <a:gd name="connsiteX46" fmla="*/ 2199534 w 5608794"/>
                <a:gd name="connsiteY46" fmla="*/ 2190260 h 5481041"/>
                <a:gd name="connsiteX47" fmla="*/ 2238033 w 5608794"/>
                <a:gd name="connsiteY47" fmla="*/ 2228760 h 5481041"/>
                <a:gd name="connsiteX48" fmla="*/ 2315033 w 5608794"/>
                <a:gd name="connsiteY48" fmla="*/ 2132511 h 5481041"/>
                <a:gd name="connsiteX49" fmla="*/ 2372782 w 5608794"/>
                <a:gd name="connsiteY49" fmla="*/ 2171011 h 5481041"/>
                <a:gd name="connsiteX50" fmla="*/ 2469032 w 5608794"/>
                <a:gd name="connsiteY50" fmla="*/ 2151762 h 5481041"/>
                <a:gd name="connsiteX51" fmla="*/ 2488281 w 5608794"/>
                <a:gd name="connsiteY51" fmla="*/ 2171011 h 5481041"/>
                <a:gd name="connsiteX52" fmla="*/ 2392032 w 5608794"/>
                <a:gd name="connsiteY52" fmla="*/ 2228760 h 5481041"/>
                <a:gd name="connsiteX53" fmla="*/ 2334283 w 5608794"/>
                <a:gd name="connsiteY53" fmla="*/ 2228760 h 5481041"/>
                <a:gd name="connsiteX54" fmla="*/ 2122537 w 5608794"/>
                <a:gd name="connsiteY54" fmla="*/ 2325009 h 5481041"/>
                <a:gd name="connsiteX55" fmla="*/ 2064788 w 5608794"/>
                <a:gd name="connsiteY55" fmla="*/ 2325009 h 5481041"/>
                <a:gd name="connsiteX56" fmla="*/ 1987788 w 5608794"/>
                <a:gd name="connsiteY56" fmla="*/ 2363509 h 5481041"/>
                <a:gd name="connsiteX57" fmla="*/ 1930039 w 5608794"/>
                <a:gd name="connsiteY57" fmla="*/ 2344260 h 5481041"/>
                <a:gd name="connsiteX58" fmla="*/ 1814540 w 5608794"/>
                <a:gd name="connsiteY58" fmla="*/ 2382759 h 5481041"/>
                <a:gd name="connsiteX59" fmla="*/ 1699042 w 5608794"/>
                <a:gd name="connsiteY59" fmla="*/ 2382759 h 5481041"/>
                <a:gd name="connsiteX60" fmla="*/ 1679792 w 5608794"/>
                <a:gd name="connsiteY60" fmla="*/ 2440509 h 5481041"/>
                <a:gd name="connsiteX61" fmla="*/ 1602793 w 5608794"/>
                <a:gd name="connsiteY61" fmla="*/ 2382759 h 5481041"/>
                <a:gd name="connsiteX62" fmla="*/ 1545043 w 5608794"/>
                <a:gd name="connsiteY62" fmla="*/ 2402009 h 5481041"/>
                <a:gd name="connsiteX63" fmla="*/ 1583543 w 5608794"/>
                <a:gd name="connsiteY63" fmla="*/ 2517508 h 5481041"/>
                <a:gd name="connsiteX64" fmla="*/ 1179293 w 5608794"/>
                <a:gd name="connsiteY64" fmla="*/ 2921757 h 5481041"/>
                <a:gd name="connsiteX65" fmla="*/ 2122572 w 5608794"/>
                <a:gd name="connsiteY65" fmla="*/ 3056507 h 5481041"/>
                <a:gd name="connsiteX66" fmla="*/ 2315067 w 5608794"/>
                <a:gd name="connsiteY66" fmla="*/ 3037258 h 5481041"/>
                <a:gd name="connsiteX67" fmla="*/ 2353566 w 5608794"/>
                <a:gd name="connsiteY67" fmla="*/ 3075758 h 5481041"/>
                <a:gd name="connsiteX68" fmla="*/ 2449816 w 5608794"/>
                <a:gd name="connsiteY68" fmla="*/ 3095007 h 5481041"/>
                <a:gd name="connsiteX69" fmla="*/ 2507564 w 5608794"/>
                <a:gd name="connsiteY69" fmla="*/ 3056507 h 5481041"/>
                <a:gd name="connsiteX70" fmla="*/ 2546064 w 5608794"/>
                <a:gd name="connsiteY70" fmla="*/ 3114256 h 5481041"/>
                <a:gd name="connsiteX71" fmla="*/ 2623064 w 5608794"/>
                <a:gd name="connsiteY71" fmla="*/ 3114256 h 5481041"/>
                <a:gd name="connsiteX72" fmla="*/ 2661564 w 5608794"/>
                <a:gd name="connsiteY72" fmla="*/ 3152756 h 5481041"/>
                <a:gd name="connsiteX73" fmla="*/ 2796314 w 5608794"/>
                <a:gd name="connsiteY73" fmla="*/ 3133507 h 5481041"/>
                <a:gd name="connsiteX74" fmla="*/ 2834814 w 5608794"/>
                <a:gd name="connsiteY74" fmla="*/ 3172007 h 5481041"/>
                <a:gd name="connsiteX75" fmla="*/ 2931063 w 5608794"/>
                <a:gd name="connsiteY75" fmla="*/ 3133507 h 5481041"/>
                <a:gd name="connsiteX76" fmla="*/ 2969562 w 5608794"/>
                <a:gd name="connsiteY76" fmla="*/ 3191256 h 5481041"/>
                <a:gd name="connsiteX77" fmla="*/ 3123564 w 5608794"/>
                <a:gd name="connsiteY77" fmla="*/ 3249005 h 5481041"/>
                <a:gd name="connsiteX78" fmla="*/ 2969562 w 5608794"/>
                <a:gd name="connsiteY78" fmla="*/ 3249005 h 5481041"/>
                <a:gd name="connsiteX79" fmla="*/ 2911813 w 5608794"/>
                <a:gd name="connsiteY79" fmla="*/ 3229756 h 5481041"/>
                <a:gd name="connsiteX80" fmla="*/ 2680816 w 5608794"/>
                <a:gd name="connsiteY80" fmla="*/ 3249005 h 5481041"/>
                <a:gd name="connsiteX81" fmla="*/ 2623067 w 5608794"/>
                <a:gd name="connsiteY81" fmla="*/ 3210505 h 5481041"/>
                <a:gd name="connsiteX82" fmla="*/ 2546067 w 5608794"/>
                <a:gd name="connsiteY82" fmla="*/ 3210505 h 5481041"/>
                <a:gd name="connsiteX83" fmla="*/ 2507567 w 5608794"/>
                <a:gd name="connsiteY83" fmla="*/ 3172006 h 5481041"/>
                <a:gd name="connsiteX84" fmla="*/ 2372818 w 5608794"/>
                <a:gd name="connsiteY84" fmla="*/ 3172006 h 5481041"/>
                <a:gd name="connsiteX85" fmla="*/ 2276569 w 5608794"/>
                <a:gd name="connsiteY85" fmla="*/ 3114256 h 5481041"/>
                <a:gd name="connsiteX86" fmla="*/ 2238069 w 5608794"/>
                <a:gd name="connsiteY86" fmla="*/ 3152756 h 5481041"/>
                <a:gd name="connsiteX87" fmla="*/ 2180319 w 5608794"/>
                <a:gd name="connsiteY87" fmla="*/ 3095007 h 5481041"/>
                <a:gd name="connsiteX88" fmla="*/ 2122570 w 5608794"/>
                <a:gd name="connsiteY88" fmla="*/ 3075758 h 5481041"/>
                <a:gd name="connsiteX89" fmla="*/ 3181347 w 5608794"/>
                <a:gd name="connsiteY89" fmla="*/ 3249010 h 5481041"/>
                <a:gd name="connsiteX90" fmla="*/ 3123598 w 5608794"/>
                <a:gd name="connsiteY90" fmla="*/ 3056516 h 5481041"/>
                <a:gd name="connsiteX91" fmla="*/ 3431601 w 5608794"/>
                <a:gd name="connsiteY91" fmla="*/ 3075765 h 5481041"/>
                <a:gd name="connsiteX92" fmla="*/ 3277599 w 5608794"/>
                <a:gd name="connsiteY92" fmla="*/ 3557011 h 5481041"/>
                <a:gd name="connsiteX93" fmla="*/ 4143883 w 5608794"/>
                <a:gd name="connsiteY93" fmla="*/ 3441512 h 5481041"/>
                <a:gd name="connsiteX94" fmla="*/ 5048668 w 5608794"/>
                <a:gd name="connsiteY94" fmla="*/ 3383763 h 5481041"/>
                <a:gd name="connsiteX95" fmla="*/ 4625167 w 5608794"/>
                <a:gd name="connsiteY95" fmla="*/ 2998765 h 5481041"/>
                <a:gd name="connsiteX96" fmla="*/ 4220917 w 5608794"/>
                <a:gd name="connsiteY96" fmla="*/ 3037264 h 5481041"/>
                <a:gd name="connsiteX97" fmla="*/ 4201668 w 5608794"/>
                <a:gd name="connsiteY97" fmla="*/ 3018015 h 5481041"/>
                <a:gd name="connsiteX98" fmla="*/ 4163168 w 5608794"/>
                <a:gd name="connsiteY98" fmla="*/ 3037264 h 5481041"/>
                <a:gd name="connsiteX99" fmla="*/ 4143919 w 5608794"/>
                <a:gd name="connsiteY99" fmla="*/ 3114264 h 5481041"/>
                <a:gd name="connsiteX100" fmla="*/ 4124669 w 5608794"/>
                <a:gd name="connsiteY100" fmla="*/ 3133514 h 5481041"/>
                <a:gd name="connsiteX101" fmla="*/ 4066920 w 5608794"/>
                <a:gd name="connsiteY101" fmla="*/ 3114264 h 5481041"/>
                <a:gd name="connsiteX102" fmla="*/ 4009171 w 5608794"/>
                <a:gd name="connsiteY102" fmla="*/ 3191264 h 5481041"/>
                <a:gd name="connsiteX103" fmla="*/ 3874421 w 5608794"/>
                <a:gd name="connsiteY103" fmla="*/ 3229764 h 5481041"/>
                <a:gd name="connsiteX104" fmla="*/ 3855172 w 5608794"/>
                <a:gd name="connsiteY104" fmla="*/ 3287513 h 5481041"/>
                <a:gd name="connsiteX105" fmla="*/ 3797422 w 5608794"/>
                <a:gd name="connsiteY105" fmla="*/ 3326013 h 5481041"/>
                <a:gd name="connsiteX106" fmla="*/ 3739673 w 5608794"/>
                <a:gd name="connsiteY106" fmla="*/ 3364513 h 5481041"/>
                <a:gd name="connsiteX107" fmla="*/ 3527927 w 5608794"/>
                <a:gd name="connsiteY107" fmla="*/ 3441512 h 5481041"/>
                <a:gd name="connsiteX108" fmla="*/ 3470178 w 5608794"/>
                <a:gd name="connsiteY108" fmla="*/ 3480012 h 5481041"/>
                <a:gd name="connsiteX109" fmla="*/ 3335428 w 5608794"/>
                <a:gd name="connsiteY109" fmla="*/ 3518512 h 5481041"/>
                <a:gd name="connsiteX110" fmla="*/ 3450927 w 5608794"/>
                <a:gd name="connsiteY110" fmla="*/ 3422263 h 5481041"/>
                <a:gd name="connsiteX111" fmla="*/ 3470176 w 5608794"/>
                <a:gd name="connsiteY111" fmla="*/ 3345263 h 5481041"/>
                <a:gd name="connsiteX112" fmla="*/ 3585674 w 5608794"/>
                <a:gd name="connsiteY112" fmla="*/ 3364513 h 5481041"/>
                <a:gd name="connsiteX113" fmla="*/ 3604924 w 5608794"/>
                <a:gd name="connsiteY113" fmla="*/ 3326013 h 5481041"/>
                <a:gd name="connsiteX114" fmla="*/ 3720423 w 5608794"/>
                <a:gd name="connsiteY114" fmla="*/ 3268264 h 5481041"/>
                <a:gd name="connsiteX115" fmla="*/ 3758922 w 5608794"/>
                <a:gd name="connsiteY115" fmla="*/ 3229764 h 5481041"/>
                <a:gd name="connsiteX116" fmla="*/ 3816672 w 5608794"/>
                <a:gd name="connsiteY116" fmla="*/ 3191264 h 5481041"/>
                <a:gd name="connsiteX117" fmla="*/ 3835921 w 5608794"/>
                <a:gd name="connsiteY117" fmla="*/ 3133515 h 5481041"/>
                <a:gd name="connsiteX118" fmla="*/ 3893670 w 5608794"/>
                <a:gd name="connsiteY118" fmla="*/ 3133515 h 5481041"/>
                <a:gd name="connsiteX119" fmla="*/ 4009169 w 5608794"/>
                <a:gd name="connsiteY119" fmla="*/ 3095015 h 5481041"/>
                <a:gd name="connsiteX120" fmla="*/ 4028418 w 5608794"/>
                <a:gd name="connsiteY120" fmla="*/ 3056515 h 5481041"/>
                <a:gd name="connsiteX121" fmla="*/ 4201671 w 5608794"/>
                <a:gd name="connsiteY121" fmla="*/ 2998766 h 5481041"/>
                <a:gd name="connsiteX122" fmla="*/ 4182421 w 5608794"/>
                <a:gd name="connsiteY122" fmla="*/ 2998766 h 5481041"/>
                <a:gd name="connsiteX123" fmla="*/ 4779205 w 5608794"/>
                <a:gd name="connsiteY123" fmla="*/ 2594516 h 5481041"/>
                <a:gd name="connsiteX124" fmla="*/ 5221947 w 5608794"/>
                <a:gd name="connsiteY124" fmla="*/ 2305765 h 5481041"/>
                <a:gd name="connsiteX125" fmla="*/ 101123 w 5608794"/>
                <a:gd name="connsiteY125" fmla="*/ 4654333 h 5481041"/>
                <a:gd name="connsiteX126" fmla="*/ 736409 w 5608794"/>
                <a:gd name="connsiteY126" fmla="*/ 4750582 h 5481041"/>
                <a:gd name="connsiteX127" fmla="*/ 928903 w 5608794"/>
                <a:gd name="connsiteY127" fmla="*/ 5366617 h 5481041"/>
                <a:gd name="connsiteX128" fmla="*/ 813404 w 5608794"/>
                <a:gd name="connsiteY128" fmla="*/ 5212615 h 5481041"/>
                <a:gd name="connsiteX129" fmla="*/ 755655 w 5608794"/>
                <a:gd name="connsiteY129" fmla="*/ 5212615 h 5481041"/>
                <a:gd name="connsiteX130" fmla="*/ 697906 w 5608794"/>
                <a:gd name="connsiteY130" fmla="*/ 5135616 h 5481041"/>
                <a:gd name="connsiteX131" fmla="*/ 678656 w 5608794"/>
                <a:gd name="connsiteY131" fmla="*/ 5077866 h 5481041"/>
                <a:gd name="connsiteX132" fmla="*/ 620907 w 5608794"/>
                <a:gd name="connsiteY132" fmla="*/ 5077866 h 5481041"/>
                <a:gd name="connsiteX133" fmla="*/ 563158 w 5608794"/>
                <a:gd name="connsiteY133" fmla="*/ 5020117 h 5481041"/>
                <a:gd name="connsiteX134" fmla="*/ 505409 w 5608794"/>
                <a:gd name="connsiteY134" fmla="*/ 5000868 h 5481041"/>
                <a:gd name="connsiteX135" fmla="*/ 428409 w 5608794"/>
                <a:gd name="connsiteY135" fmla="*/ 4885369 h 5481041"/>
                <a:gd name="connsiteX136" fmla="*/ 389909 w 5608794"/>
                <a:gd name="connsiteY136" fmla="*/ 4904619 h 5481041"/>
                <a:gd name="connsiteX137" fmla="*/ 351409 w 5608794"/>
                <a:gd name="connsiteY137" fmla="*/ 4789120 h 5481041"/>
                <a:gd name="connsiteX138" fmla="*/ 293660 w 5608794"/>
                <a:gd name="connsiteY138" fmla="*/ 4789120 h 5481041"/>
                <a:gd name="connsiteX139" fmla="*/ 158910 w 5608794"/>
                <a:gd name="connsiteY139" fmla="*/ 4712120 h 5481041"/>
                <a:gd name="connsiteX140" fmla="*/ 235910 w 5608794"/>
                <a:gd name="connsiteY140" fmla="*/ 4827619 h 5481041"/>
                <a:gd name="connsiteX141" fmla="*/ 293659 w 5608794"/>
                <a:gd name="connsiteY141" fmla="*/ 4866119 h 5481041"/>
                <a:gd name="connsiteX142" fmla="*/ 428409 w 5608794"/>
                <a:gd name="connsiteY142" fmla="*/ 5039371 h 5481041"/>
                <a:gd name="connsiteX143" fmla="*/ 486158 w 5608794"/>
                <a:gd name="connsiteY143" fmla="*/ 5077871 h 5481041"/>
                <a:gd name="connsiteX144" fmla="*/ 543907 w 5608794"/>
                <a:gd name="connsiteY144" fmla="*/ 5135621 h 5481041"/>
                <a:gd name="connsiteX145" fmla="*/ 601657 w 5608794"/>
                <a:gd name="connsiteY145" fmla="*/ 5135621 h 5481041"/>
                <a:gd name="connsiteX146" fmla="*/ 678656 w 5608794"/>
                <a:gd name="connsiteY146" fmla="*/ 5251119 h 5481041"/>
                <a:gd name="connsiteX147" fmla="*/ 774906 w 5608794"/>
                <a:gd name="connsiteY147" fmla="*/ 5289619 h 5481041"/>
                <a:gd name="connsiteX148" fmla="*/ 774906 w 5608794"/>
                <a:gd name="connsiteY148" fmla="*/ 5347368 h 5481041"/>
                <a:gd name="connsiteX149" fmla="*/ 851905 w 5608794"/>
                <a:gd name="connsiteY149" fmla="*/ 5347368 h 5481041"/>
                <a:gd name="connsiteX150" fmla="*/ 909655 w 5608794"/>
                <a:gd name="connsiteY150" fmla="*/ 5366618 h 5481041"/>
                <a:gd name="connsiteX151" fmla="*/ 101126 w 5608794"/>
                <a:gd name="connsiteY151" fmla="*/ 4654336 h 5481041"/>
                <a:gd name="connsiteX152" fmla="*/ 293617 w 5608794"/>
                <a:gd name="connsiteY152" fmla="*/ 4615833 h 5481041"/>
                <a:gd name="connsiteX153" fmla="*/ 909652 w 5608794"/>
                <a:gd name="connsiteY153" fmla="*/ 5251119 h 5481041"/>
                <a:gd name="connsiteX154" fmla="*/ 293617 w 5608794"/>
                <a:gd name="connsiteY154" fmla="*/ 4615833 h 5481041"/>
                <a:gd name="connsiteX155" fmla="*/ 813365 w 5608794"/>
                <a:gd name="connsiteY155" fmla="*/ 1227785 h 5481041"/>
                <a:gd name="connsiteX156" fmla="*/ 197331 w 5608794"/>
                <a:gd name="connsiteY156" fmla="*/ 1073784 h 5481041"/>
                <a:gd name="connsiteX157" fmla="*/ 81832 w 5608794"/>
                <a:gd name="connsiteY157" fmla="*/ 438498 h 5481041"/>
                <a:gd name="connsiteX158" fmla="*/ 178081 w 5608794"/>
                <a:gd name="connsiteY158" fmla="*/ 592499 h 5481041"/>
                <a:gd name="connsiteX159" fmla="*/ 235830 w 5608794"/>
                <a:gd name="connsiteY159" fmla="*/ 611748 h 5481041"/>
                <a:gd name="connsiteX160" fmla="*/ 293580 w 5608794"/>
                <a:gd name="connsiteY160" fmla="*/ 688748 h 5481041"/>
                <a:gd name="connsiteX161" fmla="*/ 293580 w 5608794"/>
                <a:gd name="connsiteY161" fmla="*/ 765748 h 5481041"/>
                <a:gd name="connsiteX162" fmla="*/ 351329 w 5608794"/>
                <a:gd name="connsiteY162" fmla="*/ 765748 h 5481041"/>
                <a:gd name="connsiteX163" fmla="*/ 409078 w 5608794"/>
                <a:gd name="connsiteY163" fmla="*/ 823497 h 5481041"/>
                <a:gd name="connsiteX164" fmla="*/ 447578 w 5608794"/>
                <a:gd name="connsiteY164" fmla="*/ 842746 h 5481041"/>
                <a:gd name="connsiteX165" fmla="*/ 524578 w 5608794"/>
                <a:gd name="connsiteY165" fmla="*/ 958245 h 5481041"/>
                <a:gd name="connsiteX166" fmla="*/ 563078 w 5608794"/>
                <a:gd name="connsiteY166" fmla="*/ 958245 h 5481041"/>
                <a:gd name="connsiteX167" fmla="*/ 582327 w 5608794"/>
                <a:gd name="connsiteY167" fmla="*/ 1073744 h 5481041"/>
                <a:gd name="connsiteX168" fmla="*/ 659327 w 5608794"/>
                <a:gd name="connsiteY168" fmla="*/ 1073744 h 5481041"/>
                <a:gd name="connsiteX169" fmla="*/ 774825 w 5608794"/>
                <a:gd name="connsiteY169" fmla="*/ 1169993 h 5481041"/>
                <a:gd name="connsiteX170" fmla="*/ 717076 w 5608794"/>
                <a:gd name="connsiteY170" fmla="*/ 1054494 h 5481041"/>
                <a:gd name="connsiteX171" fmla="*/ 659327 w 5608794"/>
                <a:gd name="connsiteY171" fmla="*/ 1015994 h 5481041"/>
                <a:gd name="connsiteX172" fmla="*/ 543828 w 5608794"/>
                <a:gd name="connsiteY172" fmla="*/ 823500 h 5481041"/>
                <a:gd name="connsiteX173" fmla="*/ 486079 w 5608794"/>
                <a:gd name="connsiteY173" fmla="*/ 765751 h 5481041"/>
                <a:gd name="connsiteX174" fmla="*/ 447579 w 5608794"/>
                <a:gd name="connsiteY174" fmla="*/ 708002 h 5481041"/>
                <a:gd name="connsiteX175" fmla="*/ 389830 w 5608794"/>
                <a:gd name="connsiteY175" fmla="*/ 688752 h 5481041"/>
                <a:gd name="connsiteX176" fmla="*/ 332081 w 5608794"/>
                <a:gd name="connsiteY176" fmla="*/ 592503 h 5481041"/>
                <a:gd name="connsiteX177" fmla="*/ 216582 w 5608794"/>
                <a:gd name="connsiteY177" fmla="*/ 534754 h 5481041"/>
                <a:gd name="connsiteX178" fmla="*/ 235831 w 5608794"/>
                <a:gd name="connsiteY178" fmla="*/ 477004 h 5481041"/>
                <a:gd name="connsiteX179" fmla="*/ 139582 w 5608794"/>
                <a:gd name="connsiteY179" fmla="*/ 477004 h 5481041"/>
                <a:gd name="connsiteX180" fmla="*/ 101083 w 5608794"/>
                <a:gd name="connsiteY180" fmla="*/ 438505 h 5481041"/>
                <a:gd name="connsiteX181" fmla="*/ 813364 w 5608794"/>
                <a:gd name="connsiteY181" fmla="*/ 1227782 h 5481041"/>
                <a:gd name="connsiteX182" fmla="*/ 640113 w 5608794"/>
                <a:gd name="connsiteY182" fmla="*/ 1266285 h 5481041"/>
                <a:gd name="connsiteX183" fmla="*/ 81832 w 5608794"/>
                <a:gd name="connsiteY183" fmla="*/ 554003 h 5481041"/>
                <a:gd name="connsiteX184" fmla="*/ 640113 w 5608794"/>
                <a:gd name="connsiteY184" fmla="*/ 1266285 h 5481041"/>
                <a:gd name="connsiteX185" fmla="*/ 5375758 w 5608794"/>
                <a:gd name="connsiteY185" fmla="*/ 5116366 h 5481041"/>
                <a:gd name="connsiteX186" fmla="*/ 4971508 w 5608794"/>
                <a:gd name="connsiteY186" fmla="*/ 4731368 h 5481041"/>
                <a:gd name="connsiteX187" fmla="*/ 4451760 w 5608794"/>
                <a:gd name="connsiteY187" fmla="*/ 4943113 h 5481041"/>
                <a:gd name="connsiteX188" fmla="*/ 4605761 w 5608794"/>
                <a:gd name="connsiteY188" fmla="*/ 4943113 h 5481041"/>
                <a:gd name="connsiteX189" fmla="*/ 4644261 w 5608794"/>
                <a:gd name="connsiteY189" fmla="*/ 4962363 h 5481041"/>
                <a:gd name="connsiteX190" fmla="*/ 4740510 w 5608794"/>
                <a:gd name="connsiteY190" fmla="*/ 4981612 h 5481041"/>
                <a:gd name="connsiteX191" fmla="*/ 4779010 w 5608794"/>
                <a:gd name="connsiteY191" fmla="*/ 4943113 h 5481041"/>
                <a:gd name="connsiteX192" fmla="*/ 4817510 w 5608794"/>
                <a:gd name="connsiteY192" fmla="*/ 5000862 h 5481041"/>
                <a:gd name="connsiteX193" fmla="*/ 4875259 w 5608794"/>
                <a:gd name="connsiteY193" fmla="*/ 5000862 h 5481041"/>
                <a:gd name="connsiteX194" fmla="*/ 4933008 w 5608794"/>
                <a:gd name="connsiteY194" fmla="*/ 5020111 h 5481041"/>
                <a:gd name="connsiteX195" fmla="*/ 5048507 w 5608794"/>
                <a:gd name="connsiteY195" fmla="*/ 5020111 h 5481041"/>
                <a:gd name="connsiteX196" fmla="*/ 5067756 w 5608794"/>
                <a:gd name="connsiteY196" fmla="*/ 5058611 h 5481041"/>
                <a:gd name="connsiteX197" fmla="*/ 5164005 w 5608794"/>
                <a:gd name="connsiteY197" fmla="*/ 5020111 h 5481041"/>
                <a:gd name="connsiteX198" fmla="*/ 5183254 w 5608794"/>
                <a:gd name="connsiteY198" fmla="*/ 5058611 h 5481041"/>
                <a:gd name="connsiteX199" fmla="*/ 5318005 w 5608794"/>
                <a:gd name="connsiteY199" fmla="*/ 5116360 h 5481041"/>
                <a:gd name="connsiteX200" fmla="*/ 5202506 w 5608794"/>
                <a:gd name="connsiteY200" fmla="*/ 5116360 h 5481041"/>
                <a:gd name="connsiteX201" fmla="*/ 5144756 w 5608794"/>
                <a:gd name="connsiteY201" fmla="*/ 5097111 h 5481041"/>
                <a:gd name="connsiteX202" fmla="*/ 4952263 w 5608794"/>
                <a:gd name="connsiteY202" fmla="*/ 5116360 h 5481041"/>
                <a:gd name="connsiteX203" fmla="*/ 4894513 w 5608794"/>
                <a:gd name="connsiteY203" fmla="*/ 5077860 h 5481041"/>
                <a:gd name="connsiteX204" fmla="*/ 4817514 w 5608794"/>
                <a:gd name="connsiteY204" fmla="*/ 5077860 h 5481041"/>
                <a:gd name="connsiteX205" fmla="*/ 4779014 w 5608794"/>
                <a:gd name="connsiteY205" fmla="*/ 5039361 h 5481041"/>
                <a:gd name="connsiteX206" fmla="*/ 4682765 w 5608794"/>
                <a:gd name="connsiteY206" fmla="*/ 5058610 h 5481041"/>
                <a:gd name="connsiteX207" fmla="*/ 4586515 w 5608794"/>
                <a:gd name="connsiteY207" fmla="*/ 5000861 h 5481041"/>
                <a:gd name="connsiteX208" fmla="*/ 4548016 w 5608794"/>
                <a:gd name="connsiteY208" fmla="*/ 5039361 h 5481041"/>
                <a:gd name="connsiteX209" fmla="*/ 4509516 w 5608794"/>
                <a:gd name="connsiteY209" fmla="*/ 4981611 h 5481041"/>
                <a:gd name="connsiteX210" fmla="*/ 4451766 w 5608794"/>
                <a:gd name="connsiteY210" fmla="*/ 4962362 h 5481041"/>
                <a:gd name="connsiteX211" fmla="*/ 5375794 w 5608794"/>
                <a:gd name="connsiteY211" fmla="*/ 5116363 h 5481041"/>
                <a:gd name="connsiteX212" fmla="*/ 5318008 w 5608794"/>
                <a:gd name="connsiteY212" fmla="*/ 4962365 h 5481041"/>
                <a:gd name="connsiteX213" fmla="*/ 4528731 w 5608794"/>
                <a:gd name="connsiteY213" fmla="*/ 4885365 h 5481041"/>
                <a:gd name="connsiteX214" fmla="*/ 5318008 w 5608794"/>
                <a:gd name="connsiteY214" fmla="*/ 4962365 h 5481041"/>
                <a:gd name="connsiteX215" fmla="*/ 5606760 w 5608794"/>
                <a:gd name="connsiteY215" fmla="*/ 784961 h 5481041"/>
                <a:gd name="connsiteX216" fmla="*/ 5183259 w 5608794"/>
                <a:gd name="connsiteY216" fmla="*/ 322967 h 5481041"/>
                <a:gd name="connsiteX217" fmla="*/ 4567224 w 5608794"/>
                <a:gd name="connsiteY217" fmla="*/ 515461 h 5481041"/>
                <a:gd name="connsiteX218" fmla="*/ 4740477 w 5608794"/>
                <a:gd name="connsiteY218" fmla="*/ 515461 h 5481041"/>
                <a:gd name="connsiteX219" fmla="*/ 4778976 w 5608794"/>
                <a:gd name="connsiteY219" fmla="*/ 553961 h 5481041"/>
                <a:gd name="connsiteX220" fmla="*/ 4894475 w 5608794"/>
                <a:gd name="connsiteY220" fmla="*/ 573210 h 5481041"/>
                <a:gd name="connsiteX221" fmla="*/ 4952224 w 5608794"/>
                <a:gd name="connsiteY221" fmla="*/ 553961 h 5481041"/>
                <a:gd name="connsiteX222" fmla="*/ 4990724 w 5608794"/>
                <a:gd name="connsiteY222" fmla="*/ 611710 h 5481041"/>
                <a:gd name="connsiteX223" fmla="*/ 5048473 w 5608794"/>
                <a:gd name="connsiteY223" fmla="*/ 611710 h 5481041"/>
                <a:gd name="connsiteX224" fmla="*/ 5106223 w 5608794"/>
                <a:gd name="connsiteY224" fmla="*/ 650210 h 5481041"/>
                <a:gd name="connsiteX225" fmla="*/ 5240972 w 5608794"/>
                <a:gd name="connsiteY225" fmla="*/ 650210 h 5481041"/>
                <a:gd name="connsiteX226" fmla="*/ 5260222 w 5608794"/>
                <a:gd name="connsiteY226" fmla="*/ 688710 h 5481041"/>
                <a:gd name="connsiteX227" fmla="*/ 5356471 w 5608794"/>
                <a:gd name="connsiteY227" fmla="*/ 650210 h 5481041"/>
                <a:gd name="connsiteX228" fmla="*/ 5394971 w 5608794"/>
                <a:gd name="connsiteY228" fmla="*/ 707959 h 5481041"/>
                <a:gd name="connsiteX229" fmla="*/ 5548972 w 5608794"/>
                <a:gd name="connsiteY229" fmla="*/ 784959 h 5481041"/>
                <a:gd name="connsiteX230" fmla="*/ 5394971 w 5608794"/>
                <a:gd name="connsiteY230" fmla="*/ 784959 h 5481041"/>
                <a:gd name="connsiteX231" fmla="*/ 5337222 w 5608794"/>
                <a:gd name="connsiteY231" fmla="*/ 746459 h 5481041"/>
                <a:gd name="connsiteX232" fmla="*/ 5106224 w 5608794"/>
                <a:gd name="connsiteY232" fmla="*/ 746459 h 5481041"/>
                <a:gd name="connsiteX233" fmla="*/ 5048475 w 5608794"/>
                <a:gd name="connsiteY233" fmla="*/ 707959 h 5481041"/>
                <a:gd name="connsiteX234" fmla="*/ 4971475 w 5608794"/>
                <a:gd name="connsiteY234" fmla="*/ 707959 h 5481041"/>
                <a:gd name="connsiteX235" fmla="*/ 4932976 w 5608794"/>
                <a:gd name="connsiteY235" fmla="*/ 650210 h 5481041"/>
                <a:gd name="connsiteX236" fmla="*/ 4817477 w 5608794"/>
                <a:gd name="connsiteY236" fmla="*/ 650210 h 5481041"/>
                <a:gd name="connsiteX237" fmla="*/ 4721228 w 5608794"/>
                <a:gd name="connsiteY237" fmla="*/ 592461 h 5481041"/>
                <a:gd name="connsiteX238" fmla="*/ 4663479 w 5608794"/>
                <a:gd name="connsiteY238" fmla="*/ 630961 h 5481041"/>
                <a:gd name="connsiteX239" fmla="*/ 4624979 w 5608794"/>
                <a:gd name="connsiteY239" fmla="*/ 553961 h 5481041"/>
                <a:gd name="connsiteX240" fmla="*/ 4567230 w 5608794"/>
                <a:gd name="connsiteY240" fmla="*/ 534712 h 5481041"/>
                <a:gd name="connsiteX241" fmla="*/ 5606804 w 5608794"/>
                <a:gd name="connsiteY241" fmla="*/ 784960 h 5481041"/>
                <a:gd name="connsiteX242" fmla="*/ 5549011 w 5608794"/>
                <a:gd name="connsiteY242" fmla="*/ 611708 h 5481041"/>
                <a:gd name="connsiteX243" fmla="*/ 4663476 w 5608794"/>
                <a:gd name="connsiteY243" fmla="*/ 457707 h 5481041"/>
                <a:gd name="connsiteX244" fmla="*/ 5549011 w 5608794"/>
                <a:gd name="connsiteY244" fmla="*/ 611708 h 5481041"/>
                <a:gd name="connsiteX245" fmla="*/ 3392953 w 5608794"/>
                <a:gd name="connsiteY245" fmla="*/ 130463 h 5481041"/>
                <a:gd name="connsiteX246" fmla="*/ 2776918 w 5608794"/>
                <a:gd name="connsiteY246" fmla="*/ 91963 h 5481041"/>
                <a:gd name="connsiteX247" fmla="*/ 2468916 w 5608794"/>
                <a:gd name="connsiteY247" fmla="*/ 669495 h 5481041"/>
                <a:gd name="connsiteX248" fmla="*/ 2603666 w 5608794"/>
                <a:gd name="connsiteY248" fmla="*/ 534745 h 5481041"/>
                <a:gd name="connsiteX249" fmla="*/ 2661415 w 5608794"/>
                <a:gd name="connsiteY249" fmla="*/ 553994 h 5481041"/>
                <a:gd name="connsiteX250" fmla="*/ 2738415 w 5608794"/>
                <a:gd name="connsiteY250" fmla="*/ 476995 h 5481041"/>
                <a:gd name="connsiteX251" fmla="*/ 2757664 w 5608794"/>
                <a:gd name="connsiteY251" fmla="*/ 419245 h 5481041"/>
                <a:gd name="connsiteX252" fmla="*/ 2834664 w 5608794"/>
                <a:gd name="connsiteY252" fmla="*/ 438495 h 5481041"/>
                <a:gd name="connsiteX253" fmla="*/ 2892413 w 5608794"/>
                <a:gd name="connsiteY253" fmla="*/ 399995 h 5481041"/>
                <a:gd name="connsiteX254" fmla="*/ 2950162 w 5608794"/>
                <a:gd name="connsiteY254" fmla="*/ 380746 h 5481041"/>
                <a:gd name="connsiteX255" fmla="*/ 3046412 w 5608794"/>
                <a:gd name="connsiteY255" fmla="*/ 303746 h 5481041"/>
                <a:gd name="connsiteX256" fmla="*/ 3084911 w 5608794"/>
                <a:gd name="connsiteY256" fmla="*/ 303746 h 5481041"/>
                <a:gd name="connsiteX257" fmla="*/ 3142660 w 5608794"/>
                <a:gd name="connsiteY257" fmla="*/ 207497 h 5481041"/>
                <a:gd name="connsiteX258" fmla="*/ 3200410 w 5608794"/>
                <a:gd name="connsiteY258" fmla="*/ 226746 h 5481041"/>
                <a:gd name="connsiteX259" fmla="*/ 3354411 w 5608794"/>
                <a:gd name="connsiteY259" fmla="*/ 168997 h 5481041"/>
                <a:gd name="connsiteX260" fmla="*/ 3258162 w 5608794"/>
                <a:gd name="connsiteY260" fmla="*/ 265246 h 5481041"/>
                <a:gd name="connsiteX261" fmla="*/ 3200413 w 5608794"/>
                <a:gd name="connsiteY261" fmla="*/ 284495 h 5481041"/>
                <a:gd name="connsiteX262" fmla="*/ 3027160 w 5608794"/>
                <a:gd name="connsiteY262" fmla="*/ 438497 h 5481041"/>
                <a:gd name="connsiteX263" fmla="*/ 2969411 w 5608794"/>
                <a:gd name="connsiteY263" fmla="*/ 457746 h 5481041"/>
                <a:gd name="connsiteX264" fmla="*/ 2892411 w 5608794"/>
                <a:gd name="connsiteY264" fmla="*/ 515495 h 5481041"/>
                <a:gd name="connsiteX265" fmla="*/ 2834662 w 5608794"/>
                <a:gd name="connsiteY265" fmla="*/ 515495 h 5481041"/>
                <a:gd name="connsiteX266" fmla="*/ 2738413 w 5608794"/>
                <a:gd name="connsiteY266" fmla="*/ 592495 h 5481041"/>
                <a:gd name="connsiteX267" fmla="*/ 2622914 w 5608794"/>
                <a:gd name="connsiteY267" fmla="*/ 611745 h 5481041"/>
                <a:gd name="connsiteX268" fmla="*/ 2622914 w 5608794"/>
                <a:gd name="connsiteY268" fmla="*/ 669494 h 5481041"/>
                <a:gd name="connsiteX269" fmla="*/ 2545915 w 5608794"/>
                <a:gd name="connsiteY269" fmla="*/ 650244 h 5481041"/>
                <a:gd name="connsiteX270" fmla="*/ 2488165 w 5608794"/>
                <a:gd name="connsiteY270" fmla="*/ 688744 h 5481041"/>
                <a:gd name="connsiteX271" fmla="*/ 3392951 w 5608794"/>
                <a:gd name="connsiteY271" fmla="*/ 130464 h 5481041"/>
                <a:gd name="connsiteX272" fmla="*/ 3238952 w 5608794"/>
                <a:gd name="connsiteY272" fmla="*/ 34214 h 5481041"/>
                <a:gd name="connsiteX273" fmla="*/ 2507419 w 5608794"/>
                <a:gd name="connsiteY273" fmla="*/ 553962 h 5481041"/>
                <a:gd name="connsiteX274" fmla="*/ 3238952 w 5608794"/>
                <a:gd name="connsiteY274" fmla="*/ 34214 h 5481041"/>
                <a:gd name="connsiteX275" fmla="*/ 4240024 w 5608794"/>
                <a:gd name="connsiteY275" fmla="*/ 3268349 h 5481041"/>
                <a:gd name="connsiteX276" fmla="*/ 4240024 w 5608794"/>
                <a:gd name="connsiteY276" fmla="*/ 3191349 h 5481041"/>
                <a:gd name="connsiteX277" fmla="*/ 4259273 w 5608794"/>
                <a:gd name="connsiteY277" fmla="*/ 3191349 h 5481041"/>
                <a:gd name="connsiteX278" fmla="*/ 4297773 w 5608794"/>
                <a:gd name="connsiteY278" fmla="*/ 3229849 h 5481041"/>
                <a:gd name="connsiteX279" fmla="*/ 4394022 w 5608794"/>
                <a:gd name="connsiteY279" fmla="*/ 3229849 h 5481041"/>
                <a:gd name="connsiteX280" fmla="*/ 4432522 w 5608794"/>
                <a:gd name="connsiteY280" fmla="*/ 3210599 h 5481041"/>
                <a:gd name="connsiteX281" fmla="*/ 4471022 w 5608794"/>
                <a:gd name="connsiteY281" fmla="*/ 3249099 h 5481041"/>
                <a:gd name="connsiteX282" fmla="*/ 4528771 w 5608794"/>
                <a:gd name="connsiteY282" fmla="*/ 3268349 h 5481041"/>
                <a:gd name="connsiteX283" fmla="*/ 4586520 w 5608794"/>
                <a:gd name="connsiteY283" fmla="*/ 3287598 h 5481041"/>
                <a:gd name="connsiteX284" fmla="*/ 4702019 w 5608794"/>
                <a:gd name="connsiteY284" fmla="*/ 3287598 h 5481041"/>
                <a:gd name="connsiteX285" fmla="*/ 4721269 w 5608794"/>
                <a:gd name="connsiteY285" fmla="*/ 3326098 h 5481041"/>
                <a:gd name="connsiteX286" fmla="*/ 4817517 w 5608794"/>
                <a:gd name="connsiteY286" fmla="*/ 3268349 h 5481041"/>
                <a:gd name="connsiteX287" fmla="*/ 4856017 w 5608794"/>
                <a:gd name="connsiteY287" fmla="*/ 3326098 h 5481041"/>
                <a:gd name="connsiteX288" fmla="*/ 4990767 w 5608794"/>
                <a:gd name="connsiteY288" fmla="*/ 3364598 h 5481041"/>
                <a:gd name="connsiteX289" fmla="*/ 4856017 w 5608794"/>
                <a:gd name="connsiteY289" fmla="*/ 3383847 h 5481041"/>
                <a:gd name="connsiteX290" fmla="*/ 4798268 w 5608794"/>
                <a:gd name="connsiteY290" fmla="*/ 3364598 h 5481041"/>
                <a:gd name="connsiteX291" fmla="*/ 4605774 w 5608794"/>
                <a:gd name="connsiteY291" fmla="*/ 3364598 h 5481041"/>
                <a:gd name="connsiteX292" fmla="*/ 4548025 w 5608794"/>
                <a:gd name="connsiteY292" fmla="*/ 3345348 h 5481041"/>
                <a:gd name="connsiteX293" fmla="*/ 4471025 w 5608794"/>
                <a:gd name="connsiteY293" fmla="*/ 3345348 h 5481041"/>
                <a:gd name="connsiteX294" fmla="*/ 4432525 w 5608794"/>
                <a:gd name="connsiteY294" fmla="*/ 3306848 h 5481041"/>
                <a:gd name="connsiteX295" fmla="*/ 4317026 w 5608794"/>
                <a:gd name="connsiteY295" fmla="*/ 3306848 h 5481041"/>
                <a:gd name="connsiteX296" fmla="*/ 4240027 w 5608794"/>
                <a:gd name="connsiteY296" fmla="*/ 3268349 h 5481041"/>
                <a:gd name="connsiteX297" fmla="*/ 4240024 w 5608794"/>
                <a:gd name="connsiteY297" fmla="*/ 3095096 h 5481041"/>
                <a:gd name="connsiteX298" fmla="*/ 4240024 w 5608794"/>
                <a:gd name="connsiteY298" fmla="*/ 3075847 h 5481041"/>
                <a:gd name="connsiteX299" fmla="*/ 4971557 w 5608794"/>
                <a:gd name="connsiteY299" fmla="*/ 3229848 h 5481041"/>
                <a:gd name="connsiteX300" fmla="*/ 4240024 w 5608794"/>
                <a:gd name="connsiteY300" fmla="*/ 3095098 h 5481041"/>
                <a:gd name="connsiteX301" fmla="*/ 3181247 w 5608794"/>
                <a:gd name="connsiteY301" fmla="*/ 1612788 h 5481041"/>
                <a:gd name="connsiteX302" fmla="*/ 3296745 w 5608794"/>
                <a:gd name="connsiteY302" fmla="*/ 1497290 h 5481041"/>
                <a:gd name="connsiteX303" fmla="*/ 3354494 w 5608794"/>
                <a:gd name="connsiteY303" fmla="*/ 1497290 h 5481041"/>
                <a:gd name="connsiteX304" fmla="*/ 3450743 w 5608794"/>
                <a:gd name="connsiteY304" fmla="*/ 1439540 h 5481041"/>
                <a:gd name="connsiteX305" fmla="*/ 3469993 w 5608794"/>
                <a:gd name="connsiteY305" fmla="*/ 1381791 h 5481041"/>
                <a:gd name="connsiteX306" fmla="*/ 3527742 w 5608794"/>
                <a:gd name="connsiteY306" fmla="*/ 1401041 h 5481041"/>
                <a:gd name="connsiteX307" fmla="*/ 3585491 w 5608794"/>
                <a:gd name="connsiteY307" fmla="*/ 1362541 h 5481041"/>
                <a:gd name="connsiteX308" fmla="*/ 3643241 w 5608794"/>
                <a:gd name="connsiteY308" fmla="*/ 1343291 h 5481041"/>
                <a:gd name="connsiteX309" fmla="*/ 3739490 w 5608794"/>
                <a:gd name="connsiteY309" fmla="*/ 1247042 h 5481041"/>
                <a:gd name="connsiteX310" fmla="*/ 3797239 w 5608794"/>
                <a:gd name="connsiteY310" fmla="*/ 1266292 h 5481041"/>
                <a:gd name="connsiteX311" fmla="*/ 3835739 w 5608794"/>
                <a:gd name="connsiteY311" fmla="*/ 1150793 h 5481041"/>
                <a:gd name="connsiteX312" fmla="*/ 3893488 w 5608794"/>
                <a:gd name="connsiteY312" fmla="*/ 1170043 h 5481041"/>
                <a:gd name="connsiteX313" fmla="*/ 4047489 w 5608794"/>
                <a:gd name="connsiteY313" fmla="*/ 1131543 h 5481041"/>
                <a:gd name="connsiteX314" fmla="*/ 3951240 w 5608794"/>
                <a:gd name="connsiteY314" fmla="*/ 1227792 h 5481041"/>
                <a:gd name="connsiteX315" fmla="*/ 3893491 w 5608794"/>
                <a:gd name="connsiteY315" fmla="*/ 1247041 h 5481041"/>
                <a:gd name="connsiteX316" fmla="*/ 3720238 w 5608794"/>
                <a:gd name="connsiteY316" fmla="*/ 1401043 h 5481041"/>
                <a:gd name="connsiteX317" fmla="*/ 3662489 w 5608794"/>
                <a:gd name="connsiteY317" fmla="*/ 1420292 h 5481041"/>
                <a:gd name="connsiteX318" fmla="*/ 3585489 w 5608794"/>
                <a:gd name="connsiteY318" fmla="*/ 1458792 h 5481041"/>
                <a:gd name="connsiteX319" fmla="*/ 3527740 w 5608794"/>
                <a:gd name="connsiteY319" fmla="*/ 1458792 h 5481041"/>
                <a:gd name="connsiteX320" fmla="*/ 3450740 w 5608794"/>
                <a:gd name="connsiteY320" fmla="*/ 1555041 h 5481041"/>
                <a:gd name="connsiteX321" fmla="*/ 3335242 w 5608794"/>
                <a:gd name="connsiteY321" fmla="*/ 1574290 h 5481041"/>
                <a:gd name="connsiteX322" fmla="*/ 3315993 w 5608794"/>
                <a:gd name="connsiteY322" fmla="*/ 1632040 h 5481041"/>
                <a:gd name="connsiteX323" fmla="*/ 3238993 w 5608794"/>
                <a:gd name="connsiteY323" fmla="*/ 1612790 h 5481041"/>
                <a:gd name="connsiteX324" fmla="*/ 3181244 w 5608794"/>
                <a:gd name="connsiteY324" fmla="*/ 1632040 h 5481041"/>
                <a:gd name="connsiteX325" fmla="*/ 3469995 w 5608794"/>
                <a:gd name="connsiteY325" fmla="*/ 1805292 h 5481041"/>
                <a:gd name="connsiteX326" fmla="*/ 3315994 w 5608794"/>
                <a:gd name="connsiteY326" fmla="*/ 2094043 h 5481041"/>
                <a:gd name="connsiteX327" fmla="*/ 3412242 w 5608794"/>
                <a:gd name="connsiteY327" fmla="*/ 2286538 h 5481041"/>
                <a:gd name="connsiteX328" fmla="*/ 3296744 w 5608794"/>
                <a:gd name="connsiteY328" fmla="*/ 2363537 h 5481041"/>
                <a:gd name="connsiteX329" fmla="*/ 3238995 w 5608794"/>
                <a:gd name="connsiteY329" fmla="*/ 2190285 h 5481041"/>
                <a:gd name="connsiteX330" fmla="*/ 2988746 w 5608794"/>
                <a:gd name="connsiteY330" fmla="*/ 2074786 h 5481041"/>
                <a:gd name="connsiteX331" fmla="*/ 3181241 w 5608794"/>
                <a:gd name="connsiteY331" fmla="*/ 1612792 h 5481041"/>
                <a:gd name="connsiteX332" fmla="*/ 2584463 w 5608794"/>
                <a:gd name="connsiteY332" fmla="*/ 2151788 h 5481041"/>
                <a:gd name="connsiteX333" fmla="*/ 2584463 w 5608794"/>
                <a:gd name="connsiteY333" fmla="*/ 2132538 h 5481041"/>
                <a:gd name="connsiteX334" fmla="*/ 2565214 w 5608794"/>
                <a:gd name="connsiteY334" fmla="*/ 2036289 h 5481041"/>
                <a:gd name="connsiteX335" fmla="*/ 2622963 w 5608794"/>
                <a:gd name="connsiteY335" fmla="*/ 1997790 h 5481041"/>
                <a:gd name="connsiteX336" fmla="*/ 2642213 w 5608794"/>
                <a:gd name="connsiteY336" fmla="*/ 1901540 h 5481041"/>
                <a:gd name="connsiteX337" fmla="*/ 2642213 w 5608794"/>
                <a:gd name="connsiteY337" fmla="*/ 1843791 h 5481041"/>
                <a:gd name="connsiteX338" fmla="*/ 2699962 w 5608794"/>
                <a:gd name="connsiteY338" fmla="*/ 1805291 h 5481041"/>
                <a:gd name="connsiteX339" fmla="*/ 2719211 w 5608794"/>
                <a:gd name="connsiteY339" fmla="*/ 1747542 h 5481041"/>
                <a:gd name="connsiteX340" fmla="*/ 2757711 w 5608794"/>
                <a:gd name="connsiteY340" fmla="*/ 1709042 h 5481041"/>
                <a:gd name="connsiteX341" fmla="*/ 2796211 w 5608794"/>
                <a:gd name="connsiteY341" fmla="*/ 1574292 h 5481041"/>
                <a:gd name="connsiteX342" fmla="*/ 2834711 w 5608794"/>
                <a:gd name="connsiteY342" fmla="*/ 1555043 h 5481041"/>
                <a:gd name="connsiteX343" fmla="*/ 2815461 w 5608794"/>
                <a:gd name="connsiteY343" fmla="*/ 1439544 h 5481041"/>
                <a:gd name="connsiteX344" fmla="*/ 2873211 w 5608794"/>
                <a:gd name="connsiteY344" fmla="*/ 1420295 h 5481041"/>
                <a:gd name="connsiteX345" fmla="*/ 2969460 w 5608794"/>
                <a:gd name="connsiteY345" fmla="*/ 1285545 h 5481041"/>
                <a:gd name="connsiteX346" fmla="*/ 2930960 w 5608794"/>
                <a:gd name="connsiteY346" fmla="*/ 1439546 h 5481041"/>
                <a:gd name="connsiteX347" fmla="*/ 2911710 w 5608794"/>
                <a:gd name="connsiteY347" fmla="*/ 1478046 h 5481041"/>
                <a:gd name="connsiteX348" fmla="*/ 2853961 w 5608794"/>
                <a:gd name="connsiteY348" fmla="*/ 1709043 h 5481041"/>
                <a:gd name="connsiteX349" fmla="*/ 2815461 w 5608794"/>
                <a:gd name="connsiteY349" fmla="*/ 1766792 h 5481041"/>
                <a:gd name="connsiteX350" fmla="*/ 2796212 w 5608794"/>
                <a:gd name="connsiteY350" fmla="*/ 1843792 h 5481041"/>
                <a:gd name="connsiteX351" fmla="*/ 2738463 w 5608794"/>
                <a:gd name="connsiteY351" fmla="*/ 1863042 h 5481041"/>
                <a:gd name="connsiteX352" fmla="*/ 2719213 w 5608794"/>
                <a:gd name="connsiteY352" fmla="*/ 1997791 h 5481041"/>
                <a:gd name="connsiteX353" fmla="*/ 2642214 w 5608794"/>
                <a:gd name="connsiteY353" fmla="*/ 2074791 h 5481041"/>
                <a:gd name="connsiteX354" fmla="*/ 2661463 w 5608794"/>
                <a:gd name="connsiteY354" fmla="*/ 2132541 h 5481041"/>
                <a:gd name="connsiteX355" fmla="*/ 2584463 w 5608794"/>
                <a:gd name="connsiteY355" fmla="*/ 2151790 h 5481041"/>
                <a:gd name="connsiteX356" fmla="*/ 2430462 w 5608794"/>
                <a:gd name="connsiteY356" fmla="*/ 1978535 h 5481041"/>
                <a:gd name="connsiteX357" fmla="*/ 2411213 w 5608794"/>
                <a:gd name="connsiteY357" fmla="*/ 1959286 h 5481041"/>
                <a:gd name="connsiteX358" fmla="*/ 2411213 w 5608794"/>
                <a:gd name="connsiteY358" fmla="*/ 1747540 h 5481041"/>
                <a:gd name="connsiteX359" fmla="*/ 2488212 w 5608794"/>
                <a:gd name="connsiteY359" fmla="*/ 1593539 h 5481041"/>
                <a:gd name="connsiteX360" fmla="*/ 2488212 w 5608794"/>
                <a:gd name="connsiteY360" fmla="*/ 1574289 h 5481041"/>
                <a:gd name="connsiteX361" fmla="*/ 2796215 w 5608794"/>
                <a:gd name="connsiteY361" fmla="*/ 1266287 h 5481041"/>
                <a:gd name="connsiteX362" fmla="*/ 2430468 w 5608794"/>
                <a:gd name="connsiteY362" fmla="*/ 1978569 h 5481041"/>
                <a:gd name="connsiteX363" fmla="*/ 2372713 w 5608794"/>
                <a:gd name="connsiteY363" fmla="*/ 1940035 h 5481041"/>
                <a:gd name="connsiteX364" fmla="*/ 1987715 w 5608794"/>
                <a:gd name="connsiteY364" fmla="*/ 1920786 h 5481041"/>
                <a:gd name="connsiteX365" fmla="*/ 1737466 w 5608794"/>
                <a:gd name="connsiteY365" fmla="*/ 2017035 h 5481041"/>
                <a:gd name="connsiteX366" fmla="*/ 1698966 w 5608794"/>
                <a:gd name="connsiteY366" fmla="*/ 1805289 h 5481041"/>
                <a:gd name="connsiteX367" fmla="*/ 2372745 w 5608794"/>
                <a:gd name="connsiteY367" fmla="*/ 1786040 h 5481041"/>
                <a:gd name="connsiteX368" fmla="*/ 2372745 w 5608794"/>
                <a:gd name="connsiteY368" fmla="*/ 1940041 h 5481041"/>
                <a:gd name="connsiteX369" fmla="*/ 2372713 w 5608794"/>
                <a:gd name="connsiteY369" fmla="*/ 1978535 h 5481041"/>
                <a:gd name="connsiteX370" fmla="*/ 2391962 w 5608794"/>
                <a:gd name="connsiteY370" fmla="*/ 1997785 h 5481041"/>
                <a:gd name="connsiteX371" fmla="*/ 1698932 w 5608794"/>
                <a:gd name="connsiteY371" fmla="*/ 2113283 h 5481041"/>
                <a:gd name="connsiteX372" fmla="*/ 1718181 w 5608794"/>
                <a:gd name="connsiteY372" fmla="*/ 2074783 h 5481041"/>
                <a:gd name="connsiteX373" fmla="*/ 2372719 w 5608794"/>
                <a:gd name="connsiteY373" fmla="*/ 1978534 h 5481041"/>
                <a:gd name="connsiteX374" fmla="*/ 2603710 w 5608794"/>
                <a:gd name="connsiteY374" fmla="*/ 2228784 h 5481041"/>
                <a:gd name="connsiteX375" fmla="*/ 2622959 w 5608794"/>
                <a:gd name="connsiteY375" fmla="*/ 2228784 h 5481041"/>
                <a:gd name="connsiteX376" fmla="*/ 2603710 w 5608794"/>
                <a:gd name="connsiteY376" fmla="*/ 2248033 h 5481041"/>
                <a:gd name="connsiteX377" fmla="*/ 2930954 w 5608794"/>
                <a:gd name="connsiteY377" fmla="*/ 2132535 h 5481041"/>
                <a:gd name="connsiteX378" fmla="*/ 2950204 w 5608794"/>
                <a:gd name="connsiteY378" fmla="*/ 2113285 h 5481041"/>
                <a:gd name="connsiteX379" fmla="*/ 3065702 w 5608794"/>
                <a:gd name="connsiteY379" fmla="*/ 2113285 h 5481041"/>
                <a:gd name="connsiteX380" fmla="*/ 2930952 w 5608794"/>
                <a:gd name="connsiteY380" fmla="*/ 2132535 h 5481041"/>
                <a:gd name="connsiteX381" fmla="*/ 2430457 w 5608794"/>
                <a:gd name="connsiteY381" fmla="*/ 1997785 h 5481041"/>
                <a:gd name="connsiteX382" fmla="*/ 2430457 w 5608794"/>
                <a:gd name="connsiteY382" fmla="*/ 2017034 h 5481041"/>
                <a:gd name="connsiteX383" fmla="*/ 2449707 w 5608794"/>
                <a:gd name="connsiteY383" fmla="*/ 2017034 h 5481041"/>
                <a:gd name="connsiteX384" fmla="*/ 2276456 w 5608794"/>
                <a:gd name="connsiteY384" fmla="*/ 2594568 h 5481041"/>
                <a:gd name="connsiteX385" fmla="*/ 2314956 w 5608794"/>
                <a:gd name="connsiteY385" fmla="*/ 2729318 h 5481041"/>
                <a:gd name="connsiteX386" fmla="*/ 2430454 w 5608794"/>
                <a:gd name="connsiteY386" fmla="*/ 2613819 h 5481041"/>
                <a:gd name="connsiteX387" fmla="*/ 2488203 w 5608794"/>
                <a:gd name="connsiteY387" fmla="*/ 2613819 h 5481041"/>
                <a:gd name="connsiteX388" fmla="*/ 2584453 w 5608794"/>
                <a:gd name="connsiteY388" fmla="*/ 2556070 h 5481041"/>
                <a:gd name="connsiteX389" fmla="*/ 2603702 w 5608794"/>
                <a:gd name="connsiteY389" fmla="*/ 2498321 h 5481041"/>
                <a:gd name="connsiteX390" fmla="*/ 2661451 w 5608794"/>
                <a:gd name="connsiteY390" fmla="*/ 2517570 h 5481041"/>
                <a:gd name="connsiteX391" fmla="*/ 2719200 w 5608794"/>
                <a:gd name="connsiteY391" fmla="*/ 2459821 h 5481041"/>
                <a:gd name="connsiteX392" fmla="*/ 2776950 w 5608794"/>
                <a:gd name="connsiteY392" fmla="*/ 2459821 h 5481041"/>
                <a:gd name="connsiteX393" fmla="*/ 2873199 w 5608794"/>
                <a:gd name="connsiteY393" fmla="*/ 2363572 h 5481041"/>
                <a:gd name="connsiteX394" fmla="*/ 2930948 w 5608794"/>
                <a:gd name="connsiteY394" fmla="*/ 2382821 h 5481041"/>
                <a:gd name="connsiteX395" fmla="*/ 2969448 w 5608794"/>
                <a:gd name="connsiteY395" fmla="*/ 2267323 h 5481041"/>
                <a:gd name="connsiteX396" fmla="*/ 3027197 w 5608794"/>
                <a:gd name="connsiteY396" fmla="*/ 2286572 h 5481041"/>
                <a:gd name="connsiteX397" fmla="*/ 3181198 w 5608794"/>
                <a:gd name="connsiteY397" fmla="*/ 2248072 h 5481041"/>
                <a:gd name="connsiteX398" fmla="*/ 3084950 w 5608794"/>
                <a:gd name="connsiteY398" fmla="*/ 2344321 h 5481041"/>
                <a:gd name="connsiteX399" fmla="*/ 3027200 w 5608794"/>
                <a:gd name="connsiteY399" fmla="*/ 2363571 h 5481041"/>
                <a:gd name="connsiteX400" fmla="*/ 2853948 w 5608794"/>
                <a:gd name="connsiteY400" fmla="*/ 2517572 h 5481041"/>
                <a:gd name="connsiteX401" fmla="*/ 2796198 w 5608794"/>
                <a:gd name="connsiteY401" fmla="*/ 2536821 h 5481041"/>
                <a:gd name="connsiteX402" fmla="*/ 2719199 w 5608794"/>
                <a:gd name="connsiteY402" fmla="*/ 2575321 h 5481041"/>
                <a:gd name="connsiteX403" fmla="*/ 2680699 w 5608794"/>
                <a:gd name="connsiteY403" fmla="*/ 2575321 h 5481041"/>
                <a:gd name="connsiteX404" fmla="*/ 2584450 w 5608794"/>
                <a:gd name="connsiteY404" fmla="*/ 2671570 h 5481041"/>
                <a:gd name="connsiteX405" fmla="*/ 2468951 w 5608794"/>
                <a:gd name="connsiteY405" fmla="*/ 2690820 h 5481041"/>
                <a:gd name="connsiteX406" fmla="*/ 2449702 w 5608794"/>
                <a:gd name="connsiteY406" fmla="*/ 2748569 h 5481041"/>
                <a:gd name="connsiteX407" fmla="*/ 2372702 w 5608794"/>
                <a:gd name="connsiteY407" fmla="*/ 2729320 h 5481041"/>
                <a:gd name="connsiteX408" fmla="*/ 2314953 w 5608794"/>
                <a:gd name="connsiteY408" fmla="*/ 2748569 h 5481041"/>
                <a:gd name="connsiteX409" fmla="*/ 2372702 w 5608794"/>
                <a:gd name="connsiteY409" fmla="*/ 2825569 h 5481041"/>
                <a:gd name="connsiteX410" fmla="*/ 2237952 w 5608794"/>
                <a:gd name="connsiteY410" fmla="*/ 2883318 h 5481041"/>
                <a:gd name="connsiteX411" fmla="*/ 2237952 w 5608794"/>
                <a:gd name="connsiteY411" fmla="*/ 2748568 h 5481041"/>
                <a:gd name="connsiteX412" fmla="*/ 2180203 w 5608794"/>
                <a:gd name="connsiteY412" fmla="*/ 2767818 h 5481041"/>
                <a:gd name="connsiteX413" fmla="*/ 2141703 w 5608794"/>
                <a:gd name="connsiteY413" fmla="*/ 2844817 h 5481041"/>
                <a:gd name="connsiteX414" fmla="*/ 2083954 w 5608794"/>
                <a:gd name="connsiteY414" fmla="*/ 2806317 h 5481041"/>
                <a:gd name="connsiteX415" fmla="*/ 1987705 w 5608794"/>
                <a:gd name="connsiteY415" fmla="*/ 2864067 h 5481041"/>
                <a:gd name="connsiteX416" fmla="*/ 1852955 w 5608794"/>
                <a:gd name="connsiteY416" fmla="*/ 2844817 h 5481041"/>
                <a:gd name="connsiteX417" fmla="*/ 1814455 w 5608794"/>
                <a:gd name="connsiteY417" fmla="*/ 2883317 h 5481041"/>
                <a:gd name="connsiteX418" fmla="*/ 1737455 w 5608794"/>
                <a:gd name="connsiteY418" fmla="*/ 2902567 h 5481041"/>
                <a:gd name="connsiteX419" fmla="*/ 1679706 w 5608794"/>
                <a:gd name="connsiteY419" fmla="*/ 2921816 h 5481041"/>
                <a:gd name="connsiteX420" fmla="*/ 1448709 w 5608794"/>
                <a:gd name="connsiteY420" fmla="*/ 2921816 h 5481041"/>
                <a:gd name="connsiteX421" fmla="*/ 1390960 w 5608794"/>
                <a:gd name="connsiteY421" fmla="*/ 2921816 h 5481041"/>
                <a:gd name="connsiteX422" fmla="*/ 1256210 w 5608794"/>
                <a:gd name="connsiteY422" fmla="*/ 2921816 h 5481041"/>
                <a:gd name="connsiteX423" fmla="*/ 1390960 w 5608794"/>
                <a:gd name="connsiteY423" fmla="*/ 2864067 h 5481041"/>
                <a:gd name="connsiteX424" fmla="*/ 1429460 w 5608794"/>
                <a:gd name="connsiteY424" fmla="*/ 2806317 h 5481041"/>
                <a:gd name="connsiteX425" fmla="*/ 1544958 w 5608794"/>
                <a:gd name="connsiteY425" fmla="*/ 2864067 h 5481041"/>
                <a:gd name="connsiteX426" fmla="*/ 1564207 w 5608794"/>
                <a:gd name="connsiteY426" fmla="*/ 2825567 h 5481041"/>
                <a:gd name="connsiteX427" fmla="*/ 1698957 w 5608794"/>
                <a:gd name="connsiteY427" fmla="*/ 2825567 h 5481041"/>
                <a:gd name="connsiteX428" fmla="*/ 1756707 w 5608794"/>
                <a:gd name="connsiteY428" fmla="*/ 2806317 h 5481041"/>
                <a:gd name="connsiteX429" fmla="*/ 1814456 w 5608794"/>
                <a:gd name="connsiteY429" fmla="*/ 2787068 h 5481041"/>
                <a:gd name="connsiteX430" fmla="*/ 1872205 w 5608794"/>
                <a:gd name="connsiteY430" fmla="*/ 2729319 h 5481041"/>
                <a:gd name="connsiteX431" fmla="*/ 1910705 w 5608794"/>
                <a:gd name="connsiteY431" fmla="*/ 2767818 h 5481041"/>
                <a:gd name="connsiteX432" fmla="*/ 2026204 w 5608794"/>
                <a:gd name="connsiteY432" fmla="*/ 2767818 h 5481041"/>
                <a:gd name="connsiteX433" fmla="*/ 2064703 w 5608794"/>
                <a:gd name="connsiteY433" fmla="*/ 2729319 h 5481041"/>
                <a:gd name="connsiteX434" fmla="*/ 2237956 w 5608794"/>
                <a:gd name="connsiteY434" fmla="*/ 2729319 h 5481041"/>
                <a:gd name="connsiteX435" fmla="*/ 2180207 w 5608794"/>
                <a:gd name="connsiteY435" fmla="*/ 2613820 h 5481041"/>
                <a:gd name="connsiteX436" fmla="*/ 2276456 w 5608794"/>
                <a:gd name="connsiteY436" fmla="*/ 2594571 h 5481041"/>
                <a:gd name="connsiteX437" fmla="*/ 1621918 w 5608794"/>
                <a:gd name="connsiteY437" fmla="*/ 2536819 h 5481041"/>
                <a:gd name="connsiteX438" fmla="*/ 1641168 w 5608794"/>
                <a:gd name="connsiteY438" fmla="*/ 2556068 h 5481041"/>
                <a:gd name="connsiteX439" fmla="*/ 1256170 w 5608794"/>
                <a:gd name="connsiteY439" fmla="*/ 2748562 h 5481041"/>
                <a:gd name="connsiteX440" fmla="*/ 1621917 w 5608794"/>
                <a:gd name="connsiteY440" fmla="*/ 2536817 h 5481041"/>
                <a:gd name="connsiteX441" fmla="*/ 2122415 w 5608794"/>
                <a:gd name="connsiteY441" fmla="*/ 2633068 h 5481041"/>
                <a:gd name="connsiteX442" fmla="*/ 2141665 w 5608794"/>
                <a:gd name="connsiteY442" fmla="*/ 2671567 h 5481041"/>
                <a:gd name="connsiteX443" fmla="*/ 2122415 w 5608794"/>
                <a:gd name="connsiteY443" fmla="*/ 2633068 h 5481041"/>
                <a:gd name="connsiteX444" fmla="*/ 2334161 w 5608794"/>
                <a:gd name="connsiteY444" fmla="*/ 2575318 h 5481041"/>
                <a:gd name="connsiteX445" fmla="*/ 2353410 w 5608794"/>
                <a:gd name="connsiteY445" fmla="*/ 2556069 h 5481041"/>
                <a:gd name="connsiteX446" fmla="*/ 2334161 w 5608794"/>
                <a:gd name="connsiteY446" fmla="*/ 2633069 h 5481041"/>
                <a:gd name="connsiteX447" fmla="*/ 2334161 w 5608794"/>
                <a:gd name="connsiteY447" fmla="*/ 2575319 h 5481041"/>
                <a:gd name="connsiteX448" fmla="*/ 1583377 w 5608794"/>
                <a:gd name="connsiteY448" fmla="*/ 1747538 h 5481041"/>
                <a:gd name="connsiteX449" fmla="*/ 1602626 w 5608794"/>
                <a:gd name="connsiteY449" fmla="*/ 1766788 h 5481041"/>
                <a:gd name="connsiteX450" fmla="*/ 1602626 w 5608794"/>
                <a:gd name="connsiteY450" fmla="*/ 1863037 h 5481041"/>
                <a:gd name="connsiteX451" fmla="*/ 1544877 w 5608794"/>
                <a:gd name="connsiteY451" fmla="*/ 1863037 h 5481041"/>
                <a:gd name="connsiteX452" fmla="*/ 1487127 w 5608794"/>
                <a:gd name="connsiteY452" fmla="*/ 1959286 h 5481041"/>
                <a:gd name="connsiteX453" fmla="*/ 1390878 w 5608794"/>
                <a:gd name="connsiteY453" fmla="*/ 2036285 h 5481041"/>
                <a:gd name="connsiteX454" fmla="*/ 1371629 w 5608794"/>
                <a:gd name="connsiteY454" fmla="*/ 2094035 h 5481041"/>
                <a:gd name="connsiteX455" fmla="*/ 1333129 w 5608794"/>
                <a:gd name="connsiteY455" fmla="*/ 2151784 h 5481041"/>
                <a:gd name="connsiteX456" fmla="*/ 1294629 w 5608794"/>
                <a:gd name="connsiteY456" fmla="*/ 2209533 h 5481041"/>
                <a:gd name="connsiteX457" fmla="*/ 1102135 w 5608794"/>
                <a:gd name="connsiteY457" fmla="*/ 2344283 h 5481041"/>
                <a:gd name="connsiteX458" fmla="*/ 1063635 w 5608794"/>
                <a:gd name="connsiteY458" fmla="*/ 2402032 h 5481041"/>
                <a:gd name="connsiteX459" fmla="*/ 948137 w 5608794"/>
                <a:gd name="connsiteY459" fmla="*/ 2479032 h 5481041"/>
                <a:gd name="connsiteX460" fmla="*/ 1025136 w 5608794"/>
                <a:gd name="connsiteY460" fmla="*/ 2344282 h 5481041"/>
                <a:gd name="connsiteX461" fmla="*/ 1025136 w 5608794"/>
                <a:gd name="connsiteY461" fmla="*/ 2267282 h 5481041"/>
                <a:gd name="connsiteX462" fmla="*/ 1140635 w 5608794"/>
                <a:gd name="connsiteY462" fmla="*/ 2248033 h 5481041"/>
                <a:gd name="connsiteX463" fmla="*/ 1140635 w 5608794"/>
                <a:gd name="connsiteY463" fmla="*/ 2190284 h 5481041"/>
                <a:gd name="connsiteX464" fmla="*/ 1256133 w 5608794"/>
                <a:gd name="connsiteY464" fmla="*/ 2113284 h 5481041"/>
                <a:gd name="connsiteX465" fmla="*/ 1275383 w 5608794"/>
                <a:gd name="connsiteY465" fmla="*/ 2074784 h 5481041"/>
                <a:gd name="connsiteX466" fmla="*/ 1313883 w 5608794"/>
                <a:gd name="connsiteY466" fmla="*/ 2017035 h 5481041"/>
                <a:gd name="connsiteX467" fmla="*/ 1313883 w 5608794"/>
                <a:gd name="connsiteY467" fmla="*/ 1940035 h 5481041"/>
                <a:gd name="connsiteX468" fmla="*/ 1371632 w 5608794"/>
                <a:gd name="connsiteY468" fmla="*/ 1940035 h 5481041"/>
                <a:gd name="connsiteX469" fmla="*/ 1467881 w 5608794"/>
                <a:gd name="connsiteY469" fmla="*/ 1863036 h 5481041"/>
                <a:gd name="connsiteX470" fmla="*/ 1467881 w 5608794"/>
                <a:gd name="connsiteY470" fmla="*/ 1824536 h 5481041"/>
                <a:gd name="connsiteX471" fmla="*/ 1583379 w 5608794"/>
                <a:gd name="connsiteY471" fmla="*/ 1747536 h 5481041"/>
                <a:gd name="connsiteX472" fmla="*/ 2411157 w 5608794"/>
                <a:gd name="connsiteY472" fmla="*/ 1420294 h 5481041"/>
                <a:gd name="connsiteX473" fmla="*/ 1525622 w 5608794"/>
                <a:gd name="connsiteY473" fmla="*/ 1343294 h 5481041"/>
                <a:gd name="connsiteX474" fmla="*/ 2411157 w 5608794"/>
                <a:gd name="connsiteY474" fmla="*/ 1420294 h 5481041"/>
                <a:gd name="connsiteX475" fmla="*/ 851844 w 5608794"/>
                <a:gd name="connsiteY475" fmla="*/ 2344321 h 5481041"/>
                <a:gd name="connsiteX476" fmla="*/ 1506381 w 5608794"/>
                <a:gd name="connsiteY476" fmla="*/ 1728287 h 5481041"/>
                <a:gd name="connsiteX477" fmla="*/ 851844 w 5608794"/>
                <a:gd name="connsiteY477" fmla="*/ 2344321 h 5481041"/>
                <a:gd name="connsiteX478" fmla="*/ 3527639 w 5608794"/>
                <a:gd name="connsiteY478" fmla="*/ 3037352 h 5481041"/>
                <a:gd name="connsiteX479" fmla="*/ 3758636 w 5608794"/>
                <a:gd name="connsiteY479" fmla="*/ 2921853 h 5481041"/>
                <a:gd name="connsiteX480" fmla="*/ 3816385 w 5608794"/>
                <a:gd name="connsiteY480" fmla="*/ 2902604 h 5481041"/>
                <a:gd name="connsiteX481" fmla="*/ 3835635 w 5608794"/>
                <a:gd name="connsiteY481" fmla="*/ 2921853 h 5481041"/>
                <a:gd name="connsiteX482" fmla="*/ 3277354 w 5608794"/>
                <a:gd name="connsiteY482" fmla="*/ 3364596 h 5481041"/>
                <a:gd name="connsiteX483" fmla="*/ 3527603 w 5608794"/>
                <a:gd name="connsiteY483" fmla="*/ 3037352 h 5481041"/>
                <a:gd name="connsiteX484" fmla="*/ 3546889 w 5608794"/>
                <a:gd name="connsiteY484" fmla="*/ 1786061 h 5481041"/>
                <a:gd name="connsiteX485" fmla="*/ 3816388 w 5608794"/>
                <a:gd name="connsiteY485" fmla="*/ 1689811 h 5481041"/>
                <a:gd name="connsiteX486" fmla="*/ 4278383 w 5608794"/>
                <a:gd name="connsiteY486" fmla="*/ 1843813 h 5481041"/>
                <a:gd name="connsiteX487" fmla="*/ 3373597 w 5608794"/>
                <a:gd name="connsiteY487" fmla="*/ 1920812 h 5481041"/>
                <a:gd name="connsiteX488" fmla="*/ 3546849 w 5608794"/>
                <a:gd name="connsiteY488" fmla="*/ 1786062 h 5481041"/>
                <a:gd name="connsiteX489" fmla="*/ 3931887 w 5608794"/>
                <a:gd name="connsiteY489" fmla="*/ 996783 h 5481041"/>
                <a:gd name="connsiteX490" fmla="*/ 3200354 w 5608794"/>
                <a:gd name="connsiteY490" fmla="*/ 1516531 h 5481041"/>
                <a:gd name="connsiteX491" fmla="*/ 3931887 w 5608794"/>
                <a:gd name="connsiteY491" fmla="*/ 996783 h 5481041"/>
                <a:gd name="connsiteX492" fmla="*/ 3951136 w 5608794"/>
                <a:gd name="connsiteY492" fmla="*/ 2690807 h 5481041"/>
                <a:gd name="connsiteX493" fmla="*/ 3970386 w 5608794"/>
                <a:gd name="connsiteY493" fmla="*/ 2633058 h 5481041"/>
                <a:gd name="connsiteX494" fmla="*/ 4028135 w 5608794"/>
                <a:gd name="connsiteY494" fmla="*/ 2613809 h 5481041"/>
                <a:gd name="connsiteX495" fmla="*/ 4066635 w 5608794"/>
                <a:gd name="connsiteY495" fmla="*/ 2575309 h 5481041"/>
                <a:gd name="connsiteX496" fmla="*/ 4124384 w 5608794"/>
                <a:gd name="connsiteY496" fmla="*/ 2594558 h 5481041"/>
                <a:gd name="connsiteX497" fmla="*/ 4182134 w 5608794"/>
                <a:gd name="connsiteY497" fmla="*/ 2575309 h 5481041"/>
                <a:gd name="connsiteX498" fmla="*/ 4239883 w 5608794"/>
                <a:gd name="connsiteY498" fmla="*/ 2594558 h 5481041"/>
                <a:gd name="connsiteX499" fmla="*/ 4374633 w 5608794"/>
                <a:gd name="connsiteY499" fmla="*/ 2536809 h 5481041"/>
                <a:gd name="connsiteX500" fmla="*/ 4413133 w 5608794"/>
                <a:gd name="connsiteY500" fmla="*/ 2556058 h 5481041"/>
                <a:gd name="connsiteX501" fmla="*/ 4451633 w 5608794"/>
                <a:gd name="connsiteY501" fmla="*/ 2536809 h 5481041"/>
                <a:gd name="connsiteX502" fmla="*/ 4528632 w 5608794"/>
                <a:gd name="connsiteY502" fmla="*/ 2575309 h 5481041"/>
                <a:gd name="connsiteX503" fmla="*/ 4509383 w 5608794"/>
                <a:gd name="connsiteY503" fmla="*/ 2575309 h 5481041"/>
                <a:gd name="connsiteX504" fmla="*/ 4297637 w 5608794"/>
                <a:gd name="connsiteY504" fmla="*/ 2671558 h 5481041"/>
                <a:gd name="connsiteX505" fmla="*/ 4239888 w 5608794"/>
                <a:gd name="connsiteY505" fmla="*/ 2671558 h 5481041"/>
                <a:gd name="connsiteX506" fmla="*/ 4162888 w 5608794"/>
                <a:gd name="connsiteY506" fmla="*/ 2690807 h 5481041"/>
                <a:gd name="connsiteX507" fmla="*/ 4105139 w 5608794"/>
                <a:gd name="connsiteY507" fmla="*/ 2671558 h 5481041"/>
                <a:gd name="connsiteX508" fmla="*/ 3989640 w 5608794"/>
                <a:gd name="connsiteY508" fmla="*/ 2729307 h 5481041"/>
                <a:gd name="connsiteX509" fmla="*/ 3951140 w 5608794"/>
                <a:gd name="connsiteY509" fmla="*/ 2690807 h 5481041"/>
                <a:gd name="connsiteX510" fmla="*/ 3951136 w 5608794"/>
                <a:gd name="connsiteY510" fmla="*/ 2402056 h 5481041"/>
                <a:gd name="connsiteX511" fmla="*/ 3931887 w 5608794"/>
                <a:gd name="connsiteY511" fmla="*/ 2382807 h 5481041"/>
                <a:gd name="connsiteX512" fmla="*/ 3893387 w 5608794"/>
                <a:gd name="connsiteY512" fmla="*/ 2421306 h 5481041"/>
                <a:gd name="connsiteX513" fmla="*/ 3854887 w 5608794"/>
                <a:gd name="connsiteY513" fmla="*/ 2459806 h 5481041"/>
                <a:gd name="connsiteX514" fmla="*/ 3835638 w 5608794"/>
                <a:gd name="connsiteY514" fmla="*/ 2498306 h 5481041"/>
                <a:gd name="connsiteX515" fmla="*/ 3816388 w 5608794"/>
                <a:gd name="connsiteY515" fmla="*/ 2479057 h 5481041"/>
                <a:gd name="connsiteX516" fmla="*/ 3951138 w 5608794"/>
                <a:gd name="connsiteY516" fmla="*/ 2363558 h 5481041"/>
                <a:gd name="connsiteX517" fmla="*/ 4143633 w 5608794"/>
                <a:gd name="connsiteY517" fmla="*/ 2305809 h 5481041"/>
                <a:gd name="connsiteX518" fmla="*/ 4182132 w 5608794"/>
                <a:gd name="connsiteY518" fmla="*/ 2286559 h 5481041"/>
                <a:gd name="connsiteX519" fmla="*/ 4182132 w 5608794"/>
                <a:gd name="connsiteY519" fmla="*/ 2325059 h 5481041"/>
                <a:gd name="connsiteX520" fmla="*/ 3951136 w 5608794"/>
                <a:gd name="connsiteY520" fmla="*/ 2402059 h 5481041"/>
                <a:gd name="connsiteX521" fmla="*/ 3758642 w 5608794"/>
                <a:gd name="connsiteY521" fmla="*/ 2517554 h 5481041"/>
                <a:gd name="connsiteX522" fmla="*/ 3739393 w 5608794"/>
                <a:gd name="connsiteY522" fmla="*/ 2556054 h 5481041"/>
                <a:gd name="connsiteX523" fmla="*/ 3720143 w 5608794"/>
                <a:gd name="connsiteY523" fmla="*/ 2575304 h 5481041"/>
                <a:gd name="connsiteX524" fmla="*/ 3623894 w 5608794"/>
                <a:gd name="connsiteY524" fmla="*/ 2613803 h 5481041"/>
                <a:gd name="connsiteX525" fmla="*/ 3604645 w 5608794"/>
                <a:gd name="connsiteY525" fmla="*/ 2671553 h 5481041"/>
                <a:gd name="connsiteX526" fmla="*/ 3527645 w 5608794"/>
                <a:gd name="connsiteY526" fmla="*/ 2710053 h 5481041"/>
                <a:gd name="connsiteX527" fmla="*/ 3469896 w 5608794"/>
                <a:gd name="connsiteY527" fmla="*/ 2748552 h 5481041"/>
                <a:gd name="connsiteX528" fmla="*/ 3258150 w 5608794"/>
                <a:gd name="connsiteY528" fmla="*/ 2825552 h 5481041"/>
                <a:gd name="connsiteX529" fmla="*/ 3200401 w 5608794"/>
                <a:gd name="connsiteY529" fmla="*/ 2864052 h 5481041"/>
                <a:gd name="connsiteX530" fmla="*/ 3065651 w 5608794"/>
                <a:gd name="connsiteY530" fmla="*/ 2902552 h 5481041"/>
                <a:gd name="connsiteX531" fmla="*/ 3200401 w 5608794"/>
                <a:gd name="connsiteY531" fmla="*/ 2806303 h 5481041"/>
                <a:gd name="connsiteX532" fmla="*/ 3200401 w 5608794"/>
                <a:gd name="connsiteY532" fmla="*/ 2729303 h 5481041"/>
                <a:gd name="connsiteX533" fmla="*/ 3315899 w 5608794"/>
                <a:gd name="connsiteY533" fmla="*/ 2748552 h 5481041"/>
                <a:gd name="connsiteX534" fmla="*/ 3335149 w 5608794"/>
                <a:gd name="connsiteY534" fmla="*/ 2690803 h 5481041"/>
                <a:gd name="connsiteX535" fmla="*/ 3469899 w 5608794"/>
                <a:gd name="connsiteY535" fmla="*/ 2652303 h 5481041"/>
                <a:gd name="connsiteX536" fmla="*/ 3489148 w 5608794"/>
                <a:gd name="connsiteY536" fmla="*/ 2613803 h 5481041"/>
                <a:gd name="connsiteX537" fmla="*/ 3566148 w 5608794"/>
                <a:gd name="connsiteY537" fmla="*/ 2575304 h 5481041"/>
                <a:gd name="connsiteX538" fmla="*/ 3585397 w 5608794"/>
                <a:gd name="connsiteY538" fmla="*/ 2517554 h 5481041"/>
                <a:gd name="connsiteX539" fmla="*/ 3643147 w 5608794"/>
                <a:gd name="connsiteY539" fmla="*/ 2517554 h 5481041"/>
                <a:gd name="connsiteX540" fmla="*/ 3739396 w 5608794"/>
                <a:gd name="connsiteY540" fmla="*/ 2479055 h 5481041"/>
                <a:gd name="connsiteX541" fmla="*/ 3758645 w 5608794"/>
                <a:gd name="connsiteY541" fmla="*/ 2421305 h 5481041"/>
                <a:gd name="connsiteX542" fmla="*/ 3797145 w 5608794"/>
                <a:gd name="connsiteY542" fmla="*/ 2440555 h 5481041"/>
                <a:gd name="connsiteX543" fmla="*/ 3758645 w 5608794"/>
                <a:gd name="connsiteY543" fmla="*/ 2517554 h 5481041"/>
                <a:gd name="connsiteX544" fmla="*/ 4547919 w 5608794"/>
                <a:gd name="connsiteY544" fmla="*/ 2575304 h 5481041"/>
                <a:gd name="connsiteX545" fmla="*/ 4567169 w 5608794"/>
                <a:gd name="connsiteY545" fmla="*/ 2575304 h 5481041"/>
                <a:gd name="connsiteX546" fmla="*/ 4547919 w 5608794"/>
                <a:gd name="connsiteY546" fmla="*/ 2575304 h 5481041"/>
                <a:gd name="connsiteX547" fmla="*/ 4567169 w 5608794"/>
                <a:gd name="connsiteY547" fmla="*/ 2286552 h 5481041"/>
                <a:gd name="connsiteX548" fmla="*/ 4547919 w 5608794"/>
                <a:gd name="connsiteY548" fmla="*/ 2286552 h 5481041"/>
                <a:gd name="connsiteX549" fmla="*/ 4547919 w 5608794"/>
                <a:gd name="connsiteY549" fmla="*/ 2228803 h 5481041"/>
                <a:gd name="connsiteX550" fmla="*/ 4413170 w 5608794"/>
                <a:gd name="connsiteY550" fmla="*/ 2248053 h 5481041"/>
                <a:gd name="connsiteX551" fmla="*/ 4316921 w 5608794"/>
                <a:gd name="connsiteY551" fmla="*/ 2190303 h 5481041"/>
                <a:gd name="connsiteX552" fmla="*/ 4278421 w 5608794"/>
                <a:gd name="connsiteY552" fmla="*/ 2228803 h 5481041"/>
                <a:gd name="connsiteX553" fmla="*/ 4259171 w 5608794"/>
                <a:gd name="connsiteY553" fmla="*/ 2209554 h 5481041"/>
                <a:gd name="connsiteX554" fmla="*/ 4355421 w 5608794"/>
                <a:gd name="connsiteY554" fmla="*/ 2113305 h 5481041"/>
                <a:gd name="connsiteX555" fmla="*/ 4393921 w 5608794"/>
                <a:gd name="connsiteY555" fmla="*/ 2151805 h 5481041"/>
                <a:gd name="connsiteX556" fmla="*/ 4490169 w 5608794"/>
                <a:gd name="connsiteY556" fmla="*/ 2151805 h 5481041"/>
                <a:gd name="connsiteX557" fmla="*/ 4547919 w 5608794"/>
                <a:gd name="connsiteY557" fmla="*/ 2113305 h 5481041"/>
                <a:gd name="connsiteX558" fmla="*/ 4586419 w 5608794"/>
                <a:gd name="connsiteY558" fmla="*/ 2171054 h 5481041"/>
                <a:gd name="connsiteX559" fmla="*/ 4663418 w 5608794"/>
                <a:gd name="connsiteY559" fmla="*/ 2190303 h 5481041"/>
                <a:gd name="connsiteX560" fmla="*/ 4701918 w 5608794"/>
                <a:gd name="connsiteY560" fmla="*/ 2209553 h 5481041"/>
                <a:gd name="connsiteX561" fmla="*/ 4836668 w 5608794"/>
                <a:gd name="connsiteY561" fmla="*/ 2209553 h 5481041"/>
                <a:gd name="connsiteX562" fmla="*/ 4875168 w 5608794"/>
                <a:gd name="connsiteY562" fmla="*/ 2248053 h 5481041"/>
                <a:gd name="connsiteX563" fmla="*/ 4971417 w 5608794"/>
                <a:gd name="connsiteY563" fmla="*/ 2190303 h 5481041"/>
                <a:gd name="connsiteX564" fmla="*/ 5009917 w 5608794"/>
                <a:gd name="connsiteY564" fmla="*/ 2248053 h 5481041"/>
                <a:gd name="connsiteX565" fmla="*/ 5163918 w 5608794"/>
                <a:gd name="connsiteY565" fmla="*/ 2305802 h 5481041"/>
                <a:gd name="connsiteX566" fmla="*/ 5009917 w 5608794"/>
                <a:gd name="connsiteY566" fmla="*/ 2305802 h 5481041"/>
                <a:gd name="connsiteX567" fmla="*/ 4952168 w 5608794"/>
                <a:gd name="connsiteY567" fmla="*/ 2305802 h 5481041"/>
                <a:gd name="connsiteX568" fmla="*/ 4721171 w 5608794"/>
                <a:gd name="connsiteY568" fmla="*/ 2305802 h 5481041"/>
                <a:gd name="connsiteX569" fmla="*/ 4663421 w 5608794"/>
                <a:gd name="connsiteY569" fmla="*/ 2286552 h 5481041"/>
                <a:gd name="connsiteX570" fmla="*/ 4586422 w 5608794"/>
                <a:gd name="connsiteY570" fmla="*/ 2267303 h 5481041"/>
                <a:gd name="connsiteX571" fmla="*/ 4567172 w 5608794"/>
                <a:gd name="connsiteY571" fmla="*/ 2286552 h 5481041"/>
                <a:gd name="connsiteX572" fmla="*/ 4336172 w 5608794"/>
                <a:gd name="connsiteY572" fmla="*/ 1920805 h 5481041"/>
                <a:gd name="connsiteX573" fmla="*/ 4278423 w 5608794"/>
                <a:gd name="connsiteY573" fmla="*/ 1940055 h 5481041"/>
                <a:gd name="connsiteX574" fmla="*/ 4259173 w 5608794"/>
                <a:gd name="connsiteY574" fmla="*/ 1959304 h 5481041"/>
                <a:gd name="connsiteX575" fmla="*/ 4239924 w 5608794"/>
                <a:gd name="connsiteY575" fmla="*/ 1978554 h 5481041"/>
                <a:gd name="connsiteX576" fmla="*/ 4220675 w 5608794"/>
                <a:gd name="connsiteY576" fmla="*/ 1978554 h 5481041"/>
                <a:gd name="connsiteX577" fmla="*/ 4124425 w 5608794"/>
                <a:gd name="connsiteY577" fmla="*/ 2036303 h 5481041"/>
                <a:gd name="connsiteX578" fmla="*/ 3989675 w 5608794"/>
                <a:gd name="connsiteY578" fmla="*/ 2017054 h 5481041"/>
                <a:gd name="connsiteX579" fmla="*/ 3951176 w 5608794"/>
                <a:gd name="connsiteY579" fmla="*/ 2055553 h 5481041"/>
                <a:gd name="connsiteX580" fmla="*/ 3874176 w 5608794"/>
                <a:gd name="connsiteY580" fmla="*/ 2074803 h 5481041"/>
                <a:gd name="connsiteX581" fmla="*/ 3797176 w 5608794"/>
                <a:gd name="connsiteY581" fmla="*/ 2094052 h 5481041"/>
                <a:gd name="connsiteX582" fmla="*/ 3585430 w 5608794"/>
                <a:gd name="connsiteY582" fmla="*/ 2094052 h 5481041"/>
                <a:gd name="connsiteX583" fmla="*/ 3508431 w 5608794"/>
                <a:gd name="connsiteY583" fmla="*/ 2113302 h 5481041"/>
                <a:gd name="connsiteX584" fmla="*/ 3373681 w 5608794"/>
                <a:gd name="connsiteY584" fmla="*/ 2094052 h 5481041"/>
                <a:gd name="connsiteX585" fmla="*/ 3527682 w 5608794"/>
                <a:gd name="connsiteY585" fmla="*/ 2036303 h 5481041"/>
                <a:gd name="connsiteX586" fmla="*/ 3566182 w 5608794"/>
                <a:gd name="connsiteY586" fmla="*/ 1978554 h 5481041"/>
                <a:gd name="connsiteX587" fmla="*/ 3662431 w 5608794"/>
                <a:gd name="connsiteY587" fmla="*/ 2036303 h 5481041"/>
                <a:gd name="connsiteX588" fmla="*/ 3700931 w 5608794"/>
                <a:gd name="connsiteY588" fmla="*/ 1997803 h 5481041"/>
                <a:gd name="connsiteX589" fmla="*/ 3816430 w 5608794"/>
                <a:gd name="connsiteY589" fmla="*/ 1997803 h 5481041"/>
                <a:gd name="connsiteX590" fmla="*/ 3874179 w 5608794"/>
                <a:gd name="connsiteY590" fmla="*/ 1978554 h 5481041"/>
                <a:gd name="connsiteX591" fmla="*/ 3951179 w 5608794"/>
                <a:gd name="connsiteY591" fmla="*/ 1959304 h 5481041"/>
                <a:gd name="connsiteX592" fmla="*/ 3989678 w 5608794"/>
                <a:gd name="connsiteY592" fmla="*/ 1901555 h 5481041"/>
                <a:gd name="connsiteX593" fmla="*/ 4047428 w 5608794"/>
                <a:gd name="connsiteY593" fmla="*/ 1940055 h 5481041"/>
                <a:gd name="connsiteX594" fmla="*/ 4143677 w 5608794"/>
                <a:gd name="connsiteY594" fmla="*/ 1940055 h 5481041"/>
                <a:gd name="connsiteX595" fmla="*/ 4182177 w 5608794"/>
                <a:gd name="connsiteY595" fmla="*/ 1901555 h 5481041"/>
                <a:gd name="connsiteX596" fmla="*/ 4336178 w 5608794"/>
                <a:gd name="connsiteY596" fmla="*/ 1920804 h 5481041"/>
                <a:gd name="connsiteX597" fmla="*/ 4374672 w 5608794"/>
                <a:gd name="connsiteY597" fmla="*/ 1940055 h 5481041"/>
                <a:gd name="connsiteX598" fmla="*/ 4374672 w 5608794"/>
                <a:gd name="connsiteY598" fmla="*/ 1959304 h 5481041"/>
                <a:gd name="connsiteX599" fmla="*/ 5144708 w 5608794"/>
                <a:gd name="connsiteY599" fmla="*/ 2132557 h 5481041"/>
                <a:gd name="connsiteX600" fmla="*/ 4374672 w 5608794"/>
                <a:gd name="connsiteY600" fmla="*/ 1940063 h 5481041"/>
                <a:gd name="connsiteX601" fmla="*/ 3469886 w 5608794"/>
                <a:gd name="connsiteY601" fmla="*/ 2325053 h 5481041"/>
                <a:gd name="connsiteX602" fmla="*/ 3450637 w 5608794"/>
                <a:gd name="connsiteY602" fmla="*/ 2305804 h 5481041"/>
                <a:gd name="connsiteX603" fmla="*/ 3277384 w 5608794"/>
                <a:gd name="connsiteY603" fmla="*/ 2402053 h 5481041"/>
                <a:gd name="connsiteX604" fmla="*/ 3277384 w 5608794"/>
                <a:gd name="connsiteY604" fmla="*/ 2459802 h 5481041"/>
                <a:gd name="connsiteX605" fmla="*/ 3469878 w 5608794"/>
                <a:gd name="connsiteY605" fmla="*/ 2325052 h 5481041"/>
                <a:gd name="connsiteX606" fmla="*/ 3007892 w 5608794"/>
                <a:gd name="connsiteY606" fmla="*/ 2921836 h 5481041"/>
                <a:gd name="connsiteX607" fmla="*/ 2988643 w 5608794"/>
                <a:gd name="connsiteY607" fmla="*/ 2787087 h 5481041"/>
                <a:gd name="connsiteX608" fmla="*/ 2853893 w 5608794"/>
                <a:gd name="connsiteY608" fmla="*/ 2844836 h 5481041"/>
                <a:gd name="connsiteX609" fmla="*/ 3027145 w 5608794"/>
                <a:gd name="connsiteY609" fmla="*/ 2941085 h 5481041"/>
                <a:gd name="connsiteX610" fmla="*/ 2391858 w 5608794"/>
                <a:gd name="connsiteY610" fmla="*/ 2844837 h 5481041"/>
                <a:gd name="connsiteX611" fmla="*/ 2430357 w 5608794"/>
                <a:gd name="connsiteY611" fmla="*/ 2864086 h 5481041"/>
                <a:gd name="connsiteX612" fmla="*/ 2218612 w 5608794"/>
                <a:gd name="connsiteY612" fmla="*/ 2998836 h 5481041"/>
                <a:gd name="connsiteX613" fmla="*/ 2391864 w 5608794"/>
                <a:gd name="connsiteY613" fmla="*/ 2844835 h 5481041"/>
                <a:gd name="connsiteX614" fmla="*/ 2757604 w 5608794"/>
                <a:gd name="connsiteY614" fmla="*/ 2883337 h 5481041"/>
                <a:gd name="connsiteX615" fmla="*/ 2815354 w 5608794"/>
                <a:gd name="connsiteY615" fmla="*/ 2883337 h 5481041"/>
                <a:gd name="connsiteX616" fmla="*/ 3104105 w 5608794"/>
                <a:gd name="connsiteY616" fmla="*/ 3075831 h 5481041"/>
                <a:gd name="connsiteX617" fmla="*/ 2757609 w 5608794"/>
                <a:gd name="connsiteY617" fmla="*/ 2883337 h 5481041"/>
                <a:gd name="connsiteX618" fmla="*/ 3681632 w 5608794"/>
                <a:gd name="connsiteY618" fmla="*/ 3942114 h 5481041"/>
                <a:gd name="connsiteX619" fmla="*/ 3084848 w 5608794"/>
                <a:gd name="connsiteY619" fmla="*/ 3730368 h 5481041"/>
                <a:gd name="connsiteX620" fmla="*/ 2642106 w 5608794"/>
                <a:gd name="connsiteY620" fmla="*/ 4173111 h 5481041"/>
                <a:gd name="connsiteX621" fmla="*/ 2796107 w 5608794"/>
                <a:gd name="connsiteY621" fmla="*/ 4096111 h 5481041"/>
                <a:gd name="connsiteX622" fmla="*/ 2853856 w 5608794"/>
                <a:gd name="connsiteY622" fmla="*/ 4115361 h 5481041"/>
                <a:gd name="connsiteX623" fmla="*/ 2950105 w 5608794"/>
                <a:gd name="connsiteY623" fmla="*/ 4076861 h 5481041"/>
                <a:gd name="connsiteX624" fmla="*/ 2988605 w 5608794"/>
                <a:gd name="connsiteY624" fmla="*/ 4038361 h 5481041"/>
                <a:gd name="connsiteX625" fmla="*/ 3046355 w 5608794"/>
                <a:gd name="connsiteY625" fmla="*/ 4057610 h 5481041"/>
                <a:gd name="connsiteX626" fmla="*/ 3123354 w 5608794"/>
                <a:gd name="connsiteY626" fmla="*/ 4038361 h 5481041"/>
                <a:gd name="connsiteX627" fmla="*/ 3161854 w 5608794"/>
                <a:gd name="connsiteY627" fmla="*/ 4057610 h 5481041"/>
                <a:gd name="connsiteX628" fmla="*/ 3296604 w 5608794"/>
                <a:gd name="connsiteY628" fmla="*/ 3999861 h 5481041"/>
                <a:gd name="connsiteX629" fmla="*/ 3335104 w 5608794"/>
                <a:gd name="connsiteY629" fmla="*/ 4019110 h 5481041"/>
                <a:gd name="connsiteX630" fmla="*/ 3412103 w 5608794"/>
                <a:gd name="connsiteY630" fmla="*/ 3942111 h 5481041"/>
                <a:gd name="connsiteX631" fmla="*/ 3469853 w 5608794"/>
                <a:gd name="connsiteY631" fmla="*/ 3980611 h 5481041"/>
                <a:gd name="connsiteX632" fmla="*/ 3623854 w 5608794"/>
                <a:gd name="connsiteY632" fmla="*/ 3961361 h 5481041"/>
                <a:gd name="connsiteX633" fmla="*/ 3489104 w 5608794"/>
                <a:gd name="connsiteY633" fmla="*/ 4019110 h 5481041"/>
                <a:gd name="connsiteX634" fmla="*/ 3431355 w 5608794"/>
                <a:gd name="connsiteY634" fmla="*/ 4038360 h 5481041"/>
                <a:gd name="connsiteX635" fmla="*/ 3219609 w 5608794"/>
                <a:gd name="connsiteY635" fmla="*/ 4134609 h 5481041"/>
                <a:gd name="connsiteX636" fmla="*/ 3161860 w 5608794"/>
                <a:gd name="connsiteY636" fmla="*/ 4134609 h 5481041"/>
                <a:gd name="connsiteX637" fmla="*/ 3084860 w 5608794"/>
                <a:gd name="connsiteY637" fmla="*/ 4153859 h 5481041"/>
                <a:gd name="connsiteX638" fmla="*/ 3027111 w 5608794"/>
                <a:gd name="connsiteY638" fmla="*/ 4134609 h 5481041"/>
                <a:gd name="connsiteX639" fmla="*/ 2911613 w 5608794"/>
                <a:gd name="connsiteY639" fmla="*/ 4192358 h 5481041"/>
                <a:gd name="connsiteX640" fmla="*/ 2796114 w 5608794"/>
                <a:gd name="connsiteY640" fmla="*/ 4173109 h 5481041"/>
                <a:gd name="connsiteX641" fmla="*/ 2776865 w 5608794"/>
                <a:gd name="connsiteY641" fmla="*/ 4230858 h 5481041"/>
                <a:gd name="connsiteX642" fmla="*/ 2699865 w 5608794"/>
                <a:gd name="connsiteY642" fmla="*/ 4192358 h 5481041"/>
                <a:gd name="connsiteX643" fmla="*/ 2642116 w 5608794"/>
                <a:gd name="connsiteY643" fmla="*/ 4192358 h 5481041"/>
                <a:gd name="connsiteX644" fmla="*/ 3681691 w 5608794"/>
                <a:gd name="connsiteY644" fmla="*/ 3942110 h 5481041"/>
                <a:gd name="connsiteX645" fmla="*/ 3546882 w 5608794"/>
                <a:gd name="connsiteY645" fmla="*/ 3807364 h 5481041"/>
                <a:gd name="connsiteX646" fmla="*/ 2699850 w 5608794"/>
                <a:gd name="connsiteY646" fmla="*/ 4096115 h 5481041"/>
                <a:gd name="connsiteX647" fmla="*/ 3546882 w 5608794"/>
                <a:gd name="connsiteY647" fmla="*/ 3807364 h 5481041"/>
                <a:gd name="connsiteX648" fmla="*/ 1082802 w 5608794"/>
                <a:gd name="connsiteY648" fmla="*/ 4019110 h 5481041"/>
                <a:gd name="connsiteX649" fmla="*/ 1352302 w 5608794"/>
                <a:gd name="connsiteY649" fmla="*/ 3460829 h 5481041"/>
                <a:gd name="connsiteX650" fmla="*/ 1987588 w 5608794"/>
                <a:gd name="connsiteY650" fmla="*/ 3460829 h 5481041"/>
                <a:gd name="connsiteX651" fmla="*/ 1814335 w 5608794"/>
                <a:gd name="connsiteY651" fmla="*/ 3518578 h 5481041"/>
                <a:gd name="connsiteX652" fmla="*/ 1795086 w 5608794"/>
                <a:gd name="connsiteY652" fmla="*/ 3576328 h 5481041"/>
                <a:gd name="connsiteX653" fmla="*/ 1698837 w 5608794"/>
                <a:gd name="connsiteY653" fmla="*/ 3614828 h 5481041"/>
                <a:gd name="connsiteX654" fmla="*/ 1641088 w 5608794"/>
                <a:gd name="connsiteY654" fmla="*/ 3614828 h 5481041"/>
                <a:gd name="connsiteX655" fmla="*/ 1621838 w 5608794"/>
                <a:gd name="connsiteY655" fmla="*/ 3672577 h 5481041"/>
                <a:gd name="connsiteX656" fmla="*/ 1544838 w 5608794"/>
                <a:gd name="connsiteY656" fmla="*/ 3711077 h 5481041"/>
                <a:gd name="connsiteX657" fmla="*/ 1525589 w 5608794"/>
                <a:gd name="connsiteY657" fmla="*/ 3749577 h 5481041"/>
                <a:gd name="connsiteX658" fmla="*/ 1390839 w 5608794"/>
                <a:gd name="connsiteY658" fmla="*/ 3788076 h 5481041"/>
                <a:gd name="connsiteX659" fmla="*/ 1390839 w 5608794"/>
                <a:gd name="connsiteY659" fmla="*/ 3845826 h 5481041"/>
                <a:gd name="connsiteX660" fmla="*/ 1275341 w 5608794"/>
                <a:gd name="connsiteY660" fmla="*/ 3826576 h 5481041"/>
                <a:gd name="connsiteX661" fmla="*/ 1256091 w 5608794"/>
                <a:gd name="connsiteY661" fmla="*/ 3903576 h 5481041"/>
                <a:gd name="connsiteX662" fmla="*/ 1140593 w 5608794"/>
                <a:gd name="connsiteY662" fmla="*/ 3999825 h 5481041"/>
                <a:gd name="connsiteX663" fmla="*/ 1275343 w 5608794"/>
                <a:gd name="connsiteY663" fmla="*/ 3961325 h 5481041"/>
                <a:gd name="connsiteX664" fmla="*/ 1313842 w 5608794"/>
                <a:gd name="connsiteY664" fmla="*/ 3922825 h 5481041"/>
                <a:gd name="connsiteX665" fmla="*/ 1525588 w 5608794"/>
                <a:gd name="connsiteY665" fmla="*/ 3845826 h 5481041"/>
                <a:gd name="connsiteX666" fmla="*/ 1583337 w 5608794"/>
                <a:gd name="connsiteY666" fmla="*/ 3807326 h 5481041"/>
                <a:gd name="connsiteX667" fmla="*/ 1660337 w 5608794"/>
                <a:gd name="connsiteY667" fmla="*/ 3768826 h 5481041"/>
                <a:gd name="connsiteX668" fmla="*/ 1679586 w 5608794"/>
                <a:gd name="connsiteY668" fmla="*/ 3711077 h 5481041"/>
                <a:gd name="connsiteX669" fmla="*/ 1795085 w 5608794"/>
                <a:gd name="connsiteY669" fmla="*/ 3672577 h 5481041"/>
                <a:gd name="connsiteX670" fmla="*/ 1872085 w 5608794"/>
                <a:gd name="connsiteY670" fmla="*/ 3576328 h 5481041"/>
                <a:gd name="connsiteX671" fmla="*/ 1929834 w 5608794"/>
                <a:gd name="connsiteY671" fmla="*/ 3614828 h 5481041"/>
                <a:gd name="connsiteX672" fmla="*/ 1949083 w 5608794"/>
                <a:gd name="connsiteY672" fmla="*/ 3518578 h 5481041"/>
                <a:gd name="connsiteX673" fmla="*/ 2006833 w 5608794"/>
                <a:gd name="connsiteY673" fmla="*/ 3480079 h 5481041"/>
                <a:gd name="connsiteX674" fmla="*/ 1082805 w 5608794"/>
                <a:gd name="connsiteY674" fmla="*/ 4019078 h 5481041"/>
                <a:gd name="connsiteX675" fmla="*/ 1082802 w 5608794"/>
                <a:gd name="connsiteY675" fmla="*/ 3845857 h 5481041"/>
                <a:gd name="connsiteX676" fmla="*/ 1891331 w 5608794"/>
                <a:gd name="connsiteY676" fmla="*/ 3441607 h 5481041"/>
                <a:gd name="connsiteX677" fmla="*/ 1082802 w 5608794"/>
                <a:gd name="connsiteY677" fmla="*/ 3845857 h 548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</a:cxnLst>
              <a:rect l="l" t="t" r="r" b="b"/>
              <a:pathLst>
                <a:path w="5608794" h="5481041">
                  <a:moveTo>
                    <a:pt x="5221795" y="2305762"/>
                  </a:moveTo>
                  <a:cubicBezTo>
                    <a:pt x="5241045" y="2132509"/>
                    <a:pt x="5087046" y="1940015"/>
                    <a:pt x="4759801" y="1882261"/>
                  </a:cubicBezTo>
                  <a:cubicBezTo>
                    <a:pt x="4586549" y="1843761"/>
                    <a:pt x="4451799" y="1863011"/>
                    <a:pt x="4355552" y="1901510"/>
                  </a:cubicBezTo>
                  <a:cubicBezTo>
                    <a:pt x="4317052" y="1747509"/>
                    <a:pt x="4163057" y="1632010"/>
                    <a:pt x="3874306" y="1651262"/>
                  </a:cubicBezTo>
                  <a:cubicBezTo>
                    <a:pt x="4086052" y="1497260"/>
                    <a:pt x="4240053" y="1266263"/>
                    <a:pt x="4105303" y="1092981"/>
                  </a:cubicBezTo>
                  <a:cubicBezTo>
                    <a:pt x="4009054" y="938980"/>
                    <a:pt x="3758808" y="900487"/>
                    <a:pt x="3470017" y="1054481"/>
                  </a:cubicBezTo>
                  <a:cubicBezTo>
                    <a:pt x="3277523" y="1150730"/>
                    <a:pt x="3181266" y="1285478"/>
                    <a:pt x="3162015" y="1400977"/>
                  </a:cubicBezTo>
                  <a:cubicBezTo>
                    <a:pt x="3123515" y="1323977"/>
                    <a:pt x="3065766" y="1266227"/>
                    <a:pt x="2988762" y="1227724"/>
                  </a:cubicBezTo>
                  <a:cubicBezTo>
                    <a:pt x="2834761" y="1189224"/>
                    <a:pt x="2623015" y="1266224"/>
                    <a:pt x="2488265" y="1516475"/>
                  </a:cubicBezTo>
                  <a:cubicBezTo>
                    <a:pt x="2449765" y="1362474"/>
                    <a:pt x="2315013" y="1208473"/>
                    <a:pt x="2026271" y="1150729"/>
                  </a:cubicBezTo>
                  <a:cubicBezTo>
                    <a:pt x="1679776" y="1073729"/>
                    <a:pt x="1467991" y="1227728"/>
                    <a:pt x="1429488" y="1400977"/>
                  </a:cubicBezTo>
                  <a:cubicBezTo>
                    <a:pt x="1660485" y="1458726"/>
                    <a:pt x="1564238" y="1400977"/>
                    <a:pt x="1602741" y="1381727"/>
                  </a:cubicBezTo>
                  <a:cubicBezTo>
                    <a:pt x="1621990" y="1381727"/>
                    <a:pt x="1602741" y="1439477"/>
                    <a:pt x="1641241" y="1420227"/>
                  </a:cubicBezTo>
                  <a:lnTo>
                    <a:pt x="1756739" y="1420227"/>
                  </a:lnTo>
                  <a:cubicBezTo>
                    <a:pt x="1795239" y="1439477"/>
                    <a:pt x="1795239" y="1400978"/>
                    <a:pt x="1814488" y="1400978"/>
                  </a:cubicBezTo>
                  <a:cubicBezTo>
                    <a:pt x="1833738" y="1400978"/>
                    <a:pt x="1795239" y="1439478"/>
                    <a:pt x="1852988" y="1458727"/>
                  </a:cubicBezTo>
                  <a:lnTo>
                    <a:pt x="1929988" y="1458727"/>
                  </a:lnTo>
                  <a:cubicBezTo>
                    <a:pt x="1968487" y="1420227"/>
                    <a:pt x="1949237" y="1477977"/>
                    <a:pt x="1968487" y="1497227"/>
                  </a:cubicBezTo>
                  <a:cubicBezTo>
                    <a:pt x="2122489" y="1535727"/>
                    <a:pt x="2064737" y="1497227"/>
                    <a:pt x="2103237" y="1477978"/>
                  </a:cubicBezTo>
                  <a:cubicBezTo>
                    <a:pt x="2122487" y="1477978"/>
                    <a:pt x="2122487" y="1516477"/>
                    <a:pt x="2141737" y="1516477"/>
                  </a:cubicBezTo>
                  <a:cubicBezTo>
                    <a:pt x="2218737" y="1554977"/>
                    <a:pt x="2218737" y="1458728"/>
                    <a:pt x="2237986" y="1477978"/>
                  </a:cubicBezTo>
                  <a:cubicBezTo>
                    <a:pt x="2257236" y="1477978"/>
                    <a:pt x="2218737" y="1535727"/>
                    <a:pt x="2276486" y="1535727"/>
                  </a:cubicBezTo>
                  <a:cubicBezTo>
                    <a:pt x="2314986" y="1516477"/>
                    <a:pt x="2430488" y="1554976"/>
                    <a:pt x="2449739" y="1574227"/>
                  </a:cubicBezTo>
                  <a:cubicBezTo>
                    <a:pt x="2449739" y="1574227"/>
                    <a:pt x="2430489" y="1574227"/>
                    <a:pt x="2430489" y="1593476"/>
                  </a:cubicBezTo>
                  <a:cubicBezTo>
                    <a:pt x="2353490" y="1574227"/>
                    <a:pt x="2295740" y="1574227"/>
                    <a:pt x="2276488" y="1593476"/>
                  </a:cubicBezTo>
                  <a:cubicBezTo>
                    <a:pt x="2257239" y="1631976"/>
                    <a:pt x="2276488" y="1574227"/>
                    <a:pt x="2218739" y="1574227"/>
                  </a:cubicBezTo>
                  <a:lnTo>
                    <a:pt x="1987742" y="1593476"/>
                  </a:lnTo>
                  <a:cubicBezTo>
                    <a:pt x="1929993" y="1670476"/>
                    <a:pt x="2006991" y="1574227"/>
                    <a:pt x="1929993" y="1554976"/>
                  </a:cubicBezTo>
                  <a:cubicBezTo>
                    <a:pt x="1872243" y="1554976"/>
                    <a:pt x="1872243" y="1535727"/>
                    <a:pt x="1852993" y="1554976"/>
                  </a:cubicBezTo>
                  <a:cubicBezTo>
                    <a:pt x="1795244" y="1612726"/>
                    <a:pt x="1833744" y="1535727"/>
                    <a:pt x="1814493" y="1516476"/>
                  </a:cubicBezTo>
                  <a:cubicBezTo>
                    <a:pt x="1679743" y="1439477"/>
                    <a:pt x="1698995" y="1516476"/>
                    <a:pt x="1679743" y="1516476"/>
                  </a:cubicBezTo>
                  <a:cubicBezTo>
                    <a:pt x="1641243" y="1497227"/>
                    <a:pt x="1737492" y="1477977"/>
                    <a:pt x="1583494" y="1458727"/>
                  </a:cubicBezTo>
                  <a:cubicBezTo>
                    <a:pt x="1564245" y="1458727"/>
                    <a:pt x="1544994" y="1497227"/>
                    <a:pt x="1544994" y="1497227"/>
                  </a:cubicBezTo>
                  <a:cubicBezTo>
                    <a:pt x="1506495" y="1497227"/>
                    <a:pt x="1564244" y="1439478"/>
                    <a:pt x="1487245" y="1439478"/>
                  </a:cubicBezTo>
                  <a:cubicBezTo>
                    <a:pt x="1467996" y="1439478"/>
                    <a:pt x="1448745" y="1420228"/>
                    <a:pt x="1429496" y="1420228"/>
                  </a:cubicBezTo>
                  <a:cubicBezTo>
                    <a:pt x="1410246" y="1516477"/>
                    <a:pt x="1429496" y="1593481"/>
                    <a:pt x="1487245" y="1651225"/>
                  </a:cubicBezTo>
                  <a:cubicBezTo>
                    <a:pt x="1352495" y="1631976"/>
                    <a:pt x="1160001" y="1689725"/>
                    <a:pt x="1006000" y="1882222"/>
                  </a:cubicBezTo>
                  <a:cubicBezTo>
                    <a:pt x="775003" y="2151722"/>
                    <a:pt x="794254" y="2382719"/>
                    <a:pt x="909750" y="2517508"/>
                  </a:cubicBezTo>
                  <a:cubicBezTo>
                    <a:pt x="1063752" y="2690761"/>
                    <a:pt x="1352493" y="2575258"/>
                    <a:pt x="1545036" y="2382758"/>
                  </a:cubicBezTo>
                  <a:cubicBezTo>
                    <a:pt x="1776033" y="2344259"/>
                    <a:pt x="1660535" y="2325009"/>
                    <a:pt x="1699038" y="2305759"/>
                  </a:cubicBezTo>
                  <a:cubicBezTo>
                    <a:pt x="1718287" y="2286509"/>
                    <a:pt x="1718287" y="2344259"/>
                    <a:pt x="1756787" y="2325008"/>
                  </a:cubicBezTo>
                  <a:cubicBezTo>
                    <a:pt x="1776036" y="2305759"/>
                    <a:pt x="1814536" y="2286508"/>
                    <a:pt x="1853036" y="2286508"/>
                  </a:cubicBezTo>
                  <a:cubicBezTo>
                    <a:pt x="1872285" y="2267259"/>
                    <a:pt x="1872285" y="2248009"/>
                    <a:pt x="1891536" y="2228759"/>
                  </a:cubicBezTo>
                  <a:cubicBezTo>
                    <a:pt x="1910785" y="2228759"/>
                    <a:pt x="1872286" y="2267259"/>
                    <a:pt x="1949285" y="2267259"/>
                  </a:cubicBezTo>
                  <a:lnTo>
                    <a:pt x="2007034" y="2248010"/>
                  </a:lnTo>
                  <a:cubicBezTo>
                    <a:pt x="2045534" y="2190260"/>
                    <a:pt x="2045534" y="2248010"/>
                    <a:pt x="2064784" y="2248010"/>
                  </a:cubicBezTo>
                  <a:cubicBezTo>
                    <a:pt x="2238036" y="2248010"/>
                    <a:pt x="2161033" y="2209510"/>
                    <a:pt x="2199534" y="2190260"/>
                  </a:cubicBezTo>
                  <a:cubicBezTo>
                    <a:pt x="2199534" y="2190260"/>
                    <a:pt x="2218783" y="2228760"/>
                    <a:pt x="2238033" y="2228760"/>
                  </a:cubicBezTo>
                  <a:cubicBezTo>
                    <a:pt x="2334283" y="2209511"/>
                    <a:pt x="2295783" y="2132511"/>
                    <a:pt x="2315033" y="2132511"/>
                  </a:cubicBezTo>
                  <a:cubicBezTo>
                    <a:pt x="2334283" y="2132511"/>
                    <a:pt x="2315033" y="2190260"/>
                    <a:pt x="2372782" y="2171011"/>
                  </a:cubicBezTo>
                  <a:cubicBezTo>
                    <a:pt x="2392032" y="2171011"/>
                    <a:pt x="2430532" y="2151762"/>
                    <a:pt x="2469032" y="2151762"/>
                  </a:cubicBezTo>
                  <a:lnTo>
                    <a:pt x="2488281" y="2171011"/>
                  </a:lnTo>
                  <a:cubicBezTo>
                    <a:pt x="2449781" y="2190260"/>
                    <a:pt x="2411281" y="2209511"/>
                    <a:pt x="2392032" y="2228760"/>
                  </a:cubicBezTo>
                  <a:cubicBezTo>
                    <a:pt x="2392032" y="2286509"/>
                    <a:pt x="2392032" y="2209511"/>
                    <a:pt x="2334283" y="2228760"/>
                  </a:cubicBezTo>
                  <a:lnTo>
                    <a:pt x="2122537" y="2325009"/>
                  </a:lnTo>
                  <a:cubicBezTo>
                    <a:pt x="2103288" y="2440508"/>
                    <a:pt x="2141786" y="2325009"/>
                    <a:pt x="2064788" y="2325009"/>
                  </a:cubicBezTo>
                  <a:cubicBezTo>
                    <a:pt x="2007038" y="2344259"/>
                    <a:pt x="1987788" y="2325009"/>
                    <a:pt x="1987788" y="2363509"/>
                  </a:cubicBezTo>
                  <a:cubicBezTo>
                    <a:pt x="1949288" y="2421258"/>
                    <a:pt x="1968539" y="2344260"/>
                    <a:pt x="1930039" y="2344260"/>
                  </a:cubicBezTo>
                  <a:cubicBezTo>
                    <a:pt x="1776037" y="2325010"/>
                    <a:pt x="1833790" y="2382759"/>
                    <a:pt x="1814540" y="2382759"/>
                  </a:cubicBezTo>
                  <a:cubicBezTo>
                    <a:pt x="1776040" y="2402009"/>
                    <a:pt x="1853040" y="2325010"/>
                    <a:pt x="1699042" y="2382759"/>
                  </a:cubicBezTo>
                  <a:cubicBezTo>
                    <a:pt x="1679792" y="2382759"/>
                    <a:pt x="1679792" y="2421259"/>
                    <a:pt x="1679792" y="2440509"/>
                  </a:cubicBezTo>
                  <a:cubicBezTo>
                    <a:pt x="1660543" y="2440509"/>
                    <a:pt x="1679792" y="2363509"/>
                    <a:pt x="1602793" y="2382759"/>
                  </a:cubicBezTo>
                  <a:cubicBezTo>
                    <a:pt x="1583543" y="2402009"/>
                    <a:pt x="1564293" y="2382759"/>
                    <a:pt x="1545043" y="2402009"/>
                  </a:cubicBezTo>
                  <a:cubicBezTo>
                    <a:pt x="1545043" y="2440509"/>
                    <a:pt x="1564293" y="2479009"/>
                    <a:pt x="1583543" y="2517508"/>
                  </a:cubicBezTo>
                  <a:cubicBezTo>
                    <a:pt x="1294792" y="2575257"/>
                    <a:pt x="1179293" y="2767756"/>
                    <a:pt x="1179293" y="2921757"/>
                  </a:cubicBezTo>
                  <a:cubicBezTo>
                    <a:pt x="1217793" y="3287504"/>
                    <a:pt x="1853072" y="3287504"/>
                    <a:pt x="2122572" y="3056507"/>
                  </a:cubicBezTo>
                  <a:cubicBezTo>
                    <a:pt x="2353569" y="3114256"/>
                    <a:pt x="2257322" y="3056507"/>
                    <a:pt x="2315067" y="3037258"/>
                  </a:cubicBezTo>
                  <a:cubicBezTo>
                    <a:pt x="2315067" y="3037258"/>
                    <a:pt x="2315067" y="3095007"/>
                    <a:pt x="2353566" y="3075758"/>
                  </a:cubicBezTo>
                  <a:cubicBezTo>
                    <a:pt x="2372816" y="3075758"/>
                    <a:pt x="2411316" y="3075758"/>
                    <a:pt x="2449816" y="3095007"/>
                  </a:cubicBezTo>
                  <a:cubicBezTo>
                    <a:pt x="2488315" y="3095007"/>
                    <a:pt x="2488315" y="3056507"/>
                    <a:pt x="2507564" y="3056507"/>
                  </a:cubicBezTo>
                  <a:cubicBezTo>
                    <a:pt x="2526814" y="3056507"/>
                    <a:pt x="2488315" y="3095007"/>
                    <a:pt x="2546064" y="3114256"/>
                  </a:cubicBezTo>
                  <a:lnTo>
                    <a:pt x="2623064" y="3114256"/>
                  </a:lnTo>
                  <a:cubicBezTo>
                    <a:pt x="2661564" y="3075756"/>
                    <a:pt x="2642313" y="3133506"/>
                    <a:pt x="2661564" y="3152756"/>
                  </a:cubicBezTo>
                  <a:cubicBezTo>
                    <a:pt x="2815565" y="3191256"/>
                    <a:pt x="2777062" y="3152756"/>
                    <a:pt x="2796314" y="3133507"/>
                  </a:cubicBezTo>
                  <a:cubicBezTo>
                    <a:pt x="2815563" y="3133507"/>
                    <a:pt x="2815563" y="3172007"/>
                    <a:pt x="2834814" y="3172007"/>
                  </a:cubicBezTo>
                  <a:cubicBezTo>
                    <a:pt x="2931063" y="3210506"/>
                    <a:pt x="2911813" y="3114257"/>
                    <a:pt x="2931063" y="3133507"/>
                  </a:cubicBezTo>
                  <a:cubicBezTo>
                    <a:pt x="2950312" y="3133507"/>
                    <a:pt x="2911813" y="3191256"/>
                    <a:pt x="2969562" y="3191256"/>
                  </a:cubicBezTo>
                  <a:cubicBezTo>
                    <a:pt x="3027312" y="3172007"/>
                    <a:pt x="3239063" y="3229756"/>
                    <a:pt x="3123564" y="3249005"/>
                  </a:cubicBezTo>
                  <a:cubicBezTo>
                    <a:pt x="3046564" y="3249005"/>
                    <a:pt x="2988814" y="3229756"/>
                    <a:pt x="2969562" y="3249005"/>
                  </a:cubicBezTo>
                  <a:cubicBezTo>
                    <a:pt x="2950313" y="3287505"/>
                    <a:pt x="2969562" y="3229756"/>
                    <a:pt x="2911813" y="3229756"/>
                  </a:cubicBezTo>
                  <a:lnTo>
                    <a:pt x="2680816" y="3249005"/>
                  </a:lnTo>
                  <a:cubicBezTo>
                    <a:pt x="2623067" y="3326005"/>
                    <a:pt x="2700066" y="3229756"/>
                    <a:pt x="2623067" y="3210505"/>
                  </a:cubicBezTo>
                  <a:cubicBezTo>
                    <a:pt x="2565318" y="3210505"/>
                    <a:pt x="2565318" y="3191256"/>
                    <a:pt x="2546067" y="3210505"/>
                  </a:cubicBezTo>
                  <a:cubicBezTo>
                    <a:pt x="2488318" y="3268255"/>
                    <a:pt x="2526818" y="3191256"/>
                    <a:pt x="2507567" y="3172006"/>
                  </a:cubicBezTo>
                  <a:cubicBezTo>
                    <a:pt x="2372818" y="3095006"/>
                    <a:pt x="2392069" y="3191255"/>
                    <a:pt x="2372818" y="3172006"/>
                  </a:cubicBezTo>
                  <a:cubicBezTo>
                    <a:pt x="2334318" y="3172006"/>
                    <a:pt x="2430567" y="3133506"/>
                    <a:pt x="2276569" y="3114256"/>
                  </a:cubicBezTo>
                  <a:cubicBezTo>
                    <a:pt x="2257319" y="3114256"/>
                    <a:pt x="2238069" y="3152756"/>
                    <a:pt x="2238069" y="3152756"/>
                  </a:cubicBezTo>
                  <a:cubicBezTo>
                    <a:pt x="2199569" y="3172006"/>
                    <a:pt x="2276569" y="3095007"/>
                    <a:pt x="2180319" y="3095007"/>
                  </a:cubicBezTo>
                  <a:cubicBezTo>
                    <a:pt x="2161070" y="3095007"/>
                    <a:pt x="2141820" y="3075758"/>
                    <a:pt x="2122570" y="3075758"/>
                  </a:cubicBezTo>
                  <a:cubicBezTo>
                    <a:pt x="2026321" y="3576254"/>
                    <a:pt x="3142845" y="3730295"/>
                    <a:pt x="3181347" y="3249010"/>
                  </a:cubicBezTo>
                  <a:cubicBezTo>
                    <a:pt x="3181347" y="3172010"/>
                    <a:pt x="3162098" y="3114260"/>
                    <a:pt x="3123598" y="3056516"/>
                  </a:cubicBezTo>
                  <a:cubicBezTo>
                    <a:pt x="3219847" y="3095016"/>
                    <a:pt x="3316092" y="3095016"/>
                    <a:pt x="3431601" y="3075765"/>
                  </a:cubicBezTo>
                  <a:cubicBezTo>
                    <a:pt x="3258348" y="3229767"/>
                    <a:pt x="3219855" y="3422261"/>
                    <a:pt x="3277599" y="3557011"/>
                  </a:cubicBezTo>
                  <a:cubicBezTo>
                    <a:pt x="3412350" y="3845762"/>
                    <a:pt x="3912886" y="3691761"/>
                    <a:pt x="4143883" y="3441512"/>
                  </a:cubicBezTo>
                  <a:cubicBezTo>
                    <a:pt x="4336377" y="3711012"/>
                    <a:pt x="5010165" y="3730263"/>
                    <a:pt x="5048668" y="3383763"/>
                  </a:cubicBezTo>
                  <a:cubicBezTo>
                    <a:pt x="5048668" y="3229762"/>
                    <a:pt x="4913918" y="3056519"/>
                    <a:pt x="4625167" y="2998765"/>
                  </a:cubicBezTo>
                  <a:cubicBezTo>
                    <a:pt x="4451915" y="2960265"/>
                    <a:pt x="4297923" y="2979515"/>
                    <a:pt x="4220917" y="3037264"/>
                  </a:cubicBezTo>
                  <a:lnTo>
                    <a:pt x="4201668" y="3018015"/>
                  </a:lnTo>
                  <a:cubicBezTo>
                    <a:pt x="4182418" y="3018015"/>
                    <a:pt x="4182418" y="3037264"/>
                    <a:pt x="4163168" y="3037264"/>
                  </a:cubicBezTo>
                  <a:cubicBezTo>
                    <a:pt x="4105419" y="3075764"/>
                    <a:pt x="4124668" y="3095014"/>
                    <a:pt x="4143919" y="3114264"/>
                  </a:cubicBezTo>
                  <a:lnTo>
                    <a:pt x="4124669" y="3133514"/>
                  </a:lnTo>
                  <a:cubicBezTo>
                    <a:pt x="4124669" y="3133514"/>
                    <a:pt x="4105420" y="3095014"/>
                    <a:pt x="4066920" y="3114264"/>
                  </a:cubicBezTo>
                  <a:cubicBezTo>
                    <a:pt x="3932170" y="3172013"/>
                    <a:pt x="4028420" y="3172013"/>
                    <a:pt x="4009171" y="3191264"/>
                  </a:cubicBezTo>
                  <a:cubicBezTo>
                    <a:pt x="3989921" y="3210513"/>
                    <a:pt x="3989921" y="3133515"/>
                    <a:pt x="3874421" y="3229764"/>
                  </a:cubicBezTo>
                  <a:cubicBezTo>
                    <a:pt x="3855172" y="3268264"/>
                    <a:pt x="3932170" y="3326013"/>
                    <a:pt x="3855172" y="3287513"/>
                  </a:cubicBezTo>
                  <a:cubicBezTo>
                    <a:pt x="3835922" y="3287513"/>
                    <a:pt x="3835922" y="3287513"/>
                    <a:pt x="3797422" y="3326013"/>
                  </a:cubicBezTo>
                  <a:cubicBezTo>
                    <a:pt x="3720423" y="3364513"/>
                    <a:pt x="3835922" y="3422262"/>
                    <a:pt x="3739673" y="3364513"/>
                  </a:cubicBezTo>
                  <a:lnTo>
                    <a:pt x="3527927" y="3441512"/>
                  </a:lnTo>
                  <a:cubicBezTo>
                    <a:pt x="3470178" y="3460762"/>
                    <a:pt x="3508678" y="3518512"/>
                    <a:pt x="3470178" y="3480012"/>
                  </a:cubicBezTo>
                  <a:cubicBezTo>
                    <a:pt x="3450928" y="3460763"/>
                    <a:pt x="3393178" y="3499262"/>
                    <a:pt x="3335428" y="3518512"/>
                  </a:cubicBezTo>
                  <a:cubicBezTo>
                    <a:pt x="3239179" y="3557012"/>
                    <a:pt x="3393177" y="3441512"/>
                    <a:pt x="3450927" y="3422263"/>
                  </a:cubicBezTo>
                  <a:cubicBezTo>
                    <a:pt x="3508676" y="3403013"/>
                    <a:pt x="3450927" y="3364513"/>
                    <a:pt x="3470176" y="3345263"/>
                  </a:cubicBezTo>
                  <a:cubicBezTo>
                    <a:pt x="3489425" y="3345263"/>
                    <a:pt x="3508676" y="3422263"/>
                    <a:pt x="3585674" y="3364513"/>
                  </a:cubicBezTo>
                  <a:cubicBezTo>
                    <a:pt x="3604924" y="3345263"/>
                    <a:pt x="3585674" y="3326013"/>
                    <a:pt x="3604924" y="3326013"/>
                  </a:cubicBezTo>
                  <a:cubicBezTo>
                    <a:pt x="3624173" y="3306763"/>
                    <a:pt x="3604924" y="3383762"/>
                    <a:pt x="3720423" y="3268264"/>
                  </a:cubicBezTo>
                  <a:cubicBezTo>
                    <a:pt x="3739672" y="3268264"/>
                    <a:pt x="3701173" y="3210514"/>
                    <a:pt x="3758922" y="3229764"/>
                  </a:cubicBezTo>
                  <a:lnTo>
                    <a:pt x="3816672" y="3191264"/>
                  </a:lnTo>
                  <a:cubicBezTo>
                    <a:pt x="3874421" y="3152764"/>
                    <a:pt x="3816672" y="3133515"/>
                    <a:pt x="3835921" y="3133515"/>
                  </a:cubicBezTo>
                  <a:cubicBezTo>
                    <a:pt x="3855170" y="3133515"/>
                    <a:pt x="3874421" y="3152764"/>
                    <a:pt x="3893670" y="3133515"/>
                  </a:cubicBezTo>
                  <a:cubicBezTo>
                    <a:pt x="3932170" y="3114265"/>
                    <a:pt x="3970670" y="3114265"/>
                    <a:pt x="4009169" y="3095015"/>
                  </a:cubicBezTo>
                  <a:cubicBezTo>
                    <a:pt x="4047669" y="3095015"/>
                    <a:pt x="4009169" y="3056515"/>
                    <a:pt x="4028418" y="3056515"/>
                  </a:cubicBezTo>
                  <a:cubicBezTo>
                    <a:pt x="4066918" y="3037265"/>
                    <a:pt x="4009169" y="3133515"/>
                    <a:pt x="4201671" y="2998766"/>
                  </a:cubicBezTo>
                  <a:lnTo>
                    <a:pt x="4182421" y="2998766"/>
                  </a:lnTo>
                  <a:cubicBezTo>
                    <a:pt x="4451921" y="2979516"/>
                    <a:pt x="4740702" y="2806271"/>
                    <a:pt x="4779205" y="2594516"/>
                  </a:cubicBezTo>
                  <a:cubicBezTo>
                    <a:pt x="4990950" y="2594516"/>
                    <a:pt x="5202706" y="2517516"/>
                    <a:pt x="5221947" y="2305765"/>
                  </a:cubicBezTo>
                  <a:close/>
                  <a:moveTo>
                    <a:pt x="101123" y="4654333"/>
                  </a:moveTo>
                  <a:cubicBezTo>
                    <a:pt x="235873" y="4538835"/>
                    <a:pt x="466870" y="4538835"/>
                    <a:pt x="736409" y="4750582"/>
                  </a:cubicBezTo>
                  <a:cubicBezTo>
                    <a:pt x="1005908" y="4962328"/>
                    <a:pt x="1025160" y="5231828"/>
                    <a:pt x="928903" y="5366617"/>
                  </a:cubicBezTo>
                  <a:cubicBezTo>
                    <a:pt x="736409" y="5231867"/>
                    <a:pt x="832654" y="5251118"/>
                    <a:pt x="813404" y="5212615"/>
                  </a:cubicBezTo>
                  <a:cubicBezTo>
                    <a:pt x="813404" y="5212615"/>
                    <a:pt x="774904" y="5251115"/>
                    <a:pt x="755655" y="5212615"/>
                  </a:cubicBezTo>
                  <a:cubicBezTo>
                    <a:pt x="736406" y="5174116"/>
                    <a:pt x="717155" y="5154866"/>
                    <a:pt x="697906" y="5135616"/>
                  </a:cubicBezTo>
                  <a:cubicBezTo>
                    <a:pt x="678656" y="5116366"/>
                    <a:pt x="697906" y="5077866"/>
                    <a:pt x="678656" y="5077866"/>
                  </a:cubicBezTo>
                  <a:cubicBezTo>
                    <a:pt x="659407" y="5039367"/>
                    <a:pt x="678656" y="5097116"/>
                    <a:pt x="620907" y="5077866"/>
                  </a:cubicBezTo>
                  <a:lnTo>
                    <a:pt x="563158" y="5020117"/>
                  </a:lnTo>
                  <a:cubicBezTo>
                    <a:pt x="563158" y="4962368"/>
                    <a:pt x="524658" y="5020117"/>
                    <a:pt x="505409" y="5000868"/>
                  </a:cubicBezTo>
                  <a:cubicBezTo>
                    <a:pt x="370659" y="4904619"/>
                    <a:pt x="447659" y="4923868"/>
                    <a:pt x="428409" y="4885369"/>
                  </a:cubicBezTo>
                  <a:lnTo>
                    <a:pt x="389909" y="4904619"/>
                  </a:lnTo>
                  <a:cubicBezTo>
                    <a:pt x="293660" y="4846869"/>
                    <a:pt x="370660" y="4789120"/>
                    <a:pt x="351409" y="4789120"/>
                  </a:cubicBezTo>
                  <a:cubicBezTo>
                    <a:pt x="332160" y="4769871"/>
                    <a:pt x="312910" y="4827620"/>
                    <a:pt x="293660" y="4789120"/>
                  </a:cubicBezTo>
                  <a:cubicBezTo>
                    <a:pt x="255160" y="4731371"/>
                    <a:pt x="81914" y="4615867"/>
                    <a:pt x="158910" y="4712120"/>
                  </a:cubicBezTo>
                  <a:cubicBezTo>
                    <a:pt x="197410" y="4769870"/>
                    <a:pt x="235910" y="4808370"/>
                    <a:pt x="235910" y="4827619"/>
                  </a:cubicBezTo>
                  <a:cubicBezTo>
                    <a:pt x="216660" y="4866119"/>
                    <a:pt x="255159" y="4808370"/>
                    <a:pt x="293659" y="4866119"/>
                  </a:cubicBezTo>
                  <a:lnTo>
                    <a:pt x="428409" y="5039371"/>
                  </a:lnTo>
                  <a:cubicBezTo>
                    <a:pt x="409160" y="5154870"/>
                    <a:pt x="428409" y="5039371"/>
                    <a:pt x="486158" y="5077871"/>
                  </a:cubicBezTo>
                  <a:cubicBezTo>
                    <a:pt x="524658" y="5116371"/>
                    <a:pt x="543907" y="5097121"/>
                    <a:pt x="543907" y="5135621"/>
                  </a:cubicBezTo>
                  <a:cubicBezTo>
                    <a:pt x="543907" y="5212620"/>
                    <a:pt x="563157" y="5135621"/>
                    <a:pt x="601657" y="5135621"/>
                  </a:cubicBezTo>
                  <a:cubicBezTo>
                    <a:pt x="736407" y="5193370"/>
                    <a:pt x="659406" y="5231869"/>
                    <a:pt x="678656" y="5251119"/>
                  </a:cubicBezTo>
                  <a:cubicBezTo>
                    <a:pt x="697907" y="5270368"/>
                    <a:pt x="678656" y="5154870"/>
                    <a:pt x="774906" y="5289619"/>
                  </a:cubicBezTo>
                  <a:cubicBezTo>
                    <a:pt x="794155" y="5308868"/>
                    <a:pt x="774906" y="5328119"/>
                    <a:pt x="774906" y="5347368"/>
                  </a:cubicBezTo>
                  <a:cubicBezTo>
                    <a:pt x="794155" y="5366618"/>
                    <a:pt x="794155" y="5270368"/>
                    <a:pt x="851905" y="5347368"/>
                  </a:cubicBezTo>
                  <a:cubicBezTo>
                    <a:pt x="871155" y="5347368"/>
                    <a:pt x="890405" y="5366618"/>
                    <a:pt x="909655" y="5366618"/>
                  </a:cubicBezTo>
                  <a:cubicBezTo>
                    <a:pt x="582410" y="5770867"/>
                    <a:pt x="-245331" y="5000871"/>
                    <a:pt x="101126" y="4654336"/>
                  </a:cubicBezTo>
                  <a:close/>
                  <a:moveTo>
                    <a:pt x="293617" y="4615833"/>
                  </a:moveTo>
                  <a:cubicBezTo>
                    <a:pt x="582368" y="4615833"/>
                    <a:pt x="1044401" y="4923836"/>
                    <a:pt x="909652" y="5251119"/>
                  </a:cubicBezTo>
                  <a:cubicBezTo>
                    <a:pt x="986651" y="4866121"/>
                    <a:pt x="563156" y="4712119"/>
                    <a:pt x="293617" y="4615833"/>
                  </a:cubicBezTo>
                  <a:close/>
                  <a:moveTo>
                    <a:pt x="813365" y="1227785"/>
                  </a:moveTo>
                  <a:cubicBezTo>
                    <a:pt x="678615" y="1324034"/>
                    <a:pt x="447618" y="1304785"/>
                    <a:pt x="197331" y="1073784"/>
                  </a:cubicBezTo>
                  <a:cubicBezTo>
                    <a:pt x="-52918" y="823535"/>
                    <a:pt x="-33666" y="573287"/>
                    <a:pt x="81832" y="438498"/>
                  </a:cubicBezTo>
                  <a:cubicBezTo>
                    <a:pt x="255085" y="592499"/>
                    <a:pt x="158832" y="553996"/>
                    <a:pt x="178081" y="592499"/>
                  </a:cubicBezTo>
                  <a:cubicBezTo>
                    <a:pt x="178081" y="611748"/>
                    <a:pt x="216581" y="573250"/>
                    <a:pt x="235830" y="611748"/>
                  </a:cubicBezTo>
                  <a:cubicBezTo>
                    <a:pt x="255080" y="650248"/>
                    <a:pt x="274330" y="669498"/>
                    <a:pt x="293580" y="688748"/>
                  </a:cubicBezTo>
                  <a:cubicBezTo>
                    <a:pt x="312829" y="727248"/>
                    <a:pt x="293580" y="746497"/>
                    <a:pt x="293580" y="765748"/>
                  </a:cubicBezTo>
                  <a:cubicBezTo>
                    <a:pt x="312829" y="784997"/>
                    <a:pt x="312829" y="727248"/>
                    <a:pt x="351329" y="765748"/>
                  </a:cubicBezTo>
                  <a:lnTo>
                    <a:pt x="409078" y="823497"/>
                  </a:lnTo>
                  <a:cubicBezTo>
                    <a:pt x="389829" y="881246"/>
                    <a:pt x="428328" y="823497"/>
                    <a:pt x="447578" y="842746"/>
                  </a:cubicBezTo>
                  <a:cubicBezTo>
                    <a:pt x="582328" y="958245"/>
                    <a:pt x="505327" y="938996"/>
                    <a:pt x="524578" y="958245"/>
                  </a:cubicBezTo>
                  <a:cubicBezTo>
                    <a:pt x="524578" y="977494"/>
                    <a:pt x="563078" y="958245"/>
                    <a:pt x="563078" y="958245"/>
                  </a:cubicBezTo>
                  <a:cubicBezTo>
                    <a:pt x="640077" y="1035245"/>
                    <a:pt x="563078" y="1073744"/>
                    <a:pt x="582327" y="1073744"/>
                  </a:cubicBezTo>
                  <a:cubicBezTo>
                    <a:pt x="601576" y="1092993"/>
                    <a:pt x="620827" y="1035244"/>
                    <a:pt x="659327" y="1073744"/>
                  </a:cubicBezTo>
                  <a:cubicBezTo>
                    <a:pt x="678576" y="1131493"/>
                    <a:pt x="832579" y="1266238"/>
                    <a:pt x="774825" y="1169993"/>
                  </a:cubicBezTo>
                  <a:cubicBezTo>
                    <a:pt x="736325" y="1112243"/>
                    <a:pt x="697826" y="1073744"/>
                    <a:pt x="717076" y="1054494"/>
                  </a:cubicBezTo>
                  <a:cubicBezTo>
                    <a:pt x="736325" y="996745"/>
                    <a:pt x="697827" y="1054494"/>
                    <a:pt x="659327" y="1015994"/>
                  </a:cubicBezTo>
                  <a:lnTo>
                    <a:pt x="543828" y="823500"/>
                  </a:lnTo>
                  <a:cubicBezTo>
                    <a:pt x="582328" y="708002"/>
                    <a:pt x="543828" y="823500"/>
                    <a:pt x="486079" y="765751"/>
                  </a:cubicBezTo>
                  <a:cubicBezTo>
                    <a:pt x="447579" y="727251"/>
                    <a:pt x="428330" y="727251"/>
                    <a:pt x="447579" y="708002"/>
                  </a:cubicBezTo>
                  <a:cubicBezTo>
                    <a:pt x="447579" y="631002"/>
                    <a:pt x="409079" y="708002"/>
                    <a:pt x="389830" y="688752"/>
                  </a:cubicBezTo>
                  <a:cubicBezTo>
                    <a:pt x="255080" y="631003"/>
                    <a:pt x="351330" y="592503"/>
                    <a:pt x="332081" y="592503"/>
                  </a:cubicBezTo>
                  <a:cubicBezTo>
                    <a:pt x="293581" y="554003"/>
                    <a:pt x="312831" y="669503"/>
                    <a:pt x="216582" y="534754"/>
                  </a:cubicBezTo>
                  <a:cubicBezTo>
                    <a:pt x="197333" y="515504"/>
                    <a:pt x="235831" y="477004"/>
                    <a:pt x="235831" y="477004"/>
                  </a:cubicBezTo>
                  <a:cubicBezTo>
                    <a:pt x="216582" y="438505"/>
                    <a:pt x="197332" y="534754"/>
                    <a:pt x="139582" y="477004"/>
                  </a:cubicBezTo>
                  <a:cubicBezTo>
                    <a:pt x="139582" y="457755"/>
                    <a:pt x="120333" y="438505"/>
                    <a:pt x="101083" y="438505"/>
                  </a:cubicBezTo>
                  <a:cubicBezTo>
                    <a:pt x="466829" y="72758"/>
                    <a:pt x="1198363" y="939001"/>
                    <a:pt x="813364" y="1227782"/>
                  </a:cubicBezTo>
                  <a:close/>
                  <a:moveTo>
                    <a:pt x="640113" y="1266285"/>
                  </a:moveTo>
                  <a:cubicBezTo>
                    <a:pt x="332110" y="1208536"/>
                    <a:pt x="-72169" y="862035"/>
                    <a:pt x="81832" y="554003"/>
                  </a:cubicBezTo>
                  <a:cubicBezTo>
                    <a:pt x="-33666" y="919750"/>
                    <a:pt x="370583" y="1131535"/>
                    <a:pt x="640113" y="1266285"/>
                  </a:cubicBezTo>
                  <a:close/>
                  <a:moveTo>
                    <a:pt x="5375758" y="5116366"/>
                  </a:moveTo>
                  <a:cubicBezTo>
                    <a:pt x="5375758" y="4962365"/>
                    <a:pt x="5260259" y="4789122"/>
                    <a:pt x="4971508" y="4731368"/>
                  </a:cubicBezTo>
                  <a:cubicBezTo>
                    <a:pt x="4663505" y="4673618"/>
                    <a:pt x="4490263" y="4808367"/>
                    <a:pt x="4451760" y="4943113"/>
                  </a:cubicBezTo>
                  <a:cubicBezTo>
                    <a:pt x="4663505" y="5000863"/>
                    <a:pt x="4586509" y="4943113"/>
                    <a:pt x="4605761" y="4943113"/>
                  </a:cubicBezTo>
                  <a:cubicBezTo>
                    <a:pt x="4625012" y="4943113"/>
                    <a:pt x="4605761" y="4981613"/>
                    <a:pt x="4644261" y="4962363"/>
                  </a:cubicBezTo>
                  <a:cubicBezTo>
                    <a:pt x="4682761" y="4962363"/>
                    <a:pt x="4702010" y="4962363"/>
                    <a:pt x="4740510" y="4981612"/>
                  </a:cubicBezTo>
                  <a:cubicBezTo>
                    <a:pt x="4759759" y="4981612"/>
                    <a:pt x="4779010" y="4943113"/>
                    <a:pt x="4779010" y="4943113"/>
                  </a:cubicBezTo>
                  <a:cubicBezTo>
                    <a:pt x="4817510" y="4943113"/>
                    <a:pt x="4759761" y="4981612"/>
                    <a:pt x="4817510" y="5000862"/>
                  </a:cubicBezTo>
                  <a:lnTo>
                    <a:pt x="4875259" y="5000862"/>
                  </a:lnTo>
                  <a:cubicBezTo>
                    <a:pt x="4913759" y="4962362"/>
                    <a:pt x="4913759" y="5020111"/>
                    <a:pt x="4933008" y="5020111"/>
                  </a:cubicBezTo>
                  <a:cubicBezTo>
                    <a:pt x="5067758" y="5058611"/>
                    <a:pt x="5010008" y="5020111"/>
                    <a:pt x="5048507" y="5020111"/>
                  </a:cubicBezTo>
                  <a:cubicBezTo>
                    <a:pt x="5048507" y="5020111"/>
                    <a:pt x="5048507" y="5058611"/>
                    <a:pt x="5067756" y="5058611"/>
                  </a:cubicBezTo>
                  <a:cubicBezTo>
                    <a:pt x="5144756" y="5077860"/>
                    <a:pt x="5144756" y="5000862"/>
                    <a:pt x="5164005" y="5020111"/>
                  </a:cubicBezTo>
                  <a:cubicBezTo>
                    <a:pt x="5164005" y="5020111"/>
                    <a:pt x="5144756" y="5058611"/>
                    <a:pt x="5183254" y="5058611"/>
                  </a:cubicBezTo>
                  <a:cubicBezTo>
                    <a:pt x="5241004" y="5058611"/>
                    <a:pt x="5414251" y="5097111"/>
                    <a:pt x="5318005" y="5116360"/>
                  </a:cubicBezTo>
                  <a:cubicBezTo>
                    <a:pt x="5260255" y="5116360"/>
                    <a:pt x="5202506" y="5097111"/>
                    <a:pt x="5202506" y="5116360"/>
                  </a:cubicBezTo>
                  <a:cubicBezTo>
                    <a:pt x="5164006" y="5154860"/>
                    <a:pt x="5202506" y="5097111"/>
                    <a:pt x="5144756" y="5097111"/>
                  </a:cubicBezTo>
                  <a:lnTo>
                    <a:pt x="4952263" y="5116360"/>
                  </a:lnTo>
                  <a:cubicBezTo>
                    <a:pt x="4875263" y="5174110"/>
                    <a:pt x="4952263" y="5097111"/>
                    <a:pt x="4894513" y="5077860"/>
                  </a:cubicBezTo>
                  <a:cubicBezTo>
                    <a:pt x="4836764" y="5077860"/>
                    <a:pt x="4836764" y="5058611"/>
                    <a:pt x="4817514" y="5077860"/>
                  </a:cubicBezTo>
                  <a:cubicBezTo>
                    <a:pt x="4759764" y="5116360"/>
                    <a:pt x="4817514" y="5058611"/>
                    <a:pt x="4779014" y="5039361"/>
                  </a:cubicBezTo>
                  <a:cubicBezTo>
                    <a:pt x="4663515" y="4981611"/>
                    <a:pt x="4682765" y="5058610"/>
                    <a:pt x="4682765" y="5058610"/>
                  </a:cubicBezTo>
                  <a:cubicBezTo>
                    <a:pt x="4644265" y="5039361"/>
                    <a:pt x="4721264" y="5000861"/>
                    <a:pt x="4586515" y="5000861"/>
                  </a:cubicBezTo>
                  <a:cubicBezTo>
                    <a:pt x="4567266" y="5000861"/>
                    <a:pt x="4567266" y="5039361"/>
                    <a:pt x="4548016" y="5039361"/>
                  </a:cubicBezTo>
                  <a:cubicBezTo>
                    <a:pt x="4528766" y="5039361"/>
                    <a:pt x="4586515" y="4981611"/>
                    <a:pt x="4509516" y="4981611"/>
                  </a:cubicBezTo>
                  <a:cubicBezTo>
                    <a:pt x="4490266" y="4981611"/>
                    <a:pt x="4471016" y="4962362"/>
                    <a:pt x="4451766" y="4962362"/>
                  </a:cubicBezTo>
                  <a:cubicBezTo>
                    <a:pt x="4374767" y="5405105"/>
                    <a:pt x="5337301" y="5520642"/>
                    <a:pt x="5375794" y="5116363"/>
                  </a:cubicBezTo>
                  <a:close/>
                  <a:moveTo>
                    <a:pt x="5318008" y="4962365"/>
                  </a:moveTo>
                  <a:cubicBezTo>
                    <a:pt x="5144756" y="4769871"/>
                    <a:pt x="4682722" y="4615870"/>
                    <a:pt x="4528731" y="4885365"/>
                  </a:cubicBezTo>
                  <a:cubicBezTo>
                    <a:pt x="4759728" y="4635117"/>
                    <a:pt x="5087012" y="4827616"/>
                    <a:pt x="5318008" y="4962365"/>
                  </a:cubicBezTo>
                  <a:close/>
                  <a:moveTo>
                    <a:pt x="5606760" y="784961"/>
                  </a:moveTo>
                  <a:cubicBezTo>
                    <a:pt x="5626009" y="611708"/>
                    <a:pt x="5510510" y="419214"/>
                    <a:pt x="5183259" y="322967"/>
                  </a:cubicBezTo>
                  <a:cubicBezTo>
                    <a:pt x="4836763" y="226718"/>
                    <a:pt x="4624978" y="342216"/>
                    <a:pt x="4567224" y="515461"/>
                  </a:cubicBezTo>
                  <a:cubicBezTo>
                    <a:pt x="4798221" y="592461"/>
                    <a:pt x="4701974" y="515461"/>
                    <a:pt x="4740477" y="515461"/>
                  </a:cubicBezTo>
                  <a:cubicBezTo>
                    <a:pt x="4759726" y="515461"/>
                    <a:pt x="4740477" y="573210"/>
                    <a:pt x="4778976" y="553961"/>
                  </a:cubicBezTo>
                  <a:cubicBezTo>
                    <a:pt x="4817476" y="553961"/>
                    <a:pt x="4855976" y="573210"/>
                    <a:pt x="4894475" y="573210"/>
                  </a:cubicBezTo>
                  <a:cubicBezTo>
                    <a:pt x="4913725" y="573210"/>
                    <a:pt x="4932975" y="553961"/>
                    <a:pt x="4952224" y="553961"/>
                  </a:cubicBezTo>
                  <a:cubicBezTo>
                    <a:pt x="4971474" y="553961"/>
                    <a:pt x="4913725" y="573210"/>
                    <a:pt x="4990724" y="611710"/>
                  </a:cubicBezTo>
                  <a:lnTo>
                    <a:pt x="5048473" y="611710"/>
                  </a:lnTo>
                  <a:cubicBezTo>
                    <a:pt x="5106223" y="573210"/>
                    <a:pt x="5067723" y="630960"/>
                    <a:pt x="5106223" y="650210"/>
                  </a:cubicBezTo>
                  <a:cubicBezTo>
                    <a:pt x="5240972" y="707959"/>
                    <a:pt x="5202472" y="650210"/>
                    <a:pt x="5240972" y="650210"/>
                  </a:cubicBezTo>
                  <a:cubicBezTo>
                    <a:pt x="5240972" y="650210"/>
                    <a:pt x="5240972" y="688710"/>
                    <a:pt x="5260222" y="688710"/>
                  </a:cubicBezTo>
                  <a:cubicBezTo>
                    <a:pt x="5356471" y="727210"/>
                    <a:pt x="5356471" y="650210"/>
                    <a:pt x="5356471" y="650210"/>
                  </a:cubicBezTo>
                  <a:cubicBezTo>
                    <a:pt x="5375721" y="669459"/>
                    <a:pt x="5337222" y="707959"/>
                    <a:pt x="5394971" y="707959"/>
                  </a:cubicBezTo>
                  <a:cubicBezTo>
                    <a:pt x="5452720" y="707959"/>
                    <a:pt x="5664471" y="784959"/>
                    <a:pt x="5548972" y="784959"/>
                  </a:cubicBezTo>
                  <a:cubicBezTo>
                    <a:pt x="5471972" y="765710"/>
                    <a:pt x="5414222" y="765710"/>
                    <a:pt x="5394971" y="784959"/>
                  </a:cubicBezTo>
                  <a:cubicBezTo>
                    <a:pt x="5375721" y="823459"/>
                    <a:pt x="5394971" y="765710"/>
                    <a:pt x="5337222" y="746459"/>
                  </a:cubicBezTo>
                  <a:lnTo>
                    <a:pt x="5106224" y="746459"/>
                  </a:lnTo>
                  <a:cubicBezTo>
                    <a:pt x="5029225" y="823459"/>
                    <a:pt x="5125474" y="746459"/>
                    <a:pt x="5048475" y="707959"/>
                  </a:cubicBezTo>
                  <a:cubicBezTo>
                    <a:pt x="5009975" y="707959"/>
                    <a:pt x="4990726" y="688710"/>
                    <a:pt x="4971475" y="707959"/>
                  </a:cubicBezTo>
                  <a:cubicBezTo>
                    <a:pt x="4913727" y="746459"/>
                    <a:pt x="4971475" y="669459"/>
                    <a:pt x="4932976" y="650210"/>
                  </a:cubicBezTo>
                  <a:cubicBezTo>
                    <a:pt x="4817477" y="573210"/>
                    <a:pt x="4836726" y="669459"/>
                    <a:pt x="4817477" y="650210"/>
                  </a:cubicBezTo>
                  <a:cubicBezTo>
                    <a:pt x="4778978" y="650210"/>
                    <a:pt x="4875227" y="611710"/>
                    <a:pt x="4721228" y="592461"/>
                  </a:cubicBezTo>
                  <a:cubicBezTo>
                    <a:pt x="4682728" y="592461"/>
                    <a:pt x="4682728" y="630961"/>
                    <a:pt x="4663479" y="630961"/>
                  </a:cubicBezTo>
                  <a:cubicBezTo>
                    <a:pt x="4644230" y="630961"/>
                    <a:pt x="4701979" y="573211"/>
                    <a:pt x="4624979" y="553961"/>
                  </a:cubicBezTo>
                  <a:cubicBezTo>
                    <a:pt x="4605729" y="553961"/>
                    <a:pt x="4586480" y="534712"/>
                    <a:pt x="4567230" y="534712"/>
                  </a:cubicBezTo>
                  <a:cubicBezTo>
                    <a:pt x="4432480" y="1035208"/>
                    <a:pt x="5529760" y="1266245"/>
                    <a:pt x="5606804" y="784960"/>
                  </a:cubicBezTo>
                  <a:close/>
                  <a:moveTo>
                    <a:pt x="5549011" y="611708"/>
                  </a:moveTo>
                  <a:cubicBezTo>
                    <a:pt x="5375758" y="380711"/>
                    <a:pt x="4855980" y="168966"/>
                    <a:pt x="4663476" y="457707"/>
                  </a:cubicBezTo>
                  <a:cubicBezTo>
                    <a:pt x="4932976" y="188207"/>
                    <a:pt x="5298762" y="438458"/>
                    <a:pt x="5549011" y="611708"/>
                  </a:cubicBezTo>
                  <a:close/>
                  <a:moveTo>
                    <a:pt x="3392953" y="130463"/>
                  </a:moveTo>
                  <a:cubicBezTo>
                    <a:pt x="3296704" y="-4287"/>
                    <a:pt x="3065709" y="-62031"/>
                    <a:pt x="2776918" y="91963"/>
                  </a:cubicBezTo>
                  <a:cubicBezTo>
                    <a:pt x="2449674" y="265216"/>
                    <a:pt x="2391920" y="515464"/>
                    <a:pt x="2468916" y="669495"/>
                  </a:cubicBezTo>
                  <a:cubicBezTo>
                    <a:pt x="2680662" y="573246"/>
                    <a:pt x="2584414" y="573246"/>
                    <a:pt x="2603666" y="534745"/>
                  </a:cubicBezTo>
                  <a:cubicBezTo>
                    <a:pt x="2622915" y="534745"/>
                    <a:pt x="2642165" y="573245"/>
                    <a:pt x="2661415" y="553994"/>
                  </a:cubicBezTo>
                  <a:cubicBezTo>
                    <a:pt x="2680665" y="515494"/>
                    <a:pt x="2719164" y="496245"/>
                    <a:pt x="2738415" y="476995"/>
                  </a:cubicBezTo>
                  <a:cubicBezTo>
                    <a:pt x="2776914" y="457745"/>
                    <a:pt x="2757664" y="438495"/>
                    <a:pt x="2757664" y="419245"/>
                  </a:cubicBezTo>
                  <a:cubicBezTo>
                    <a:pt x="2796164" y="399996"/>
                    <a:pt x="2776914" y="457745"/>
                    <a:pt x="2834664" y="438495"/>
                  </a:cubicBezTo>
                  <a:lnTo>
                    <a:pt x="2892413" y="399995"/>
                  </a:lnTo>
                  <a:cubicBezTo>
                    <a:pt x="2892413" y="342246"/>
                    <a:pt x="2930913" y="399995"/>
                    <a:pt x="2950162" y="380746"/>
                  </a:cubicBezTo>
                  <a:cubicBezTo>
                    <a:pt x="3084912" y="322996"/>
                    <a:pt x="3027162" y="322996"/>
                    <a:pt x="3046412" y="303746"/>
                  </a:cubicBezTo>
                  <a:cubicBezTo>
                    <a:pt x="3046412" y="284496"/>
                    <a:pt x="3084911" y="303746"/>
                    <a:pt x="3084911" y="303746"/>
                  </a:cubicBezTo>
                  <a:cubicBezTo>
                    <a:pt x="3181160" y="265246"/>
                    <a:pt x="3123411" y="207497"/>
                    <a:pt x="3142660" y="207497"/>
                  </a:cubicBezTo>
                  <a:cubicBezTo>
                    <a:pt x="3161910" y="188247"/>
                    <a:pt x="3161910" y="245997"/>
                    <a:pt x="3200410" y="226746"/>
                  </a:cubicBezTo>
                  <a:cubicBezTo>
                    <a:pt x="3238909" y="168997"/>
                    <a:pt x="3431407" y="91996"/>
                    <a:pt x="3354411" y="168997"/>
                  </a:cubicBezTo>
                  <a:cubicBezTo>
                    <a:pt x="3296662" y="207497"/>
                    <a:pt x="3238912" y="226746"/>
                    <a:pt x="3258162" y="265246"/>
                  </a:cubicBezTo>
                  <a:cubicBezTo>
                    <a:pt x="3258162" y="322995"/>
                    <a:pt x="3238912" y="245997"/>
                    <a:pt x="3200413" y="284495"/>
                  </a:cubicBezTo>
                  <a:lnTo>
                    <a:pt x="3027160" y="438497"/>
                  </a:lnTo>
                  <a:cubicBezTo>
                    <a:pt x="3027160" y="553995"/>
                    <a:pt x="3027160" y="438497"/>
                    <a:pt x="2969411" y="457746"/>
                  </a:cubicBezTo>
                  <a:cubicBezTo>
                    <a:pt x="2911662" y="496246"/>
                    <a:pt x="2892411" y="476996"/>
                    <a:pt x="2892411" y="515495"/>
                  </a:cubicBezTo>
                  <a:cubicBezTo>
                    <a:pt x="2873162" y="592495"/>
                    <a:pt x="2873162" y="496246"/>
                    <a:pt x="2834662" y="515495"/>
                  </a:cubicBezTo>
                  <a:cubicBezTo>
                    <a:pt x="2699912" y="534745"/>
                    <a:pt x="2757662" y="592495"/>
                    <a:pt x="2738413" y="592495"/>
                  </a:cubicBezTo>
                  <a:cubicBezTo>
                    <a:pt x="2699913" y="611745"/>
                    <a:pt x="2757662" y="515495"/>
                    <a:pt x="2622914" y="611745"/>
                  </a:cubicBezTo>
                  <a:cubicBezTo>
                    <a:pt x="2603665" y="630994"/>
                    <a:pt x="2622914" y="669494"/>
                    <a:pt x="2622914" y="669494"/>
                  </a:cubicBezTo>
                  <a:cubicBezTo>
                    <a:pt x="2603665" y="688743"/>
                    <a:pt x="2603665" y="592494"/>
                    <a:pt x="2545915" y="650244"/>
                  </a:cubicBezTo>
                  <a:cubicBezTo>
                    <a:pt x="2526665" y="669494"/>
                    <a:pt x="2507415" y="669494"/>
                    <a:pt x="2488165" y="688744"/>
                  </a:cubicBezTo>
                  <a:cubicBezTo>
                    <a:pt x="2738414" y="1131487"/>
                    <a:pt x="3681653" y="515492"/>
                    <a:pt x="3392951" y="130464"/>
                  </a:cubicBezTo>
                  <a:close/>
                  <a:moveTo>
                    <a:pt x="3238952" y="34214"/>
                  </a:moveTo>
                  <a:cubicBezTo>
                    <a:pt x="2950201" y="-4286"/>
                    <a:pt x="2430423" y="207466"/>
                    <a:pt x="2507419" y="553962"/>
                  </a:cubicBezTo>
                  <a:cubicBezTo>
                    <a:pt x="2507419" y="168964"/>
                    <a:pt x="2930920" y="91968"/>
                    <a:pt x="3238952" y="34214"/>
                  </a:cubicBezTo>
                  <a:close/>
                  <a:moveTo>
                    <a:pt x="4240024" y="3268349"/>
                  </a:moveTo>
                  <a:lnTo>
                    <a:pt x="4240024" y="3191349"/>
                  </a:lnTo>
                  <a:lnTo>
                    <a:pt x="4259273" y="3191349"/>
                  </a:lnTo>
                  <a:cubicBezTo>
                    <a:pt x="4259273" y="3191349"/>
                    <a:pt x="4259273" y="3229849"/>
                    <a:pt x="4297773" y="3229849"/>
                  </a:cubicBezTo>
                  <a:lnTo>
                    <a:pt x="4394022" y="3229849"/>
                  </a:lnTo>
                  <a:cubicBezTo>
                    <a:pt x="4413272" y="3229849"/>
                    <a:pt x="4413272" y="3210599"/>
                    <a:pt x="4432522" y="3210599"/>
                  </a:cubicBezTo>
                  <a:cubicBezTo>
                    <a:pt x="4451772" y="3210599"/>
                    <a:pt x="4413273" y="3229849"/>
                    <a:pt x="4471022" y="3249099"/>
                  </a:cubicBezTo>
                  <a:lnTo>
                    <a:pt x="4528771" y="3268349"/>
                  </a:lnTo>
                  <a:cubicBezTo>
                    <a:pt x="4567271" y="3229849"/>
                    <a:pt x="4548021" y="3287598"/>
                    <a:pt x="4586520" y="3287598"/>
                  </a:cubicBezTo>
                  <a:cubicBezTo>
                    <a:pt x="4721270" y="3326098"/>
                    <a:pt x="4663520" y="3287598"/>
                    <a:pt x="4702019" y="3287598"/>
                  </a:cubicBezTo>
                  <a:cubicBezTo>
                    <a:pt x="4702019" y="3287598"/>
                    <a:pt x="4702019" y="3306848"/>
                    <a:pt x="4721269" y="3326098"/>
                  </a:cubicBezTo>
                  <a:cubicBezTo>
                    <a:pt x="4798268" y="3345347"/>
                    <a:pt x="4798268" y="3268349"/>
                    <a:pt x="4817517" y="3268349"/>
                  </a:cubicBezTo>
                  <a:cubicBezTo>
                    <a:pt x="4836767" y="3287598"/>
                    <a:pt x="4798268" y="3326098"/>
                    <a:pt x="4856017" y="3326098"/>
                  </a:cubicBezTo>
                  <a:cubicBezTo>
                    <a:pt x="4894517" y="3326098"/>
                    <a:pt x="5087014" y="3364598"/>
                    <a:pt x="4990767" y="3364598"/>
                  </a:cubicBezTo>
                  <a:cubicBezTo>
                    <a:pt x="4913768" y="3364598"/>
                    <a:pt x="4875269" y="3364598"/>
                    <a:pt x="4856017" y="3383847"/>
                  </a:cubicBezTo>
                  <a:cubicBezTo>
                    <a:pt x="4836768" y="3422347"/>
                    <a:pt x="4856017" y="3364598"/>
                    <a:pt x="4798268" y="3364598"/>
                  </a:cubicBezTo>
                  <a:lnTo>
                    <a:pt x="4605774" y="3364598"/>
                  </a:lnTo>
                  <a:cubicBezTo>
                    <a:pt x="4528774" y="3441597"/>
                    <a:pt x="4605774" y="3364598"/>
                    <a:pt x="4548025" y="3345348"/>
                  </a:cubicBezTo>
                  <a:cubicBezTo>
                    <a:pt x="4490275" y="3345348"/>
                    <a:pt x="4490275" y="3326099"/>
                    <a:pt x="4471025" y="3345348"/>
                  </a:cubicBezTo>
                  <a:cubicBezTo>
                    <a:pt x="4413276" y="3383848"/>
                    <a:pt x="4451775" y="3326099"/>
                    <a:pt x="4432525" y="3306848"/>
                  </a:cubicBezTo>
                  <a:cubicBezTo>
                    <a:pt x="4317026" y="3249099"/>
                    <a:pt x="4336276" y="3326098"/>
                    <a:pt x="4317026" y="3306848"/>
                  </a:cubicBezTo>
                  <a:cubicBezTo>
                    <a:pt x="4278527" y="3306848"/>
                    <a:pt x="4374776" y="3268349"/>
                    <a:pt x="4240027" y="3268349"/>
                  </a:cubicBezTo>
                  <a:close/>
                  <a:moveTo>
                    <a:pt x="4240024" y="3095096"/>
                  </a:moveTo>
                  <a:lnTo>
                    <a:pt x="4240024" y="3075847"/>
                  </a:lnTo>
                  <a:cubicBezTo>
                    <a:pt x="4432518" y="2902594"/>
                    <a:pt x="4817556" y="3037347"/>
                    <a:pt x="4971557" y="3229848"/>
                  </a:cubicBezTo>
                  <a:cubicBezTo>
                    <a:pt x="4759811" y="3095098"/>
                    <a:pt x="4471060" y="2921845"/>
                    <a:pt x="4240024" y="3095098"/>
                  </a:cubicBezTo>
                  <a:close/>
                  <a:moveTo>
                    <a:pt x="3181247" y="1612788"/>
                  </a:moveTo>
                  <a:cubicBezTo>
                    <a:pt x="3392992" y="1516539"/>
                    <a:pt x="3277496" y="1535789"/>
                    <a:pt x="3296745" y="1497290"/>
                  </a:cubicBezTo>
                  <a:cubicBezTo>
                    <a:pt x="3315994" y="1497290"/>
                    <a:pt x="3335245" y="1535790"/>
                    <a:pt x="3354494" y="1497290"/>
                  </a:cubicBezTo>
                  <a:cubicBezTo>
                    <a:pt x="3392994" y="1478040"/>
                    <a:pt x="3412244" y="1458790"/>
                    <a:pt x="3450743" y="1439540"/>
                  </a:cubicBezTo>
                  <a:cubicBezTo>
                    <a:pt x="3469993" y="1420291"/>
                    <a:pt x="3450743" y="1381791"/>
                    <a:pt x="3469993" y="1381791"/>
                  </a:cubicBezTo>
                  <a:cubicBezTo>
                    <a:pt x="3489242" y="1362542"/>
                    <a:pt x="3469993" y="1420291"/>
                    <a:pt x="3527742" y="1401041"/>
                  </a:cubicBezTo>
                  <a:lnTo>
                    <a:pt x="3585491" y="1362541"/>
                  </a:lnTo>
                  <a:cubicBezTo>
                    <a:pt x="3585491" y="1285541"/>
                    <a:pt x="3623991" y="1362541"/>
                    <a:pt x="3643241" y="1343291"/>
                  </a:cubicBezTo>
                  <a:cubicBezTo>
                    <a:pt x="3797242" y="1285542"/>
                    <a:pt x="3720240" y="1285542"/>
                    <a:pt x="3739490" y="1247042"/>
                  </a:cubicBezTo>
                  <a:cubicBezTo>
                    <a:pt x="3758739" y="1247042"/>
                    <a:pt x="3777989" y="1266292"/>
                    <a:pt x="3797239" y="1266292"/>
                  </a:cubicBezTo>
                  <a:cubicBezTo>
                    <a:pt x="3874239" y="1227792"/>
                    <a:pt x="3816488" y="1170043"/>
                    <a:pt x="3835739" y="1150793"/>
                  </a:cubicBezTo>
                  <a:cubicBezTo>
                    <a:pt x="3854988" y="1150793"/>
                    <a:pt x="3854988" y="1208542"/>
                    <a:pt x="3893488" y="1170043"/>
                  </a:cubicBezTo>
                  <a:cubicBezTo>
                    <a:pt x="3931988" y="1131543"/>
                    <a:pt x="4124485" y="1054544"/>
                    <a:pt x="4047489" y="1131543"/>
                  </a:cubicBezTo>
                  <a:cubicBezTo>
                    <a:pt x="3989740" y="1170043"/>
                    <a:pt x="3951240" y="1189292"/>
                    <a:pt x="3951240" y="1227792"/>
                  </a:cubicBezTo>
                  <a:cubicBezTo>
                    <a:pt x="3951240" y="1266292"/>
                    <a:pt x="3931991" y="1208542"/>
                    <a:pt x="3893491" y="1247041"/>
                  </a:cubicBezTo>
                  <a:lnTo>
                    <a:pt x="3720238" y="1401043"/>
                  </a:lnTo>
                  <a:cubicBezTo>
                    <a:pt x="3720238" y="1516541"/>
                    <a:pt x="3720238" y="1381793"/>
                    <a:pt x="3662489" y="1420292"/>
                  </a:cubicBezTo>
                  <a:cubicBezTo>
                    <a:pt x="3604740" y="1439541"/>
                    <a:pt x="3585489" y="1439541"/>
                    <a:pt x="3585489" y="1458792"/>
                  </a:cubicBezTo>
                  <a:cubicBezTo>
                    <a:pt x="3585489" y="1555041"/>
                    <a:pt x="3566240" y="1458792"/>
                    <a:pt x="3527740" y="1458792"/>
                  </a:cubicBezTo>
                  <a:cubicBezTo>
                    <a:pt x="3392990" y="1497292"/>
                    <a:pt x="3469991" y="1555041"/>
                    <a:pt x="3450740" y="1555041"/>
                  </a:cubicBezTo>
                  <a:cubicBezTo>
                    <a:pt x="3412241" y="1574290"/>
                    <a:pt x="3450740" y="1478041"/>
                    <a:pt x="3335242" y="1574290"/>
                  </a:cubicBezTo>
                  <a:cubicBezTo>
                    <a:pt x="3315993" y="1593540"/>
                    <a:pt x="3335242" y="1632040"/>
                    <a:pt x="3315993" y="1632040"/>
                  </a:cubicBezTo>
                  <a:cubicBezTo>
                    <a:pt x="3296743" y="1651289"/>
                    <a:pt x="3296743" y="1555040"/>
                    <a:pt x="3238993" y="1612790"/>
                  </a:cubicBezTo>
                  <a:cubicBezTo>
                    <a:pt x="3219743" y="1632040"/>
                    <a:pt x="3200493" y="1632040"/>
                    <a:pt x="3181244" y="1632040"/>
                  </a:cubicBezTo>
                  <a:cubicBezTo>
                    <a:pt x="3238993" y="1747538"/>
                    <a:pt x="3354496" y="1786041"/>
                    <a:pt x="3469995" y="1805292"/>
                  </a:cubicBezTo>
                  <a:cubicBezTo>
                    <a:pt x="3354496" y="1882292"/>
                    <a:pt x="3296742" y="1997787"/>
                    <a:pt x="3315994" y="2094043"/>
                  </a:cubicBezTo>
                  <a:cubicBezTo>
                    <a:pt x="3315994" y="2190293"/>
                    <a:pt x="3354493" y="2248045"/>
                    <a:pt x="3412242" y="2286538"/>
                  </a:cubicBezTo>
                  <a:cubicBezTo>
                    <a:pt x="3373743" y="2305787"/>
                    <a:pt x="3335243" y="2325038"/>
                    <a:pt x="3296744" y="2363537"/>
                  </a:cubicBezTo>
                  <a:cubicBezTo>
                    <a:pt x="3296744" y="2305788"/>
                    <a:pt x="3277495" y="2248039"/>
                    <a:pt x="3238995" y="2190285"/>
                  </a:cubicBezTo>
                  <a:cubicBezTo>
                    <a:pt x="3181245" y="2132536"/>
                    <a:pt x="3104245" y="2074786"/>
                    <a:pt x="2988746" y="2074786"/>
                  </a:cubicBezTo>
                  <a:cubicBezTo>
                    <a:pt x="3084996" y="1940036"/>
                    <a:pt x="3161999" y="1786035"/>
                    <a:pt x="3181241" y="1612792"/>
                  </a:cubicBezTo>
                  <a:close/>
                  <a:moveTo>
                    <a:pt x="2584463" y="2151788"/>
                  </a:moveTo>
                  <a:lnTo>
                    <a:pt x="2584463" y="2132538"/>
                  </a:lnTo>
                  <a:cubicBezTo>
                    <a:pt x="2622963" y="2017040"/>
                    <a:pt x="2565214" y="2074789"/>
                    <a:pt x="2565214" y="2036289"/>
                  </a:cubicBezTo>
                  <a:cubicBezTo>
                    <a:pt x="2584463" y="2017040"/>
                    <a:pt x="2622963" y="2036289"/>
                    <a:pt x="2622963" y="1997790"/>
                  </a:cubicBezTo>
                  <a:cubicBezTo>
                    <a:pt x="2622963" y="1959290"/>
                    <a:pt x="2642213" y="1940040"/>
                    <a:pt x="2642213" y="1901540"/>
                  </a:cubicBezTo>
                  <a:cubicBezTo>
                    <a:pt x="2661462" y="1863041"/>
                    <a:pt x="2622963" y="1863041"/>
                    <a:pt x="2642213" y="1843791"/>
                  </a:cubicBezTo>
                  <a:cubicBezTo>
                    <a:pt x="2642213" y="1805291"/>
                    <a:pt x="2661462" y="1863041"/>
                    <a:pt x="2699962" y="1805291"/>
                  </a:cubicBezTo>
                  <a:lnTo>
                    <a:pt x="2719211" y="1747542"/>
                  </a:lnTo>
                  <a:cubicBezTo>
                    <a:pt x="2680712" y="1689793"/>
                    <a:pt x="2738461" y="1728293"/>
                    <a:pt x="2757711" y="1709042"/>
                  </a:cubicBezTo>
                  <a:cubicBezTo>
                    <a:pt x="2853960" y="1574292"/>
                    <a:pt x="2796211" y="1612793"/>
                    <a:pt x="2796211" y="1574292"/>
                  </a:cubicBezTo>
                  <a:cubicBezTo>
                    <a:pt x="2796211" y="1555043"/>
                    <a:pt x="2815461" y="1574292"/>
                    <a:pt x="2834711" y="1555043"/>
                  </a:cubicBezTo>
                  <a:cubicBezTo>
                    <a:pt x="2892460" y="1478043"/>
                    <a:pt x="2796211" y="1458794"/>
                    <a:pt x="2815461" y="1439544"/>
                  </a:cubicBezTo>
                  <a:cubicBezTo>
                    <a:pt x="2834711" y="1439544"/>
                    <a:pt x="2873211" y="1478044"/>
                    <a:pt x="2873211" y="1420295"/>
                  </a:cubicBezTo>
                  <a:cubicBezTo>
                    <a:pt x="2873211" y="1362546"/>
                    <a:pt x="2988709" y="1189298"/>
                    <a:pt x="2969460" y="1285545"/>
                  </a:cubicBezTo>
                  <a:cubicBezTo>
                    <a:pt x="2950210" y="1362545"/>
                    <a:pt x="2911710" y="1420295"/>
                    <a:pt x="2930960" y="1439546"/>
                  </a:cubicBezTo>
                  <a:cubicBezTo>
                    <a:pt x="2969460" y="1478046"/>
                    <a:pt x="2911710" y="1439546"/>
                    <a:pt x="2911710" y="1478046"/>
                  </a:cubicBezTo>
                  <a:lnTo>
                    <a:pt x="2853961" y="1709043"/>
                  </a:lnTo>
                  <a:cubicBezTo>
                    <a:pt x="2911710" y="1805292"/>
                    <a:pt x="2853961" y="1689794"/>
                    <a:pt x="2815461" y="1766792"/>
                  </a:cubicBezTo>
                  <a:cubicBezTo>
                    <a:pt x="2796212" y="1805292"/>
                    <a:pt x="2776962" y="1824542"/>
                    <a:pt x="2796212" y="1843792"/>
                  </a:cubicBezTo>
                  <a:cubicBezTo>
                    <a:pt x="2834712" y="1920792"/>
                    <a:pt x="2757712" y="1843792"/>
                    <a:pt x="2738463" y="1863042"/>
                  </a:cubicBezTo>
                  <a:cubicBezTo>
                    <a:pt x="2642214" y="1978540"/>
                    <a:pt x="2738463" y="1978540"/>
                    <a:pt x="2719213" y="1997791"/>
                  </a:cubicBezTo>
                  <a:cubicBezTo>
                    <a:pt x="2699964" y="2017041"/>
                    <a:pt x="2680713" y="1920792"/>
                    <a:pt x="2642214" y="2074791"/>
                  </a:cubicBezTo>
                  <a:cubicBezTo>
                    <a:pt x="2622964" y="2094041"/>
                    <a:pt x="2661463" y="2113291"/>
                    <a:pt x="2661463" y="2132541"/>
                  </a:cubicBezTo>
                  <a:cubicBezTo>
                    <a:pt x="2661463" y="2151790"/>
                    <a:pt x="2603714" y="2094041"/>
                    <a:pt x="2584463" y="2151790"/>
                  </a:cubicBezTo>
                  <a:close/>
                  <a:moveTo>
                    <a:pt x="2430462" y="1978535"/>
                  </a:moveTo>
                  <a:cubicBezTo>
                    <a:pt x="2430462" y="1959286"/>
                    <a:pt x="2430462" y="1959286"/>
                    <a:pt x="2411213" y="1959286"/>
                  </a:cubicBezTo>
                  <a:cubicBezTo>
                    <a:pt x="2391963" y="1901536"/>
                    <a:pt x="2391963" y="1824536"/>
                    <a:pt x="2411213" y="1747540"/>
                  </a:cubicBezTo>
                  <a:cubicBezTo>
                    <a:pt x="2449712" y="1709040"/>
                    <a:pt x="2488212" y="1651291"/>
                    <a:pt x="2488212" y="1593539"/>
                  </a:cubicBezTo>
                  <a:lnTo>
                    <a:pt x="2488212" y="1574289"/>
                  </a:lnTo>
                  <a:cubicBezTo>
                    <a:pt x="2565212" y="1439540"/>
                    <a:pt x="2680707" y="1324041"/>
                    <a:pt x="2796215" y="1266287"/>
                  </a:cubicBezTo>
                  <a:cubicBezTo>
                    <a:pt x="2622962" y="1439540"/>
                    <a:pt x="2353472" y="1689788"/>
                    <a:pt x="2430468" y="1978569"/>
                  </a:cubicBezTo>
                  <a:close/>
                  <a:moveTo>
                    <a:pt x="2372713" y="1940035"/>
                  </a:moveTo>
                  <a:cubicBezTo>
                    <a:pt x="2276464" y="1901535"/>
                    <a:pt x="2141716" y="1901535"/>
                    <a:pt x="1987715" y="1920786"/>
                  </a:cubicBezTo>
                  <a:cubicBezTo>
                    <a:pt x="1891465" y="1940035"/>
                    <a:pt x="1795220" y="1978535"/>
                    <a:pt x="1737466" y="2017035"/>
                  </a:cubicBezTo>
                  <a:cubicBezTo>
                    <a:pt x="1737466" y="1940035"/>
                    <a:pt x="1737466" y="1882285"/>
                    <a:pt x="1698966" y="1805289"/>
                  </a:cubicBezTo>
                  <a:cubicBezTo>
                    <a:pt x="1910712" y="1901538"/>
                    <a:pt x="2218714" y="1901538"/>
                    <a:pt x="2372745" y="1786040"/>
                  </a:cubicBezTo>
                  <a:lnTo>
                    <a:pt x="2372745" y="1940041"/>
                  </a:lnTo>
                  <a:close/>
                  <a:moveTo>
                    <a:pt x="2372713" y="1978535"/>
                  </a:moveTo>
                  <a:lnTo>
                    <a:pt x="2391962" y="1997785"/>
                  </a:lnTo>
                  <a:cubicBezTo>
                    <a:pt x="2160965" y="1978535"/>
                    <a:pt x="1872214" y="1959285"/>
                    <a:pt x="1698932" y="2113283"/>
                  </a:cubicBezTo>
                  <a:cubicBezTo>
                    <a:pt x="1718181" y="2094034"/>
                    <a:pt x="1718181" y="2074783"/>
                    <a:pt x="1718181" y="2074783"/>
                  </a:cubicBezTo>
                  <a:cubicBezTo>
                    <a:pt x="1891434" y="1940033"/>
                    <a:pt x="2180176" y="1920782"/>
                    <a:pt x="2372719" y="1978534"/>
                  </a:cubicBezTo>
                  <a:close/>
                  <a:moveTo>
                    <a:pt x="2603710" y="2228784"/>
                  </a:moveTo>
                  <a:lnTo>
                    <a:pt x="2622959" y="2228784"/>
                  </a:lnTo>
                  <a:lnTo>
                    <a:pt x="2603710" y="2248033"/>
                  </a:lnTo>
                  <a:close/>
                  <a:moveTo>
                    <a:pt x="2930954" y="2132535"/>
                  </a:moveTo>
                  <a:lnTo>
                    <a:pt x="2950204" y="2113285"/>
                  </a:lnTo>
                  <a:lnTo>
                    <a:pt x="3065702" y="2113285"/>
                  </a:lnTo>
                  <a:cubicBezTo>
                    <a:pt x="3027202" y="2113285"/>
                    <a:pt x="2969453" y="2132535"/>
                    <a:pt x="2930952" y="2132535"/>
                  </a:cubicBezTo>
                  <a:close/>
                  <a:moveTo>
                    <a:pt x="2430457" y="1997785"/>
                  </a:moveTo>
                  <a:lnTo>
                    <a:pt x="2430457" y="2017034"/>
                  </a:lnTo>
                  <a:lnTo>
                    <a:pt x="2449707" y="2017034"/>
                  </a:lnTo>
                  <a:close/>
                  <a:moveTo>
                    <a:pt x="2276456" y="2594568"/>
                  </a:moveTo>
                  <a:cubicBezTo>
                    <a:pt x="2276456" y="2652317"/>
                    <a:pt x="2295705" y="2690817"/>
                    <a:pt x="2314956" y="2729318"/>
                  </a:cubicBezTo>
                  <a:cubicBezTo>
                    <a:pt x="2526701" y="2633069"/>
                    <a:pt x="2411205" y="2652318"/>
                    <a:pt x="2430454" y="2613819"/>
                  </a:cubicBezTo>
                  <a:cubicBezTo>
                    <a:pt x="2449704" y="2613819"/>
                    <a:pt x="2468954" y="2652319"/>
                    <a:pt x="2488203" y="2613819"/>
                  </a:cubicBezTo>
                  <a:cubicBezTo>
                    <a:pt x="2526703" y="2594570"/>
                    <a:pt x="2545953" y="2575319"/>
                    <a:pt x="2584453" y="2556070"/>
                  </a:cubicBezTo>
                  <a:cubicBezTo>
                    <a:pt x="2603702" y="2536820"/>
                    <a:pt x="2584453" y="2498321"/>
                    <a:pt x="2603702" y="2498321"/>
                  </a:cubicBezTo>
                  <a:cubicBezTo>
                    <a:pt x="2622951" y="2479071"/>
                    <a:pt x="2603702" y="2536820"/>
                    <a:pt x="2661451" y="2517570"/>
                  </a:cubicBezTo>
                  <a:lnTo>
                    <a:pt x="2719200" y="2459821"/>
                  </a:lnTo>
                  <a:cubicBezTo>
                    <a:pt x="2719200" y="2402072"/>
                    <a:pt x="2757700" y="2459821"/>
                    <a:pt x="2776950" y="2459821"/>
                  </a:cubicBezTo>
                  <a:cubicBezTo>
                    <a:pt x="2930951" y="2402072"/>
                    <a:pt x="2853949" y="2402072"/>
                    <a:pt x="2873199" y="2363572"/>
                  </a:cubicBezTo>
                  <a:cubicBezTo>
                    <a:pt x="2892448" y="2363572"/>
                    <a:pt x="2911699" y="2382821"/>
                    <a:pt x="2930948" y="2382821"/>
                  </a:cubicBezTo>
                  <a:cubicBezTo>
                    <a:pt x="3007948" y="2344321"/>
                    <a:pt x="2950198" y="2286572"/>
                    <a:pt x="2969448" y="2267323"/>
                  </a:cubicBezTo>
                  <a:cubicBezTo>
                    <a:pt x="2988698" y="2267323"/>
                    <a:pt x="3007948" y="2325072"/>
                    <a:pt x="3027197" y="2286572"/>
                  </a:cubicBezTo>
                  <a:cubicBezTo>
                    <a:pt x="3084947" y="2248072"/>
                    <a:pt x="3277446" y="2171074"/>
                    <a:pt x="3181198" y="2248072"/>
                  </a:cubicBezTo>
                  <a:cubicBezTo>
                    <a:pt x="3123449" y="2286572"/>
                    <a:pt x="3084950" y="2305821"/>
                    <a:pt x="3084950" y="2344321"/>
                  </a:cubicBezTo>
                  <a:cubicBezTo>
                    <a:pt x="3084950" y="2382821"/>
                    <a:pt x="3065700" y="2325072"/>
                    <a:pt x="3027200" y="2363571"/>
                  </a:cubicBezTo>
                  <a:lnTo>
                    <a:pt x="2853948" y="2517572"/>
                  </a:lnTo>
                  <a:cubicBezTo>
                    <a:pt x="2853948" y="2613821"/>
                    <a:pt x="2853948" y="2498323"/>
                    <a:pt x="2796198" y="2536821"/>
                  </a:cubicBezTo>
                  <a:cubicBezTo>
                    <a:pt x="2738449" y="2556071"/>
                    <a:pt x="2738449" y="2556071"/>
                    <a:pt x="2719199" y="2575321"/>
                  </a:cubicBezTo>
                  <a:cubicBezTo>
                    <a:pt x="2719199" y="2671570"/>
                    <a:pt x="2699949" y="2575321"/>
                    <a:pt x="2680699" y="2575321"/>
                  </a:cubicBezTo>
                  <a:cubicBezTo>
                    <a:pt x="2526697" y="2613821"/>
                    <a:pt x="2603699" y="2671570"/>
                    <a:pt x="2584450" y="2671570"/>
                  </a:cubicBezTo>
                  <a:cubicBezTo>
                    <a:pt x="2545950" y="2690820"/>
                    <a:pt x="2584450" y="2594571"/>
                    <a:pt x="2468951" y="2690820"/>
                  </a:cubicBezTo>
                  <a:cubicBezTo>
                    <a:pt x="2449702" y="2710069"/>
                    <a:pt x="2468951" y="2748569"/>
                    <a:pt x="2449702" y="2748569"/>
                  </a:cubicBezTo>
                  <a:cubicBezTo>
                    <a:pt x="2430452" y="2767818"/>
                    <a:pt x="2449702" y="2671569"/>
                    <a:pt x="2372702" y="2729320"/>
                  </a:cubicBezTo>
                  <a:cubicBezTo>
                    <a:pt x="2353453" y="2748569"/>
                    <a:pt x="2334202" y="2748569"/>
                    <a:pt x="2314953" y="2748569"/>
                  </a:cubicBezTo>
                  <a:cubicBezTo>
                    <a:pt x="2334202" y="2787069"/>
                    <a:pt x="2353453" y="2806318"/>
                    <a:pt x="2372702" y="2825569"/>
                  </a:cubicBezTo>
                  <a:cubicBezTo>
                    <a:pt x="2314953" y="2825569"/>
                    <a:pt x="2276453" y="2864069"/>
                    <a:pt x="2237952" y="2883318"/>
                  </a:cubicBezTo>
                  <a:cubicBezTo>
                    <a:pt x="2257202" y="2844818"/>
                    <a:pt x="2257202" y="2806318"/>
                    <a:pt x="2237952" y="2748568"/>
                  </a:cubicBezTo>
                  <a:cubicBezTo>
                    <a:pt x="2218703" y="2748568"/>
                    <a:pt x="2199452" y="2767818"/>
                    <a:pt x="2180203" y="2767818"/>
                  </a:cubicBezTo>
                  <a:cubicBezTo>
                    <a:pt x="2103203" y="2767818"/>
                    <a:pt x="2160953" y="2844817"/>
                    <a:pt x="2141703" y="2844817"/>
                  </a:cubicBezTo>
                  <a:cubicBezTo>
                    <a:pt x="2122454" y="2844817"/>
                    <a:pt x="2122454" y="2787068"/>
                    <a:pt x="2083954" y="2806317"/>
                  </a:cubicBezTo>
                  <a:cubicBezTo>
                    <a:pt x="1929952" y="2806317"/>
                    <a:pt x="2026204" y="2844817"/>
                    <a:pt x="1987705" y="2864067"/>
                  </a:cubicBezTo>
                  <a:cubicBezTo>
                    <a:pt x="1968455" y="2864067"/>
                    <a:pt x="1987705" y="2787067"/>
                    <a:pt x="1852955" y="2844817"/>
                  </a:cubicBezTo>
                  <a:cubicBezTo>
                    <a:pt x="1833705" y="2864067"/>
                    <a:pt x="1891455" y="2941066"/>
                    <a:pt x="1814455" y="2883317"/>
                  </a:cubicBezTo>
                  <a:cubicBezTo>
                    <a:pt x="1795205" y="2864068"/>
                    <a:pt x="1795205" y="2883317"/>
                    <a:pt x="1737455" y="2902567"/>
                  </a:cubicBezTo>
                  <a:cubicBezTo>
                    <a:pt x="1660456" y="2921816"/>
                    <a:pt x="1756705" y="2998816"/>
                    <a:pt x="1679706" y="2921816"/>
                  </a:cubicBezTo>
                  <a:lnTo>
                    <a:pt x="1448709" y="2921816"/>
                  </a:lnTo>
                  <a:cubicBezTo>
                    <a:pt x="1390960" y="2921816"/>
                    <a:pt x="1429460" y="2979565"/>
                    <a:pt x="1390960" y="2921816"/>
                  </a:cubicBezTo>
                  <a:cubicBezTo>
                    <a:pt x="1371710" y="2902567"/>
                    <a:pt x="1313960" y="2921816"/>
                    <a:pt x="1256210" y="2921816"/>
                  </a:cubicBezTo>
                  <a:cubicBezTo>
                    <a:pt x="1140711" y="2921816"/>
                    <a:pt x="1333210" y="2864067"/>
                    <a:pt x="1390960" y="2864067"/>
                  </a:cubicBezTo>
                  <a:cubicBezTo>
                    <a:pt x="1448710" y="2864067"/>
                    <a:pt x="1410209" y="2825567"/>
                    <a:pt x="1429460" y="2806317"/>
                  </a:cubicBezTo>
                  <a:cubicBezTo>
                    <a:pt x="1448709" y="2806317"/>
                    <a:pt x="1448709" y="2883317"/>
                    <a:pt x="1544958" y="2864067"/>
                  </a:cubicBezTo>
                  <a:cubicBezTo>
                    <a:pt x="1564207" y="2864067"/>
                    <a:pt x="1564207" y="2825567"/>
                    <a:pt x="1564207" y="2825567"/>
                  </a:cubicBezTo>
                  <a:cubicBezTo>
                    <a:pt x="1602707" y="2825567"/>
                    <a:pt x="1544958" y="2883316"/>
                    <a:pt x="1698957" y="2825567"/>
                  </a:cubicBezTo>
                  <a:cubicBezTo>
                    <a:pt x="1718207" y="2825567"/>
                    <a:pt x="1718207" y="2748567"/>
                    <a:pt x="1756707" y="2806317"/>
                  </a:cubicBezTo>
                  <a:lnTo>
                    <a:pt x="1814456" y="2787068"/>
                  </a:lnTo>
                  <a:cubicBezTo>
                    <a:pt x="1891455" y="2767818"/>
                    <a:pt x="1833705" y="2729319"/>
                    <a:pt x="1872205" y="2729319"/>
                  </a:cubicBezTo>
                  <a:cubicBezTo>
                    <a:pt x="1872205" y="2729319"/>
                    <a:pt x="1891455" y="2767818"/>
                    <a:pt x="1910705" y="2767818"/>
                  </a:cubicBezTo>
                  <a:lnTo>
                    <a:pt x="2026204" y="2767818"/>
                  </a:lnTo>
                  <a:cubicBezTo>
                    <a:pt x="2064703" y="2767818"/>
                    <a:pt x="2045453" y="2729319"/>
                    <a:pt x="2064703" y="2729319"/>
                  </a:cubicBezTo>
                  <a:cubicBezTo>
                    <a:pt x="2103203" y="2729319"/>
                    <a:pt x="2006954" y="2806318"/>
                    <a:pt x="2237956" y="2729319"/>
                  </a:cubicBezTo>
                  <a:cubicBezTo>
                    <a:pt x="2237956" y="2690819"/>
                    <a:pt x="2218707" y="2652319"/>
                    <a:pt x="2180207" y="2613820"/>
                  </a:cubicBezTo>
                  <a:cubicBezTo>
                    <a:pt x="2218707" y="2613820"/>
                    <a:pt x="2257206" y="2594571"/>
                    <a:pt x="2276456" y="2594571"/>
                  </a:cubicBezTo>
                  <a:close/>
                  <a:moveTo>
                    <a:pt x="1621918" y="2536819"/>
                  </a:moveTo>
                  <a:lnTo>
                    <a:pt x="1641168" y="2556068"/>
                  </a:lnTo>
                  <a:cubicBezTo>
                    <a:pt x="1506418" y="2613817"/>
                    <a:pt x="1371668" y="2690818"/>
                    <a:pt x="1256170" y="2748562"/>
                  </a:cubicBezTo>
                  <a:cubicBezTo>
                    <a:pt x="1333169" y="2652313"/>
                    <a:pt x="1467915" y="2575309"/>
                    <a:pt x="1621917" y="2536817"/>
                  </a:cubicBezTo>
                  <a:close/>
                  <a:moveTo>
                    <a:pt x="2122415" y="2633068"/>
                  </a:moveTo>
                  <a:cubicBezTo>
                    <a:pt x="2141665" y="2652317"/>
                    <a:pt x="2141665" y="2652317"/>
                    <a:pt x="2141665" y="2671567"/>
                  </a:cubicBezTo>
                  <a:cubicBezTo>
                    <a:pt x="2141665" y="2671567"/>
                    <a:pt x="2122415" y="2652318"/>
                    <a:pt x="2122415" y="2633068"/>
                  </a:cubicBezTo>
                  <a:close/>
                  <a:moveTo>
                    <a:pt x="2334161" y="2575318"/>
                  </a:moveTo>
                  <a:lnTo>
                    <a:pt x="2353410" y="2556069"/>
                  </a:lnTo>
                  <a:cubicBezTo>
                    <a:pt x="2334161" y="2575318"/>
                    <a:pt x="2334161" y="2613818"/>
                    <a:pt x="2334161" y="2633069"/>
                  </a:cubicBezTo>
                  <a:lnTo>
                    <a:pt x="2334161" y="2575319"/>
                  </a:lnTo>
                  <a:close/>
                  <a:moveTo>
                    <a:pt x="1583377" y="1747538"/>
                  </a:moveTo>
                  <a:lnTo>
                    <a:pt x="1602626" y="1766788"/>
                  </a:lnTo>
                  <a:cubicBezTo>
                    <a:pt x="1525626" y="1824537"/>
                    <a:pt x="1621875" y="1843787"/>
                    <a:pt x="1602626" y="1863037"/>
                  </a:cubicBezTo>
                  <a:cubicBezTo>
                    <a:pt x="1583377" y="1863037"/>
                    <a:pt x="1564126" y="1843787"/>
                    <a:pt x="1544877" y="1863037"/>
                  </a:cubicBezTo>
                  <a:cubicBezTo>
                    <a:pt x="1410127" y="1959286"/>
                    <a:pt x="1506377" y="1940036"/>
                    <a:pt x="1487127" y="1959286"/>
                  </a:cubicBezTo>
                  <a:cubicBezTo>
                    <a:pt x="1487127" y="1978535"/>
                    <a:pt x="1448628" y="1901536"/>
                    <a:pt x="1390878" y="2036285"/>
                  </a:cubicBezTo>
                  <a:cubicBezTo>
                    <a:pt x="1371629" y="2074785"/>
                    <a:pt x="1467878" y="2094035"/>
                    <a:pt x="1371629" y="2094035"/>
                  </a:cubicBezTo>
                  <a:cubicBezTo>
                    <a:pt x="1352380" y="2094035"/>
                    <a:pt x="1352380" y="2113284"/>
                    <a:pt x="1333129" y="2151784"/>
                  </a:cubicBezTo>
                  <a:cubicBezTo>
                    <a:pt x="1275380" y="2209533"/>
                    <a:pt x="1390878" y="2228784"/>
                    <a:pt x="1294629" y="2209533"/>
                  </a:cubicBezTo>
                  <a:lnTo>
                    <a:pt x="1102135" y="2344283"/>
                  </a:lnTo>
                  <a:cubicBezTo>
                    <a:pt x="1063635" y="2382783"/>
                    <a:pt x="1121384" y="2402032"/>
                    <a:pt x="1063635" y="2402032"/>
                  </a:cubicBezTo>
                  <a:cubicBezTo>
                    <a:pt x="1044386" y="2382783"/>
                    <a:pt x="1005886" y="2421282"/>
                    <a:pt x="948137" y="2479032"/>
                  </a:cubicBezTo>
                  <a:cubicBezTo>
                    <a:pt x="871137" y="2536781"/>
                    <a:pt x="986636" y="2363534"/>
                    <a:pt x="1025136" y="2344282"/>
                  </a:cubicBezTo>
                  <a:cubicBezTo>
                    <a:pt x="1082886" y="2305782"/>
                    <a:pt x="1025136" y="2286533"/>
                    <a:pt x="1025136" y="2267282"/>
                  </a:cubicBezTo>
                  <a:cubicBezTo>
                    <a:pt x="1044386" y="2248033"/>
                    <a:pt x="1082886" y="2325032"/>
                    <a:pt x="1140635" y="2248033"/>
                  </a:cubicBezTo>
                  <a:cubicBezTo>
                    <a:pt x="1159884" y="2228784"/>
                    <a:pt x="1121385" y="2209533"/>
                    <a:pt x="1140635" y="2190284"/>
                  </a:cubicBezTo>
                  <a:cubicBezTo>
                    <a:pt x="1179135" y="2190284"/>
                    <a:pt x="1159884" y="2248033"/>
                    <a:pt x="1256133" y="2113284"/>
                  </a:cubicBezTo>
                  <a:cubicBezTo>
                    <a:pt x="1256133" y="2094035"/>
                    <a:pt x="1217634" y="2055535"/>
                    <a:pt x="1275383" y="2074784"/>
                  </a:cubicBezTo>
                  <a:lnTo>
                    <a:pt x="1313883" y="2017035"/>
                  </a:lnTo>
                  <a:cubicBezTo>
                    <a:pt x="1352383" y="1959286"/>
                    <a:pt x="1294633" y="1959286"/>
                    <a:pt x="1313883" y="1940035"/>
                  </a:cubicBezTo>
                  <a:cubicBezTo>
                    <a:pt x="1333132" y="1940035"/>
                    <a:pt x="1352383" y="1959285"/>
                    <a:pt x="1371632" y="1940035"/>
                  </a:cubicBezTo>
                  <a:cubicBezTo>
                    <a:pt x="1410132" y="1920786"/>
                    <a:pt x="1429381" y="1882286"/>
                    <a:pt x="1467881" y="1863036"/>
                  </a:cubicBezTo>
                  <a:cubicBezTo>
                    <a:pt x="1487130" y="1843786"/>
                    <a:pt x="1448631" y="1824536"/>
                    <a:pt x="1467881" y="1824536"/>
                  </a:cubicBezTo>
                  <a:cubicBezTo>
                    <a:pt x="1506381" y="1805286"/>
                    <a:pt x="1487130" y="1882285"/>
                    <a:pt x="1583379" y="1747536"/>
                  </a:cubicBezTo>
                  <a:close/>
                  <a:moveTo>
                    <a:pt x="2411157" y="1420294"/>
                  </a:moveTo>
                  <a:cubicBezTo>
                    <a:pt x="2218663" y="1189297"/>
                    <a:pt x="1698875" y="1035296"/>
                    <a:pt x="1525622" y="1343294"/>
                  </a:cubicBezTo>
                  <a:cubicBezTo>
                    <a:pt x="1775871" y="1035292"/>
                    <a:pt x="2160908" y="1266295"/>
                    <a:pt x="2411157" y="1420294"/>
                  </a:cubicBezTo>
                  <a:close/>
                  <a:moveTo>
                    <a:pt x="851844" y="2344321"/>
                  </a:moveTo>
                  <a:cubicBezTo>
                    <a:pt x="871093" y="2036319"/>
                    <a:pt x="1179088" y="1593537"/>
                    <a:pt x="1506381" y="1728287"/>
                  </a:cubicBezTo>
                  <a:cubicBezTo>
                    <a:pt x="1121382" y="1651287"/>
                    <a:pt x="967381" y="2055531"/>
                    <a:pt x="851844" y="2344321"/>
                  </a:cubicBezTo>
                  <a:close/>
                  <a:moveTo>
                    <a:pt x="3527639" y="3037352"/>
                  </a:moveTo>
                  <a:cubicBezTo>
                    <a:pt x="3604639" y="3018102"/>
                    <a:pt x="3681641" y="2979602"/>
                    <a:pt x="3758636" y="2921853"/>
                  </a:cubicBezTo>
                  <a:cubicBezTo>
                    <a:pt x="3777886" y="2902604"/>
                    <a:pt x="3797136" y="2902604"/>
                    <a:pt x="3816385" y="2902604"/>
                  </a:cubicBezTo>
                  <a:cubicBezTo>
                    <a:pt x="3835635" y="2902604"/>
                    <a:pt x="3835635" y="2921853"/>
                    <a:pt x="3835635" y="2921853"/>
                  </a:cubicBezTo>
                  <a:cubicBezTo>
                    <a:pt x="3604638" y="2960353"/>
                    <a:pt x="3431385" y="3191353"/>
                    <a:pt x="3277354" y="3364596"/>
                  </a:cubicBezTo>
                  <a:cubicBezTo>
                    <a:pt x="3315854" y="3249097"/>
                    <a:pt x="3412104" y="3133599"/>
                    <a:pt x="3527603" y="3037352"/>
                  </a:cubicBezTo>
                  <a:close/>
                  <a:moveTo>
                    <a:pt x="3546889" y="1786061"/>
                  </a:moveTo>
                  <a:cubicBezTo>
                    <a:pt x="3643138" y="1766811"/>
                    <a:pt x="3739383" y="1747561"/>
                    <a:pt x="3816388" y="1689811"/>
                  </a:cubicBezTo>
                  <a:cubicBezTo>
                    <a:pt x="4008883" y="1651312"/>
                    <a:pt x="4182135" y="1689811"/>
                    <a:pt x="4278383" y="1843813"/>
                  </a:cubicBezTo>
                  <a:cubicBezTo>
                    <a:pt x="4028134" y="1555062"/>
                    <a:pt x="3643097" y="1766813"/>
                    <a:pt x="3373597" y="1920812"/>
                  </a:cubicBezTo>
                  <a:cubicBezTo>
                    <a:pt x="3431346" y="1882313"/>
                    <a:pt x="3489095" y="1824563"/>
                    <a:pt x="3546849" y="1786062"/>
                  </a:cubicBezTo>
                  <a:close/>
                  <a:moveTo>
                    <a:pt x="3931887" y="996783"/>
                  </a:moveTo>
                  <a:cubicBezTo>
                    <a:pt x="3643136" y="958283"/>
                    <a:pt x="3142610" y="1170036"/>
                    <a:pt x="3200354" y="1516531"/>
                  </a:cubicBezTo>
                  <a:cubicBezTo>
                    <a:pt x="3200354" y="1131533"/>
                    <a:pt x="3643097" y="1054537"/>
                    <a:pt x="3931887" y="996783"/>
                  </a:cubicBezTo>
                  <a:close/>
                  <a:moveTo>
                    <a:pt x="3951136" y="2690807"/>
                  </a:moveTo>
                  <a:cubicBezTo>
                    <a:pt x="3970386" y="2671558"/>
                    <a:pt x="3970386" y="2652307"/>
                    <a:pt x="3970386" y="2633058"/>
                  </a:cubicBezTo>
                  <a:cubicBezTo>
                    <a:pt x="3989635" y="2633058"/>
                    <a:pt x="4008886" y="2613809"/>
                    <a:pt x="4028135" y="2613809"/>
                  </a:cubicBezTo>
                  <a:cubicBezTo>
                    <a:pt x="4047385" y="2613809"/>
                    <a:pt x="4047385" y="2575309"/>
                    <a:pt x="4066635" y="2575309"/>
                  </a:cubicBezTo>
                  <a:cubicBezTo>
                    <a:pt x="4085884" y="2556059"/>
                    <a:pt x="4047385" y="2613809"/>
                    <a:pt x="4124384" y="2594558"/>
                  </a:cubicBezTo>
                  <a:lnTo>
                    <a:pt x="4182134" y="2575309"/>
                  </a:lnTo>
                  <a:cubicBezTo>
                    <a:pt x="4220633" y="2536809"/>
                    <a:pt x="4220633" y="2594558"/>
                    <a:pt x="4239883" y="2594558"/>
                  </a:cubicBezTo>
                  <a:cubicBezTo>
                    <a:pt x="4413135" y="2575309"/>
                    <a:pt x="4336132" y="2556058"/>
                    <a:pt x="4374633" y="2536809"/>
                  </a:cubicBezTo>
                  <a:cubicBezTo>
                    <a:pt x="4374633" y="2536809"/>
                    <a:pt x="4393882" y="2556058"/>
                    <a:pt x="4413133" y="2556058"/>
                  </a:cubicBezTo>
                  <a:cubicBezTo>
                    <a:pt x="4432383" y="2556058"/>
                    <a:pt x="4451633" y="2556058"/>
                    <a:pt x="4451633" y="2536809"/>
                  </a:cubicBezTo>
                  <a:cubicBezTo>
                    <a:pt x="4490132" y="2556058"/>
                    <a:pt x="4509381" y="2556058"/>
                    <a:pt x="4528632" y="2575309"/>
                  </a:cubicBezTo>
                  <a:lnTo>
                    <a:pt x="4509383" y="2575309"/>
                  </a:lnTo>
                  <a:lnTo>
                    <a:pt x="4297637" y="2671558"/>
                  </a:lnTo>
                  <a:cubicBezTo>
                    <a:pt x="4259137" y="2767807"/>
                    <a:pt x="4316887" y="2652308"/>
                    <a:pt x="4239888" y="2671558"/>
                  </a:cubicBezTo>
                  <a:cubicBezTo>
                    <a:pt x="4182138" y="2690807"/>
                    <a:pt x="4162888" y="2671558"/>
                    <a:pt x="4162888" y="2690807"/>
                  </a:cubicBezTo>
                  <a:cubicBezTo>
                    <a:pt x="4124388" y="2767807"/>
                    <a:pt x="4143639" y="2671558"/>
                    <a:pt x="4105139" y="2671558"/>
                  </a:cubicBezTo>
                  <a:cubicBezTo>
                    <a:pt x="3951137" y="2652308"/>
                    <a:pt x="4008890" y="2729307"/>
                    <a:pt x="3989640" y="2729307"/>
                  </a:cubicBezTo>
                  <a:cubicBezTo>
                    <a:pt x="3970391" y="2729307"/>
                    <a:pt x="3989640" y="2690807"/>
                    <a:pt x="3951140" y="2690807"/>
                  </a:cubicBezTo>
                  <a:close/>
                  <a:moveTo>
                    <a:pt x="3951136" y="2402056"/>
                  </a:moveTo>
                  <a:lnTo>
                    <a:pt x="3931887" y="2382807"/>
                  </a:lnTo>
                  <a:cubicBezTo>
                    <a:pt x="3912638" y="2402056"/>
                    <a:pt x="3912638" y="2421306"/>
                    <a:pt x="3893387" y="2421306"/>
                  </a:cubicBezTo>
                  <a:cubicBezTo>
                    <a:pt x="3854887" y="2440556"/>
                    <a:pt x="3854887" y="2459806"/>
                    <a:pt x="3854887" y="2459806"/>
                  </a:cubicBezTo>
                  <a:cubicBezTo>
                    <a:pt x="3854887" y="2479056"/>
                    <a:pt x="3854887" y="2479056"/>
                    <a:pt x="3835638" y="2498306"/>
                  </a:cubicBezTo>
                  <a:cubicBezTo>
                    <a:pt x="3835638" y="2479057"/>
                    <a:pt x="3835638" y="2479057"/>
                    <a:pt x="3816388" y="2479057"/>
                  </a:cubicBezTo>
                  <a:cubicBezTo>
                    <a:pt x="3854888" y="2440557"/>
                    <a:pt x="3893388" y="2402057"/>
                    <a:pt x="3951138" y="2363558"/>
                  </a:cubicBezTo>
                  <a:cubicBezTo>
                    <a:pt x="4028138" y="2363558"/>
                    <a:pt x="4085888" y="2325058"/>
                    <a:pt x="4143633" y="2305809"/>
                  </a:cubicBezTo>
                  <a:lnTo>
                    <a:pt x="4182132" y="2286559"/>
                  </a:lnTo>
                  <a:lnTo>
                    <a:pt x="4182132" y="2325059"/>
                  </a:lnTo>
                  <a:cubicBezTo>
                    <a:pt x="4105133" y="2325059"/>
                    <a:pt x="4008880" y="2363559"/>
                    <a:pt x="3951136" y="2402059"/>
                  </a:cubicBezTo>
                  <a:close/>
                  <a:moveTo>
                    <a:pt x="3758642" y="2517554"/>
                  </a:moveTo>
                  <a:cubicBezTo>
                    <a:pt x="3739393" y="2536804"/>
                    <a:pt x="3739393" y="2536804"/>
                    <a:pt x="3739393" y="2556054"/>
                  </a:cubicBezTo>
                  <a:lnTo>
                    <a:pt x="3720143" y="2575304"/>
                  </a:lnTo>
                  <a:cubicBezTo>
                    <a:pt x="3720143" y="2556054"/>
                    <a:pt x="3681644" y="2536804"/>
                    <a:pt x="3623894" y="2613803"/>
                  </a:cubicBezTo>
                  <a:cubicBezTo>
                    <a:pt x="3604645" y="2633053"/>
                    <a:pt x="3681644" y="2690803"/>
                    <a:pt x="3604645" y="2671553"/>
                  </a:cubicBezTo>
                  <a:cubicBezTo>
                    <a:pt x="3566145" y="2652303"/>
                    <a:pt x="3566145" y="2671553"/>
                    <a:pt x="3527645" y="2710053"/>
                  </a:cubicBezTo>
                  <a:cubicBezTo>
                    <a:pt x="3469896" y="2748552"/>
                    <a:pt x="3566145" y="2787052"/>
                    <a:pt x="3469896" y="2748552"/>
                  </a:cubicBezTo>
                  <a:lnTo>
                    <a:pt x="3258150" y="2825552"/>
                  </a:lnTo>
                  <a:cubicBezTo>
                    <a:pt x="3200401" y="2844801"/>
                    <a:pt x="3258150" y="2883301"/>
                    <a:pt x="3200401" y="2864052"/>
                  </a:cubicBezTo>
                  <a:cubicBezTo>
                    <a:pt x="3181152" y="2844803"/>
                    <a:pt x="3142652" y="2883301"/>
                    <a:pt x="3065651" y="2902552"/>
                  </a:cubicBezTo>
                  <a:cubicBezTo>
                    <a:pt x="2969402" y="2941052"/>
                    <a:pt x="3142651" y="2806303"/>
                    <a:pt x="3200401" y="2806303"/>
                  </a:cubicBezTo>
                  <a:cubicBezTo>
                    <a:pt x="3238901" y="2787053"/>
                    <a:pt x="3200401" y="2748553"/>
                    <a:pt x="3200401" y="2729303"/>
                  </a:cubicBezTo>
                  <a:cubicBezTo>
                    <a:pt x="3219650" y="2710054"/>
                    <a:pt x="3238901" y="2806303"/>
                    <a:pt x="3315899" y="2748552"/>
                  </a:cubicBezTo>
                  <a:cubicBezTo>
                    <a:pt x="3335149" y="2729303"/>
                    <a:pt x="3315899" y="2690803"/>
                    <a:pt x="3335149" y="2690803"/>
                  </a:cubicBezTo>
                  <a:cubicBezTo>
                    <a:pt x="3373649" y="2690803"/>
                    <a:pt x="3335149" y="2748552"/>
                    <a:pt x="3469899" y="2652303"/>
                  </a:cubicBezTo>
                  <a:cubicBezTo>
                    <a:pt x="3489148" y="2633054"/>
                    <a:pt x="3450650" y="2575304"/>
                    <a:pt x="3489148" y="2613803"/>
                  </a:cubicBezTo>
                  <a:lnTo>
                    <a:pt x="3566148" y="2575304"/>
                  </a:lnTo>
                  <a:cubicBezTo>
                    <a:pt x="3604648" y="2536804"/>
                    <a:pt x="3546898" y="2517554"/>
                    <a:pt x="3585397" y="2517554"/>
                  </a:cubicBezTo>
                  <a:cubicBezTo>
                    <a:pt x="3604647" y="2498305"/>
                    <a:pt x="3623897" y="2536804"/>
                    <a:pt x="3643147" y="2517554"/>
                  </a:cubicBezTo>
                  <a:cubicBezTo>
                    <a:pt x="3681646" y="2498305"/>
                    <a:pt x="3700896" y="2479055"/>
                    <a:pt x="3739396" y="2479055"/>
                  </a:cubicBezTo>
                  <a:cubicBezTo>
                    <a:pt x="3777896" y="2459805"/>
                    <a:pt x="3739396" y="2440555"/>
                    <a:pt x="3758645" y="2421305"/>
                  </a:cubicBezTo>
                  <a:cubicBezTo>
                    <a:pt x="3777895" y="2421305"/>
                    <a:pt x="3777895" y="2459805"/>
                    <a:pt x="3797145" y="2440555"/>
                  </a:cubicBezTo>
                  <a:cubicBezTo>
                    <a:pt x="3777896" y="2479055"/>
                    <a:pt x="3758645" y="2498304"/>
                    <a:pt x="3758645" y="2517554"/>
                  </a:cubicBezTo>
                  <a:close/>
                  <a:moveTo>
                    <a:pt x="4547919" y="2575304"/>
                  </a:moveTo>
                  <a:lnTo>
                    <a:pt x="4567169" y="2575304"/>
                  </a:lnTo>
                  <a:cubicBezTo>
                    <a:pt x="4567169" y="2594553"/>
                    <a:pt x="4567169" y="2575304"/>
                    <a:pt x="4547919" y="2575304"/>
                  </a:cubicBezTo>
                  <a:close/>
                  <a:moveTo>
                    <a:pt x="4567169" y="2286552"/>
                  </a:moveTo>
                  <a:lnTo>
                    <a:pt x="4547919" y="2286552"/>
                  </a:lnTo>
                  <a:cubicBezTo>
                    <a:pt x="4547919" y="2267303"/>
                    <a:pt x="4567169" y="2248053"/>
                    <a:pt x="4547919" y="2228803"/>
                  </a:cubicBezTo>
                  <a:cubicBezTo>
                    <a:pt x="4413170" y="2171054"/>
                    <a:pt x="4432421" y="2248053"/>
                    <a:pt x="4413170" y="2248053"/>
                  </a:cubicBezTo>
                  <a:cubicBezTo>
                    <a:pt x="4374670" y="2228803"/>
                    <a:pt x="4470919" y="2190303"/>
                    <a:pt x="4316921" y="2190303"/>
                  </a:cubicBezTo>
                  <a:cubicBezTo>
                    <a:pt x="4297671" y="2171054"/>
                    <a:pt x="4278421" y="2228803"/>
                    <a:pt x="4278421" y="2228803"/>
                  </a:cubicBezTo>
                  <a:cubicBezTo>
                    <a:pt x="4278421" y="2228803"/>
                    <a:pt x="4259171" y="2228803"/>
                    <a:pt x="4259171" y="2209554"/>
                  </a:cubicBezTo>
                  <a:cubicBezTo>
                    <a:pt x="4297671" y="2190304"/>
                    <a:pt x="4336171" y="2151805"/>
                    <a:pt x="4355421" y="2113305"/>
                  </a:cubicBezTo>
                  <a:cubicBezTo>
                    <a:pt x="4355421" y="2113305"/>
                    <a:pt x="4355421" y="2151805"/>
                    <a:pt x="4393921" y="2151805"/>
                  </a:cubicBezTo>
                  <a:lnTo>
                    <a:pt x="4490169" y="2151805"/>
                  </a:lnTo>
                  <a:cubicBezTo>
                    <a:pt x="4528669" y="2151805"/>
                    <a:pt x="4528669" y="2113305"/>
                    <a:pt x="4547919" y="2113305"/>
                  </a:cubicBezTo>
                  <a:cubicBezTo>
                    <a:pt x="4567168" y="2113305"/>
                    <a:pt x="4528669" y="2151805"/>
                    <a:pt x="4586419" y="2171054"/>
                  </a:cubicBezTo>
                  <a:lnTo>
                    <a:pt x="4663418" y="2190303"/>
                  </a:lnTo>
                  <a:cubicBezTo>
                    <a:pt x="4701918" y="2132554"/>
                    <a:pt x="4682668" y="2209553"/>
                    <a:pt x="4701918" y="2209553"/>
                  </a:cubicBezTo>
                  <a:cubicBezTo>
                    <a:pt x="4855920" y="2267302"/>
                    <a:pt x="4817417" y="2209553"/>
                    <a:pt x="4836668" y="2209553"/>
                  </a:cubicBezTo>
                  <a:cubicBezTo>
                    <a:pt x="4855917" y="2209553"/>
                    <a:pt x="4855917" y="2248053"/>
                    <a:pt x="4875168" y="2248053"/>
                  </a:cubicBezTo>
                  <a:cubicBezTo>
                    <a:pt x="4971417" y="2267302"/>
                    <a:pt x="4952168" y="2190303"/>
                    <a:pt x="4971417" y="2190303"/>
                  </a:cubicBezTo>
                  <a:cubicBezTo>
                    <a:pt x="4990666" y="2209553"/>
                    <a:pt x="4952168" y="2248053"/>
                    <a:pt x="5009917" y="2248053"/>
                  </a:cubicBezTo>
                  <a:cubicBezTo>
                    <a:pt x="5067666" y="2248053"/>
                    <a:pt x="5279416" y="2305802"/>
                    <a:pt x="5163918" y="2305802"/>
                  </a:cubicBezTo>
                  <a:cubicBezTo>
                    <a:pt x="5086918" y="2305802"/>
                    <a:pt x="5029168" y="2286552"/>
                    <a:pt x="5009917" y="2305802"/>
                  </a:cubicBezTo>
                  <a:cubicBezTo>
                    <a:pt x="4990667" y="2363551"/>
                    <a:pt x="5009917" y="2305802"/>
                    <a:pt x="4952168" y="2305802"/>
                  </a:cubicBezTo>
                  <a:lnTo>
                    <a:pt x="4721171" y="2305802"/>
                  </a:lnTo>
                  <a:cubicBezTo>
                    <a:pt x="4663421" y="2382802"/>
                    <a:pt x="4740420" y="2305802"/>
                    <a:pt x="4663421" y="2286552"/>
                  </a:cubicBezTo>
                  <a:cubicBezTo>
                    <a:pt x="4605672" y="2267303"/>
                    <a:pt x="4605672" y="2248053"/>
                    <a:pt x="4586422" y="2267303"/>
                  </a:cubicBezTo>
                  <a:cubicBezTo>
                    <a:pt x="4586422" y="2286552"/>
                    <a:pt x="4567172" y="2286552"/>
                    <a:pt x="4567172" y="2286552"/>
                  </a:cubicBezTo>
                  <a:close/>
                  <a:moveTo>
                    <a:pt x="4336172" y="1920805"/>
                  </a:moveTo>
                  <a:cubicBezTo>
                    <a:pt x="4316923" y="1920805"/>
                    <a:pt x="4297672" y="1940055"/>
                    <a:pt x="4278423" y="1940055"/>
                  </a:cubicBezTo>
                  <a:lnTo>
                    <a:pt x="4259173" y="1959304"/>
                  </a:lnTo>
                  <a:cubicBezTo>
                    <a:pt x="4259173" y="1978554"/>
                    <a:pt x="4239924" y="1978554"/>
                    <a:pt x="4239924" y="1978554"/>
                  </a:cubicBezTo>
                  <a:lnTo>
                    <a:pt x="4220675" y="1978554"/>
                  </a:lnTo>
                  <a:cubicBezTo>
                    <a:pt x="4047422" y="1978554"/>
                    <a:pt x="4143675" y="2017054"/>
                    <a:pt x="4124425" y="2036303"/>
                  </a:cubicBezTo>
                  <a:cubicBezTo>
                    <a:pt x="4105176" y="2036303"/>
                    <a:pt x="4124425" y="1959303"/>
                    <a:pt x="3989675" y="2017054"/>
                  </a:cubicBezTo>
                  <a:cubicBezTo>
                    <a:pt x="3951176" y="2036303"/>
                    <a:pt x="4008925" y="2113303"/>
                    <a:pt x="3951176" y="2055553"/>
                  </a:cubicBezTo>
                  <a:cubicBezTo>
                    <a:pt x="3931926" y="2036304"/>
                    <a:pt x="3912676" y="2055553"/>
                    <a:pt x="3874176" y="2074803"/>
                  </a:cubicBezTo>
                  <a:cubicBezTo>
                    <a:pt x="3797176" y="2094052"/>
                    <a:pt x="3874176" y="2171052"/>
                    <a:pt x="3797176" y="2094052"/>
                  </a:cubicBezTo>
                  <a:lnTo>
                    <a:pt x="3585430" y="2094052"/>
                  </a:lnTo>
                  <a:cubicBezTo>
                    <a:pt x="3527681" y="2094052"/>
                    <a:pt x="3546931" y="2151802"/>
                    <a:pt x="3508431" y="2113302"/>
                  </a:cubicBezTo>
                  <a:cubicBezTo>
                    <a:pt x="3508431" y="2074802"/>
                    <a:pt x="3450682" y="2094052"/>
                    <a:pt x="3373681" y="2094052"/>
                  </a:cubicBezTo>
                  <a:cubicBezTo>
                    <a:pt x="3258183" y="2094052"/>
                    <a:pt x="3469930" y="2036303"/>
                    <a:pt x="3527682" y="2036303"/>
                  </a:cubicBezTo>
                  <a:cubicBezTo>
                    <a:pt x="3585432" y="2036303"/>
                    <a:pt x="3546932" y="1997803"/>
                    <a:pt x="3566182" y="1978554"/>
                  </a:cubicBezTo>
                  <a:cubicBezTo>
                    <a:pt x="3585432" y="1978554"/>
                    <a:pt x="3566182" y="2074803"/>
                    <a:pt x="3662431" y="2036303"/>
                  </a:cubicBezTo>
                  <a:cubicBezTo>
                    <a:pt x="3681681" y="2036303"/>
                    <a:pt x="3681681" y="1997803"/>
                    <a:pt x="3700931" y="1997803"/>
                  </a:cubicBezTo>
                  <a:cubicBezTo>
                    <a:pt x="3720181" y="1997803"/>
                    <a:pt x="3681682" y="2055553"/>
                    <a:pt x="3816430" y="1997803"/>
                  </a:cubicBezTo>
                  <a:cubicBezTo>
                    <a:pt x="3854929" y="1997803"/>
                    <a:pt x="3835679" y="1920804"/>
                    <a:pt x="3874179" y="1978554"/>
                  </a:cubicBezTo>
                  <a:lnTo>
                    <a:pt x="3951179" y="1959304"/>
                  </a:lnTo>
                  <a:cubicBezTo>
                    <a:pt x="4008928" y="1940055"/>
                    <a:pt x="3951179" y="1901555"/>
                    <a:pt x="3989678" y="1901555"/>
                  </a:cubicBezTo>
                  <a:cubicBezTo>
                    <a:pt x="4008928" y="1901555"/>
                    <a:pt x="4008928" y="1940055"/>
                    <a:pt x="4047428" y="1940055"/>
                  </a:cubicBezTo>
                  <a:lnTo>
                    <a:pt x="4143677" y="1940055"/>
                  </a:lnTo>
                  <a:cubicBezTo>
                    <a:pt x="4182177" y="1940055"/>
                    <a:pt x="4162926" y="1901555"/>
                    <a:pt x="4182177" y="1901555"/>
                  </a:cubicBezTo>
                  <a:cubicBezTo>
                    <a:pt x="4220676" y="1901555"/>
                    <a:pt x="4143677" y="1959304"/>
                    <a:pt x="4336178" y="1920804"/>
                  </a:cubicBezTo>
                  <a:close/>
                  <a:moveTo>
                    <a:pt x="4374672" y="1940055"/>
                  </a:moveTo>
                  <a:lnTo>
                    <a:pt x="4374672" y="1959304"/>
                  </a:lnTo>
                  <a:cubicBezTo>
                    <a:pt x="4624920" y="1824554"/>
                    <a:pt x="4932952" y="1997804"/>
                    <a:pt x="5144708" y="2132557"/>
                  </a:cubicBezTo>
                  <a:cubicBezTo>
                    <a:pt x="4990706" y="1959304"/>
                    <a:pt x="4605708" y="1805313"/>
                    <a:pt x="4374672" y="1940063"/>
                  </a:cubicBezTo>
                  <a:close/>
                  <a:moveTo>
                    <a:pt x="3469886" y="2325053"/>
                  </a:moveTo>
                  <a:cubicBezTo>
                    <a:pt x="3469886" y="2325053"/>
                    <a:pt x="3450637" y="2325053"/>
                    <a:pt x="3450637" y="2305804"/>
                  </a:cubicBezTo>
                  <a:cubicBezTo>
                    <a:pt x="3392887" y="2344304"/>
                    <a:pt x="3335138" y="2363553"/>
                    <a:pt x="3277384" y="2402053"/>
                  </a:cubicBezTo>
                  <a:lnTo>
                    <a:pt x="3277384" y="2459802"/>
                  </a:lnTo>
                  <a:cubicBezTo>
                    <a:pt x="3335133" y="2402053"/>
                    <a:pt x="3392883" y="2363553"/>
                    <a:pt x="3469878" y="2325052"/>
                  </a:cubicBezTo>
                  <a:close/>
                  <a:moveTo>
                    <a:pt x="3007892" y="2921836"/>
                  </a:moveTo>
                  <a:cubicBezTo>
                    <a:pt x="2988643" y="2883337"/>
                    <a:pt x="2988643" y="2844837"/>
                    <a:pt x="2988643" y="2787087"/>
                  </a:cubicBezTo>
                  <a:cubicBezTo>
                    <a:pt x="2950143" y="2806336"/>
                    <a:pt x="2911643" y="2825586"/>
                    <a:pt x="2853893" y="2844836"/>
                  </a:cubicBezTo>
                  <a:cubicBezTo>
                    <a:pt x="2930892" y="2883336"/>
                    <a:pt x="2969391" y="2902585"/>
                    <a:pt x="3027145" y="2941085"/>
                  </a:cubicBezTo>
                  <a:close/>
                  <a:moveTo>
                    <a:pt x="2391858" y="2844837"/>
                  </a:moveTo>
                  <a:cubicBezTo>
                    <a:pt x="2411107" y="2844837"/>
                    <a:pt x="2411107" y="2864086"/>
                    <a:pt x="2430357" y="2864086"/>
                  </a:cubicBezTo>
                  <a:cubicBezTo>
                    <a:pt x="2353358" y="2883336"/>
                    <a:pt x="2276356" y="2921836"/>
                    <a:pt x="2218612" y="2998836"/>
                  </a:cubicBezTo>
                  <a:cubicBezTo>
                    <a:pt x="2257112" y="2921836"/>
                    <a:pt x="2314861" y="2864086"/>
                    <a:pt x="2391864" y="2844835"/>
                  </a:cubicBezTo>
                  <a:close/>
                  <a:moveTo>
                    <a:pt x="2757604" y="2883337"/>
                  </a:moveTo>
                  <a:lnTo>
                    <a:pt x="2815354" y="2883337"/>
                  </a:lnTo>
                  <a:cubicBezTo>
                    <a:pt x="2930852" y="2921836"/>
                    <a:pt x="3046351" y="2998835"/>
                    <a:pt x="3104105" y="3075831"/>
                  </a:cubicBezTo>
                  <a:cubicBezTo>
                    <a:pt x="3007856" y="3018082"/>
                    <a:pt x="2873108" y="2941081"/>
                    <a:pt x="2757609" y="2883337"/>
                  </a:cubicBezTo>
                  <a:close/>
                  <a:moveTo>
                    <a:pt x="3681632" y="3942114"/>
                  </a:moveTo>
                  <a:cubicBezTo>
                    <a:pt x="3623882" y="3788112"/>
                    <a:pt x="3412132" y="3653363"/>
                    <a:pt x="3084848" y="3730368"/>
                  </a:cubicBezTo>
                  <a:cubicBezTo>
                    <a:pt x="2738353" y="3788118"/>
                    <a:pt x="2603603" y="3999868"/>
                    <a:pt x="2642106" y="4173111"/>
                  </a:cubicBezTo>
                  <a:cubicBezTo>
                    <a:pt x="2873103" y="4153862"/>
                    <a:pt x="2757604" y="4115362"/>
                    <a:pt x="2796107" y="4096111"/>
                  </a:cubicBezTo>
                  <a:cubicBezTo>
                    <a:pt x="2815356" y="4096111"/>
                    <a:pt x="2815356" y="4134611"/>
                    <a:pt x="2853856" y="4115361"/>
                  </a:cubicBezTo>
                  <a:cubicBezTo>
                    <a:pt x="2873106" y="4096111"/>
                    <a:pt x="2911606" y="4096111"/>
                    <a:pt x="2950105" y="4076861"/>
                  </a:cubicBezTo>
                  <a:cubicBezTo>
                    <a:pt x="2969355" y="4076861"/>
                    <a:pt x="2969355" y="4038361"/>
                    <a:pt x="2988605" y="4038361"/>
                  </a:cubicBezTo>
                  <a:cubicBezTo>
                    <a:pt x="3007855" y="4019112"/>
                    <a:pt x="2969356" y="4076861"/>
                    <a:pt x="3046355" y="4057610"/>
                  </a:cubicBezTo>
                  <a:lnTo>
                    <a:pt x="3123354" y="4038361"/>
                  </a:lnTo>
                  <a:cubicBezTo>
                    <a:pt x="3142604" y="3999861"/>
                    <a:pt x="3142604" y="4057610"/>
                    <a:pt x="3161854" y="4057610"/>
                  </a:cubicBezTo>
                  <a:cubicBezTo>
                    <a:pt x="3335107" y="4038361"/>
                    <a:pt x="3258103" y="4019110"/>
                    <a:pt x="3296604" y="3999861"/>
                  </a:cubicBezTo>
                  <a:cubicBezTo>
                    <a:pt x="3296604" y="3980612"/>
                    <a:pt x="3315853" y="4019110"/>
                    <a:pt x="3335104" y="4019110"/>
                  </a:cubicBezTo>
                  <a:cubicBezTo>
                    <a:pt x="3431353" y="4019110"/>
                    <a:pt x="3392853" y="3942111"/>
                    <a:pt x="3412103" y="3942111"/>
                  </a:cubicBezTo>
                  <a:cubicBezTo>
                    <a:pt x="3431353" y="3942111"/>
                    <a:pt x="3412103" y="3999860"/>
                    <a:pt x="3469853" y="3980611"/>
                  </a:cubicBezTo>
                  <a:cubicBezTo>
                    <a:pt x="3508352" y="3942111"/>
                    <a:pt x="3720101" y="3922861"/>
                    <a:pt x="3623854" y="3961361"/>
                  </a:cubicBezTo>
                  <a:cubicBezTo>
                    <a:pt x="3566105" y="3999861"/>
                    <a:pt x="3508355" y="3999861"/>
                    <a:pt x="3489104" y="4019110"/>
                  </a:cubicBezTo>
                  <a:cubicBezTo>
                    <a:pt x="3489104" y="4076860"/>
                    <a:pt x="3489104" y="4019110"/>
                    <a:pt x="3431355" y="4038360"/>
                  </a:cubicBezTo>
                  <a:lnTo>
                    <a:pt x="3219609" y="4134609"/>
                  </a:lnTo>
                  <a:cubicBezTo>
                    <a:pt x="3200360" y="4230858"/>
                    <a:pt x="3238859" y="4115360"/>
                    <a:pt x="3161860" y="4134609"/>
                  </a:cubicBezTo>
                  <a:cubicBezTo>
                    <a:pt x="3104111" y="4134609"/>
                    <a:pt x="3084860" y="4134609"/>
                    <a:pt x="3084860" y="4153859"/>
                  </a:cubicBezTo>
                  <a:cubicBezTo>
                    <a:pt x="3046360" y="4230858"/>
                    <a:pt x="3065611" y="4134609"/>
                    <a:pt x="3027111" y="4134609"/>
                  </a:cubicBezTo>
                  <a:cubicBezTo>
                    <a:pt x="2873110" y="4115360"/>
                    <a:pt x="2930862" y="4192358"/>
                    <a:pt x="2911613" y="4192358"/>
                  </a:cubicBezTo>
                  <a:cubicBezTo>
                    <a:pt x="2873113" y="4192358"/>
                    <a:pt x="2950112" y="4115359"/>
                    <a:pt x="2796114" y="4173109"/>
                  </a:cubicBezTo>
                  <a:cubicBezTo>
                    <a:pt x="2776865" y="4192358"/>
                    <a:pt x="2776865" y="4230858"/>
                    <a:pt x="2776865" y="4230858"/>
                  </a:cubicBezTo>
                  <a:cubicBezTo>
                    <a:pt x="2757615" y="4250108"/>
                    <a:pt x="2776865" y="4153859"/>
                    <a:pt x="2699865" y="4192358"/>
                  </a:cubicBezTo>
                  <a:lnTo>
                    <a:pt x="2642116" y="4192358"/>
                  </a:lnTo>
                  <a:cubicBezTo>
                    <a:pt x="2738365" y="4692855"/>
                    <a:pt x="3835604" y="4404104"/>
                    <a:pt x="3681691" y="3942110"/>
                  </a:cubicBezTo>
                  <a:close/>
                  <a:moveTo>
                    <a:pt x="3546882" y="3807364"/>
                  </a:moveTo>
                  <a:cubicBezTo>
                    <a:pt x="3277382" y="3691865"/>
                    <a:pt x="2738353" y="3730364"/>
                    <a:pt x="2699850" y="4096115"/>
                  </a:cubicBezTo>
                  <a:cubicBezTo>
                    <a:pt x="2815349" y="3711117"/>
                    <a:pt x="3258131" y="3768871"/>
                    <a:pt x="3546882" y="3807364"/>
                  </a:cubicBezTo>
                  <a:close/>
                  <a:moveTo>
                    <a:pt x="1082802" y="4019110"/>
                  </a:moveTo>
                  <a:cubicBezTo>
                    <a:pt x="1005803" y="3865108"/>
                    <a:pt x="1063553" y="3634111"/>
                    <a:pt x="1352302" y="3460829"/>
                  </a:cubicBezTo>
                  <a:cubicBezTo>
                    <a:pt x="1641053" y="3268335"/>
                    <a:pt x="1891302" y="3326079"/>
                    <a:pt x="1987588" y="3460829"/>
                  </a:cubicBezTo>
                  <a:cubicBezTo>
                    <a:pt x="1795094" y="3614831"/>
                    <a:pt x="1852838" y="3518578"/>
                    <a:pt x="1814335" y="3518578"/>
                  </a:cubicBezTo>
                  <a:cubicBezTo>
                    <a:pt x="1814335" y="3537828"/>
                    <a:pt x="1833585" y="3557078"/>
                    <a:pt x="1795086" y="3576328"/>
                  </a:cubicBezTo>
                  <a:cubicBezTo>
                    <a:pt x="1756586" y="3576328"/>
                    <a:pt x="1737337" y="3595577"/>
                    <a:pt x="1698837" y="3614828"/>
                  </a:cubicBezTo>
                  <a:cubicBezTo>
                    <a:pt x="1679587" y="3634077"/>
                    <a:pt x="1660337" y="3595578"/>
                    <a:pt x="1641088" y="3614828"/>
                  </a:cubicBezTo>
                  <a:cubicBezTo>
                    <a:pt x="1602588" y="3614828"/>
                    <a:pt x="1679587" y="3634077"/>
                    <a:pt x="1621838" y="3672577"/>
                  </a:cubicBezTo>
                  <a:lnTo>
                    <a:pt x="1544838" y="3711077"/>
                  </a:lnTo>
                  <a:cubicBezTo>
                    <a:pt x="1506339" y="3672577"/>
                    <a:pt x="1544838" y="3730326"/>
                    <a:pt x="1525589" y="3749577"/>
                  </a:cubicBezTo>
                  <a:cubicBezTo>
                    <a:pt x="1390839" y="3845826"/>
                    <a:pt x="1429340" y="3788076"/>
                    <a:pt x="1390839" y="3788076"/>
                  </a:cubicBezTo>
                  <a:cubicBezTo>
                    <a:pt x="1371590" y="3788076"/>
                    <a:pt x="1390839" y="3826576"/>
                    <a:pt x="1390839" y="3845826"/>
                  </a:cubicBezTo>
                  <a:cubicBezTo>
                    <a:pt x="1294590" y="3903575"/>
                    <a:pt x="1275341" y="3807326"/>
                    <a:pt x="1275341" y="3826576"/>
                  </a:cubicBezTo>
                  <a:cubicBezTo>
                    <a:pt x="1256091" y="3845826"/>
                    <a:pt x="1294590" y="3884325"/>
                    <a:pt x="1256091" y="3903576"/>
                  </a:cubicBezTo>
                  <a:cubicBezTo>
                    <a:pt x="1198342" y="3903576"/>
                    <a:pt x="1025094" y="4038326"/>
                    <a:pt x="1140593" y="3999825"/>
                  </a:cubicBezTo>
                  <a:cubicBezTo>
                    <a:pt x="1198342" y="3980575"/>
                    <a:pt x="1236842" y="3942076"/>
                    <a:pt x="1275343" y="3961325"/>
                  </a:cubicBezTo>
                  <a:cubicBezTo>
                    <a:pt x="1313842" y="3980575"/>
                    <a:pt x="1256093" y="3942076"/>
                    <a:pt x="1313842" y="3922825"/>
                  </a:cubicBezTo>
                  <a:lnTo>
                    <a:pt x="1525588" y="3845826"/>
                  </a:lnTo>
                  <a:cubicBezTo>
                    <a:pt x="1621837" y="3884325"/>
                    <a:pt x="1525588" y="3845826"/>
                    <a:pt x="1583337" y="3807326"/>
                  </a:cubicBezTo>
                  <a:cubicBezTo>
                    <a:pt x="1621837" y="3768826"/>
                    <a:pt x="1621837" y="3749577"/>
                    <a:pt x="1660337" y="3768826"/>
                  </a:cubicBezTo>
                  <a:cubicBezTo>
                    <a:pt x="1737337" y="3788075"/>
                    <a:pt x="1660337" y="3730326"/>
                    <a:pt x="1679586" y="3711077"/>
                  </a:cubicBezTo>
                  <a:cubicBezTo>
                    <a:pt x="1775836" y="3595578"/>
                    <a:pt x="1775836" y="3691827"/>
                    <a:pt x="1795085" y="3672577"/>
                  </a:cubicBezTo>
                  <a:cubicBezTo>
                    <a:pt x="1833585" y="3653327"/>
                    <a:pt x="1718085" y="3653327"/>
                    <a:pt x="1872085" y="3576328"/>
                  </a:cubicBezTo>
                  <a:cubicBezTo>
                    <a:pt x="1891334" y="3576328"/>
                    <a:pt x="1910585" y="3614828"/>
                    <a:pt x="1929834" y="3614828"/>
                  </a:cubicBezTo>
                  <a:cubicBezTo>
                    <a:pt x="1949083" y="3595578"/>
                    <a:pt x="1872085" y="3557078"/>
                    <a:pt x="1949083" y="3518578"/>
                  </a:cubicBezTo>
                  <a:cubicBezTo>
                    <a:pt x="1968333" y="3518578"/>
                    <a:pt x="1987583" y="3499329"/>
                    <a:pt x="2006833" y="3480079"/>
                  </a:cubicBezTo>
                  <a:cubicBezTo>
                    <a:pt x="2276332" y="3922821"/>
                    <a:pt x="1275300" y="4461850"/>
                    <a:pt x="1082805" y="4019078"/>
                  </a:cubicBezTo>
                  <a:close/>
                  <a:moveTo>
                    <a:pt x="1082802" y="3845857"/>
                  </a:moveTo>
                  <a:cubicBezTo>
                    <a:pt x="1179051" y="3557106"/>
                    <a:pt x="1602551" y="3229822"/>
                    <a:pt x="1891331" y="3441607"/>
                  </a:cubicBezTo>
                  <a:cubicBezTo>
                    <a:pt x="1544836" y="3268354"/>
                    <a:pt x="1256045" y="3595609"/>
                    <a:pt x="1082802" y="3845857"/>
                  </a:cubicBezTo>
                  <a:close/>
                </a:path>
              </a:pathLst>
            </a:custGeom>
            <a:solidFill>
              <a:srgbClr val="513C2C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803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7F1AAF17-6CC2-0B40-5584-6834E60E0167}"/>
                </a:ext>
              </a:extLst>
            </p:cNvPr>
            <p:cNvSpPr>
              <a:spLocks noChangeAspect="1"/>
            </p:cNvSpPr>
            <p:nvPr/>
          </p:nvSpPr>
          <p:spPr>
            <a:xfrm rot="924307">
              <a:off x="10081829" y="1136369"/>
              <a:ext cx="749674" cy="732605"/>
            </a:xfrm>
            <a:custGeom>
              <a:avLst/>
              <a:gdLst>
                <a:gd name="connsiteX0" fmla="*/ 5221795 w 5608794"/>
                <a:gd name="connsiteY0" fmla="*/ 2305762 h 5481041"/>
                <a:gd name="connsiteX1" fmla="*/ 4759801 w 5608794"/>
                <a:gd name="connsiteY1" fmla="*/ 1882261 h 5481041"/>
                <a:gd name="connsiteX2" fmla="*/ 4355552 w 5608794"/>
                <a:gd name="connsiteY2" fmla="*/ 1901510 h 5481041"/>
                <a:gd name="connsiteX3" fmla="*/ 3874306 w 5608794"/>
                <a:gd name="connsiteY3" fmla="*/ 1651262 h 5481041"/>
                <a:gd name="connsiteX4" fmla="*/ 4105303 w 5608794"/>
                <a:gd name="connsiteY4" fmla="*/ 1092981 h 5481041"/>
                <a:gd name="connsiteX5" fmla="*/ 3470017 w 5608794"/>
                <a:gd name="connsiteY5" fmla="*/ 1054481 h 5481041"/>
                <a:gd name="connsiteX6" fmla="*/ 3162015 w 5608794"/>
                <a:gd name="connsiteY6" fmla="*/ 1400977 h 5481041"/>
                <a:gd name="connsiteX7" fmla="*/ 2988762 w 5608794"/>
                <a:gd name="connsiteY7" fmla="*/ 1227724 h 5481041"/>
                <a:gd name="connsiteX8" fmla="*/ 2488265 w 5608794"/>
                <a:gd name="connsiteY8" fmla="*/ 1516475 h 5481041"/>
                <a:gd name="connsiteX9" fmla="*/ 2026271 w 5608794"/>
                <a:gd name="connsiteY9" fmla="*/ 1150729 h 5481041"/>
                <a:gd name="connsiteX10" fmla="*/ 1429488 w 5608794"/>
                <a:gd name="connsiteY10" fmla="*/ 1400977 h 5481041"/>
                <a:gd name="connsiteX11" fmla="*/ 1602741 w 5608794"/>
                <a:gd name="connsiteY11" fmla="*/ 1381727 h 5481041"/>
                <a:gd name="connsiteX12" fmla="*/ 1641241 w 5608794"/>
                <a:gd name="connsiteY12" fmla="*/ 1420227 h 5481041"/>
                <a:gd name="connsiteX13" fmla="*/ 1756739 w 5608794"/>
                <a:gd name="connsiteY13" fmla="*/ 1420227 h 5481041"/>
                <a:gd name="connsiteX14" fmla="*/ 1814488 w 5608794"/>
                <a:gd name="connsiteY14" fmla="*/ 1400978 h 5481041"/>
                <a:gd name="connsiteX15" fmla="*/ 1852988 w 5608794"/>
                <a:gd name="connsiteY15" fmla="*/ 1458727 h 5481041"/>
                <a:gd name="connsiteX16" fmla="*/ 1929988 w 5608794"/>
                <a:gd name="connsiteY16" fmla="*/ 1458727 h 5481041"/>
                <a:gd name="connsiteX17" fmla="*/ 1968487 w 5608794"/>
                <a:gd name="connsiteY17" fmla="*/ 1497227 h 5481041"/>
                <a:gd name="connsiteX18" fmla="*/ 2103237 w 5608794"/>
                <a:gd name="connsiteY18" fmla="*/ 1477978 h 5481041"/>
                <a:gd name="connsiteX19" fmla="*/ 2141737 w 5608794"/>
                <a:gd name="connsiteY19" fmla="*/ 1516477 h 5481041"/>
                <a:gd name="connsiteX20" fmla="*/ 2237986 w 5608794"/>
                <a:gd name="connsiteY20" fmla="*/ 1477978 h 5481041"/>
                <a:gd name="connsiteX21" fmla="*/ 2276486 w 5608794"/>
                <a:gd name="connsiteY21" fmla="*/ 1535727 h 5481041"/>
                <a:gd name="connsiteX22" fmla="*/ 2449739 w 5608794"/>
                <a:gd name="connsiteY22" fmla="*/ 1574227 h 5481041"/>
                <a:gd name="connsiteX23" fmla="*/ 2430489 w 5608794"/>
                <a:gd name="connsiteY23" fmla="*/ 1593476 h 5481041"/>
                <a:gd name="connsiteX24" fmla="*/ 2276488 w 5608794"/>
                <a:gd name="connsiteY24" fmla="*/ 1593476 h 5481041"/>
                <a:gd name="connsiteX25" fmla="*/ 2218739 w 5608794"/>
                <a:gd name="connsiteY25" fmla="*/ 1574227 h 5481041"/>
                <a:gd name="connsiteX26" fmla="*/ 1987742 w 5608794"/>
                <a:gd name="connsiteY26" fmla="*/ 1593476 h 5481041"/>
                <a:gd name="connsiteX27" fmla="*/ 1929993 w 5608794"/>
                <a:gd name="connsiteY27" fmla="*/ 1554976 h 5481041"/>
                <a:gd name="connsiteX28" fmla="*/ 1852993 w 5608794"/>
                <a:gd name="connsiteY28" fmla="*/ 1554976 h 5481041"/>
                <a:gd name="connsiteX29" fmla="*/ 1814493 w 5608794"/>
                <a:gd name="connsiteY29" fmla="*/ 1516476 h 5481041"/>
                <a:gd name="connsiteX30" fmla="*/ 1679743 w 5608794"/>
                <a:gd name="connsiteY30" fmla="*/ 1516476 h 5481041"/>
                <a:gd name="connsiteX31" fmla="*/ 1583494 w 5608794"/>
                <a:gd name="connsiteY31" fmla="*/ 1458727 h 5481041"/>
                <a:gd name="connsiteX32" fmla="*/ 1544994 w 5608794"/>
                <a:gd name="connsiteY32" fmla="*/ 1497227 h 5481041"/>
                <a:gd name="connsiteX33" fmla="*/ 1487245 w 5608794"/>
                <a:gd name="connsiteY33" fmla="*/ 1439478 h 5481041"/>
                <a:gd name="connsiteX34" fmla="*/ 1429496 w 5608794"/>
                <a:gd name="connsiteY34" fmla="*/ 1420228 h 5481041"/>
                <a:gd name="connsiteX35" fmla="*/ 1487245 w 5608794"/>
                <a:gd name="connsiteY35" fmla="*/ 1651225 h 5481041"/>
                <a:gd name="connsiteX36" fmla="*/ 1006000 w 5608794"/>
                <a:gd name="connsiteY36" fmla="*/ 1882222 h 5481041"/>
                <a:gd name="connsiteX37" fmla="*/ 909750 w 5608794"/>
                <a:gd name="connsiteY37" fmla="*/ 2517508 h 5481041"/>
                <a:gd name="connsiteX38" fmla="*/ 1545036 w 5608794"/>
                <a:gd name="connsiteY38" fmla="*/ 2382758 h 5481041"/>
                <a:gd name="connsiteX39" fmla="*/ 1699038 w 5608794"/>
                <a:gd name="connsiteY39" fmla="*/ 2305759 h 5481041"/>
                <a:gd name="connsiteX40" fmla="*/ 1756787 w 5608794"/>
                <a:gd name="connsiteY40" fmla="*/ 2325008 h 5481041"/>
                <a:gd name="connsiteX41" fmla="*/ 1853036 w 5608794"/>
                <a:gd name="connsiteY41" fmla="*/ 2286508 h 5481041"/>
                <a:gd name="connsiteX42" fmla="*/ 1891536 w 5608794"/>
                <a:gd name="connsiteY42" fmla="*/ 2228759 h 5481041"/>
                <a:gd name="connsiteX43" fmla="*/ 1949285 w 5608794"/>
                <a:gd name="connsiteY43" fmla="*/ 2267259 h 5481041"/>
                <a:gd name="connsiteX44" fmla="*/ 2007034 w 5608794"/>
                <a:gd name="connsiteY44" fmla="*/ 2248010 h 5481041"/>
                <a:gd name="connsiteX45" fmla="*/ 2064784 w 5608794"/>
                <a:gd name="connsiteY45" fmla="*/ 2248010 h 5481041"/>
                <a:gd name="connsiteX46" fmla="*/ 2199534 w 5608794"/>
                <a:gd name="connsiteY46" fmla="*/ 2190260 h 5481041"/>
                <a:gd name="connsiteX47" fmla="*/ 2238033 w 5608794"/>
                <a:gd name="connsiteY47" fmla="*/ 2228760 h 5481041"/>
                <a:gd name="connsiteX48" fmla="*/ 2315033 w 5608794"/>
                <a:gd name="connsiteY48" fmla="*/ 2132511 h 5481041"/>
                <a:gd name="connsiteX49" fmla="*/ 2372782 w 5608794"/>
                <a:gd name="connsiteY49" fmla="*/ 2171011 h 5481041"/>
                <a:gd name="connsiteX50" fmla="*/ 2469032 w 5608794"/>
                <a:gd name="connsiteY50" fmla="*/ 2151762 h 5481041"/>
                <a:gd name="connsiteX51" fmla="*/ 2488281 w 5608794"/>
                <a:gd name="connsiteY51" fmla="*/ 2171011 h 5481041"/>
                <a:gd name="connsiteX52" fmla="*/ 2392032 w 5608794"/>
                <a:gd name="connsiteY52" fmla="*/ 2228760 h 5481041"/>
                <a:gd name="connsiteX53" fmla="*/ 2334283 w 5608794"/>
                <a:gd name="connsiteY53" fmla="*/ 2228760 h 5481041"/>
                <a:gd name="connsiteX54" fmla="*/ 2122537 w 5608794"/>
                <a:gd name="connsiteY54" fmla="*/ 2325009 h 5481041"/>
                <a:gd name="connsiteX55" fmla="*/ 2064788 w 5608794"/>
                <a:gd name="connsiteY55" fmla="*/ 2325009 h 5481041"/>
                <a:gd name="connsiteX56" fmla="*/ 1987788 w 5608794"/>
                <a:gd name="connsiteY56" fmla="*/ 2363509 h 5481041"/>
                <a:gd name="connsiteX57" fmla="*/ 1930039 w 5608794"/>
                <a:gd name="connsiteY57" fmla="*/ 2344260 h 5481041"/>
                <a:gd name="connsiteX58" fmla="*/ 1814540 w 5608794"/>
                <a:gd name="connsiteY58" fmla="*/ 2382759 h 5481041"/>
                <a:gd name="connsiteX59" fmla="*/ 1699042 w 5608794"/>
                <a:gd name="connsiteY59" fmla="*/ 2382759 h 5481041"/>
                <a:gd name="connsiteX60" fmla="*/ 1679792 w 5608794"/>
                <a:gd name="connsiteY60" fmla="*/ 2440509 h 5481041"/>
                <a:gd name="connsiteX61" fmla="*/ 1602793 w 5608794"/>
                <a:gd name="connsiteY61" fmla="*/ 2382759 h 5481041"/>
                <a:gd name="connsiteX62" fmla="*/ 1545043 w 5608794"/>
                <a:gd name="connsiteY62" fmla="*/ 2402009 h 5481041"/>
                <a:gd name="connsiteX63" fmla="*/ 1583543 w 5608794"/>
                <a:gd name="connsiteY63" fmla="*/ 2517508 h 5481041"/>
                <a:gd name="connsiteX64" fmla="*/ 1179293 w 5608794"/>
                <a:gd name="connsiteY64" fmla="*/ 2921757 h 5481041"/>
                <a:gd name="connsiteX65" fmla="*/ 2122572 w 5608794"/>
                <a:gd name="connsiteY65" fmla="*/ 3056507 h 5481041"/>
                <a:gd name="connsiteX66" fmla="*/ 2315067 w 5608794"/>
                <a:gd name="connsiteY66" fmla="*/ 3037258 h 5481041"/>
                <a:gd name="connsiteX67" fmla="*/ 2353566 w 5608794"/>
                <a:gd name="connsiteY67" fmla="*/ 3075758 h 5481041"/>
                <a:gd name="connsiteX68" fmla="*/ 2449816 w 5608794"/>
                <a:gd name="connsiteY68" fmla="*/ 3095007 h 5481041"/>
                <a:gd name="connsiteX69" fmla="*/ 2507564 w 5608794"/>
                <a:gd name="connsiteY69" fmla="*/ 3056507 h 5481041"/>
                <a:gd name="connsiteX70" fmla="*/ 2546064 w 5608794"/>
                <a:gd name="connsiteY70" fmla="*/ 3114256 h 5481041"/>
                <a:gd name="connsiteX71" fmla="*/ 2623064 w 5608794"/>
                <a:gd name="connsiteY71" fmla="*/ 3114256 h 5481041"/>
                <a:gd name="connsiteX72" fmla="*/ 2661564 w 5608794"/>
                <a:gd name="connsiteY72" fmla="*/ 3152756 h 5481041"/>
                <a:gd name="connsiteX73" fmla="*/ 2796314 w 5608794"/>
                <a:gd name="connsiteY73" fmla="*/ 3133507 h 5481041"/>
                <a:gd name="connsiteX74" fmla="*/ 2834814 w 5608794"/>
                <a:gd name="connsiteY74" fmla="*/ 3172007 h 5481041"/>
                <a:gd name="connsiteX75" fmla="*/ 2931063 w 5608794"/>
                <a:gd name="connsiteY75" fmla="*/ 3133507 h 5481041"/>
                <a:gd name="connsiteX76" fmla="*/ 2969562 w 5608794"/>
                <a:gd name="connsiteY76" fmla="*/ 3191256 h 5481041"/>
                <a:gd name="connsiteX77" fmla="*/ 3123564 w 5608794"/>
                <a:gd name="connsiteY77" fmla="*/ 3249005 h 5481041"/>
                <a:gd name="connsiteX78" fmla="*/ 2969562 w 5608794"/>
                <a:gd name="connsiteY78" fmla="*/ 3249005 h 5481041"/>
                <a:gd name="connsiteX79" fmla="*/ 2911813 w 5608794"/>
                <a:gd name="connsiteY79" fmla="*/ 3229756 h 5481041"/>
                <a:gd name="connsiteX80" fmla="*/ 2680816 w 5608794"/>
                <a:gd name="connsiteY80" fmla="*/ 3249005 h 5481041"/>
                <a:gd name="connsiteX81" fmla="*/ 2623067 w 5608794"/>
                <a:gd name="connsiteY81" fmla="*/ 3210505 h 5481041"/>
                <a:gd name="connsiteX82" fmla="*/ 2546067 w 5608794"/>
                <a:gd name="connsiteY82" fmla="*/ 3210505 h 5481041"/>
                <a:gd name="connsiteX83" fmla="*/ 2507567 w 5608794"/>
                <a:gd name="connsiteY83" fmla="*/ 3172006 h 5481041"/>
                <a:gd name="connsiteX84" fmla="*/ 2372818 w 5608794"/>
                <a:gd name="connsiteY84" fmla="*/ 3172006 h 5481041"/>
                <a:gd name="connsiteX85" fmla="*/ 2276569 w 5608794"/>
                <a:gd name="connsiteY85" fmla="*/ 3114256 h 5481041"/>
                <a:gd name="connsiteX86" fmla="*/ 2238069 w 5608794"/>
                <a:gd name="connsiteY86" fmla="*/ 3152756 h 5481041"/>
                <a:gd name="connsiteX87" fmla="*/ 2180319 w 5608794"/>
                <a:gd name="connsiteY87" fmla="*/ 3095007 h 5481041"/>
                <a:gd name="connsiteX88" fmla="*/ 2122570 w 5608794"/>
                <a:gd name="connsiteY88" fmla="*/ 3075758 h 5481041"/>
                <a:gd name="connsiteX89" fmla="*/ 3181347 w 5608794"/>
                <a:gd name="connsiteY89" fmla="*/ 3249010 h 5481041"/>
                <a:gd name="connsiteX90" fmla="*/ 3123598 w 5608794"/>
                <a:gd name="connsiteY90" fmla="*/ 3056516 h 5481041"/>
                <a:gd name="connsiteX91" fmla="*/ 3431601 w 5608794"/>
                <a:gd name="connsiteY91" fmla="*/ 3075765 h 5481041"/>
                <a:gd name="connsiteX92" fmla="*/ 3277599 w 5608794"/>
                <a:gd name="connsiteY92" fmla="*/ 3557011 h 5481041"/>
                <a:gd name="connsiteX93" fmla="*/ 4143883 w 5608794"/>
                <a:gd name="connsiteY93" fmla="*/ 3441512 h 5481041"/>
                <a:gd name="connsiteX94" fmla="*/ 5048668 w 5608794"/>
                <a:gd name="connsiteY94" fmla="*/ 3383763 h 5481041"/>
                <a:gd name="connsiteX95" fmla="*/ 4625167 w 5608794"/>
                <a:gd name="connsiteY95" fmla="*/ 2998765 h 5481041"/>
                <a:gd name="connsiteX96" fmla="*/ 4220917 w 5608794"/>
                <a:gd name="connsiteY96" fmla="*/ 3037264 h 5481041"/>
                <a:gd name="connsiteX97" fmla="*/ 4201668 w 5608794"/>
                <a:gd name="connsiteY97" fmla="*/ 3018015 h 5481041"/>
                <a:gd name="connsiteX98" fmla="*/ 4163168 w 5608794"/>
                <a:gd name="connsiteY98" fmla="*/ 3037264 h 5481041"/>
                <a:gd name="connsiteX99" fmla="*/ 4143919 w 5608794"/>
                <a:gd name="connsiteY99" fmla="*/ 3114264 h 5481041"/>
                <a:gd name="connsiteX100" fmla="*/ 4124669 w 5608794"/>
                <a:gd name="connsiteY100" fmla="*/ 3133514 h 5481041"/>
                <a:gd name="connsiteX101" fmla="*/ 4066920 w 5608794"/>
                <a:gd name="connsiteY101" fmla="*/ 3114264 h 5481041"/>
                <a:gd name="connsiteX102" fmla="*/ 4009171 w 5608794"/>
                <a:gd name="connsiteY102" fmla="*/ 3191264 h 5481041"/>
                <a:gd name="connsiteX103" fmla="*/ 3874421 w 5608794"/>
                <a:gd name="connsiteY103" fmla="*/ 3229764 h 5481041"/>
                <a:gd name="connsiteX104" fmla="*/ 3855172 w 5608794"/>
                <a:gd name="connsiteY104" fmla="*/ 3287513 h 5481041"/>
                <a:gd name="connsiteX105" fmla="*/ 3797422 w 5608794"/>
                <a:gd name="connsiteY105" fmla="*/ 3326013 h 5481041"/>
                <a:gd name="connsiteX106" fmla="*/ 3739673 w 5608794"/>
                <a:gd name="connsiteY106" fmla="*/ 3364513 h 5481041"/>
                <a:gd name="connsiteX107" fmla="*/ 3527927 w 5608794"/>
                <a:gd name="connsiteY107" fmla="*/ 3441512 h 5481041"/>
                <a:gd name="connsiteX108" fmla="*/ 3470178 w 5608794"/>
                <a:gd name="connsiteY108" fmla="*/ 3480012 h 5481041"/>
                <a:gd name="connsiteX109" fmla="*/ 3335428 w 5608794"/>
                <a:gd name="connsiteY109" fmla="*/ 3518512 h 5481041"/>
                <a:gd name="connsiteX110" fmla="*/ 3450927 w 5608794"/>
                <a:gd name="connsiteY110" fmla="*/ 3422263 h 5481041"/>
                <a:gd name="connsiteX111" fmla="*/ 3470176 w 5608794"/>
                <a:gd name="connsiteY111" fmla="*/ 3345263 h 5481041"/>
                <a:gd name="connsiteX112" fmla="*/ 3585674 w 5608794"/>
                <a:gd name="connsiteY112" fmla="*/ 3364513 h 5481041"/>
                <a:gd name="connsiteX113" fmla="*/ 3604924 w 5608794"/>
                <a:gd name="connsiteY113" fmla="*/ 3326013 h 5481041"/>
                <a:gd name="connsiteX114" fmla="*/ 3720423 w 5608794"/>
                <a:gd name="connsiteY114" fmla="*/ 3268264 h 5481041"/>
                <a:gd name="connsiteX115" fmla="*/ 3758922 w 5608794"/>
                <a:gd name="connsiteY115" fmla="*/ 3229764 h 5481041"/>
                <a:gd name="connsiteX116" fmla="*/ 3816672 w 5608794"/>
                <a:gd name="connsiteY116" fmla="*/ 3191264 h 5481041"/>
                <a:gd name="connsiteX117" fmla="*/ 3835921 w 5608794"/>
                <a:gd name="connsiteY117" fmla="*/ 3133515 h 5481041"/>
                <a:gd name="connsiteX118" fmla="*/ 3893670 w 5608794"/>
                <a:gd name="connsiteY118" fmla="*/ 3133515 h 5481041"/>
                <a:gd name="connsiteX119" fmla="*/ 4009169 w 5608794"/>
                <a:gd name="connsiteY119" fmla="*/ 3095015 h 5481041"/>
                <a:gd name="connsiteX120" fmla="*/ 4028418 w 5608794"/>
                <a:gd name="connsiteY120" fmla="*/ 3056515 h 5481041"/>
                <a:gd name="connsiteX121" fmla="*/ 4201671 w 5608794"/>
                <a:gd name="connsiteY121" fmla="*/ 2998766 h 5481041"/>
                <a:gd name="connsiteX122" fmla="*/ 4182421 w 5608794"/>
                <a:gd name="connsiteY122" fmla="*/ 2998766 h 5481041"/>
                <a:gd name="connsiteX123" fmla="*/ 4779205 w 5608794"/>
                <a:gd name="connsiteY123" fmla="*/ 2594516 h 5481041"/>
                <a:gd name="connsiteX124" fmla="*/ 5221947 w 5608794"/>
                <a:gd name="connsiteY124" fmla="*/ 2305765 h 5481041"/>
                <a:gd name="connsiteX125" fmla="*/ 101123 w 5608794"/>
                <a:gd name="connsiteY125" fmla="*/ 4654333 h 5481041"/>
                <a:gd name="connsiteX126" fmla="*/ 736409 w 5608794"/>
                <a:gd name="connsiteY126" fmla="*/ 4750582 h 5481041"/>
                <a:gd name="connsiteX127" fmla="*/ 928903 w 5608794"/>
                <a:gd name="connsiteY127" fmla="*/ 5366617 h 5481041"/>
                <a:gd name="connsiteX128" fmla="*/ 813404 w 5608794"/>
                <a:gd name="connsiteY128" fmla="*/ 5212615 h 5481041"/>
                <a:gd name="connsiteX129" fmla="*/ 755655 w 5608794"/>
                <a:gd name="connsiteY129" fmla="*/ 5212615 h 5481041"/>
                <a:gd name="connsiteX130" fmla="*/ 697906 w 5608794"/>
                <a:gd name="connsiteY130" fmla="*/ 5135616 h 5481041"/>
                <a:gd name="connsiteX131" fmla="*/ 678656 w 5608794"/>
                <a:gd name="connsiteY131" fmla="*/ 5077866 h 5481041"/>
                <a:gd name="connsiteX132" fmla="*/ 620907 w 5608794"/>
                <a:gd name="connsiteY132" fmla="*/ 5077866 h 5481041"/>
                <a:gd name="connsiteX133" fmla="*/ 563158 w 5608794"/>
                <a:gd name="connsiteY133" fmla="*/ 5020117 h 5481041"/>
                <a:gd name="connsiteX134" fmla="*/ 505409 w 5608794"/>
                <a:gd name="connsiteY134" fmla="*/ 5000868 h 5481041"/>
                <a:gd name="connsiteX135" fmla="*/ 428409 w 5608794"/>
                <a:gd name="connsiteY135" fmla="*/ 4885369 h 5481041"/>
                <a:gd name="connsiteX136" fmla="*/ 389909 w 5608794"/>
                <a:gd name="connsiteY136" fmla="*/ 4904619 h 5481041"/>
                <a:gd name="connsiteX137" fmla="*/ 351409 w 5608794"/>
                <a:gd name="connsiteY137" fmla="*/ 4789120 h 5481041"/>
                <a:gd name="connsiteX138" fmla="*/ 293660 w 5608794"/>
                <a:gd name="connsiteY138" fmla="*/ 4789120 h 5481041"/>
                <a:gd name="connsiteX139" fmla="*/ 158910 w 5608794"/>
                <a:gd name="connsiteY139" fmla="*/ 4712120 h 5481041"/>
                <a:gd name="connsiteX140" fmla="*/ 235910 w 5608794"/>
                <a:gd name="connsiteY140" fmla="*/ 4827619 h 5481041"/>
                <a:gd name="connsiteX141" fmla="*/ 293659 w 5608794"/>
                <a:gd name="connsiteY141" fmla="*/ 4866119 h 5481041"/>
                <a:gd name="connsiteX142" fmla="*/ 428409 w 5608794"/>
                <a:gd name="connsiteY142" fmla="*/ 5039371 h 5481041"/>
                <a:gd name="connsiteX143" fmla="*/ 486158 w 5608794"/>
                <a:gd name="connsiteY143" fmla="*/ 5077871 h 5481041"/>
                <a:gd name="connsiteX144" fmla="*/ 543907 w 5608794"/>
                <a:gd name="connsiteY144" fmla="*/ 5135621 h 5481041"/>
                <a:gd name="connsiteX145" fmla="*/ 601657 w 5608794"/>
                <a:gd name="connsiteY145" fmla="*/ 5135621 h 5481041"/>
                <a:gd name="connsiteX146" fmla="*/ 678656 w 5608794"/>
                <a:gd name="connsiteY146" fmla="*/ 5251119 h 5481041"/>
                <a:gd name="connsiteX147" fmla="*/ 774906 w 5608794"/>
                <a:gd name="connsiteY147" fmla="*/ 5289619 h 5481041"/>
                <a:gd name="connsiteX148" fmla="*/ 774906 w 5608794"/>
                <a:gd name="connsiteY148" fmla="*/ 5347368 h 5481041"/>
                <a:gd name="connsiteX149" fmla="*/ 851905 w 5608794"/>
                <a:gd name="connsiteY149" fmla="*/ 5347368 h 5481041"/>
                <a:gd name="connsiteX150" fmla="*/ 909655 w 5608794"/>
                <a:gd name="connsiteY150" fmla="*/ 5366618 h 5481041"/>
                <a:gd name="connsiteX151" fmla="*/ 101126 w 5608794"/>
                <a:gd name="connsiteY151" fmla="*/ 4654336 h 5481041"/>
                <a:gd name="connsiteX152" fmla="*/ 293617 w 5608794"/>
                <a:gd name="connsiteY152" fmla="*/ 4615833 h 5481041"/>
                <a:gd name="connsiteX153" fmla="*/ 909652 w 5608794"/>
                <a:gd name="connsiteY153" fmla="*/ 5251119 h 5481041"/>
                <a:gd name="connsiteX154" fmla="*/ 293617 w 5608794"/>
                <a:gd name="connsiteY154" fmla="*/ 4615833 h 5481041"/>
                <a:gd name="connsiteX155" fmla="*/ 813365 w 5608794"/>
                <a:gd name="connsiteY155" fmla="*/ 1227785 h 5481041"/>
                <a:gd name="connsiteX156" fmla="*/ 197331 w 5608794"/>
                <a:gd name="connsiteY156" fmla="*/ 1073784 h 5481041"/>
                <a:gd name="connsiteX157" fmla="*/ 81832 w 5608794"/>
                <a:gd name="connsiteY157" fmla="*/ 438498 h 5481041"/>
                <a:gd name="connsiteX158" fmla="*/ 178081 w 5608794"/>
                <a:gd name="connsiteY158" fmla="*/ 592499 h 5481041"/>
                <a:gd name="connsiteX159" fmla="*/ 235830 w 5608794"/>
                <a:gd name="connsiteY159" fmla="*/ 611748 h 5481041"/>
                <a:gd name="connsiteX160" fmla="*/ 293580 w 5608794"/>
                <a:gd name="connsiteY160" fmla="*/ 688748 h 5481041"/>
                <a:gd name="connsiteX161" fmla="*/ 293580 w 5608794"/>
                <a:gd name="connsiteY161" fmla="*/ 765748 h 5481041"/>
                <a:gd name="connsiteX162" fmla="*/ 351329 w 5608794"/>
                <a:gd name="connsiteY162" fmla="*/ 765748 h 5481041"/>
                <a:gd name="connsiteX163" fmla="*/ 409078 w 5608794"/>
                <a:gd name="connsiteY163" fmla="*/ 823497 h 5481041"/>
                <a:gd name="connsiteX164" fmla="*/ 447578 w 5608794"/>
                <a:gd name="connsiteY164" fmla="*/ 842746 h 5481041"/>
                <a:gd name="connsiteX165" fmla="*/ 524578 w 5608794"/>
                <a:gd name="connsiteY165" fmla="*/ 958245 h 5481041"/>
                <a:gd name="connsiteX166" fmla="*/ 563078 w 5608794"/>
                <a:gd name="connsiteY166" fmla="*/ 958245 h 5481041"/>
                <a:gd name="connsiteX167" fmla="*/ 582327 w 5608794"/>
                <a:gd name="connsiteY167" fmla="*/ 1073744 h 5481041"/>
                <a:gd name="connsiteX168" fmla="*/ 659327 w 5608794"/>
                <a:gd name="connsiteY168" fmla="*/ 1073744 h 5481041"/>
                <a:gd name="connsiteX169" fmla="*/ 774825 w 5608794"/>
                <a:gd name="connsiteY169" fmla="*/ 1169993 h 5481041"/>
                <a:gd name="connsiteX170" fmla="*/ 717076 w 5608794"/>
                <a:gd name="connsiteY170" fmla="*/ 1054494 h 5481041"/>
                <a:gd name="connsiteX171" fmla="*/ 659327 w 5608794"/>
                <a:gd name="connsiteY171" fmla="*/ 1015994 h 5481041"/>
                <a:gd name="connsiteX172" fmla="*/ 543828 w 5608794"/>
                <a:gd name="connsiteY172" fmla="*/ 823500 h 5481041"/>
                <a:gd name="connsiteX173" fmla="*/ 486079 w 5608794"/>
                <a:gd name="connsiteY173" fmla="*/ 765751 h 5481041"/>
                <a:gd name="connsiteX174" fmla="*/ 447579 w 5608794"/>
                <a:gd name="connsiteY174" fmla="*/ 708002 h 5481041"/>
                <a:gd name="connsiteX175" fmla="*/ 389830 w 5608794"/>
                <a:gd name="connsiteY175" fmla="*/ 688752 h 5481041"/>
                <a:gd name="connsiteX176" fmla="*/ 332081 w 5608794"/>
                <a:gd name="connsiteY176" fmla="*/ 592503 h 5481041"/>
                <a:gd name="connsiteX177" fmla="*/ 216582 w 5608794"/>
                <a:gd name="connsiteY177" fmla="*/ 534754 h 5481041"/>
                <a:gd name="connsiteX178" fmla="*/ 235831 w 5608794"/>
                <a:gd name="connsiteY178" fmla="*/ 477004 h 5481041"/>
                <a:gd name="connsiteX179" fmla="*/ 139582 w 5608794"/>
                <a:gd name="connsiteY179" fmla="*/ 477004 h 5481041"/>
                <a:gd name="connsiteX180" fmla="*/ 101083 w 5608794"/>
                <a:gd name="connsiteY180" fmla="*/ 438505 h 5481041"/>
                <a:gd name="connsiteX181" fmla="*/ 813364 w 5608794"/>
                <a:gd name="connsiteY181" fmla="*/ 1227782 h 5481041"/>
                <a:gd name="connsiteX182" fmla="*/ 640113 w 5608794"/>
                <a:gd name="connsiteY182" fmla="*/ 1266285 h 5481041"/>
                <a:gd name="connsiteX183" fmla="*/ 81832 w 5608794"/>
                <a:gd name="connsiteY183" fmla="*/ 554003 h 5481041"/>
                <a:gd name="connsiteX184" fmla="*/ 640113 w 5608794"/>
                <a:gd name="connsiteY184" fmla="*/ 1266285 h 5481041"/>
                <a:gd name="connsiteX185" fmla="*/ 5375758 w 5608794"/>
                <a:gd name="connsiteY185" fmla="*/ 5116366 h 5481041"/>
                <a:gd name="connsiteX186" fmla="*/ 4971508 w 5608794"/>
                <a:gd name="connsiteY186" fmla="*/ 4731368 h 5481041"/>
                <a:gd name="connsiteX187" fmla="*/ 4451760 w 5608794"/>
                <a:gd name="connsiteY187" fmla="*/ 4943113 h 5481041"/>
                <a:gd name="connsiteX188" fmla="*/ 4605761 w 5608794"/>
                <a:gd name="connsiteY188" fmla="*/ 4943113 h 5481041"/>
                <a:gd name="connsiteX189" fmla="*/ 4644261 w 5608794"/>
                <a:gd name="connsiteY189" fmla="*/ 4962363 h 5481041"/>
                <a:gd name="connsiteX190" fmla="*/ 4740510 w 5608794"/>
                <a:gd name="connsiteY190" fmla="*/ 4981612 h 5481041"/>
                <a:gd name="connsiteX191" fmla="*/ 4779010 w 5608794"/>
                <a:gd name="connsiteY191" fmla="*/ 4943113 h 5481041"/>
                <a:gd name="connsiteX192" fmla="*/ 4817510 w 5608794"/>
                <a:gd name="connsiteY192" fmla="*/ 5000862 h 5481041"/>
                <a:gd name="connsiteX193" fmla="*/ 4875259 w 5608794"/>
                <a:gd name="connsiteY193" fmla="*/ 5000862 h 5481041"/>
                <a:gd name="connsiteX194" fmla="*/ 4933008 w 5608794"/>
                <a:gd name="connsiteY194" fmla="*/ 5020111 h 5481041"/>
                <a:gd name="connsiteX195" fmla="*/ 5048507 w 5608794"/>
                <a:gd name="connsiteY195" fmla="*/ 5020111 h 5481041"/>
                <a:gd name="connsiteX196" fmla="*/ 5067756 w 5608794"/>
                <a:gd name="connsiteY196" fmla="*/ 5058611 h 5481041"/>
                <a:gd name="connsiteX197" fmla="*/ 5164005 w 5608794"/>
                <a:gd name="connsiteY197" fmla="*/ 5020111 h 5481041"/>
                <a:gd name="connsiteX198" fmla="*/ 5183254 w 5608794"/>
                <a:gd name="connsiteY198" fmla="*/ 5058611 h 5481041"/>
                <a:gd name="connsiteX199" fmla="*/ 5318005 w 5608794"/>
                <a:gd name="connsiteY199" fmla="*/ 5116360 h 5481041"/>
                <a:gd name="connsiteX200" fmla="*/ 5202506 w 5608794"/>
                <a:gd name="connsiteY200" fmla="*/ 5116360 h 5481041"/>
                <a:gd name="connsiteX201" fmla="*/ 5144756 w 5608794"/>
                <a:gd name="connsiteY201" fmla="*/ 5097111 h 5481041"/>
                <a:gd name="connsiteX202" fmla="*/ 4952263 w 5608794"/>
                <a:gd name="connsiteY202" fmla="*/ 5116360 h 5481041"/>
                <a:gd name="connsiteX203" fmla="*/ 4894513 w 5608794"/>
                <a:gd name="connsiteY203" fmla="*/ 5077860 h 5481041"/>
                <a:gd name="connsiteX204" fmla="*/ 4817514 w 5608794"/>
                <a:gd name="connsiteY204" fmla="*/ 5077860 h 5481041"/>
                <a:gd name="connsiteX205" fmla="*/ 4779014 w 5608794"/>
                <a:gd name="connsiteY205" fmla="*/ 5039361 h 5481041"/>
                <a:gd name="connsiteX206" fmla="*/ 4682765 w 5608794"/>
                <a:gd name="connsiteY206" fmla="*/ 5058610 h 5481041"/>
                <a:gd name="connsiteX207" fmla="*/ 4586515 w 5608794"/>
                <a:gd name="connsiteY207" fmla="*/ 5000861 h 5481041"/>
                <a:gd name="connsiteX208" fmla="*/ 4548016 w 5608794"/>
                <a:gd name="connsiteY208" fmla="*/ 5039361 h 5481041"/>
                <a:gd name="connsiteX209" fmla="*/ 4509516 w 5608794"/>
                <a:gd name="connsiteY209" fmla="*/ 4981611 h 5481041"/>
                <a:gd name="connsiteX210" fmla="*/ 4451766 w 5608794"/>
                <a:gd name="connsiteY210" fmla="*/ 4962362 h 5481041"/>
                <a:gd name="connsiteX211" fmla="*/ 5375794 w 5608794"/>
                <a:gd name="connsiteY211" fmla="*/ 5116363 h 5481041"/>
                <a:gd name="connsiteX212" fmla="*/ 5318008 w 5608794"/>
                <a:gd name="connsiteY212" fmla="*/ 4962365 h 5481041"/>
                <a:gd name="connsiteX213" fmla="*/ 4528731 w 5608794"/>
                <a:gd name="connsiteY213" fmla="*/ 4885365 h 5481041"/>
                <a:gd name="connsiteX214" fmla="*/ 5318008 w 5608794"/>
                <a:gd name="connsiteY214" fmla="*/ 4962365 h 5481041"/>
                <a:gd name="connsiteX215" fmla="*/ 5606760 w 5608794"/>
                <a:gd name="connsiteY215" fmla="*/ 784961 h 5481041"/>
                <a:gd name="connsiteX216" fmla="*/ 5183259 w 5608794"/>
                <a:gd name="connsiteY216" fmla="*/ 322967 h 5481041"/>
                <a:gd name="connsiteX217" fmla="*/ 4567224 w 5608794"/>
                <a:gd name="connsiteY217" fmla="*/ 515461 h 5481041"/>
                <a:gd name="connsiteX218" fmla="*/ 4740477 w 5608794"/>
                <a:gd name="connsiteY218" fmla="*/ 515461 h 5481041"/>
                <a:gd name="connsiteX219" fmla="*/ 4778976 w 5608794"/>
                <a:gd name="connsiteY219" fmla="*/ 553961 h 5481041"/>
                <a:gd name="connsiteX220" fmla="*/ 4894475 w 5608794"/>
                <a:gd name="connsiteY220" fmla="*/ 573210 h 5481041"/>
                <a:gd name="connsiteX221" fmla="*/ 4952224 w 5608794"/>
                <a:gd name="connsiteY221" fmla="*/ 553961 h 5481041"/>
                <a:gd name="connsiteX222" fmla="*/ 4990724 w 5608794"/>
                <a:gd name="connsiteY222" fmla="*/ 611710 h 5481041"/>
                <a:gd name="connsiteX223" fmla="*/ 5048473 w 5608794"/>
                <a:gd name="connsiteY223" fmla="*/ 611710 h 5481041"/>
                <a:gd name="connsiteX224" fmla="*/ 5106223 w 5608794"/>
                <a:gd name="connsiteY224" fmla="*/ 650210 h 5481041"/>
                <a:gd name="connsiteX225" fmla="*/ 5240972 w 5608794"/>
                <a:gd name="connsiteY225" fmla="*/ 650210 h 5481041"/>
                <a:gd name="connsiteX226" fmla="*/ 5260222 w 5608794"/>
                <a:gd name="connsiteY226" fmla="*/ 688710 h 5481041"/>
                <a:gd name="connsiteX227" fmla="*/ 5356471 w 5608794"/>
                <a:gd name="connsiteY227" fmla="*/ 650210 h 5481041"/>
                <a:gd name="connsiteX228" fmla="*/ 5394971 w 5608794"/>
                <a:gd name="connsiteY228" fmla="*/ 707959 h 5481041"/>
                <a:gd name="connsiteX229" fmla="*/ 5548972 w 5608794"/>
                <a:gd name="connsiteY229" fmla="*/ 784959 h 5481041"/>
                <a:gd name="connsiteX230" fmla="*/ 5394971 w 5608794"/>
                <a:gd name="connsiteY230" fmla="*/ 784959 h 5481041"/>
                <a:gd name="connsiteX231" fmla="*/ 5337222 w 5608794"/>
                <a:gd name="connsiteY231" fmla="*/ 746459 h 5481041"/>
                <a:gd name="connsiteX232" fmla="*/ 5106224 w 5608794"/>
                <a:gd name="connsiteY232" fmla="*/ 746459 h 5481041"/>
                <a:gd name="connsiteX233" fmla="*/ 5048475 w 5608794"/>
                <a:gd name="connsiteY233" fmla="*/ 707959 h 5481041"/>
                <a:gd name="connsiteX234" fmla="*/ 4971475 w 5608794"/>
                <a:gd name="connsiteY234" fmla="*/ 707959 h 5481041"/>
                <a:gd name="connsiteX235" fmla="*/ 4932976 w 5608794"/>
                <a:gd name="connsiteY235" fmla="*/ 650210 h 5481041"/>
                <a:gd name="connsiteX236" fmla="*/ 4817477 w 5608794"/>
                <a:gd name="connsiteY236" fmla="*/ 650210 h 5481041"/>
                <a:gd name="connsiteX237" fmla="*/ 4721228 w 5608794"/>
                <a:gd name="connsiteY237" fmla="*/ 592461 h 5481041"/>
                <a:gd name="connsiteX238" fmla="*/ 4663479 w 5608794"/>
                <a:gd name="connsiteY238" fmla="*/ 630961 h 5481041"/>
                <a:gd name="connsiteX239" fmla="*/ 4624979 w 5608794"/>
                <a:gd name="connsiteY239" fmla="*/ 553961 h 5481041"/>
                <a:gd name="connsiteX240" fmla="*/ 4567230 w 5608794"/>
                <a:gd name="connsiteY240" fmla="*/ 534712 h 5481041"/>
                <a:gd name="connsiteX241" fmla="*/ 5606804 w 5608794"/>
                <a:gd name="connsiteY241" fmla="*/ 784960 h 5481041"/>
                <a:gd name="connsiteX242" fmla="*/ 5549011 w 5608794"/>
                <a:gd name="connsiteY242" fmla="*/ 611708 h 5481041"/>
                <a:gd name="connsiteX243" fmla="*/ 4663476 w 5608794"/>
                <a:gd name="connsiteY243" fmla="*/ 457707 h 5481041"/>
                <a:gd name="connsiteX244" fmla="*/ 5549011 w 5608794"/>
                <a:gd name="connsiteY244" fmla="*/ 611708 h 5481041"/>
                <a:gd name="connsiteX245" fmla="*/ 3392953 w 5608794"/>
                <a:gd name="connsiteY245" fmla="*/ 130463 h 5481041"/>
                <a:gd name="connsiteX246" fmla="*/ 2776918 w 5608794"/>
                <a:gd name="connsiteY246" fmla="*/ 91963 h 5481041"/>
                <a:gd name="connsiteX247" fmla="*/ 2468916 w 5608794"/>
                <a:gd name="connsiteY247" fmla="*/ 669495 h 5481041"/>
                <a:gd name="connsiteX248" fmla="*/ 2603666 w 5608794"/>
                <a:gd name="connsiteY248" fmla="*/ 534745 h 5481041"/>
                <a:gd name="connsiteX249" fmla="*/ 2661415 w 5608794"/>
                <a:gd name="connsiteY249" fmla="*/ 553994 h 5481041"/>
                <a:gd name="connsiteX250" fmla="*/ 2738415 w 5608794"/>
                <a:gd name="connsiteY250" fmla="*/ 476995 h 5481041"/>
                <a:gd name="connsiteX251" fmla="*/ 2757664 w 5608794"/>
                <a:gd name="connsiteY251" fmla="*/ 419245 h 5481041"/>
                <a:gd name="connsiteX252" fmla="*/ 2834664 w 5608794"/>
                <a:gd name="connsiteY252" fmla="*/ 438495 h 5481041"/>
                <a:gd name="connsiteX253" fmla="*/ 2892413 w 5608794"/>
                <a:gd name="connsiteY253" fmla="*/ 399995 h 5481041"/>
                <a:gd name="connsiteX254" fmla="*/ 2950162 w 5608794"/>
                <a:gd name="connsiteY254" fmla="*/ 380746 h 5481041"/>
                <a:gd name="connsiteX255" fmla="*/ 3046412 w 5608794"/>
                <a:gd name="connsiteY255" fmla="*/ 303746 h 5481041"/>
                <a:gd name="connsiteX256" fmla="*/ 3084911 w 5608794"/>
                <a:gd name="connsiteY256" fmla="*/ 303746 h 5481041"/>
                <a:gd name="connsiteX257" fmla="*/ 3142660 w 5608794"/>
                <a:gd name="connsiteY257" fmla="*/ 207497 h 5481041"/>
                <a:gd name="connsiteX258" fmla="*/ 3200410 w 5608794"/>
                <a:gd name="connsiteY258" fmla="*/ 226746 h 5481041"/>
                <a:gd name="connsiteX259" fmla="*/ 3354411 w 5608794"/>
                <a:gd name="connsiteY259" fmla="*/ 168997 h 5481041"/>
                <a:gd name="connsiteX260" fmla="*/ 3258162 w 5608794"/>
                <a:gd name="connsiteY260" fmla="*/ 265246 h 5481041"/>
                <a:gd name="connsiteX261" fmla="*/ 3200413 w 5608794"/>
                <a:gd name="connsiteY261" fmla="*/ 284495 h 5481041"/>
                <a:gd name="connsiteX262" fmla="*/ 3027160 w 5608794"/>
                <a:gd name="connsiteY262" fmla="*/ 438497 h 5481041"/>
                <a:gd name="connsiteX263" fmla="*/ 2969411 w 5608794"/>
                <a:gd name="connsiteY263" fmla="*/ 457746 h 5481041"/>
                <a:gd name="connsiteX264" fmla="*/ 2892411 w 5608794"/>
                <a:gd name="connsiteY264" fmla="*/ 515495 h 5481041"/>
                <a:gd name="connsiteX265" fmla="*/ 2834662 w 5608794"/>
                <a:gd name="connsiteY265" fmla="*/ 515495 h 5481041"/>
                <a:gd name="connsiteX266" fmla="*/ 2738413 w 5608794"/>
                <a:gd name="connsiteY266" fmla="*/ 592495 h 5481041"/>
                <a:gd name="connsiteX267" fmla="*/ 2622914 w 5608794"/>
                <a:gd name="connsiteY267" fmla="*/ 611745 h 5481041"/>
                <a:gd name="connsiteX268" fmla="*/ 2622914 w 5608794"/>
                <a:gd name="connsiteY268" fmla="*/ 669494 h 5481041"/>
                <a:gd name="connsiteX269" fmla="*/ 2545915 w 5608794"/>
                <a:gd name="connsiteY269" fmla="*/ 650244 h 5481041"/>
                <a:gd name="connsiteX270" fmla="*/ 2488165 w 5608794"/>
                <a:gd name="connsiteY270" fmla="*/ 688744 h 5481041"/>
                <a:gd name="connsiteX271" fmla="*/ 3392951 w 5608794"/>
                <a:gd name="connsiteY271" fmla="*/ 130464 h 5481041"/>
                <a:gd name="connsiteX272" fmla="*/ 3238952 w 5608794"/>
                <a:gd name="connsiteY272" fmla="*/ 34214 h 5481041"/>
                <a:gd name="connsiteX273" fmla="*/ 2507419 w 5608794"/>
                <a:gd name="connsiteY273" fmla="*/ 553962 h 5481041"/>
                <a:gd name="connsiteX274" fmla="*/ 3238952 w 5608794"/>
                <a:gd name="connsiteY274" fmla="*/ 34214 h 5481041"/>
                <a:gd name="connsiteX275" fmla="*/ 4240024 w 5608794"/>
                <a:gd name="connsiteY275" fmla="*/ 3268349 h 5481041"/>
                <a:gd name="connsiteX276" fmla="*/ 4240024 w 5608794"/>
                <a:gd name="connsiteY276" fmla="*/ 3191349 h 5481041"/>
                <a:gd name="connsiteX277" fmla="*/ 4259273 w 5608794"/>
                <a:gd name="connsiteY277" fmla="*/ 3191349 h 5481041"/>
                <a:gd name="connsiteX278" fmla="*/ 4297773 w 5608794"/>
                <a:gd name="connsiteY278" fmla="*/ 3229849 h 5481041"/>
                <a:gd name="connsiteX279" fmla="*/ 4394022 w 5608794"/>
                <a:gd name="connsiteY279" fmla="*/ 3229849 h 5481041"/>
                <a:gd name="connsiteX280" fmla="*/ 4432522 w 5608794"/>
                <a:gd name="connsiteY280" fmla="*/ 3210599 h 5481041"/>
                <a:gd name="connsiteX281" fmla="*/ 4471022 w 5608794"/>
                <a:gd name="connsiteY281" fmla="*/ 3249099 h 5481041"/>
                <a:gd name="connsiteX282" fmla="*/ 4528771 w 5608794"/>
                <a:gd name="connsiteY282" fmla="*/ 3268349 h 5481041"/>
                <a:gd name="connsiteX283" fmla="*/ 4586520 w 5608794"/>
                <a:gd name="connsiteY283" fmla="*/ 3287598 h 5481041"/>
                <a:gd name="connsiteX284" fmla="*/ 4702019 w 5608794"/>
                <a:gd name="connsiteY284" fmla="*/ 3287598 h 5481041"/>
                <a:gd name="connsiteX285" fmla="*/ 4721269 w 5608794"/>
                <a:gd name="connsiteY285" fmla="*/ 3326098 h 5481041"/>
                <a:gd name="connsiteX286" fmla="*/ 4817517 w 5608794"/>
                <a:gd name="connsiteY286" fmla="*/ 3268349 h 5481041"/>
                <a:gd name="connsiteX287" fmla="*/ 4856017 w 5608794"/>
                <a:gd name="connsiteY287" fmla="*/ 3326098 h 5481041"/>
                <a:gd name="connsiteX288" fmla="*/ 4990767 w 5608794"/>
                <a:gd name="connsiteY288" fmla="*/ 3364598 h 5481041"/>
                <a:gd name="connsiteX289" fmla="*/ 4856017 w 5608794"/>
                <a:gd name="connsiteY289" fmla="*/ 3383847 h 5481041"/>
                <a:gd name="connsiteX290" fmla="*/ 4798268 w 5608794"/>
                <a:gd name="connsiteY290" fmla="*/ 3364598 h 5481041"/>
                <a:gd name="connsiteX291" fmla="*/ 4605774 w 5608794"/>
                <a:gd name="connsiteY291" fmla="*/ 3364598 h 5481041"/>
                <a:gd name="connsiteX292" fmla="*/ 4548025 w 5608794"/>
                <a:gd name="connsiteY292" fmla="*/ 3345348 h 5481041"/>
                <a:gd name="connsiteX293" fmla="*/ 4471025 w 5608794"/>
                <a:gd name="connsiteY293" fmla="*/ 3345348 h 5481041"/>
                <a:gd name="connsiteX294" fmla="*/ 4432525 w 5608794"/>
                <a:gd name="connsiteY294" fmla="*/ 3306848 h 5481041"/>
                <a:gd name="connsiteX295" fmla="*/ 4317026 w 5608794"/>
                <a:gd name="connsiteY295" fmla="*/ 3306848 h 5481041"/>
                <a:gd name="connsiteX296" fmla="*/ 4240027 w 5608794"/>
                <a:gd name="connsiteY296" fmla="*/ 3268349 h 5481041"/>
                <a:gd name="connsiteX297" fmla="*/ 4240024 w 5608794"/>
                <a:gd name="connsiteY297" fmla="*/ 3095096 h 5481041"/>
                <a:gd name="connsiteX298" fmla="*/ 4240024 w 5608794"/>
                <a:gd name="connsiteY298" fmla="*/ 3075847 h 5481041"/>
                <a:gd name="connsiteX299" fmla="*/ 4971557 w 5608794"/>
                <a:gd name="connsiteY299" fmla="*/ 3229848 h 5481041"/>
                <a:gd name="connsiteX300" fmla="*/ 4240024 w 5608794"/>
                <a:gd name="connsiteY300" fmla="*/ 3095098 h 5481041"/>
                <a:gd name="connsiteX301" fmla="*/ 3181247 w 5608794"/>
                <a:gd name="connsiteY301" fmla="*/ 1612788 h 5481041"/>
                <a:gd name="connsiteX302" fmla="*/ 3296745 w 5608794"/>
                <a:gd name="connsiteY302" fmla="*/ 1497290 h 5481041"/>
                <a:gd name="connsiteX303" fmla="*/ 3354494 w 5608794"/>
                <a:gd name="connsiteY303" fmla="*/ 1497290 h 5481041"/>
                <a:gd name="connsiteX304" fmla="*/ 3450743 w 5608794"/>
                <a:gd name="connsiteY304" fmla="*/ 1439540 h 5481041"/>
                <a:gd name="connsiteX305" fmla="*/ 3469993 w 5608794"/>
                <a:gd name="connsiteY305" fmla="*/ 1381791 h 5481041"/>
                <a:gd name="connsiteX306" fmla="*/ 3527742 w 5608794"/>
                <a:gd name="connsiteY306" fmla="*/ 1401041 h 5481041"/>
                <a:gd name="connsiteX307" fmla="*/ 3585491 w 5608794"/>
                <a:gd name="connsiteY307" fmla="*/ 1362541 h 5481041"/>
                <a:gd name="connsiteX308" fmla="*/ 3643241 w 5608794"/>
                <a:gd name="connsiteY308" fmla="*/ 1343291 h 5481041"/>
                <a:gd name="connsiteX309" fmla="*/ 3739490 w 5608794"/>
                <a:gd name="connsiteY309" fmla="*/ 1247042 h 5481041"/>
                <a:gd name="connsiteX310" fmla="*/ 3797239 w 5608794"/>
                <a:gd name="connsiteY310" fmla="*/ 1266292 h 5481041"/>
                <a:gd name="connsiteX311" fmla="*/ 3835739 w 5608794"/>
                <a:gd name="connsiteY311" fmla="*/ 1150793 h 5481041"/>
                <a:gd name="connsiteX312" fmla="*/ 3893488 w 5608794"/>
                <a:gd name="connsiteY312" fmla="*/ 1170043 h 5481041"/>
                <a:gd name="connsiteX313" fmla="*/ 4047489 w 5608794"/>
                <a:gd name="connsiteY313" fmla="*/ 1131543 h 5481041"/>
                <a:gd name="connsiteX314" fmla="*/ 3951240 w 5608794"/>
                <a:gd name="connsiteY314" fmla="*/ 1227792 h 5481041"/>
                <a:gd name="connsiteX315" fmla="*/ 3893491 w 5608794"/>
                <a:gd name="connsiteY315" fmla="*/ 1247041 h 5481041"/>
                <a:gd name="connsiteX316" fmla="*/ 3720238 w 5608794"/>
                <a:gd name="connsiteY316" fmla="*/ 1401043 h 5481041"/>
                <a:gd name="connsiteX317" fmla="*/ 3662489 w 5608794"/>
                <a:gd name="connsiteY317" fmla="*/ 1420292 h 5481041"/>
                <a:gd name="connsiteX318" fmla="*/ 3585489 w 5608794"/>
                <a:gd name="connsiteY318" fmla="*/ 1458792 h 5481041"/>
                <a:gd name="connsiteX319" fmla="*/ 3527740 w 5608794"/>
                <a:gd name="connsiteY319" fmla="*/ 1458792 h 5481041"/>
                <a:gd name="connsiteX320" fmla="*/ 3450740 w 5608794"/>
                <a:gd name="connsiteY320" fmla="*/ 1555041 h 5481041"/>
                <a:gd name="connsiteX321" fmla="*/ 3335242 w 5608794"/>
                <a:gd name="connsiteY321" fmla="*/ 1574290 h 5481041"/>
                <a:gd name="connsiteX322" fmla="*/ 3315993 w 5608794"/>
                <a:gd name="connsiteY322" fmla="*/ 1632040 h 5481041"/>
                <a:gd name="connsiteX323" fmla="*/ 3238993 w 5608794"/>
                <a:gd name="connsiteY323" fmla="*/ 1612790 h 5481041"/>
                <a:gd name="connsiteX324" fmla="*/ 3181244 w 5608794"/>
                <a:gd name="connsiteY324" fmla="*/ 1632040 h 5481041"/>
                <a:gd name="connsiteX325" fmla="*/ 3469995 w 5608794"/>
                <a:gd name="connsiteY325" fmla="*/ 1805292 h 5481041"/>
                <a:gd name="connsiteX326" fmla="*/ 3315994 w 5608794"/>
                <a:gd name="connsiteY326" fmla="*/ 2094043 h 5481041"/>
                <a:gd name="connsiteX327" fmla="*/ 3412242 w 5608794"/>
                <a:gd name="connsiteY327" fmla="*/ 2286538 h 5481041"/>
                <a:gd name="connsiteX328" fmla="*/ 3296744 w 5608794"/>
                <a:gd name="connsiteY328" fmla="*/ 2363537 h 5481041"/>
                <a:gd name="connsiteX329" fmla="*/ 3238995 w 5608794"/>
                <a:gd name="connsiteY329" fmla="*/ 2190285 h 5481041"/>
                <a:gd name="connsiteX330" fmla="*/ 2988746 w 5608794"/>
                <a:gd name="connsiteY330" fmla="*/ 2074786 h 5481041"/>
                <a:gd name="connsiteX331" fmla="*/ 3181241 w 5608794"/>
                <a:gd name="connsiteY331" fmla="*/ 1612792 h 5481041"/>
                <a:gd name="connsiteX332" fmla="*/ 2584463 w 5608794"/>
                <a:gd name="connsiteY332" fmla="*/ 2151788 h 5481041"/>
                <a:gd name="connsiteX333" fmla="*/ 2584463 w 5608794"/>
                <a:gd name="connsiteY333" fmla="*/ 2132538 h 5481041"/>
                <a:gd name="connsiteX334" fmla="*/ 2565214 w 5608794"/>
                <a:gd name="connsiteY334" fmla="*/ 2036289 h 5481041"/>
                <a:gd name="connsiteX335" fmla="*/ 2622963 w 5608794"/>
                <a:gd name="connsiteY335" fmla="*/ 1997790 h 5481041"/>
                <a:gd name="connsiteX336" fmla="*/ 2642213 w 5608794"/>
                <a:gd name="connsiteY336" fmla="*/ 1901540 h 5481041"/>
                <a:gd name="connsiteX337" fmla="*/ 2642213 w 5608794"/>
                <a:gd name="connsiteY337" fmla="*/ 1843791 h 5481041"/>
                <a:gd name="connsiteX338" fmla="*/ 2699962 w 5608794"/>
                <a:gd name="connsiteY338" fmla="*/ 1805291 h 5481041"/>
                <a:gd name="connsiteX339" fmla="*/ 2719211 w 5608794"/>
                <a:gd name="connsiteY339" fmla="*/ 1747542 h 5481041"/>
                <a:gd name="connsiteX340" fmla="*/ 2757711 w 5608794"/>
                <a:gd name="connsiteY340" fmla="*/ 1709042 h 5481041"/>
                <a:gd name="connsiteX341" fmla="*/ 2796211 w 5608794"/>
                <a:gd name="connsiteY341" fmla="*/ 1574292 h 5481041"/>
                <a:gd name="connsiteX342" fmla="*/ 2834711 w 5608794"/>
                <a:gd name="connsiteY342" fmla="*/ 1555043 h 5481041"/>
                <a:gd name="connsiteX343" fmla="*/ 2815461 w 5608794"/>
                <a:gd name="connsiteY343" fmla="*/ 1439544 h 5481041"/>
                <a:gd name="connsiteX344" fmla="*/ 2873211 w 5608794"/>
                <a:gd name="connsiteY344" fmla="*/ 1420295 h 5481041"/>
                <a:gd name="connsiteX345" fmla="*/ 2969460 w 5608794"/>
                <a:gd name="connsiteY345" fmla="*/ 1285545 h 5481041"/>
                <a:gd name="connsiteX346" fmla="*/ 2930960 w 5608794"/>
                <a:gd name="connsiteY346" fmla="*/ 1439546 h 5481041"/>
                <a:gd name="connsiteX347" fmla="*/ 2911710 w 5608794"/>
                <a:gd name="connsiteY347" fmla="*/ 1478046 h 5481041"/>
                <a:gd name="connsiteX348" fmla="*/ 2853961 w 5608794"/>
                <a:gd name="connsiteY348" fmla="*/ 1709043 h 5481041"/>
                <a:gd name="connsiteX349" fmla="*/ 2815461 w 5608794"/>
                <a:gd name="connsiteY349" fmla="*/ 1766792 h 5481041"/>
                <a:gd name="connsiteX350" fmla="*/ 2796212 w 5608794"/>
                <a:gd name="connsiteY350" fmla="*/ 1843792 h 5481041"/>
                <a:gd name="connsiteX351" fmla="*/ 2738463 w 5608794"/>
                <a:gd name="connsiteY351" fmla="*/ 1863042 h 5481041"/>
                <a:gd name="connsiteX352" fmla="*/ 2719213 w 5608794"/>
                <a:gd name="connsiteY352" fmla="*/ 1997791 h 5481041"/>
                <a:gd name="connsiteX353" fmla="*/ 2642214 w 5608794"/>
                <a:gd name="connsiteY353" fmla="*/ 2074791 h 5481041"/>
                <a:gd name="connsiteX354" fmla="*/ 2661463 w 5608794"/>
                <a:gd name="connsiteY354" fmla="*/ 2132541 h 5481041"/>
                <a:gd name="connsiteX355" fmla="*/ 2584463 w 5608794"/>
                <a:gd name="connsiteY355" fmla="*/ 2151790 h 5481041"/>
                <a:gd name="connsiteX356" fmla="*/ 2430462 w 5608794"/>
                <a:gd name="connsiteY356" fmla="*/ 1978535 h 5481041"/>
                <a:gd name="connsiteX357" fmla="*/ 2411213 w 5608794"/>
                <a:gd name="connsiteY357" fmla="*/ 1959286 h 5481041"/>
                <a:gd name="connsiteX358" fmla="*/ 2411213 w 5608794"/>
                <a:gd name="connsiteY358" fmla="*/ 1747540 h 5481041"/>
                <a:gd name="connsiteX359" fmla="*/ 2488212 w 5608794"/>
                <a:gd name="connsiteY359" fmla="*/ 1593539 h 5481041"/>
                <a:gd name="connsiteX360" fmla="*/ 2488212 w 5608794"/>
                <a:gd name="connsiteY360" fmla="*/ 1574289 h 5481041"/>
                <a:gd name="connsiteX361" fmla="*/ 2796215 w 5608794"/>
                <a:gd name="connsiteY361" fmla="*/ 1266287 h 5481041"/>
                <a:gd name="connsiteX362" fmla="*/ 2430468 w 5608794"/>
                <a:gd name="connsiteY362" fmla="*/ 1978569 h 5481041"/>
                <a:gd name="connsiteX363" fmla="*/ 2372713 w 5608794"/>
                <a:gd name="connsiteY363" fmla="*/ 1940035 h 5481041"/>
                <a:gd name="connsiteX364" fmla="*/ 1987715 w 5608794"/>
                <a:gd name="connsiteY364" fmla="*/ 1920786 h 5481041"/>
                <a:gd name="connsiteX365" fmla="*/ 1737466 w 5608794"/>
                <a:gd name="connsiteY365" fmla="*/ 2017035 h 5481041"/>
                <a:gd name="connsiteX366" fmla="*/ 1698966 w 5608794"/>
                <a:gd name="connsiteY366" fmla="*/ 1805289 h 5481041"/>
                <a:gd name="connsiteX367" fmla="*/ 2372745 w 5608794"/>
                <a:gd name="connsiteY367" fmla="*/ 1786040 h 5481041"/>
                <a:gd name="connsiteX368" fmla="*/ 2372745 w 5608794"/>
                <a:gd name="connsiteY368" fmla="*/ 1940041 h 5481041"/>
                <a:gd name="connsiteX369" fmla="*/ 2372713 w 5608794"/>
                <a:gd name="connsiteY369" fmla="*/ 1978535 h 5481041"/>
                <a:gd name="connsiteX370" fmla="*/ 2391962 w 5608794"/>
                <a:gd name="connsiteY370" fmla="*/ 1997785 h 5481041"/>
                <a:gd name="connsiteX371" fmla="*/ 1698932 w 5608794"/>
                <a:gd name="connsiteY371" fmla="*/ 2113283 h 5481041"/>
                <a:gd name="connsiteX372" fmla="*/ 1718181 w 5608794"/>
                <a:gd name="connsiteY372" fmla="*/ 2074783 h 5481041"/>
                <a:gd name="connsiteX373" fmla="*/ 2372719 w 5608794"/>
                <a:gd name="connsiteY373" fmla="*/ 1978534 h 5481041"/>
                <a:gd name="connsiteX374" fmla="*/ 2603710 w 5608794"/>
                <a:gd name="connsiteY374" fmla="*/ 2228784 h 5481041"/>
                <a:gd name="connsiteX375" fmla="*/ 2622959 w 5608794"/>
                <a:gd name="connsiteY375" fmla="*/ 2228784 h 5481041"/>
                <a:gd name="connsiteX376" fmla="*/ 2603710 w 5608794"/>
                <a:gd name="connsiteY376" fmla="*/ 2248033 h 5481041"/>
                <a:gd name="connsiteX377" fmla="*/ 2930954 w 5608794"/>
                <a:gd name="connsiteY377" fmla="*/ 2132535 h 5481041"/>
                <a:gd name="connsiteX378" fmla="*/ 2950204 w 5608794"/>
                <a:gd name="connsiteY378" fmla="*/ 2113285 h 5481041"/>
                <a:gd name="connsiteX379" fmla="*/ 3065702 w 5608794"/>
                <a:gd name="connsiteY379" fmla="*/ 2113285 h 5481041"/>
                <a:gd name="connsiteX380" fmla="*/ 2930952 w 5608794"/>
                <a:gd name="connsiteY380" fmla="*/ 2132535 h 5481041"/>
                <a:gd name="connsiteX381" fmla="*/ 2430457 w 5608794"/>
                <a:gd name="connsiteY381" fmla="*/ 1997785 h 5481041"/>
                <a:gd name="connsiteX382" fmla="*/ 2430457 w 5608794"/>
                <a:gd name="connsiteY382" fmla="*/ 2017034 h 5481041"/>
                <a:gd name="connsiteX383" fmla="*/ 2449707 w 5608794"/>
                <a:gd name="connsiteY383" fmla="*/ 2017034 h 5481041"/>
                <a:gd name="connsiteX384" fmla="*/ 2276456 w 5608794"/>
                <a:gd name="connsiteY384" fmla="*/ 2594568 h 5481041"/>
                <a:gd name="connsiteX385" fmla="*/ 2314956 w 5608794"/>
                <a:gd name="connsiteY385" fmla="*/ 2729318 h 5481041"/>
                <a:gd name="connsiteX386" fmla="*/ 2430454 w 5608794"/>
                <a:gd name="connsiteY386" fmla="*/ 2613819 h 5481041"/>
                <a:gd name="connsiteX387" fmla="*/ 2488203 w 5608794"/>
                <a:gd name="connsiteY387" fmla="*/ 2613819 h 5481041"/>
                <a:gd name="connsiteX388" fmla="*/ 2584453 w 5608794"/>
                <a:gd name="connsiteY388" fmla="*/ 2556070 h 5481041"/>
                <a:gd name="connsiteX389" fmla="*/ 2603702 w 5608794"/>
                <a:gd name="connsiteY389" fmla="*/ 2498321 h 5481041"/>
                <a:gd name="connsiteX390" fmla="*/ 2661451 w 5608794"/>
                <a:gd name="connsiteY390" fmla="*/ 2517570 h 5481041"/>
                <a:gd name="connsiteX391" fmla="*/ 2719200 w 5608794"/>
                <a:gd name="connsiteY391" fmla="*/ 2459821 h 5481041"/>
                <a:gd name="connsiteX392" fmla="*/ 2776950 w 5608794"/>
                <a:gd name="connsiteY392" fmla="*/ 2459821 h 5481041"/>
                <a:gd name="connsiteX393" fmla="*/ 2873199 w 5608794"/>
                <a:gd name="connsiteY393" fmla="*/ 2363572 h 5481041"/>
                <a:gd name="connsiteX394" fmla="*/ 2930948 w 5608794"/>
                <a:gd name="connsiteY394" fmla="*/ 2382821 h 5481041"/>
                <a:gd name="connsiteX395" fmla="*/ 2969448 w 5608794"/>
                <a:gd name="connsiteY395" fmla="*/ 2267323 h 5481041"/>
                <a:gd name="connsiteX396" fmla="*/ 3027197 w 5608794"/>
                <a:gd name="connsiteY396" fmla="*/ 2286572 h 5481041"/>
                <a:gd name="connsiteX397" fmla="*/ 3181198 w 5608794"/>
                <a:gd name="connsiteY397" fmla="*/ 2248072 h 5481041"/>
                <a:gd name="connsiteX398" fmla="*/ 3084950 w 5608794"/>
                <a:gd name="connsiteY398" fmla="*/ 2344321 h 5481041"/>
                <a:gd name="connsiteX399" fmla="*/ 3027200 w 5608794"/>
                <a:gd name="connsiteY399" fmla="*/ 2363571 h 5481041"/>
                <a:gd name="connsiteX400" fmla="*/ 2853948 w 5608794"/>
                <a:gd name="connsiteY400" fmla="*/ 2517572 h 5481041"/>
                <a:gd name="connsiteX401" fmla="*/ 2796198 w 5608794"/>
                <a:gd name="connsiteY401" fmla="*/ 2536821 h 5481041"/>
                <a:gd name="connsiteX402" fmla="*/ 2719199 w 5608794"/>
                <a:gd name="connsiteY402" fmla="*/ 2575321 h 5481041"/>
                <a:gd name="connsiteX403" fmla="*/ 2680699 w 5608794"/>
                <a:gd name="connsiteY403" fmla="*/ 2575321 h 5481041"/>
                <a:gd name="connsiteX404" fmla="*/ 2584450 w 5608794"/>
                <a:gd name="connsiteY404" fmla="*/ 2671570 h 5481041"/>
                <a:gd name="connsiteX405" fmla="*/ 2468951 w 5608794"/>
                <a:gd name="connsiteY405" fmla="*/ 2690820 h 5481041"/>
                <a:gd name="connsiteX406" fmla="*/ 2449702 w 5608794"/>
                <a:gd name="connsiteY406" fmla="*/ 2748569 h 5481041"/>
                <a:gd name="connsiteX407" fmla="*/ 2372702 w 5608794"/>
                <a:gd name="connsiteY407" fmla="*/ 2729320 h 5481041"/>
                <a:gd name="connsiteX408" fmla="*/ 2314953 w 5608794"/>
                <a:gd name="connsiteY408" fmla="*/ 2748569 h 5481041"/>
                <a:gd name="connsiteX409" fmla="*/ 2372702 w 5608794"/>
                <a:gd name="connsiteY409" fmla="*/ 2825569 h 5481041"/>
                <a:gd name="connsiteX410" fmla="*/ 2237952 w 5608794"/>
                <a:gd name="connsiteY410" fmla="*/ 2883318 h 5481041"/>
                <a:gd name="connsiteX411" fmla="*/ 2237952 w 5608794"/>
                <a:gd name="connsiteY411" fmla="*/ 2748568 h 5481041"/>
                <a:gd name="connsiteX412" fmla="*/ 2180203 w 5608794"/>
                <a:gd name="connsiteY412" fmla="*/ 2767818 h 5481041"/>
                <a:gd name="connsiteX413" fmla="*/ 2141703 w 5608794"/>
                <a:gd name="connsiteY413" fmla="*/ 2844817 h 5481041"/>
                <a:gd name="connsiteX414" fmla="*/ 2083954 w 5608794"/>
                <a:gd name="connsiteY414" fmla="*/ 2806317 h 5481041"/>
                <a:gd name="connsiteX415" fmla="*/ 1987705 w 5608794"/>
                <a:gd name="connsiteY415" fmla="*/ 2864067 h 5481041"/>
                <a:gd name="connsiteX416" fmla="*/ 1852955 w 5608794"/>
                <a:gd name="connsiteY416" fmla="*/ 2844817 h 5481041"/>
                <a:gd name="connsiteX417" fmla="*/ 1814455 w 5608794"/>
                <a:gd name="connsiteY417" fmla="*/ 2883317 h 5481041"/>
                <a:gd name="connsiteX418" fmla="*/ 1737455 w 5608794"/>
                <a:gd name="connsiteY418" fmla="*/ 2902567 h 5481041"/>
                <a:gd name="connsiteX419" fmla="*/ 1679706 w 5608794"/>
                <a:gd name="connsiteY419" fmla="*/ 2921816 h 5481041"/>
                <a:gd name="connsiteX420" fmla="*/ 1448709 w 5608794"/>
                <a:gd name="connsiteY420" fmla="*/ 2921816 h 5481041"/>
                <a:gd name="connsiteX421" fmla="*/ 1390960 w 5608794"/>
                <a:gd name="connsiteY421" fmla="*/ 2921816 h 5481041"/>
                <a:gd name="connsiteX422" fmla="*/ 1256210 w 5608794"/>
                <a:gd name="connsiteY422" fmla="*/ 2921816 h 5481041"/>
                <a:gd name="connsiteX423" fmla="*/ 1390960 w 5608794"/>
                <a:gd name="connsiteY423" fmla="*/ 2864067 h 5481041"/>
                <a:gd name="connsiteX424" fmla="*/ 1429460 w 5608794"/>
                <a:gd name="connsiteY424" fmla="*/ 2806317 h 5481041"/>
                <a:gd name="connsiteX425" fmla="*/ 1544958 w 5608794"/>
                <a:gd name="connsiteY425" fmla="*/ 2864067 h 5481041"/>
                <a:gd name="connsiteX426" fmla="*/ 1564207 w 5608794"/>
                <a:gd name="connsiteY426" fmla="*/ 2825567 h 5481041"/>
                <a:gd name="connsiteX427" fmla="*/ 1698957 w 5608794"/>
                <a:gd name="connsiteY427" fmla="*/ 2825567 h 5481041"/>
                <a:gd name="connsiteX428" fmla="*/ 1756707 w 5608794"/>
                <a:gd name="connsiteY428" fmla="*/ 2806317 h 5481041"/>
                <a:gd name="connsiteX429" fmla="*/ 1814456 w 5608794"/>
                <a:gd name="connsiteY429" fmla="*/ 2787068 h 5481041"/>
                <a:gd name="connsiteX430" fmla="*/ 1872205 w 5608794"/>
                <a:gd name="connsiteY430" fmla="*/ 2729319 h 5481041"/>
                <a:gd name="connsiteX431" fmla="*/ 1910705 w 5608794"/>
                <a:gd name="connsiteY431" fmla="*/ 2767818 h 5481041"/>
                <a:gd name="connsiteX432" fmla="*/ 2026204 w 5608794"/>
                <a:gd name="connsiteY432" fmla="*/ 2767818 h 5481041"/>
                <a:gd name="connsiteX433" fmla="*/ 2064703 w 5608794"/>
                <a:gd name="connsiteY433" fmla="*/ 2729319 h 5481041"/>
                <a:gd name="connsiteX434" fmla="*/ 2237956 w 5608794"/>
                <a:gd name="connsiteY434" fmla="*/ 2729319 h 5481041"/>
                <a:gd name="connsiteX435" fmla="*/ 2180207 w 5608794"/>
                <a:gd name="connsiteY435" fmla="*/ 2613820 h 5481041"/>
                <a:gd name="connsiteX436" fmla="*/ 2276456 w 5608794"/>
                <a:gd name="connsiteY436" fmla="*/ 2594571 h 5481041"/>
                <a:gd name="connsiteX437" fmla="*/ 1621918 w 5608794"/>
                <a:gd name="connsiteY437" fmla="*/ 2536819 h 5481041"/>
                <a:gd name="connsiteX438" fmla="*/ 1641168 w 5608794"/>
                <a:gd name="connsiteY438" fmla="*/ 2556068 h 5481041"/>
                <a:gd name="connsiteX439" fmla="*/ 1256170 w 5608794"/>
                <a:gd name="connsiteY439" fmla="*/ 2748562 h 5481041"/>
                <a:gd name="connsiteX440" fmla="*/ 1621917 w 5608794"/>
                <a:gd name="connsiteY440" fmla="*/ 2536817 h 5481041"/>
                <a:gd name="connsiteX441" fmla="*/ 2122415 w 5608794"/>
                <a:gd name="connsiteY441" fmla="*/ 2633068 h 5481041"/>
                <a:gd name="connsiteX442" fmla="*/ 2141665 w 5608794"/>
                <a:gd name="connsiteY442" fmla="*/ 2671567 h 5481041"/>
                <a:gd name="connsiteX443" fmla="*/ 2122415 w 5608794"/>
                <a:gd name="connsiteY443" fmla="*/ 2633068 h 5481041"/>
                <a:gd name="connsiteX444" fmla="*/ 2334161 w 5608794"/>
                <a:gd name="connsiteY444" fmla="*/ 2575318 h 5481041"/>
                <a:gd name="connsiteX445" fmla="*/ 2353410 w 5608794"/>
                <a:gd name="connsiteY445" fmla="*/ 2556069 h 5481041"/>
                <a:gd name="connsiteX446" fmla="*/ 2334161 w 5608794"/>
                <a:gd name="connsiteY446" fmla="*/ 2633069 h 5481041"/>
                <a:gd name="connsiteX447" fmla="*/ 2334161 w 5608794"/>
                <a:gd name="connsiteY447" fmla="*/ 2575319 h 5481041"/>
                <a:gd name="connsiteX448" fmla="*/ 1583377 w 5608794"/>
                <a:gd name="connsiteY448" fmla="*/ 1747538 h 5481041"/>
                <a:gd name="connsiteX449" fmla="*/ 1602626 w 5608794"/>
                <a:gd name="connsiteY449" fmla="*/ 1766788 h 5481041"/>
                <a:gd name="connsiteX450" fmla="*/ 1602626 w 5608794"/>
                <a:gd name="connsiteY450" fmla="*/ 1863037 h 5481041"/>
                <a:gd name="connsiteX451" fmla="*/ 1544877 w 5608794"/>
                <a:gd name="connsiteY451" fmla="*/ 1863037 h 5481041"/>
                <a:gd name="connsiteX452" fmla="*/ 1487127 w 5608794"/>
                <a:gd name="connsiteY452" fmla="*/ 1959286 h 5481041"/>
                <a:gd name="connsiteX453" fmla="*/ 1390878 w 5608794"/>
                <a:gd name="connsiteY453" fmla="*/ 2036285 h 5481041"/>
                <a:gd name="connsiteX454" fmla="*/ 1371629 w 5608794"/>
                <a:gd name="connsiteY454" fmla="*/ 2094035 h 5481041"/>
                <a:gd name="connsiteX455" fmla="*/ 1333129 w 5608794"/>
                <a:gd name="connsiteY455" fmla="*/ 2151784 h 5481041"/>
                <a:gd name="connsiteX456" fmla="*/ 1294629 w 5608794"/>
                <a:gd name="connsiteY456" fmla="*/ 2209533 h 5481041"/>
                <a:gd name="connsiteX457" fmla="*/ 1102135 w 5608794"/>
                <a:gd name="connsiteY457" fmla="*/ 2344283 h 5481041"/>
                <a:gd name="connsiteX458" fmla="*/ 1063635 w 5608794"/>
                <a:gd name="connsiteY458" fmla="*/ 2402032 h 5481041"/>
                <a:gd name="connsiteX459" fmla="*/ 948137 w 5608794"/>
                <a:gd name="connsiteY459" fmla="*/ 2479032 h 5481041"/>
                <a:gd name="connsiteX460" fmla="*/ 1025136 w 5608794"/>
                <a:gd name="connsiteY460" fmla="*/ 2344282 h 5481041"/>
                <a:gd name="connsiteX461" fmla="*/ 1025136 w 5608794"/>
                <a:gd name="connsiteY461" fmla="*/ 2267282 h 5481041"/>
                <a:gd name="connsiteX462" fmla="*/ 1140635 w 5608794"/>
                <a:gd name="connsiteY462" fmla="*/ 2248033 h 5481041"/>
                <a:gd name="connsiteX463" fmla="*/ 1140635 w 5608794"/>
                <a:gd name="connsiteY463" fmla="*/ 2190284 h 5481041"/>
                <a:gd name="connsiteX464" fmla="*/ 1256133 w 5608794"/>
                <a:gd name="connsiteY464" fmla="*/ 2113284 h 5481041"/>
                <a:gd name="connsiteX465" fmla="*/ 1275383 w 5608794"/>
                <a:gd name="connsiteY465" fmla="*/ 2074784 h 5481041"/>
                <a:gd name="connsiteX466" fmla="*/ 1313883 w 5608794"/>
                <a:gd name="connsiteY466" fmla="*/ 2017035 h 5481041"/>
                <a:gd name="connsiteX467" fmla="*/ 1313883 w 5608794"/>
                <a:gd name="connsiteY467" fmla="*/ 1940035 h 5481041"/>
                <a:gd name="connsiteX468" fmla="*/ 1371632 w 5608794"/>
                <a:gd name="connsiteY468" fmla="*/ 1940035 h 5481041"/>
                <a:gd name="connsiteX469" fmla="*/ 1467881 w 5608794"/>
                <a:gd name="connsiteY469" fmla="*/ 1863036 h 5481041"/>
                <a:gd name="connsiteX470" fmla="*/ 1467881 w 5608794"/>
                <a:gd name="connsiteY470" fmla="*/ 1824536 h 5481041"/>
                <a:gd name="connsiteX471" fmla="*/ 1583379 w 5608794"/>
                <a:gd name="connsiteY471" fmla="*/ 1747536 h 5481041"/>
                <a:gd name="connsiteX472" fmla="*/ 2411157 w 5608794"/>
                <a:gd name="connsiteY472" fmla="*/ 1420294 h 5481041"/>
                <a:gd name="connsiteX473" fmla="*/ 1525622 w 5608794"/>
                <a:gd name="connsiteY473" fmla="*/ 1343294 h 5481041"/>
                <a:gd name="connsiteX474" fmla="*/ 2411157 w 5608794"/>
                <a:gd name="connsiteY474" fmla="*/ 1420294 h 5481041"/>
                <a:gd name="connsiteX475" fmla="*/ 851844 w 5608794"/>
                <a:gd name="connsiteY475" fmla="*/ 2344321 h 5481041"/>
                <a:gd name="connsiteX476" fmla="*/ 1506381 w 5608794"/>
                <a:gd name="connsiteY476" fmla="*/ 1728287 h 5481041"/>
                <a:gd name="connsiteX477" fmla="*/ 851844 w 5608794"/>
                <a:gd name="connsiteY477" fmla="*/ 2344321 h 5481041"/>
                <a:gd name="connsiteX478" fmla="*/ 3527639 w 5608794"/>
                <a:gd name="connsiteY478" fmla="*/ 3037352 h 5481041"/>
                <a:gd name="connsiteX479" fmla="*/ 3758636 w 5608794"/>
                <a:gd name="connsiteY479" fmla="*/ 2921853 h 5481041"/>
                <a:gd name="connsiteX480" fmla="*/ 3816385 w 5608794"/>
                <a:gd name="connsiteY480" fmla="*/ 2902604 h 5481041"/>
                <a:gd name="connsiteX481" fmla="*/ 3835635 w 5608794"/>
                <a:gd name="connsiteY481" fmla="*/ 2921853 h 5481041"/>
                <a:gd name="connsiteX482" fmla="*/ 3277354 w 5608794"/>
                <a:gd name="connsiteY482" fmla="*/ 3364596 h 5481041"/>
                <a:gd name="connsiteX483" fmla="*/ 3527603 w 5608794"/>
                <a:gd name="connsiteY483" fmla="*/ 3037352 h 5481041"/>
                <a:gd name="connsiteX484" fmla="*/ 3546889 w 5608794"/>
                <a:gd name="connsiteY484" fmla="*/ 1786061 h 5481041"/>
                <a:gd name="connsiteX485" fmla="*/ 3816388 w 5608794"/>
                <a:gd name="connsiteY485" fmla="*/ 1689811 h 5481041"/>
                <a:gd name="connsiteX486" fmla="*/ 4278383 w 5608794"/>
                <a:gd name="connsiteY486" fmla="*/ 1843813 h 5481041"/>
                <a:gd name="connsiteX487" fmla="*/ 3373597 w 5608794"/>
                <a:gd name="connsiteY487" fmla="*/ 1920812 h 5481041"/>
                <a:gd name="connsiteX488" fmla="*/ 3546849 w 5608794"/>
                <a:gd name="connsiteY488" fmla="*/ 1786062 h 5481041"/>
                <a:gd name="connsiteX489" fmla="*/ 3931887 w 5608794"/>
                <a:gd name="connsiteY489" fmla="*/ 996783 h 5481041"/>
                <a:gd name="connsiteX490" fmla="*/ 3200354 w 5608794"/>
                <a:gd name="connsiteY490" fmla="*/ 1516531 h 5481041"/>
                <a:gd name="connsiteX491" fmla="*/ 3931887 w 5608794"/>
                <a:gd name="connsiteY491" fmla="*/ 996783 h 5481041"/>
                <a:gd name="connsiteX492" fmla="*/ 3951136 w 5608794"/>
                <a:gd name="connsiteY492" fmla="*/ 2690807 h 5481041"/>
                <a:gd name="connsiteX493" fmla="*/ 3970386 w 5608794"/>
                <a:gd name="connsiteY493" fmla="*/ 2633058 h 5481041"/>
                <a:gd name="connsiteX494" fmla="*/ 4028135 w 5608794"/>
                <a:gd name="connsiteY494" fmla="*/ 2613809 h 5481041"/>
                <a:gd name="connsiteX495" fmla="*/ 4066635 w 5608794"/>
                <a:gd name="connsiteY495" fmla="*/ 2575309 h 5481041"/>
                <a:gd name="connsiteX496" fmla="*/ 4124384 w 5608794"/>
                <a:gd name="connsiteY496" fmla="*/ 2594558 h 5481041"/>
                <a:gd name="connsiteX497" fmla="*/ 4182134 w 5608794"/>
                <a:gd name="connsiteY497" fmla="*/ 2575309 h 5481041"/>
                <a:gd name="connsiteX498" fmla="*/ 4239883 w 5608794"/>
                <a:gd name="connsiteY498" fmla="*/ 2594558 h 5481041"/>
                <a:gd name="connsiteX499" fmla="*/ 4374633 w 5608794"/>
                <a:gd name="connsiteY499" fmla="*/ 2536809 h 5481041"/>
                <a:gd name="connsiteX500" fmla="*/ 4413133 w 5608794"/>
                <a:gd name="connsiteY500" fmla="*/ 2556058 h 5481041"/>
                <a:gd name="connsiteX501" fmla="*/ 4451633 w 5608794"/>
                <a:gd name="connsiteY501" fmla="*/ 2536809 h 5481041"/>
                <a:gd name="connsiteX502" fmla="*/ 4528632 w 5608794"/>
                <a:gd name="connsiteY502" fmla="*/ 2575309 h 5481041"/>
                <a:gd name="connsiteX503" fmla="*/ 4509383 w 5608794"/>
                <a:gd name="connsiteY503" fmla="*/ 2575309 h 5481041"/>
                <a:gd name="connsiteX504" fmla="*/ 4297637 w 5608794"/>
                <a:gd name="connsiteY504" fmla="*/ 2671558 h 5481041"/>
                <a:gd name="connsiteX505" fmla="*/ 4239888 w 5608794"/>
                <a:gd name="connsiteY505" fmla="*/ 2671558 h 5481041"/>
                <a:gd name="connsiteX506" fmla="*/ 4162888 w 5608794"/>
                <a:gd name="connsiteY506" fmla="*/ 2690807 h 5481041"/>
                <a:gd name="connsiteX507" fmla="*/ 4105139 w 5608794"/>
                <a:gd name="connsiteY507" fmla="*/ 2671558 h 5481041"/>
                <a:gd name="connsiteX508" fmla="*/ 3989640 w 5608794"/>
                <a:gd name="connsiteY508" fmla="*/ 2729307 h 5481041"/>
                <a:gd name="connsiteX509" fmla="*/ 3951140 w 5608794"/>
                <a:gd name="connsiteY509" fmla="*/ 2690807 h 5481041"/>
                <a:gd name="connsiteX510" fmla="*/ 3951136 w 5608794"/>
                <a:gd name="connsiteY510" fmla="*/ 2402056 h 5481041"/>
                <a:gd name="connsiteX511" fmla="*/ 3931887 w 5608794"/>
                <a:gd name="connsiteY511" fmla="*/ 2382807 h 5481041"/>
                <a:gd name="connsiteX512" fmla="*/ 3893387 w 5608794"/>
                <a:gd name="connsiteY512" fmla="*/ 2421306 h 5481041"/>
                <a:gd name="connsiteX513" fmla="*/ 3854887 w 5608794"/>
                <a:gd name="connsiteY513" fmla="*/ 2459806 h 5481041"/>
                <a:gd name="connsiteX514" fmla="*/ 3835638 w 5608794"/>
                <a:gd name="connsiteY514" fmla="*/ 2498306 h 5481041"/>
                <a:gd name="connsiteX515" fmla="*/ 3816388 w 5608794"/>
                <a:gd name="connsiteY515" fmla="*/ 2479057 h 5481041"/>
                <a:gd name="connsiteX516" fmla="*/ 3951138 w 5608794"/>
                <a:gd name="connsiteY516" fmla="*/ 2363558 h 5481041"/>
                <a:gd name="connsiteX517" fmla="*/ 4143633 w 5608794"/>
                <a:gd name="connsiteY517" fmla="*/ 2305809 h 5481041"/>
                <a:gd name="connsiteX518" fmla="*/ 4182132 w 5608794"/>
                <a:gd name="connsiteY518" fmla="*/ 2286559 h 5481041"/>
                <a:gd name="connsiteX519" fmla="*/ 4182132 w 5608794"/>
                <a:gd name="connsiteY519" fmla="*/ 2325059 h 5481041"/>
                <a:gd name="connsiteX520" fmla="*/ 3951136 w 5608794"/>
                <a:gd name="connsiteY520" fmla="*/ 2402059 h 5481041"/>
                <a:gd name="connsiteX521" fmla="*/ 3758642 w 5608794"/>
                <a:gd name="connsiteY521" fmla="*/ 2517554 h 5481041"/>
                <a:gd name="connsiteX522" fmla="*/ 3739393 w 5608794"/>
                <a:gd name="connsiteY522" fmla="*/ 2556054 h 5481041"/>
                <a:gd name="connsiteX523" fmla="*/ 3720143 w 5608794"/>
                <a:gd name="connsiteY523" fmla="*/ 2575304 h 5481041"/>
                <a:gd name="connsiteX524" fmla="*/ 3623894 w 5608794"/>
                <a:gd name="connsiteY524" fmla="*/ 2613803 h 5481041"/>
                <a:gd name="connsiteX525" fmla="*/ 3604645 w 5608794"/>
                <a:gd name="connsiteY525" fmla="*/ 2671553 h 5481041"/>
                <a:gd name="connsiteX526" fmla="*/ 3527645 w 5608794"/>
                <a:gd name="connsiteY526" fmla="*/ 2710053 h 5481041"/>
                <a:gd name="connsiteX527" fmla="*/ 3469896 w 5608794"/>
                <a:gd name="connsiteY527" fmla="*/ 2748552 h 5481041"/>
                <a:gd name="connsiteX528" fmla="*/ 3258150 w 5608794"/>
                <a:gd name="connsiteY528" fmla="*/ 2825552 h 5481041"/>
                <a:gd name="connsiteX529" fmla="*/ 3200401 w 5608794"/>
                <a:gd name="connsiteY529" fmla="*/ 2864052 h 5481041"/>
                <a:gd name="connsiteX530" fmla="*/ 3065651 w 5608794"/>
                <a:gd name="connsiteY530" fmla="*/ 2902552 h 5481041"/>
                <a:gd name="connsiteX531" fmla="*/ 3200401 w 5608794"/>
                <a:gd name="connsiteY531" fmla="*/ 2806303 h 5481041"/>
                <a:gd name="connsiteX532" fmla="*/ 3200401 w 5608794"/>
                <a:gd name="connsiteY532" fmla="*/ 2729303 h 5481041"/>
                <a:gd name="connsiteX533" fmla="*/ 3315899 w 5608794"/>
                <a:gd name="connsiteY533" fmla="*/ 2748552 h 5481041"/>
                <a:gd name="connsiteX534" fmla="*/ 3335149 w 5608794"/>
                <a:gd name="connsiteY534" fmla="*/ 2690803 h 5481041"/>
                <a:gd name="connsiteX535" fmla="*/ 3469899 w 5608794"/>
                <a:gd name="connsiteY535" fmla="*/ 2652303 h 5481041"/>
                <a:gd name="connsiteX536" fmla="*/ 3489148 w 5608794"/>
                <a:gd name="connsiteY536" fmla="*/ 2613803 h 5481041"/>
                <a:gd name="connsiteX537" fmla="*/ 3566148 w 5608794"/>
                <a:gd name="connsiteY537" fmla="*/ 2575304 h 5481041"/>
                <a:gd name="connsiteX538" fmla="*/ 3585397 w 5608794"/>
                <a:gd name="connsiteY538" fmla="*/ 2517554 h 5481041"/>
                <a:gd name="connsiteX539" fmla="*/ 3643147 w 5608794"/>
                <a:gd name="connsiteY539" fmla="*/ 2517554 h 5481041"/>
                <a:gd name="connsiteX540" fmla="*/ 3739396 w 5608794"/>
                <a:gd name="connsiteY540" fmla="*/ 2479055 h 5481041"/>
                <a:gd name="connsiteX541" fmla="*/ 3758645 w 5608794"/>
                <a:gd name="connsiteY541" fmla="*/ 2421305 h 5481041"/>
                <a:gd name="connsiteX542" fmla="*/ 3797145 w 5608794"/>
                <a:gd name="connsiteY542" fmla="*/ 2440555 h 5481041"/>
                <a:gd name="connsiteX543" fmla="*/ 3758645 w 5608794"/>
                <a:gd name="connsiteY543" fmla="*/ 2517554 h 5481041"/>
                <a:gd name="connsiteX544" fmla="*/ 4547919 w 5608794"/>
                <a:gd name="connsiteY544" fmla="*/ 2575304 h 5481041"/>
                <a:gd name="connsiteX545" fmla="*/ 4567169 w 5608794"/>
                <a:gd name="connsiteY545" fmla="*/ 2575304 h 5481041"/>
                <a:gd name="connsiteX546" fmla="*/ 4547919 w 5608794"/>
                <a:gd name="connsiteY546" fmla="*/ 2575304 h 5481041"/>
                <a:gd name="connsiteX547" fmla="*/ 4567169 w 5608794"/>
                <a:gd name="connsiteY547" fmla="*/ 2286552 h 5481041"/>
                <a:gd name="connsiteX548" fmla="*/ 4547919 w 5608794"/>
                <a:gd name="connsiteY548" fmla="*/ 2286552 h 5481041"/>
                <a:gd name="connsiteX549" fmla="*/ 4547919 w 5608794"/>
                <a:gd name="connsiteY549" fmla="*/ 2228803 h 5481041"/>
                <a:gd name="connsiteX550" fmla="*/ 4413170 w 5608794"/>
                <a:gd name="connsiteY550" fmla="*/ 2248053 h 5481041"/>
                <a:gd name="connsiteX551" fmla="*/ 4316921 w 5608794"/>
                <a:gd name="connsiteY551" fmla="*/ 2190303 h 5481041"/>
                <a:gd name="connsiteX552" fmla="*/ 4278421 w 5608794"/>
                <a:gd name="connsiteY552" fmla="*/ 2228803 h 5481041"/>
                <a:gd name="connsiteX553" fmla="*/ 4259171 w 5608794"/>
                <a:gd name="connsiteY553" fmla="*/ 2209554 h 5481041"/>
                <a:gd name="connsiteX554" fmla="*/ 4355421 w 5608794"/>
                <a:gd name="connsiteY554" fmla="*/ 2113305 h 5481041"/>
                <a:gd name="connsiteX555" fmla="*/ 4393921 w 5608794"/>
                <a:gd name="connsiteY555" fmla="*/ 2151805 h 5481041"/>
                <a:gd name="connsiteX556" fmla="*/ 4490169 w 5608794"/>
                <a:gd name="connsiteY556" fmla="*/ 2151805 h 5481041"/>
                <a:gd name="connsiteX557" fmla="*/ 4547919 w 5608794"/>
                <a:gd name="connsiteY557" fmla="*/ 2113305 h 5481041"/>
                <a:gd name="connsiteX558" fmla="*/ 4586419 w 5608794"/>
                <a:gd name="connsiteY558" fmla="*/ 2171054 h 5481041"/>
                <a:gd name="connsiteX559" fmla="*/ 4663418 w 5608794"/>
                <a:gd name="connsiteY559" fmla="*/ 2190303 h 5481041"/>
                <a:gd name="connsiteX560" fmla="*/ 4701918 w 5608794"/>
                <a:gd name="connsiteY560" fmla="*/ 2209553 h 5481041"/>
                <a:gd name="connsiteX561" fmla="*/ 4836668 w 5608794"/>
                <a:gd name="connsiteY561" fmla="*/ 2209553 h 5481041"/>
                <a:gd name="connsiteX562" fmla="*/ 4875168 w 5608794"/>
                <a:gd name="connsiteY562" fmla="*/ 2248053 h 5481041"/>
                <a:gd name="connsiteX563" fmla="*/ 4971417 w 5608794"/>
                <a:gd name="connsiteY563" fmla="*/ 2190303 h 5481041"/>
                <a:gd name="connsiteX564" fmla="*/ 5009917 w 5608794"/>
                <a:gd name="connsiteY564" fmla="*/ 2248053 h 5481041"/>
                <a:gd name="connsiteX565" fmla="*/ 5163918 w 5608794"/>
                <a:gd name="connsiteY565" fmla="*/ 2305802 h 5481041"/>
                <a:gd name="connsiteX566" fmla="*/ 5009917 w 5608794"/>
                <a:gd name="connsiteY566" fmla="*/ 2305802 h 5481041"/>
                <a:gd name="connsiteX567" fmla="*/ 4952168 w 5608794"/>
                <a:gd name="connsiteY567" fmla="*/ 2305802 h 5481041"/>
                <a:gd name="connsiteX568" fmla="*/ 4721171 w 5608794"/>
                <a:gd name="connsiteY568" fmla="*/ 2305802 h 5481041"/>
                <a:gd name="connsiteX569" fmla="*/ 4663421 w 5608794"/>
                <a:gd name="connsiteY569" fmla="*/ 2286552 h 5481041"/>
                <a:gd name="connsiteX570" fmla="*/ 4586422 w 5608794"/>
                <a:gd name="connsiteY570" fmla="*/ 2267303 h 5481041"/>
                <a:gd name="connsiteX571" fmla="*/ 4567172 w 5608794"/>
                <a:gd name="connsiteY571" fmla="*/ 2286552 h 5481041"/>
                <a:gd name="connsiteX572" fmla="*/ 4336172 w 5608794"/>
                <a:gd name="connsiteY572" fmla="*/ 1920805 h 5481041"/>
                <a:gd name="connsiteX573" fmla="*/ 4278423 w 5608794"/>
                <a:gd name="connsiteY573" fmla="*/ 1940055 h 5481041"/>
                <a:gd name="connsiteX574" fmla="*/ 4259173 w 5608794"/>
                <a:gd name="connsiteY574" fmla="*/ 1959304 h 5481041"/>
                <a:gd name="connsiteX575" fmla="*/ 4239924 w 5608794"/>
                <a:gd name="connsiteY575" fmla="*/ 1978554 h 5481041"/>
                <a:gd name="connsiteX576" fmla="*/ 4220675 w 5608794"/>
                <a:gd name="connsiteY576" fmla="*/ 1978554 h 5481041"/>
                <a:gd name="connsiteX577" fmla="*/ 4124425 w 5608794"/>
                <a:gd name="connsiteY577" fmla="*/ 2036303 h 5481041"/>
                <a:gd name="connsiteX578" fmla="*/ 3989675 w 5608794"/>
                <a:gd name="connsiteY578" fmla="*/ 2017054 h 5481041"/>
                <a:gd name="connsiteX579" fmla="*/ 3951176 w 5608794"/>
                <a:gd name="connsiteY579" fmla="*/ 2055553 h 5481041"/>
                <a:gd name="connsiteX580" fmla="*/ 3874176 w 5608794"/>
                <a:gd name="connsiteY580" fmla="*/ 2074803 h 5481041"/>
                <a:gd name="connsiteX581" fmla="*/ 3797176 w 5608794"/>
                <a:gd name="connsiteY581" fmla="*/ 2094052 h 5481041"/>
                <a:gd name="connsiteX582" fmla="*/ 3585430 w 5608794"/>
                <a:gd name="connsiteY582" fmla="*/ 2094052 h 5481041"/>
                <a:gd name="connsiteX583" fmla="*/ 3508431 w 5608794"/>
                <a:gd name="connsiteY583" fmla="*/ 2113302 h 5481041"/>
                <a:gd name="connsiteX584" fmla="*/ 3373681 w 5608794"/>
                <a:gd name="connsiteY584" fmla="*/ 2094052 h 5481041"/>
                <a:gd name="connsiteX585" fmla="*/ 3527682 w 5608794"/>
                <a:gd name="connsiteY585" fmla="*/ 2036303 h 5481041"/>
                <a:gd name="connsiteX586" fmla="*/ 3566182 w 5608794"/>
                <a:gd name="connsiteY586" fmla="*/ 1978554 h 5481041"/>
                <a:gd name="connsiteX587" fmla="*/ 3662431 w 5608794"/>
                <a:gd name="connsiteY587" fmla="*/ 2036303 h 5481041"/>
                <a:gd name="connsiteX588" fmla="*/ 3700931 w 5608794"/>
                <a:gd name="connsiteY588" fmla="*/ 1997803 h 5481041"/>
                <a:gd name="connsiteX589" fmla="*/ 3816430 w 5608794"/>
                <a:gd name="connsiteY589" fmla="*/ 1997803 h 5481041"/>
                <a:gd name="connsiteX590" fmla="*/ 3874179 w 5608794"/>
                <a:gd name="connsiteY590" fmla="*/ 1978554 h 5481041"/>
                <a:gd name="connsiteX591" fmla="*/ 3951179 w 5608794"/>
                <a:gd name="connsiteY591" fmla="*/ 1959304 h 5481041"/>
                <a:gd name="connsiteX592" fmla="*/ 3989678 w 5608794"/>
                <a:gd name="connsiteY592" fmla="*/ 1901555 h 5481041"/>
                <a:gd name="connsiteX593" fmla="*/ 4047428 w 5608794"/>
                <a:gd name="connsiteY593" fmla="*/ 1940055 h 5481041"/>
                <a:gd name="connsiteX594" fmla="*/ 4143677 w 5608794"/>
                <a:gd name="connsiteY594" fmla="*/ 1940055 h 5481041"/>
                <a:gd name="connsiteX595" fmla="*/ 4182177 w 5608794"/>
                <a:gd name="connsiteY595" fmla="*/ 1901555 h 5481041"/>
                <a:gd name="connsiteX596" fmla="*/ 4336178 w 5608794"/>
                <a:gd name="connsiteY596" fmla="*/ 1920804 h 5481041"/>
                <a:gd name="connsiteX597" fmla="*/ 4374672 w 5608794"/>
                <a:gd name="connsiteY597" fmla="*/ 1940055 h 5481041"/>
                <a:gd name="connsiteX598" fmla="*/ 4374672 w 5608794"/>
                <a:gd name="connsiteY598" fmla="*/ 1959304 h 5481041"/>
                <a:gd name="connsiteX599" fmla="*/ 5144708 w 5608794"/>
                <a:gd name="connsiteY599" fmla="*/ 2132557 h 5481041"/>
                <a:gd name="connsiteX600" fmla="*/ 4374672 w 5608794"/>
                <a:gd name="connsiteY600" fmla="*/ 1940063 h 5481041"/>
                <a:gd name="connsiteX601" fmla="*/ 3469886 w 5608794"/>
                <a:gd name="connsiteY601" fmla="*/ 2325053 h 5481041"/>
                <a:gd name="connsiteX602" fmla="*/ 3450637 w 5608794"/>
                <a:gd name="connsiteY602" fmla="*/ 2305804 h 5481041"/>
                <a:gd name="connsiteX603" fmla="*/ 3277384 w 5608794"/>
                <a:gd name="connsiteY603" fmla="*/ 2402053 h 5481041"/>
                <a:gd name="connsiteX604" fmla="*/ 3277384 w 5608794"/>
                <a:gd name="connsiteY604" fmla="*/ 2459802 h 5481041"/>
                <a:gd name="connsiteX605" fmla="*/ 3469878 w 5608794"/>
                <a:gd name="connsiteY605" fmla="*/ 2325052 h 5481041"/>
                <a:gd name="connsiteX606" fmla="*/ 3007892 w 5608794"/>
                <a:gd name="connsiteY606" fmla="*/ 2921836 h 5481041"/>
                <a:gd name="connsiteX607" fmla="*/ 2988643 w 5608794"/>
                <a:gd name="connsiteY607" fmla="*/ 2787087 h 5481041"/>
                <a:gd name="connsiteX608" fmla="*/ 2853893 w 5608794"/>
                <a:gd name="connsiteY608" fmla="*/ 2844836 h 5481041"/>
                <a:gd name="connsiteX609" fmla="*/ 3027145 w 5608794"/>
                <a:gd name="connsiteY609" fmla="*/ 2941085 h 5481041"/>
                <a:gd name="connsiteX610" fmla="*/ 2391858 w 5608794"/>
                <a:gd name="connsiteY610" fmla="*/ 2844837 h 5481041"/>
                <a:gd name="connsiteX611" fmla="*/ 2430357 w 5608794"/>
                <a:gd name="connsiteY611" fmla="*/ 2864086 h 5481041"/>
                <a:gd name="connsiteX612" fmla="*/ 2218612 w 5608794"/>
                <a:gd name="connsiteY612" fmla="*/ 2998836 h 5481041"/>
                <a:gd name="connsiteX613" fmla="*/ 2391864 w 5608794"/>
                <a:gd name="connsiteY613" fmla="*/ 2844835 h 5481041"/>
                <a:gd name="connsiteX614" fmla="*/ 2757604 w 5608794"/>
                <a:gd name="connsiteY614" fmla="*/ 2883337 h 5481041"/>
                <a:gd name="connsiteX615" fmla="*/ 2815354 w 5608794"/>
                <a:gd name="connsiteY615" fmla="*/ 2883337 h 5481041"/>
                <a:gd name="connsiteX616" fmla="*/ 3104105 w 5608794"/>
                <a:gd name="connsiteY616" fmla="*/ 3075831 h 5481041"/>
                <a:gd name="connsiteX617" fmla="*/ 2757609 w 5608794"/>
                <a:gd name="connsiteY617" fmla="*/ 2883337 h 5481041"/>
                <a:gd name="connsiteX618" fmla="*/ 3681632 w 5608794"/>
                <a:gd name="connsiteY618" fmla="*/ 3942114 h 5481041"/>
                <a:gd name="connsiteX619" fmla="*/ 3084848 w 5608794"/>
                <a:gd name="connsiteY619" fmla="*/ 3730368 h 5481041"/>
                <a:gd name="connsiteX620" fmla="*/ 2642106 w 5608794"/>
                <a:gd name="connsiteY620" fmla="*/ 4173111 h 5481041"/>
                <a:gd name="connsiteX621" fmla="*/ 2796107 w 5608794"/>
                <a:gd name="connsiteY621" fmla="*/ 4096111 h 5481041"/>
                <a:gd name="connsiteX622" fmla="*/ 2853856 w 5608794"/>
                <a:gd name="connsiteY622" fmla="*/ 4115361 h 5481041"/>
                <a:gd name="connsiteX623" fmla="*/ 2950105 w 5608794"/>
                <a:gd name="connsiteY623" fmla="*/ 4076861 h 5481041"/>
                <a:gd name="connsiteX624" fmla="*/ 2988605 w 5608794"/>
                <a:gd name="connsiteY624" fmla="*/ 4038361 h 5481041"/>
                <a:gd name="connsiteX625" fmla="*/ 3046355 w 5608794"/>
                <a:gd name="connsiteY625" fmla="*/ 4057610 h 5481041"/>
                <a:gd name="connsiteX626" fmla="*/ 3123354 w 5608794"/>
                <a:gd name="connsiteY626" fmla="*/ 4038361 h 5481041"/>
                <a:gd name="connsiteX627" fmla="*/ 3161854 w 5608794"/>
                <a:gd name="connsiteY627" fmla="*/ 4057610 h 5481041"/>
                <a:gd name="connsiteX628" fmla="*/ 3296604 w 5608794"/>
                <a:gd name="connsiteY628" fmla="*/ 3999861 h 5481041"/>
                <a:gd name="connsiteX629" fmla="*/ 3335104 w 5608794"/>
                <a:gd name="connsiteY629" fmla="*/ 4019110 h 5481041"/>
                <a:gd name="connsiteX630" fmla="*/ 3412103 w 5608794"/>
                <a:gd name="connsiteY630" fmla="*/ 3942111 h 5481041"/>
                <a:gd name="connsiteX631" fmla="*/ 3469853 w 5608794"/>
                <a:gd name="connsiteY631" fmla="*/ 3980611 h 5481041"/>
                <a:gd name="connsiteX632" fmla="*/ 3623854 w 5608794"/>
                <a:gd name="connsiteY632" fmla="*/ 3961361 h 5481041"/>
                <a:gd name="connsiteX633" fmla="*/ 3489104 w 5608794"/>
                <a:gd name="connsiteY633" fmla="*/ 4019110 h 5481041"/>
                <a:gd name="connsiteX634" fmla="*/ 3431355 w 5608794"/>
                <a:gd name="connsiteY634" fmla="*/ 4038360 h 5481041"/>
                <a:gd name="connsiteX635" fmla="*/ 3219609 w 5608794"/>
                <a:gd name="connsiteY635" fmla="*/ 4134609 h 5481041"/>
                <a:gd name="connsiteX636" fmla="*/ 3161860 w 5608794"/>
                <a:gd name="connsiteY636" fmla="*/ 4134609 h 5481041"/>
                <a:gd name="connsiteX637" fmla="*/ 3084860 w 5608794"/>
                <a:gd name="connsiteY637" fmla="*/ 4153859 h 5481041"/>
                <a:gd name="connsiteX638" fmla="*/ 3027111 w 5608794"/>
                <a:gd name="connsiteY638" fmla="*/ 4134609 h 5481041"/>
                <a:gd name="connsiteX639" fmla="*/ 2911613 w 5608794"/>
                <a:gd name="connsiteY639" fmla="*/ 4192358 h 5481041"/>
                <a:gd name="connsiteX640" fmla="*/ 2796114 w 5608794"/>
                <a:gd name="connsiteY640" fmla="*/ 4173109 h 5481041"/>
                <a:gd name="connsiteX641" fmla="*/ 2776865 w 5608794"/>
                <a:gd name="connsiteY641" fmla="*/ 4230858 h 5481041"/>
                <a:gd name="connsiteX642" fmla="*/ 2699865 w 5608794"/>
                <a:gd name="connsiteY642" fmla="*/ 4192358 h 5481041"/>
                <a:gd name="connsiteX643" fmla="*/ 2642116 w 5608794"/>
                <a:gd name="connsiteY643" fmla="*/ 4192358 h 5481041"/>
                <a:gd name="connsiteX644" fmla="*/ 3681691 w 5608794"/>
                <a:gd name="connsiteY644" fmla="*/ 3942110 h 5481041"/>
                <a:gd name="connsiteX645" fmla="*/ 3546882 w 5608794"/>
                <a:gd name="connsiteY645" fmla="*/ 3807364 h 5481041"/>
                <a:gd name="connsiteX646" fmla="*/ 2699850 w 5608794"/>
                <a:gd name="connsiteY646" fmla="*/ 4096115 h 5481041"/>
                <a:gd name="connsiteX647" fmla="*/ 3546882 w 5608794"/>
                <a:gd name="connsiteY647" fmla="*/ 3807364 h 5481041"/>
                <a:gd name="connsiteX648" fmla="*/ 1082802 w 5608794"/>
                <a:gd name="connsiteY648" fmla="*/ 4019110 h 5481041"/>
                <a:gd name="connsiteX649" fmla="*/ 1352302 w 5608794"/>
                <a:gd name="connsiteY649" fmla="*/ 3460829 h 5481041"/>
                <a:gd name="connsiteX650" fmla="*/ 1987588 w 5608794"/>
                <a:gd name="connsiteY650" fmla="*/ 3460829 h 5481041"/>
                <a:gd name="connsiteX651" fmla="*/ 1814335 w 5608794"/>
                <a:gd name="connsiteY651" fmla="*/ 3518578 h 5481041"/>
                <a:gd name="connsiteX652" fmla="*/ 1795086 w 5608794"/>
                <a:gd name="connsiteY652" fmla="*/ 3576328 h 5481041"/>
                <a:gd name="connsiteX653" fmla="*/ 1698837 w 5608794"/>
                <a:gd name="connsiteY653" fmla="*/ 3614828 h 5481041"/>
                <a:gd name="connsiteX654" fmla="*/ 1641088 w 5608794"/>
                <a:gd name="connsiteY654" fmla="*/ 3614828 h 5481041"/>
                <a:gd name="connsiteX655" fmla="*/ 1621838 w 5608794"/>
                <a:gd name="connsiteY655" fmla="*/ 3672577 h 5481041"/>
                <a:gd name="connsiteX656" fmla="*/ 1544838 w 5608794"/>
                <a:gd name="connsiteY656" fmla="*/ 3711077 h 5481041"/>
                <a:gd name="connsiteX657" fmla="*/ 1525589 w 5608794"/>
                <a:gd name="connsiteY657" fmla="*/ 3749577 h 5481041"/>
                <a:gd name="connsiteX658" fmla="*/ 1390839 w 5608794"/>
                <a:gd name="connsiteY658" fmla="*/ 3788076 h 5481041"/>
                <a:gd name="connsiteX659" fmla="*/ 1390839 w 5608794"/>
                <a:gd name="connsiteY659" fmla="*/ 3845826 h 5481041"/>
                <a:gd name="connsiteX660" fmla="*/ 1275341 w 5608794"/>
                <a:gd name="connsiteY660" fmla="*/ 3826576 h 5481041"/>
                <a:gd name="connsiteX661" fmla="*/ 1256091 w 5608794"/>
                <a:gd name="connsiteY661" fmla="*/ 3903576 h 5481041"/>
                <a:gd name="connsiteX662" fmla="*/ 1140593 w 5608794"/>
                <a:gd name="connsiteY662" fmla="*/ 3999825 h 5481041"/>
                <a:gd name="connsiteX663" fmla="*/ 1275343 w 5608794"/>
                <a:gd name="connsiteY663" fmla="*/ 3961325 h 5481041"/>
                <a:gd name="connsiteX664" fmla="*/ 1313842 w 5608794"/>
                <a:gd name="connsiteY664" fmla="*/ 3922825 h 5481041"/>
                <a:gd name="connsiteX665" fmla="*/ 1525588 w 5608794"/>
                <a:gd name="connsiteY665" fmla="*/ 3845826 h 5481041"/>
                <a:gd name="connsiteX666" fmla="*/ 1583337 w 5608794"/>
                <a:gd name="connsiteY666" fmla="*/ 3807326 h 5481041"/>
                <a:gd name="connsiteX667" fmla="*/ 1660337 w 5608794"/>
                <a:gd name="connsiteY667" fmla="*/ 3768826 h 5481041"/>
                <a:gd name="connsiteX668" fmla="*/ 1679586 w 5608794"/>
                <a:gd name="connsiteY668" fmla="*/ 3711077 h 5481041"/>
                <a:gd name="connsiteX669" fmla="*/ 1795085 w 5608794"/>
                <a:gd name="connsiteY669" fmla="*/ 3672577 h 5481041"/>
                <a:gd name="connsiteX670" fmla="*/ 1872085 w 5608794"/>
                <a:gd name="connsiteY670" fmla="*/ 3576328 h 5481041"/>
                <a:gd name="connsiteX671" fmla="*/ 1929834 w 5608794"/>
                <a:gd name="connsiteY671" fmla="*/ 3614828 h 5481041"/>
                <a:gd name="connsiteX672" fmla="*/ 1949083 w 5608794"/>
                <a:gd name="connsiteY672" fmla="*/ 3518578 h 5481041"/>
                <a:gd name="connsiteX673" fmla="*/ 2006833 w 5608794"/>
                <a:gd name="connsiteY673" fmla="*/ 3480079 h 5481041"/>
                <a:gd name="connsiteX674" fmla="*/ 1082805 w 5608794"/>
                <a:gd name="connsiteY674" fmla="*/ 4019078 h 5481041"/>
                <a:gd name="connsiteX675" fmla="*/ 1082802 w 5608794"/>
                <a:gd name="connsiteY675" fmla="*/ 3845857 h 5481041"/>
                <a:gd name="connsiteX676" fmla="*/ 1891331 w 5608794"/>
                <a:gd name="connsiteY676" fmla="*/ 3441607 h 5481041"/>
                <a:gd name="connsiteX677" fmla="*/ 1082802 w 5608794"/>
                <a:gd name="connsiteY677" fmla="*/ 3845857 h 548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</a:cxnLst>
              <a:rect l="l" t="t" r="r" b="b"/>
              <a:pathLst>
                <a:path w="5608794" h="5481041">
                  <a:moveTo>
                    <a:pt x="5221795" y="2305762"/>
                  </a:moveTo>
                  <a:cubicBezTo>
                    <a:pt x="5241045" y="2132509"/>
                    <a:pt x="5087046" y="1940015"/>
                    <a:pt x="4759801" y="1882261"/>
                  </a:cubicBezTo>
                  <a:cubicBezTo>
                    <a:pt x="4586549" y="1843761"/>
                    <a:pt x="4451799" y="1863011"/>
                    <a:pt x="4355552" y="1901510"/>
                  </a:cubicBezTo>
                  <a:cubicBezTo>
                    <a:pt x="4317052" y="1747509"/>
                    <a:pt x="4163057" y="1632010"/>
                    <a:pt x="3874306" y="1651262"/>
                  </a:cubicBezTo>
                  <a:cubicBezTo>
                    <a:pt x="4086052" y="1497260"/>
                    <a:pt x="4240053" y="1266263"/>
                    <a:pt x="4105303" y="1092981"/>
                  </a:cubicBezTo>
                  <a:cubicBezTo>
                    <a:pt x="4009054" y="938980"/>
                    <a:pt x="3758808" y="900487"/>
                    <a:pt x="3470017" y="1054481"/>
                  </a:cubicBezTo>
                  <a:cubicBezTo>
                    <a:pt x="3277523" y="1150730"/>
                    <a:pt x="3181266" y="1285478"/>
                    <a:pt x="3162015" y="1400977"/>
                  </a:cubicBezTo>
                  <a:cubicBezTo>
                    <a:pt x="3123515" y="1323977"/>
                    <a:pt x="3065766" y="1266227"/>
                    <a:pt x="2988762" y="1227724"/>
                  </a:cubicBezTo>
                  <a:cubicBezTo>
                    <a:pt x="2834761" y="1189224"/>
                    <a:pt x="2623015" y="1266224"/>
                    <a:pt x="2488265" y="1516475"/>
                  </a:cubicBezTo>
                  <a:cubicBezTo>
                    <a:pt x="2449765" y="1362474"/>
                    <a:pt x="2315013" y="1208473"/>
                    <a:pt x="2026271" y="1150729"/>
                  </a:cubicBezTo>
                  <a:cubicBezTo>
                    <a:pt x="1679776" y="1073729"/>
                    <a:pt x="1467991" y="1227728"/>
                    <a:pt x="1429488" y="1400977"/>
                  </a:cubicBezTo>
                  <a:cubicBezTo>
                    <a:pt x="1660485" y="1458726"/>
                    <a:pt x="1564238" y="1400977"/>
                    <a:pt x="1602741" y="1381727"/>
                  </a:cubicBezTo>
                  <a:cubicBezTo>
                    <a:pt x="1621990" y="1381727"/>
                    <a:pt x="1602741" y="1439477"/>
                    <a:pt x="1641241" y="1420227"/>
                  </a:cubicBezTo>
                  <a:lnTo>
                    <a:pt x="1756739" y="1420227"/>
                  </a:lnTo>
                  <a:cubicBezTo>
                    <a:pt x="1795239" y="1439477"/>
                    <a:pt x="1795239" y="1400978"/>
                    <a:pt x="1814488" y="1400978"/>
                  </a:cubicBezTo>
                  <a:cubicBezTo>
                    <a:pt x="1833738" y="1400978"/>
                    <a:pt x="1795239" y="1439478"/>
                    <a:pt x="1852988" y="1458727"/>
                  </a:cubicBezTo>
                  <a:lnTo>
                    <a:pt x="1929988" y="1458727"/>
                  </a:lnTo>
                  <a:cubicBezTo>
                    <a:pt x="1968487" y="1420227"/>
                    <a:pt x="1949237" y="1477977"/>
                    <a:pt x="1968487" y="1497227"/>
                  </a:cubicBezTo>
                  <a:cubicBezTo>
                    <a:pt x="2122489" y="1535727"/>
                    <a:pt x="2064737" y="1497227"/>
                    <a:pt x="2103237" y="1477978"/>
                  </a:cubicBezTo>
                  <a:cubicBezTo>
                    <a:pt x="2122487" y="1477978"/>
                    <a:pt x="2122487" y="1516477"/>
                    <a:pt x="2141737" y="1516477"/>
                  </a:cubicBezTo>
                  <a:cubicBezTo>
                    <a:pt x="2218737" y="1554977"/>
                    <a:pt x="2218737" y="1458728"/>
                    <a:pt x="2237986" y="1477978"/>
                  </a:cubicBezTo>
                  <a:cubicBezTo>
                    <a:pt x="2257236" y="1477978"/>
                    <a:pt x="2218737" y="1535727"/>
                    <a:pt x="2276486" y="1535727"/>
                  </a:cubicBezTo>
                  <a:cubicBezTo>
                    <a:pt x="2314986" y="1516477"/>
                    <a:pt x="2430488" y="1554976"/>
                    <a:pt x="2449739" y="1574227"/>
                  </a:cubicBezTo>
                  <a:cubicBezTo>
                    <a:pt x="2449739" y="1574227"/>
                    <a:pt x="2430489" y="1574227"/>
                    <a:pt x="2430489" y="1593476"/>
                  </a:cubicBezTo>
                  <a:cubicBezTo>
                    <a:pt x="2353490" y="1574227"/>
                    <a:pt x="2295740" y="1574227"/>
                    <a:pt x="2276488" y="1593476"/>
                  </a:cubicBezTo>
                  <a:cubicBezTo>
                    <a:pt x="2257239" y="1631976"/>
                    <a:pt x="2276488" y="1574227"/>
                    <a:pt x="2218739" y="1574227"/>
                  </a:cubicBezTo>
                  <a:lnTo>
                    <a:pt x="1987742" y="1593476"/>
                  </a:lnTo>
                  <a:cubicBezTo>
                    <a:pt x="1929993" y="1670476"/>
                    <a:pt x="2006991" y="1574227"/>
                    <a:pt x="1929993" y="1554976"/>
                  </a:cubicBezTo>
                  <a:cubicBezTo>
                    <a:pt x="1872243" y="1554976"/>
                    <a:pt x="1872243" y="1535727"/>
                    <a:pt x="1852993" y="1554976"/>
                  </a:cubicBezTo>
                  <a:cubicBezTo>
                    <a:pt x="1795244" y="1612726"/>
                    <a:pt x="1833744" y="1535727"/>
                    <a:pt x="1814493" y="1516476"/>
                  </a:cubicBezTo>
                  <a:cubicBezTo>
                    <a:pt x="1679743" y="1439477"/>
                    <a:pt x="1698995" y="1516476"/>
                    <a:pt x="1679743" y="1516476"/>
                  </a:cubicBezTo>
                  <a:cubicBezTo>
                    <a:pt x="1641243" y="1497227"/>
                    <a:pt x="1737492" y="1477977"/>
                    <a:pt x="1583494" y="1458727"/>
                  </a:cubicBezTo>
                  <a:cubicBezTo>
                    <a:pt x="1564245" y="1458727"/>
                    <a:pt x="1544994" y="1497227"/>
                    <a:pt x="1544994" y="1497227"/>
                  </a:cubicBezTo>
                  <a:cubicBezTo>
                    <a:pt x="1506495" y="1497227"/>
                    <a:pt x="1564244" y="1439478"/>
                    <a:pt x="1487245" y="1439478"/>
                  </a:cubicBezTo>
                  <a:cubicBezTo>
                    <a:pt x="1467996" y="1439478"/>
                    <a:pt x="1448745" y="1420228"/>
                    <a:pt x="1429496" y="1420228"/>
                  </a:cubicBezTo>
                  <a:cubicBezTo>
                    <a:pt x="1410246" y="1516477"/>
                    <a:pt x="1429496" y="1593481"/>
                    <a:pt x="1487245" y="1651225"/>
                  </a:cubicBezTo>
                  <a:cubicBezTo>
                    <a:pt x="1352495" y="1631976"/>
                    <a:pt x="1160001" y="1689725"/>
                    <a:pt x="1006000" y="1882222"/>
                  </a:cubicBezTo>
                  <a:cubicBezTo>
                    <a:pt x="775003" y="2151722"/>
                    <a:pt x="794254" y="2382719"/>
                    <a:pt x="909750" y="2517508"/>
                  </a:cubicBezTo>
                  <a:cubicBezTo>
                    <a:pt x="1063752" y="2690761"/>
                    <a:pt x="1352493" y="2575258"/>
                    <a:pt x="1545036" y="2382758"/>
                  </a:cubicBezTo>
                  <a:cubicBezTo>
                    <a:pt x="1776033" y="2344259"/>
                    <a:pt x="1660535" y="2325009"/>
                    <a:pt x="1699038" y="2305759"/>
                  </a:cubicBezTo>
                  <a:cubicBezTo>
                    <a:pt x="1718287" y="2286509"/>
                    <a:pt x="1718287" y="2344259"/>
                    <a:pt x="1756787" y="2325008"/>
                  </a:cubicBezTo>
                  <a:cubicBezTo>
                    <a:pt x="1776036" y="2305759"/>
                    <a:pt x="1814536" y="2286508"/>
                    <a:pt x="1853036" y="2286508"/>
                  </a:cubicBezTo>
                  <a:cubicBezTo>
                    <a:pt x="1872285" y="2267259"/>
                    <a:pt x="1872285" y="2248009"/>
                    <a:pt x="1891536" y="2228759"/>
                  </a:cubicBezTo>
                  <a:cubicBezTo>
                    <a:pt x="1910785" y="2228759"/>
                    <a:pt x="1872286" y="2267259"/>
                    <a:pt x="1949285" y="2267259"/>
                  </a:cubicBezTo>
                  <a:lnTo>
                    <a:pt x="2007034" y="2248010"/>
                  </a:lnTo>
                  <a:cubicBezTo>
                    <a:pt x="2045534" y="2190260"/>
                    <a:pt x="2045534" y="2248010"/>
                    <a:pt x="2064784" y="2248010"/>
                  </a:cubicBezTo>
                  <a:cubicBezTo>
                    <a:pt x="2238036" y="2248010"/>
                    <a:pt x="2161033" y="2209510"/>
                    <a:pt x="2199534" y="2190260"/>
                  </a:cubicBezTo>
                  <a:cubicBezTo>
                    <a:pt x="2199534" y="2190260"/>
                    <a:pt x="2218783" y="2228760"/>
                    <a:pt x="2238033" y="2228760"/>
                  </a:cubicBezTo>
                  <a:cubicBezTo>
                    <a:pt x="2334283" y="2209511"/>
                    <a:pt x="2295783" y="2132511"/>
                    <a:pt x="2315033" y="2132511"/>
                  </a:cubicBezTo>
                  <a:cubicBezTo>
                    <a:pt x="2334283" y="2132511"/>
                    <a:pt x="2315033" y="2190260"/>
                    <a:pt x="2372782" y="2171011"/>
                  </a:cubicBezTo>
                  <a:cubicBezTo>
                    <a:pt x="2392032" y="2171011"/>
                    <a:pt x="2430532" y="2151762"/>
                    <a:pt x="2469032" y="2151762"/>
                  </a:cubicBezTo>
                  <a:lnTo>
                    <a:pt x="2488281" y="2171011"/>
                  </a:lnTo>
                  <a:cubicBezTo>
                    <a:pt x="2449781" y="2190260"/>
                    <a:pt x="2411281" y="2209511"/>
                    <a:pt x="2392032" y="2228760"/>
                  </a:cubicBezTo>
                  <a:cubicBezTo>
                    <a:pt x="2392032" y="2286509"/>
                    <a:pt x="2392032" y="2209511"/>
                    <a:pt x="2334283" y="2228760"/>
                  </a:cubicBezTo>
                  <a:lnTo>
                    <a:pt x="2122537" y="2325009"/>
                  </a:lnTo>
                  <a:cubicBezTo>
                    <a:pt x="2103288" y="2440508"/>
                    <a:pt x="2141786" y="2325009"/>
                    <a:pt x="2064788" y="2325009"/>
                  </a:cubicBezTo>
                  <a:cubicBezTo>
                    <a:pt x="2007038" y="2344259"/>
                    <a:pt x="1987788" y="2325009"/>
                    <a:pt x="1987788" y="2363509"/>
                  </a:cubicBezTo>
                  <a:cubicBezTo>
                    <a:pt x="1949288" y="2421258"/>
                    <a:pt x="1968539" y="2344260"/>
                    <a:pt x="1930039" y="2344260"/>
                  </a:cubicBezTo>
                  <a:cubicBezTo>
                    <a:pt x="1776037" y="2325010"/>
                    <a:pt x="1833790" y="2382759"/>
                    <a:pt x="1814540" y="2382759"/>
                  </a:cubicBezTo>
                  <a:cubicBezTo>
                    <a:pt x="1776040" y="2402009"/>
                    <a:pt x="1853040" y="2325010"/>
                    <a:pt x="1699042" y="2382759"/>
                  </a:cubicBezTo>
                  <a:cubicBezTo>
                    <a:pt x="1679792" y="2382759"/>
                    <a:pt x="1679792" y="2421259"/>
                    <a:pt x="1679792" y="2440509"/>
                  </a:cubicBezTo>
                  <a:cubicBezTo>
                    <a:pt x="1660543" y="2440509"/>
                    <a:pt x="1679792" y="2363509"/>
                    <a:pt x="1602793" y="2382759"/>
                  </a:cubicBezTo>
                  <a:cubicBezTo>
                    <a:pt x="1583543" y="2402009"/>
                    <a:pt x="1564293" y="2382759"/>
                    <a:pt x="1545043" y="2402009"/>
                  </a:cubicBezTo>
                  <a:cubicBezTo>
                    <a:pt x="1545043" y="2440509"/>
                    <a:pt x="1564293" y="2479009"/>
                    <a:pt x="1583543" y="2517508"/>
                  </a:cubicBezTo>
                  <a:cubicBezTo>
                    <a:pt x="1294792" y="2575257"/>
                    <a:pt x="1179293" y="2767756"/>
                    <a:pt x="1179293" y="2921757"/>
                  </a:cubicBezTo>
                  <a:cubicBezTo>
                    <a:pt x="1217793" y="3287504"/>
                    <a:pt x="1853072" y="3287504"/>
                    <a:pt x="2122572" y="3056507"/>
                  </a:cubicBezTo>
                  <a:cubicBezTo>
                    <a:pt x="2353569" y="3114256"/>
                    <a:pt x="2257322" y="3056507"/>
                    <a:pt x="2315067" y="3037258"/>
                  </a:cubicBezTo>
                  <a:cubicBezTo>
                    <a:pt x="2315067" y="3037258"/>
                    <a:pt x="2315067" y="3095007"/>
                    <a:pt x="2353566" y="3075758"/>
                  </a:cubicBezTo>
                  <a:cubicBezTo>
                    <a:pt x="2372816" y="3075758"/>
                    <a:pt x="2411316" y="3075758"/>
                    <a:pt x="2449816" y="3095007"/>
                  </a:cubicBezTo>
                  <a:cubicBezTo>
                    <a:pt x="2488315" y="3095007"/>
                    <a:pt x="2488315" y="3056507"/>
                    <a:pt x="2507564" y="3056507"/>
                  </a:cubicBezTo>
                  <a:cubicBezTo>
                    <a:pt x="2526814" y="3056507"/>
                    <a:pt x="2488315" y="3095007"/>
                    <a:pt x="2546064" y="3114256"/>
                  </a:cubicBezTo>
                  <a:lnTo>
                    <a:pt x="2623064" y="3114256"/>
                  </a:lnTo>
                  <a:cubicBezTo>
                    <a:pt x="2661564" y="3075756"/>
                    <a:pt x="2642313" y="3133506"/>
                    <a:pt x="2661564" y="3152756"/>
                  </a:cubicBezTo>
                  <a:cubicBezTo>
                    <a:pt x="2815565" y="3191256"/>
                    <a:pt x="2777062" y="3152756"/>
                    <a:pt x="2796314" y="3133507"/>
                  </a:cubicBezTo>
                  <a:cubicBezTo>
                    <a:pt x="2815563" y="3133507"/>
                    <a:pt x="2815563" y="3172007"/>
                    <a:pt x="2834814" y="3172007"/>
                  </a:cubicBezTo>
                  <a:cubicBezTo>
                    <a:pt x="2931063" y="3210506"/>
                    <a:pt x="2911813" y="3114257"/>
                    <a:pt x="2931063" y="3133507"/>
                  </a:cubicBezTo>
                  <a:cubicBezTo>
                    <a:pt x="2950312" y="3133507"/>
                    <a:pt x="2911813" y="3191256"/>
                    <a:pt x="2969562" y="3191256"/>
                  </a:cubicBezTo>
                  <a:cubicBezTo>
                    <a:pt x="3027312" y="3172007"/>
                    <a:pt x="3239063" y="3229756"/>
                    <a:pt x="3123564" y="3249005"/>
                  </a:cubicBezTo>
                  <a:cubicBezTo>
                    <a:pt x="3046564" y="3249005"/>
                    <a:pt x="2988814" y="3229756"/>
                    <a:pt x="2969562" y="3249005"/>
                  </a:cubicBezTo>
                  <a:cubicBezTo>
                    <a:pt x="2950313" y="3287505"/>
                    <a:pt x="2969562" y="3229756"/>
                    <a:pt x="2911813" y="3229756"/>
                  </a:cubicBezTo>
                  <a:lnTo>
                    <a:pt x="2680816" y="3249005"/>
                  </a:lnTo>
                  <a:cubicBezTo>
                    <a:pt x="2623067" y="3326005"/>
                    <a:pt x="2700066" y="3229756"/>
                    <a:pt x="2623067" y="3210505"/>
                  </a:cubicBezTo>
                  <a:cubicBezTo>
                    <a:pt x="2565318" y="3210505"/>
                    <a:pt x="2565318" y="3191256"/>
                    <a:pt x="2546067" y="3210505"/>
                  </a:cubicBezTo>
                  <a:cubicBezTo>
                    <a:pt x="2488318" y="3268255"/>
                    <a:pt x="2526818" y="3191256"/>
                    <a:pt x="2507567" y="3172006"/>
                  </a:cubicBezTo>
                  <a:cubicBezTo>
                    <a:pt x="2372818" y="3095006"/>
                    <a:pt x="2392069" y="3191255"/>
                    <a:pt x="2372818" y="3172006"/>
                  </a:cubicBezTo>
                  <a:cubicBezTo>
                    <a:pt x="2334318" y="3172006"/>
                    <a:pt x="2430567" y="3133506"/>
                    <a:pt x="2276569" y="3114256"/>
                  </a:cubicBezTo>
                  <a:cubicBezTo>
                    <a:pt x="2257319" y="3114256"/>
                    <a:pt x="2238069" y="3152756"/>
                    <a:pt x="2238069" y="3152756"/>
                  </a:cubicBezTo>
                  <a:cubicBezTo>
                    <a:pt x="2199569" y="3172006"/>
                    <a:pt x="2276569" y="3095007"/>
                    <a:pt x="2180319" y="3095007"/>
                  </a:cubicBezTo>
                  <a:cubicBezTo>
                    <a:pt x="2161070" y="3095007"/>
                    <a:pt x="2141820" y="3075758"/>
                    <a:pt x="2122570" y="3075758"/>
                  </a:cubicBezTo>
                  <a:cubicBezTo>
                    <a:pt x="2026321" y="3576254"/>
                    <a:pt x="3142845" y="3730295"/>
                    <a:pt x="3181347" y="3249010"/>
                  </a:cubicBezTo>
                  <a:cubicBezTo>
                    <a:pt x="3181347" y="3172010"/>
                    <a:pt x="3162098" y="3114260"/>
                    <a:pt x="3123598" y="3056516"/>
                  </a:cubicBezTo>
                  <a:cubicBezTo>
                    <a:pt x="3219847" y="3095016"/>
                    <a:pt x="3316092" y="3095016"/>
                    <a:pt x="3431601" y="3075765"/>
                  </a:cubicBezTo>
                  <a:cubicBezTo>
                    <a:pt x="3258348" y="3229767"/>
                    <a:pt x="3219855" y="3422261"/>
                    <a:pt x="3277599" y="3557011"/>
                  </a:cubicBezTo>
                  <a:cubicBezTo>
                    <a:pt x="3412350" y="3845762"/>
                    <a:pt x="3912886" y="3691761"/>
                    <a:pt x="4143883" y="3441512"/>
                  </a:cubicBezTo>
                  <a:cubicBezTo>
                    <a:pt x="4336377" y="3711012"/>
                    <a:pt x="5010165" y="3730263"/>
                    <a:pt x="5048668" y="3383763"/>
                  </a:cubicBezTo>
                  <a:cubicBezTo>
                    <a:pt x="5048668" y="3229762"/>
                    <a:pt x="4913918" y="3056519"/>
                    <a:pt x="4625167" y="2998765"/>
                  </a:cubicBezTo>
                  <a:cubicBezTo>
                    <a:pt x="4451915" y="2960265"/>
                    <a:pt x="4297923" y="2979515"/>
                    <a:pt x="4220917" y="3037264"/>
                  </a:cubicBezTo>
                  <a:lnTo>
                    <a:pt x="4201668" y="3018015"/>
                  </a:lnTo>
                  <a:cubicBezTo>
                    <a:pt x="4182418" y="3018015"/>
                    <a:pt x="4182418" y="3037264"/>
                    <a:pt x="4163168" y="3037264"/>
                  </a:cubicBezTo>
                  <a:cubicBezTo>
                    <a:pt x="4105419" y="3075764"/>
                    <a:pt x="4124668" y="3095014"/>
                    <a:pt x="4143919" y="3114264"/>
                  </a:cubicBezTo>
                  <a:lnTo>
                    <a:pt x="4124669" y="3133514"/>
                  </a:lnTo>
                  <a:cubicBezTo>
                    <a:pt x="4124669" y="3133514"/>
                    <a:pt x="4105420" y="3095014"/>
                    <a:pt x="4066920" y="3114264"/>
                  </a:cubicBezTo>
                  <a:cubicBezTo>
                    <a:pt x="3932170" y="3172013"/>
                    <a:pt x="4028420" y="3172013"/>
                    <a:pt x="4009171" y="3191264"/>
                  </a:cubicBezTo>
                  <a:cubicBezTo>
                    <a:pt x="3989921" y="3210513"/>
                    <a:pt x="3989921" y="3133515"/>
                    <a:pt x="3874421" y="3229764"/>
                  </a:cubicBezTo>
                  <a:cubicBezTo>
                    <a:pt x="3855172" y="3268264"/>
                    <a:pt x="3932170" y="3326013"/>
                    <a:pt x="3855172" y="3287513"/>
                  </a:cubicBezTo>
                  <a:cubicBezTo>
                    <a:pt x="3835922" y="3287513"/>
                    <a:pt x="3835922" y="3287513"/>
                    <a:pt x="3797422" y="3326013"/>
                  </a:cubicBezTo>
                  <a:cubicBezTo>
                    <a:pt x="3720423" y="3364513"/>
                    <a:pt x="3835922" y="3422262"/>
                    <a:pt x="3739673" y="3364513"/>
                  </a:cubicBezTo>
                  <a:lnTo>
                    <a:pt x="3527927" y="3441512"/>
                  </a:lnTo>
                  <a:cubicBezTo>
                    <a:pt x="3470178" y="3460762"/>
                    <a:pt x="3508678" y="3518512"/>
                    <a:pt x="3470178" y="3480012"/>
                  </a:cubicBezTo>
                  <a:cubicBezTo>
                    <a:pt x="3450928" y="3460763"/>
                    <a:pt x="3393178" y="3499262"/>
                    <a:pt x="3335428" y="3518512"/>
                  </a:cubicBezTo>
                  <a:cubicBezTo>
                    <a:pt x="3239179" y="3557012"/>
                    <a:pt x="3393177" y="3441512"/>
                    <a:pt x="3450927" y="3422263"/>
                  </a:cubicBezTo>
                  <a:cubicBezTo>
                    <a:pt x="3508676" y="3403013"/>
                    <a:pt x="3450927" y="3364513"/>
                    <a:pt x="3470176" y="3345263"/>
                  </a:cubicBezTo>
                  <a:cubicBezTo>
                    <a:pt x="3489425" y="3345263"/>
                    <a:pt x="3508676" y="3422263"/>
                    <a:pt x="3585674" y="3364513"/>
                  </a:cubicBezTo>
                  <a:cubicBezTo>
                    <a:pt x="3604924" y="3345263"/>
                    <a:pt x="3585674" y="3326013"/>
                    <a:pt x="3604924" y="3326013"/>
                  </a:cubicBezTo>
                  <a:cubicBezTo>
                    <a:pt x="3624173" y="3306763"/>
                    <a:pt x="3604924" y="3383762"/>
                    <a:pt x="3720423" y="3268264"/>
                  </a:cubicBezTo>
                  <a:cubicBezTo>
                    <a:pt x="3739672" y="3268264"/>
                    <a:pt x="3701173" y="3210514"/>
                    <a:pt x="3758922" y="3229764"/>
                  </a:cubicBezTo>
                  <a:lnTo>
                    <a:pt x="3816672" y="3191264"/>
                  </a:lnTo>
                  <a:cubicBezTo>
                    <a:pt x="3874421" y="3152764"/>
                    <a:pt x="3816672" y="3133515"/>
                    <a:pt x="3835921" y="3133515"/>
                  </a:cubicBezTo>
                  <a:cubicBezTo>
                    <a:pt x="3855170" y="3133515"/>
                    <a:pt x="3874421" y="3152764"/>
                    <a:pt x="3893670" y="3133515"/>
                  </a:cubicBezTo>
                  <a:cubicBezTo>
                    <a:pt x="3932170" y="3114265"/>
                    <a:pt x="3970670" y="3114265"/>
                    <a:pt x="4009169" y="3095015"/>
                  </a:cubicBezTo>
                  <a:cubicBezTo>
                    <a:pt x="4047669" y="3095015"/>
                    <a:pt x="4009169" y="3056515"/>
                    <a:pt x="4028418" y="3056515"/>
                  </a:cubicBezTo>
                  <a:cubicBezTo>
                    <a:pt x="4066918" y="3037265"/>
                    <a:pt x="4009169" y="3133515"/>
                    <a:pt x="4201671" y="2998766"/>
                  </a:cubicBezTo>
                  <a:lnTo>
                    <a:pt x="4182421" y="2998766"/>
                  </a:lnTo>
                  <a:cubicBezTo>
                    <a:pt x="4451921" y="2979516"/>
                    <a:pt x="4740702" y="2806271"/>
                    <a:pt x="4779205" y="2594516"/>
                  </a:cubicBezTo>
                  <a:cubicBezTo>
                    <a:pt x="4990950" y="2594516"/>
                    <a:pt x="5202706" y="2517516"/>
                    <a:pt x="5221947" y="2305765"/>
                  </a:cubicBezTo>
                  <a:close/>
                  <a:moveTo>
                    <a:pt x="101123" y="4654333"/>
                  </a:moveTo>
                  <a:cubicBezTo>
                    <a:pt x="235873" y="4538835"/>
                    <a:pt x="466870" y="4538835"/>
                    <a:pt x="736409" y="4750582"/>
                  </a:cubicBezTo>
                  <a:cubicBezTo>
                    <a:pt x="1005908" y="4962328"/>
                    <a:pt x="1025160" y="5231828"/>
                    <a:pt x="928903" y="5366617"/>
                  </a:cubicBezTo>
                  <a:cubicBezTo>
                    <a:pt x="736409" y="5231867"/>
                    <a:pt x="832654" y="5251118"/>
                    <a:pt x="813404" y="5212615"/>
                  </a:cubicBezTo>
                  <a:cubicBezTo>
                    <a:pt x="813404" y="5212615"/>
                    <a:pt x="774904" y="5251115"/>
                    <a:pt x="755655" y="5212615"/>
                  </a:cubicBezTo>
                  <a:cubicBezTo>
                    <a:pt x="736406" y="5174116"/>
                    <a:pt x="717155" y="5154866"/>
                    <a:pt x="697906" y="5135616"/>
                  </a:cubicBezTo>
                  <a:cubicBezTo>
                    <a:pt x="678656" y="5116366"/>
                    <a:pt x="697906" y="5077866"/>
                    <a:pt x="678656" y="5077866"/>
                  </a:cubicBezTo>
                  <a:cubicBezTo>
                    <a:pt x="659407" y="5039367"/>
                    <a:pt x="678656" y="5097116"/>
                    <a:pt x="620907" y="5077866"/>
                  </a:cubicBezTo>
                  <a:lnTo>
                    <a:pt x="563158" y="5020117"/>
                  </a:lnTo>
                  <a:cubicBezTo>
                    <a:pt x="563158" y="4962368"/>
                    <a:pt x="524658" y="5020117"/>
                    <a:pt x="505409" y="5000868"/>
                  </a:cubicBezTo>
                  <a:cubicBezTo>
                    <a:pt x="370659" y="4904619"/>
                    <a:pt x="447659" y="4923868"/>
                    <a:pt x="428409" y="4885369"/>
                  </a:cubicBezTo>
                  <a:lnTo>
                    <a:pt x="389909" y="4904619"/>
                  </a:lnTo>
                  <a:cubicBezTo>
                    <a:pt x="293660" y="4846869"/>
                    <a:pt x="370660" y="4789120"/>
                    <a:pt x="351409" y="4789120"/>
                  </a:cubicBezTo>
                  <a:cubicBezTo>
                    <a:pt x="332160" y="4769871"/>
                    <a:pt x="312910" y="4827620"/>
                    <a:pt x="293660" y="4789120"/>
                  </a:cubicBezTo>
                  <a:cubicBezTo>
                    <a:pt x="255160" y="4731371"/>
                    <a:pt x="81914" y="4615867"/>
                    <a:pt x="158910" y="4712120"/>
                  </a:cubicBezTo>
                  <a:cubicBezTo>
                    <a:pt x="197410" y="4769870"/>
                    <a:pt x="235910" y="4808370"/>
                    <a:pt x="235910" y="4827619"/>
                  </a:cubicBezTo>
                  <a:cubicBezTo>
                    <a:pt x="216660" y="4866119"/>
                    <a:pt x="255159" y="4808370"/>
                    <a:pt x="293659" y="4866119"/>
                  </a:cubicBezTo>
                  <a:lnTo>
                    <a:pt x="428409" y="5039371"/>
                  </a:lnTo>
                  <a:cubicBezTo>
                    <a:pt x="409160" y="5154870"/>
                    <a:pt x="428409" y="5039371"/>
                    <a:pt x="486158" y="5077871"/>
                  </a:cubicBezTo>
                  <a:cubicBezTo>
                    <a:pt x="524658" y="5116371"/>
                    <a:pt x="543907" y="5097121"/>
                    <a:pt x="543907" y="5135621"/>
                  </a:cubicBezTo>
                  <a:cubicBezTo>
                    <a:pt x="543907" y="5212620"/>
                    <a:pt x="563157" y="5135621"/>
                    <a:pt x="601657" y="5135621"/>
                  </a:cubicBezTo>
                  <a:cubicBezTo>
                    <a:pt x="736407" y="5193370"/>
                    <a:pt x="659406" y="5231869"/>
                    <a:pt x="678656" y="5251119"/>
                  </a:cubicBezTo>
                  <a:cubicBezTo>
                    <a:pt x="697907" y="5270368"/>
                    <a:pt x="678656" y="5154870"/>
                    <a:pt x="774906" y="5289619"/>
                  </a:cubicBezTo>
                  <a:cubicBezTo>
                    <a:pt x="794155" y="5308868"/>
                    <a:pt x="774906" y="5328119"/>
                    <a:pt x="774906" y="5347368"/>
                  </a:cubicBezTo>
                  <a:cubicBezTo>
                    <a:pt x="794155" y="5366618"/>
                    <a:pt x="794155" y="5270368"/>
                    <a:pt x="851905" y="5347368"/>
                  </a:cubicBezTo>
                  <a:cubicBezTo>
                    <a:pt x="871155" y="5347368"/>
                    <a:pt x="890405" y="5366618"/>
                    <a:pt x="909655" y="5366618"/>
                  </a:cubicBezTo>
                  <a:cubicBezTo>
                    <a:pt x="582410" y="5770867"/>
                    <a:pt x="-245331" y="5000871"/>
                    <a:pt x="101126" y="4654336"/>
                  </a:cubicBezTo>
                  <a:close/>
                  <a:moveTo>
                    <a:pt x="293617" y="4615833"/>
                  </a:moveTo>
                  <a:cubicBezTo>
                    <a:pt x="582368" y="4615833"/>
                    <a:pt x="1044401" y="4923836"/>
                    <a:pt x="909652" y="5251119"/>
                  </a:cubicBezTo>
                  <a:cubicBezTo>
                    <a:pt x="986651" y="4866121"/>
                    <a:pt x="563156" y="4712119"/>
                    <a:pt x="293617" y="4615833"/>
                  </a:cubicBezTo>
                  <a:close/>
                  <a:moveTo>
                    <a:pt x="813365" y="1227785"/>
                  </a:moveTo>
                  <a:cubicBezTo>
                    <a:pt x="678615" y="1324034"/>
                    <a:pt x="447618" y="1304785"/>
                    <a:pt x="197331" y="1073784"/>
                  </a:cubicBezTo>
                  <a:cubicBezTo>
                    <a:pt x="-52918" y="823535"/>
                    <a:pt x="-33666" y="573287"/>
                    <a:pt x="81832" y="438498"/>
                  </a:cubicBezTo>
                  <a:cubicBezTo>
                    <a:pt x="255085" y="592499"/>
                    <a:pt x="158832" y="553996"/>
                    <a:pt x="178081" y="592499"/>
                  </a:cubicBezTo>
                  <a:cubicBezTo>
                    <a:pt x="178081" y="611748"/>
                    <a:pt x="216581" y="573250"/>
                    <a:pt x="235830" y="611748"/>
                  </a:cubicBezTo>
                  <a:cubicBezTo>
                    <a:pt x="255080" y="650248"/>
                    <a:pt x="274330" y="669498"/>
                    <a:pt x="293580" y="688748"/>
                  </a:cubicBezTo>
                  <a:cubicBezTo>
                    <a:pt x="312829" y="727248"/>
                    <a:pt x="293580" y="746497"/>
                    <a:pt x="293580" y="765748"/>
                  </a:cubicBezTo>
                  <a:cubicBezTo>
                    <a:pt x="312829" y="784997"/>
                    <a:pt x="312829" y="727248"/>
                    <a:pt x="351329" y="765748"/>
                  </a:cubicBezTo>
                  <a:lnTo>
                    <a:pt x="409078" y="823497"/>
                  </a:lnTo>
                  <a:cubicBezTo>
                    <a:pt x="389829" y="881246"/>
                    <a:pt x="428328" y="823497"/>
                    <a:pt x="447578" y="842746"/>
                  </a:cubicBezTo>
                  <a:cubicBezTo>
                    <a:pt x="582328" y="958245"/>
                    <a:pt x="505327" y="938996"/>
                    <a:pt x="524578" y="958245"/>
                  </a:cubicBezTo>
                  <a:cubicBezTo>
                    <a:pt x="524578" y="977494"/>
                    <a:pt x="563078" y="958245"/>
                    <a:pt x="563078" y="958245"/>
                  </a:cubicBezTo>
                  <a:cubicBezTo>
                    <a:pt x="640077" y="1035245"/>
                    <a:pt x="563078" y="1073744"/>
                    <a:pt x="582327" y="1073744"/>
                  </a:cubicBezTo>
                  <a:cubicBezTo>
                    <a:pt x="601576" y="1092993"/>
                    <a:pt x="620827" y="1035244"/>
                    <a:pt x="659327" y="1073744"/>
                  </a:cubicBezTo>
                  <a:cubicBezTo>
                    <a:pt x="678576" y="1131493"/>
                    <a:pt x="832579" y="1266238"/>
                    <a:pt x="774825" y="1169993"/>
                  </a:cubicBezTo>
                  <a:cubicBezTo>
                    <a:pt x="736325" y="1112243"/>
                    <a:pt x="697826" y="1073744"/>
                    <a:pt x="717076" y="1054494"/>
                  </a:cubicBezTo>
                  <a:cubicBezTo>
                    <a:pt x="736325" y="996745"/>
                    <a:pt x="697827" y="1054494"/>
                    <a:pt x="659327" y="1015994"/>
                  </a:cubicBezTo>
                  <a:lnTo>
                    <a:pt x="543828" y="823500"/>
                  </a:lnTo>
                  <a:cubicBezTo>
                    <a:pt x="582328" y="708002"/>
                    <a:pt x="543828" y="823500"/>
                    <a:pt x="486079" y="765751"/>
                  </a:cubicBezTo>
                  <a:cubicBezTo>
                    <a:pt x="447579" y="727251"/>
                    <a:pt x="428330" y="727251"/>
                    <a:pt x="447579" y="708002"/>
                  </a:cubicBezTo>
                  <a:cubicBezTo>
                    <a:pt x="447579" y="631002"/>
                    <a:pt x="409079" y="708002"/>
                    <a:pt x="389830" y="688752"/>
                  </a:cubicBezTo>
                  <a:cubicBezTo>
                    <a:pt x="255080" y="631003"/>
                    <a:pt x="351330" y="592503"/>
                    <a:pt x="332081" y="592503"/>
                  </a:cubicBezTo>
                  <a:cubicBezTo>
                    <a:pt x="293581" y="554003"/>
                    <a:pt x="312831" y="669503"/>
                    <a:pt x="216582" y="534754"/>
                  </a:cubicBezTo>
                  <a:cubicBezTo>
                    <a:pt x="197333" y="515504"/>
                    <a:pt x="235831" y="477004"/>
                    <a:pt x="235831" y="477004"/>
                  </a:cubicBezTo>
                  <a:cubicBezTo>
                    <a:pt x="216582" y="438505"/>
                    <a:pt x="197332" y="534754"/>
                    <a:pt x="139582" y="477004"/>
                  </a:cubicBezTo>
                  <a:cubicBezTo>
                    <a:pt x="139582" y="457755"/>
                    <a:pt x="120333" y="438505"/>
                    <a:pt x="101083" y="438505"/>
                  </a:cubicBezTo>
                  <a:cubicBezTo>
                    <a:pt x="466829" y="72758"/>
                    <a:pt x="1198363" y="939001"/>
                    <a:pt x="813364" y="1227782"/>
                  </a:cubicBezTo>
                  <a:close/>
                  <a:moveTo>
                    <a:pt x="640113" y="1266285"/>
                  </a:moveTo>
                  <a:cubicBezTo>
                    <a:pt x="332110" y="1208536"/>
                    <a:pt x="-72169" y="862035"/>
                    <a:pt x="81832" y="554003"/>
                  </a:cubicBezTo>
                  <a:cubicBezTo>
                    <a:pt x="-33666" y="919750"/>
                    <a:pt x="370583" y="1131535"/>
                    <a:pt x="640113" y="1266285"/>
                  </a:cubicBezTo>
                  <a:close/>
                  <a:moveTo>
                    <a:pt x="5375758" y="5116366"/>
                  </a:moveTo>
                  <a:cubicBezTo>
                    <a:pt x="5375758" y="4962365"/>
                    <a:pt x="5260259" y="4789122"/>
                    <a:pt x="4971508" y="4731368"/>
                  </a:cubicBezTo>
                  <a:cubicBezTo>
                    <a:pt x="4663505" y="4673618"/>
                    <a:pt x="4490263" y="4808367"/>
                    <a:pt x="4451760" y="4943113"/>
                  </a:cubicBezTo>
                  <a:cubicBezTo>
                    <a:pt x="4663505" y="5000863"/>
                    <a:pt x="4586509" y="4943113"/>
                    <a:pt x="4605761" y="4943113"/>
                  </a:cubicBezTo>
                  <a:cubicBezTo>
                    <a:pt x="4625012" y="4943113"/>
                    <a:pt x="4605761" y="4981613"/>
                    <a:pt x="4644261" y="4962363"/>
                  </a:cubicBezTo>
                  <a:cubicBezTo>
                    <a:pt x="4682761" y="4962363"/>
                    <a:pt x="4702010" y="4962363"/>
                    <a:pt x="4740510" y="4981612"/>
                  </a:cubicBezTo>
                  <a:cubicBezTo>
                    <a:pt x="4759759" y="4981612"/>
                    <a:pt x="4779010" y="4943113"/>
                    <a:pt x="4779010" y="4943113"/>
                  </a:cubicBezTo>
                  <a:cubicBezTo>
                    <a:pt x="4817510" y="4943113"/>
                    <a:pt x="4759761" y="4981612"/>
                    <a:pt x="4817510" y="5000862"/>
                  </a:cubicBezTo>
                  <a:lnTo>
                    <a:pt x="4875259" y="5000862"/>
                  </a:lnTo>
                  <a:cubicBezTo>
                    <a:pt x="4913759" y="4962362"/>
                    <a:pt x="4913759" y="5020111"/>
                    <a:pt x="4933008" y="5020111"/>
                  </a:cubicBezTo>
                  <a:cubicBezTo>
                    <a:pt x="5067758" y="5058611"/>
                    <a:pt x="5010008" y="5020111"/>
                    <a:pt x="5048507" y="5020111"/>
                  </a:cubicBezTo>
                  <a:cubicBezTo>
                    <a:pt x="5048507" y="5020111"/>
                    <a:pt x="5048507" y="5058611"/>
                    <a:pt x="5067756" y="5058611"/>
                  </a:cubicBezTo>
                  <a:cubicBezTo>
                    <a:pt x="5144756" y="5077860"/>
                    <a:pt x="5144756" y="5000862"/>
                    <a:pt x="5164005" y="5020111"/>
                  </a:cubicBezTo>
                  <a:cubicBezTo>
                    <a:pt x="5164005" y="5020111"/>
                    <a:pt x="5144756" y="5058611"/>
                    <a:pt x="5183254" y="5058611"/>
                  </a:cubicBezTo>
                  <a:cubicBezTo>
                    <a:pt x="5241004" y="5058611"/>
                    <a:pt x="5414251" y="5097111"/>
                    <a:pt x="5318005" y="5116360"/>
                  </a:cubicBezTo>
                  <a:cubicBezTo>
                    <a:pt x="5260255" y="5116360"/>
                    <a:pt x="5202506" y="5097111"/>
                    <a:pt x="5202506" y="5116360"/>
                  </a:cubicBezTo>
                  <a:cubicBezTo>
                    <a:pt x="5164006" y="5154860"/>
                    <a:pt x="5202506" y="5097111"/>
                    <a:pt x="5144756" y="5097111"/>
                  </a:cubicBezTo>
                  <a:lnTo>
                    <a:pt x="4952263" y="5116360"/>
                  </a:lnTo>
                  <a:cubicBezTo>
                    <a:pt x="4875263" y="5174110"/>
                    <a:pt x="4952263" y="5097111"/>
                    <a:pt x="4894513" y="5077860"/>
                  </a:cubicBezTo>
                  <a:cubicBezTo>
                    <a:pt x="4836764" y="5077860"/>
                    <a:pt x="4836764" y="5058611"/>
                    <a:pt x="4817514" y="5077860"/>
                  </a:cubicBezTo>
                  <a:cubicBezTo>
                    <a:pt x="4759764" y="5116360"/>
                    <a:pt x="4817514" y="5058611"/>
                    <a:pt x="4779014" y="5039361"/>
                  </a:cubicBezTo>
                  <a:cubicBezTo>
                    <a:pt x="4663515" y="4981611"/>
                    <a:pt x="4682765" y="5058610"/>
                    <a:pt x="4682765" y="5058610"/>
                  </a:cubicBezTo>
                  <a:cubicBezTo>
                    <a:pt x="4644265" y="5039361"/>
                    <a:pt x="4721264" y="5000861"/>
                    <a:pt x="4586515" y="5000861"/>
                  </a:cubicBezTo>
                  <a:cubicBezTo>
                    <a:pt x="4567266" y="5000861"/>
                    <a:pt x="4567266" y="5039361"/>
                    <a:pt x="4548016" y="5039361"/>
                  </a:cubicBezTo>
                  <a:cubicBezTo>
                    <a:pt x="4528766" y="5039361"/>
                    <a:pt x="4586515" y="4981611"/>
                    <a:pt x="4509516" y="4981611"/>
                  </a:cubicBezTo>
                  <a:cubicBezTo>
                    <a:pt x="4490266" y="4981611"/>
                    <a:pt x="4471016" y="4962362"/>
                    <a:pt x="4451766" y="4962362"/>
                  </a:cubicBezTo>
                  <a:cubicBezTo>
                    <a:pt x="4374767" y="5405105"/>
                    <a:pt x="5337301" y="5520642"/>
                    <a:pt x="5375794" y="5116363"/>
                  </a:cubicBezTo>
                  <a:close/>
                  <a:moveTo>
                    <a:pt x="5318008" y="4962365"/>
                  </a:moveTo>
                  <a:cubicBezTo>
                    <a:pt x="5144756" y="4769871"/>
                    <a:pt x="4682722" y="4615870"/>
                    <a:pt x="4528731" y="4885365"/>
                  </a:cubicBezTo>
                  <a:cubicBezTo>
                    <a:pt x="4759728" y="4635117"/>
                    <a:pt x="5087012" y="4827616"/>
                    <a:pt x="5318008" y="4962365"/>
                  </a:cubicBezTo>
                  <a:close/>
                  <a:moveTo>
                    <a:pt x="5606760" y="784961"/>
                  </a:moveTo>
                  <a:cubicBezTo>
                    <a:pt x="5626009" y="611708"/>
                    <a:pt x="5510510" y="419214"/>
                    <a:pt x="5183259" y="322967"/>
                  </a:cubicBezTo>
                  <a:cubicBezTo>
                    <a:pt x="4836763" y="226718"/>
                    <a:pt x="4624978" y="342216"/>
                    <a:pt x="4567224" y="515461"/>
                  </a:cubicBezTo>
                  <a:cubicBezTo>
                    <a:pt x="4798221" y="592461"/>
                    <a:pt x="4701974" y="515461"/>
                    <a:pt x="4740477" y="515461"/>
                  </a:cubicBezTo>
                  <a:cubicBezTo>
                    <a:pt x="4759726" y="515461"/>
                    <a:pt x="4740477" y="573210"/>
                    <a:pt x="4778976" y="553961"/>
                  </a:cubicBezTo>
                  <a:cubicBezTo>
                    <a:pt x="4817476" y="553961"/>
                    <a:pt x="4855976" y="573210"/>
                    <a:pt x="4894475" y="573210"/>
                  </a:cubicBezTo>
                  <a:cubicBezTo>
                    <a:pt x="4913725" y="573210"/>
                    <a:pt x="4932975" y="553961"/>
                    <a:pt x="4952224" y="553961"/>
                  </a:cubicBezTo>
                  <a:cubicBezTo>
                    <a:pt x="4971474" y="553961"/>
                    <a:pt x="4913725" y="573210"/>
                    <a:pt x="4990724" y="611710"/>
                  </a:cubicBezTo>
                  <a:lnTo>
                    <a:pt x="5048473" y="611710"/>
                  </a:lnTo>
                  <a:cubicBezTo>
                    <a:pt x="5106223" y="573210"/>
                    <a:pt x="5067723" y="630960"/>
                    <a:pt x="5106223" y="650210"/>
                  </a:cubicBezTo>
                  <a:cubicBezTo>
                    <a:pt x="5240972" y="707959"/>
                    <a:pt x="5202472" y="650210"/>
                    <a:pt x="5240972" y="650210"/>
                  </a:cubicBezTo>
                  <a:cubicBezTo>
                    <a:pt x="5240972" y="650210"/>
                    <a:pt x="5240972" y="688710"/>
                    <a:pt x="5260222" y="688710"/>
                  </a:cubicBezTo>
                  <a:cubicBezTo>
                    <a:pt x="5356471" y="727210"/>
                    <a:pt x="5356471" y="650210"/>
                    <a:pt x="5356471" y="650210"/>
                  </a:cubicBezTo>
                  <a:cubicBezTo>
                    <a:pt x="5375721" y="669459"/>
                    <a:pt x="5337222" y="707959"/>
                    <a:pt x="5394971" y="707959"/>
                  </a:cubicBezTo>
                  <a:cubicBezTo>
                    <a:pt x="5452720" y="707959"/>
                    <a:pt x="5664471" y="784959"/>
                    <a:pt x="5548972" y="784959"/>
                  </a:cubicBezTo>
                  <a:cubicBezTo>
                    <a:pt x="5471972" y="765710"/>
                    <a:pt x="5414222" y="765710"/>
                    <a:pt x="5394971" y="784959"/>
                  </a:cubicBezTo>
                  <a:cubicBezTo>
                    <a:pt x="5375721" y="823459"/>
                    <a:pt x="5394971" y="765710"/>
                    <a:pt x="5337222" y="746459"/>
                  </a:cubicBezTo>
                  <a:lnTo>
                    <a:pt x="5106224" y="746459"/>
                  </a:lnTo>
                  <a:cubicBezTo>
                    <a:pt x="5029225" y="823459"/>
                    <a:pt x="5125474" y="746459"/>
                    <a:pt x="5048475" y="707959"/>
                  </a:cubicBezTo>
                  <a:cubicBezTo>
                    <a:pt x="5009975" y="707959"/>
                    <a:pt x="4990726" y="688710"/>
                    <a:pt x="4971475" y="707959"/>
                  </a:cubicBezTo>
                  <a:cubicBezTo>
                    <a:pt x="4913727" y="746459"/>
                    <a:pt x="4971475" y="669459"/>
                    <a:pt x="4932976" y="650210"/>
                  </a:cubicBezTo>
                  <a:cubicBezTo>
                    <a:pt x="4817477" y="573210"/>
                    <a:pt x="4836726" y="669459"/>
                    <a:pt x="4817477" y="650210"/>
                  </a:cubicBezTo>
                  <a:cubicBezTo>
                    <a:pt x="4778978" y="650210"/>
                    <a:pt x="4875227" y="611710"/>
                    <a:pt x="4721228" y="592461"/>
                  </a:cubicBezTo>
                  <a:cubicBezTo>
                    <a:pt x="4682728" y="592461"/>
                    <a:pt x="4682728" y="630961"/>
                    <a:pt x="4663479" y="630961"/>
                  </a:cubicBezTo>
                  <a:cubicBezTo>
                    <a:pt x="4644230" y="630961"/>
                    <a:pt x="4701979" y="573211"/>
                    <a:pt x="4624979" y="553961"/>
                  </a:cubicBezTo>
                  <a:cubicBezTo>
                    <a:pt x="4605729" y="553961"/>
                    <a:pt x="4586480" y="534712"/>
                    <a:pt x="4567230" y="534712"/>
                  </a:cubicBezTo>
                  <a:cubicBezTo>
                    <a:pt x="4432480" y="1035208"/>
                    <a:pt x="5529760" y="1266245"/>
                    <a:pt x="5606804" y="784960"/>
                  </a:cubicBezTo>
                  <a:close/>
                  <a:moveTo>
                    <a:pt x="5549011" y="611708"/>
                  </a:moveTo>
                  <a:cubicBezTo>
                    <a:pt x="5375758" y="380711"/>
                    <a:pt x="4855980" y="168966"/>
                    <a:pt x="4663476" y="457707"/>
                  </a:cubicBezTo>
                  <a:cubicBezTo>
                    <a:pt x="4932976" y="188207"/>
                    <a:pt x="5298762" y="438458"/>
                    <a:pt x="5549011" y="611708"/>
                  </a:cubicBezTo>
                  <a:close/>
                  <a:moveTo>
                    <a:pt x="3392953" y="130463"/>
                  </a:moveTo>
                  <a:cubicBezTo>
                    <a:pt x="3296704" y="-4287"/>
                    <a:pt x="3065709" y="-62031"/>
                    <a:pt x="2776918" y="91963"/>
                  </a:cubicBezTo>
                  <a:cubicBezTo>
                    <a:pt x="2449674" y="265216"/>
                    <a:pt x="2391920" y="515464"/>
                    <a:pt x="2468916" y="669495"/>
                  </a:cubicBezTo>
                  <a:cubicBezTo>
                    <a:pt x="2680662" y="573246"/>
                    <a:pt x="2584414" y="573246"/>
                    <a:pt x="2603666" y="534745"/>
                  </a:cubicBezTo>
                  <a:cubicBezTo>
                    <a:pt x="2622915" y="534745"/>
                    <a:pt x="2642165" y="573245"/>
                    <a:pt x="2661415" y="553994"/>
                  </a:cubicBezTo>
                  <a:cubicBezTo>
                    <a:pt x="2680665" y="515494"/>
                    <a:pt x="2719164" y="496245"/>
                    <a:pt x="2738415" y="476995"/>
                  </a:cubicBezTo>
                  <a:cubicBezTo>
                    <a:pt x="2776914" y="457745"/>
                    <a:pt x="2757664" y="438495"/>
                    <a:pt x="2757664" y="419245"/>
                  </a:cubicBezTo>
                  <a:cubicBezTo>
                    <a:pt x="2796164" y="399996"/>
                    <a:pt x="2776914" y="457745"/>
                    <a:pt x="2834664" y="438495"/>
                  </a:cubicBezTo>
                  <a:lnTo>
                    <a:pt x="2892413" y="399995"/>
                  </a:lnTo>
                  <a:cubicBezTo>
                    <a:pt x="2892413" y="342246"/>
                    <a:pt x="2930913" y="399995"/>
                    <a:pt x="2950162" y="380746"/>
                  </a:cubicBezTo>
                  <a:cubicBezTo>
                    <a:pt x="3084912" y="322996"/>
                    <a:pt x="3027162" y="322996"/>
                    <a:pt x="3046412" y="303746"/>
                  </a:cubicBezTo>
                  <a:cubicBezTo>
                    <a:pt x="3046412" y="284496"/>
                    <a:pt x="3084911" y="303746"/>
                    <a:pt x="3084911" y="303746"/>
                  </a:cubicBezTo>
                  <a:cubicBezTo>
                    <a:pt x="3181160" y="265246"/>
                    <a:pt x="3123411" y="207497"/>
                    <a:pt x="3142660" y="207497"/>
                  </a:cubicBezTo>
                  <a:cubicBezTo>
                    <a:pt x="3161910" y="188247"/>
                    <a:pt x="3161910" y="245997"/>
                    <a:pt x="3200410" y="226746"/>
                  </a:cubicBezTo>
                  <a:cubicBezTo>
                    <a:pt x="3238909" y="168997"/>
                    <a:pt x="3431407" y="91996"/>
                    <a:pt x="3354411" y="168997"/>
                  </a:cubicBezTo>
                  <a:cubicBezTo>
                    <a:pt x="3296662" y="207497"/>
                    <a:pt x="3238912" y="226746"/>
                    <a:pt x="3258162" y="265246"/>
                  </a:cubicBezTo>
                  <a:cubicBezTo>
                    <a:pt x="3258162" y="322995"/>
                    <a:pt x="3238912" y="245997"/>
                    <a:pt x="3200413" y="284495"/>
                  </a:cubicBezTo>
                  <a:lnTo>
                    <a:pt x="3027160" y="438497"/>
                  </a:lnTo>
                  <a:cubicBezTo>
                    <a:pt x="3027160" y="553995"/>
                    <a:pt x="3027160" y="438497"/>
                    <a:pt x="2969411" y="457746"/>
                  </a:cubicBezTo>
                  <a:cubicBezTo>
                    <a:pt x="2911662" y="496246"/>
                    <a:pt x="2892411" y="476996"/>
                    <a:pt x="2892411" y="515495"/>
                  </a:cubicBezTo>
                  <a:cubicBezTo>
                    <a:pt x="2873162" y="592495"/>
                    <a:pt x="2873162" y="496246"/>
                    <a:pt x="2834662" y="515495"/>
                  </a:cubicBezTo>
                  <a:cubicBezTo>
                    <a:pt x="2699912" y="534745"/>
                    <a:pt x="2757662" y="592495"/>
                    <a:pt x="2738413" y="592495"/>
                  </a:cubicBezTo>
                  <a:cubicBezTo>
                    <a:pt x="2699913" y="611745"/>
                    <a:pt x="2757662" y="515495"/>
                    <a:pt x="2622914" y="611745"/>
                  </a:cubicBezTo>
                  <a:cubicBezTo>
                    <a:pt x="2603665" y="630994"/>
                    <a:pt x="2622914" y="669494"/>
                    <a:pt x="2622914" y="669494"/>
                  </a:cubicBezTo>
                  <a:cubicBezTo>
                    <a:pt x="2603665" y="688743"/>
                    <a:pt x="2603665" y="592494"/>
                    <a:pt x="2545915" y="650244"/>
                  </a:cubicBezTo>
                  <a:cubicBezTo>
                    <a:pt x="2526665" y="669494"/>
                    <a:pt x="2507415" y="669494"/>
                    <a:pt x="2488165" y="688744"/>
                  </a:cubicBezTo>
                  <a:cubicBezTo>
                    <a:pt x="2738414" y="1131487"/>
                    <a:pt x="3681653" y="515492"/>
                    <a:pt x="3392951" y="130464"/>
                  </a:cubicBezTo>
                  <a:close/>
                  <a:moveTo>
                    <a:pt x="3238952" y="34214"/>
                  </a:moveTo>
                  <a:cubicBezTo>
                    <a:pt x="2950201" y="-4286"/>
                    <a:pt x="2430423" y="207466"/>
                    <a:pt x="2507419" y="553962"/>
                  </a:cubicBezTo>
                  <a:cubicBezTo>
                    <a:pt x="2507419" y="168964"/>
                    <a:pt x="2930920" y="91968"/>
                    <a:pt x="3238952" y="34214"/>
                  </a:cubicBezTo>
                  <a:close/>
                  <a:moveTo>
                    <a:pt x="4240024" y="3268349"/>
                  </a:moveTo>
                  <a:lnTo>
                    <a:pt x="4240024" y="3191349"/>
                  </a:lnTo>
                  <a:lnTo>
                    <a:pt x="4259273" y="3191349"/>
                  </a:lnTo>
                  <a:cubicBezTo>
                    <a:pt x="4259273" y="3191349"/>
                    <a:pt x="4259273" y="3229849"/>
                    <a:pt x="4297773" y="3229849"/>
                  </a:cubicBezTo>
                  <a:lnTo>
                    <a:pt x="4394022" y="3229849"/>
                  </a:lnTo>
                  <a:cubicBezTo>
                    <a:pt x="4413272" y="3229849"/>
                    <a:pt x="4413272" y="3210599"/>
                    <a:pt x="4432522" y="3210599"/>
                  </a:cubicBezTo>
                  <a:cubicBezTo>
                    <a:pt x="4451772" y="3210599"/>
                    <a:pt x="4413273" y="3229849"/>
                    <a:pt x="4471022" y="3249099"/>
                  </a:cubicBezTo>
                  <a:lnTo>
                    <a:pt x="4528771" y="3268349"/>
                  </a:lnTo>
                  <a:cubicBezTo>
                    <a:pt x="4567271" y="3229849"/>
                    <a:pt x="4548021" y="3287598"/>
                    <a:pt x="4586520" y="3287598"/>
                  </a:cubicBezTo>
                  <a:cubicBezTo>
                    <a:pt x="4721270" y="3326098"/>
                    <a:pt x="4663520" y="3287598"/>
                    <a:pt x="4702019" y="3287598"/>
                  </a:cubicBezTo>
                  <a:cubicBezTo>
                    <a:pt x="4702019" y="3287598"/>
                    <a:pt x="4702019" y="3306848"/>
                    <a:pt x="4721269" y="3326098"/>
                  </a:cubicBezTo>
                  <a:cubicBezTo>
                    <a:pt x="4798268" y="3345347"/>
                    <a:pt x="4798268" y="3268349"/>
                    <a:pt x="4817517" y="3268349"/>
                  </a:cubicBezTo>
                  <a:cubicBezTo>
                    <a:pt x="4836767" y="3287598"/>
                    <a:pt x="4798268" y="3326098"/>
                    <a:pt x="4856017" y="3326098"/>
                  </a:cubicBezTo>
                  <a:cubicBezTo>
                    <a:pt x="4894517" y="3326098"/>
                    <a:pt x="5087014" y="3364598"/>
                    <a:pt x="4990767" y="3364598"/>
                  </a:cubicBezTo>
                  <a:cubicBezTo>
                    <a:pt x="4913768" y="3364598"/>
                    <a:pt x="4875269" y="3364598"/>
                    <a:pt x="4856017" y="3383847"/>
                  </a:cubicBezTo>
                  <a:cubicBezTo>
                    <a:pt x="4836768" y="3422347"/>
                    <a:pt x="4856017" y="3364598"/>
                    <a:pt x="4798268" y="3364598"/>
                  </a:cubicBezTo>
                  <a:lnTo>
                    <a:pt x="4605774" y="3364598"/>
                  </a:lnTo>
                  <a:cubicBezTo>
                    <a:pt x="4528774" y="3441597"/>
                    <a:pt x="4605774" y="3364598"/>
                    <a:pt x="4548025" y="3345348"/>
                  </a:cubicBezTo>
                  <a:cubicBezTo>
                    <a:pt x="4490275" y="3345348"/>
                    <a:pt x="4490275" y="3326099"/>
                    <a:pt x="4471025" y="3345348"/>
                  </a:cubicBezTo>
                  <a:cubicBezTo>
                    <a:pt x="4413276" y="3383848"/>
                    <a:pt x="4451775" y="3326099"/>
                    <a:pt x="4432525" y="3306848"/>
                  </a:cubicBezTo>
                  <a:cubicBezTo>
                    <a:pt x="4317026" y="3249099"/>
                    <a:pt x="4336276" y="3326098"/>
                    <a:pt x="4317026" y="3306848"/>
                  </a:cubicBezTo>
                  <a:cubicBezTo>
                    <a:pt x="4278527" y="3306848"/>
                    <a:pt x="4374776" y="3268349"/>
                    <a:pt x="4240027" y="3268349"/>
                  </a:cubicBezTo>
                  <a:close/>
                  <a:moveTo>
                    <a:pt x="4240024" y="3095096"/>
                  </a:moveTo>
                  <a:lnTo>
                    <a:pt x="4240024" y="3075847"/>
                  </a:lnTo>
                  <a:cubicBezTo>
                    <a:pt x="4432518" y="2902594"/>
                    <a:pt x="4817556" y="3037347"/>
                    <a:pt x="4971557" y="3229848"/>
                  </a:cubicBezTo>
                  <a:cubicBezTo>
                    <a:pt x="4759811" y="3095098"/>
                    <a:pt x="4471060" y="2921845"/>
                    <a:pt x="4240024" y="3095098"/>
                  </a:cubicBezTo>
                  <a:close/>
                  <a:moveTo>
                    <a:pt x="3181247" y="1612788"/>
                  </a:moveTo>
                  <a:cubicBezTo>
                    <a:pt x="3392992" y="1516539"/>
                    <a:pt x="3277496" y="1535789"/>
                    <a:pt x="3296745" y="1497290"/>
                  </a:cubicBezTo>
                  <a:cubicBezTo>
                    <a:pt x="3315994" y="1497290"/>
                    <a:pt x="3335245" y="1535790"/>
                    <a:pt x="3354494" y="1497290"/>
                  </a:cubicBezTo>
                  <a:cubicBezTo>
                    <a:pt x="3392994" y="1478040"/>
                    <a:pt x="3412244" y="1458790"/>
                    <a:pt x="3450743" y="1439540"/>
                  </a:cubicBezTo>
                  <a:cubicBezTo>
                    <a:pt x="3469993" y="1420291"/>
                    <a:pt x="3450743" y="1381791"/>
                    <a:pt x="3469993" y="1381791"/>
                  </a:cubicBezTo>
                  <a:cubicBezTo>
                    <a:pt x="3489242" y="1362542"/>
                    <a:pt x="3469993" y="1420291"/>
                    <a:pt x="3527742" y="1401041"/>
                  </a:cubicBezTo>
                  <a:lnTo>
                    <a:pt x="3585491" y="1362541"/>
                  </a:lnTo>
                  <a:cubicBezTo>
                    <a:pt x="3585491" y="1285541"/>
                    <a:pt x="3623991" y="1362541"/>
                    <a:pt x="3643241" y="1343291"/>
                  </a:cubicBezTo>
                  <a:cubicBezTo>
                    <a:pt x="3797242" y="1285542"/>
                    <a:pt x="3720240" y="1285542"/>
                    <a:pt x="3739490" y="1247042"/>
                  </a:cubicBezTo>
                  <a:cubicBezTo>
                    <a:pt x="3758739" y="1247042"/>
                    <a:pt x="3777989" y="1266292"/>
                    <a:pt x="3797239" y="1266292"/>
                  </a:cubicBezTo>
                  <a:cubicBezTo>
                    <a:pt x="3874239" y="1227792"/>
                    <a:pt x="3816488" y="1170043"/>
                    <a:pt x="3835739" y="1150793"/>
                  </a:cubicBezTo>
                  <a:cubicBezTo>
                    <a:pt x="3854988" y="1150793"/>
                    <a:pt x="3854988" y="1208542"/>
                    <a:pt x="3893488" y="1170043"/>
                  </a:cubicBezTo>
                  <a:cubicBezTo>
                    <a:pt x="3931988" y="1131543"/>
                    <a:pt x="4124485" y="1054544"/>
                    <a:pt x="4047489" y="1131543"/>
                  </a:cubicBezTo>
                  <a:cubicBezTo>
                    <a:pt x="3989740" y="1170043"/>
                    <a:pt x="3951240" y="1189292"/>
                    <a:pt x="3951240" y="1227792"/>
                  </a:cubicBezTo>
                  <a:cubicBezTo>
                    <a:pt x="3951240" y="1266292"/>
                    <a:pt x="3931991" y="1208542"/>
                    <a:pt x="3893491" y="1247041"/>
                  </a:cubicBezTo>
                  <a:lnTo>
                    <a:pt x="3720238" y="1401043"/>
                  </a:lnTo>
                  <a:cubicBezTo>
                    <a:pt x="3720238" y="1516541"/>
                    <a:pt x="3720238" y="1381793"/>
                    <a:pt x="3662489" y="1420292"/>
                  </a:cubicBezTo>
                  <a:cubicBezTo>
                    <a:pt x="3604740" y="1439541"/>
                    <a:pt x="3585489" y="1439541"/>
                    <a:pt x="3585489" y="1458792"/>
                  </a:cubicBezTo>
                  <a:cubicBezTo>
                    <a:pt x="3585489" y="1555041"/>
                    <a:pt x="3566240" y="1458792"/>
                    <a:pt x="3527740" y="1458792"/>
                  </a:cubicBezTo>
                  <a:cubicBezTo>
                    <a:pt x="3392990" y="1497292"/>
                    <a:pt x="3469991" y="1555041"/>
                    <a:pt x="3450740" y="1555041"/>
                  </a:cubicBezTo>
                  <a:cubicBezTo>
                    <a:pt x="3412241" y="1574290"/>
                    <a:pt x="3450740" y="1478041"/>
                    <a:pt x="3335242" y="1574290"/>
                  </a:cubicBezTo>
                  <a:cubicBezTo>
                    <a:pt x="3315993" y="1593540"/>
                    <a:pt x="3335242" y="1632040"/>
                    <a:pt x="3315993" y="1632040"/>
                  </a:cubicBezTo>
                  <a:cubicBezTo>
                    <a:pt x="3296743" y="1651289"/>
                    <a:pt x="3296743" y="1555040"/>
                    <a:pt x="3238993" y="1612790"/>
                  </a:cubicBezTo>
                  <a:cubicBezTo>
                    <a:pt x="3219743" y="1632040"/>
                    <a:pt x="3200493" y="1632040"/>
                    <a:pt x="3181244" y="1632040"/>
                  </a:cubicBezTo>
                  <a:cubicBezTo>
                    <a:pt x="3238993" y="1747538"/>
                    <a:pt x="3354496" y="1786041"/>
                    <a:pt x="3469995" y="1805292"/>
                  </a:cubicBezTo>
                  <a:cubicBezTo>
                    <a:pt x="3354496" y="1882292"/>
                    <a:pt x="3296742" y="1997787"/>
                    <a:pt x="3315994" y="2094043"/>
                  </a:cubicBezTo>
                  <a:cubicBezTo>
                    <a:pt x="3315994" y="2190293"/>
                    <a:pt x="3354493" y="2248045"/>
                    <a:pt x="3412242" y="2286538"/>
                  </a:cubicBezTo>
                  <a:cubicBezTo>
                    <a:pt x="3373743" y="2305787"/>
                    <a:pt x="3335243" y="2325038"/>
                    <a:pt x="3296744" y="2363537"/>
                  </a:cubicBezTo>
                  <a:cubicBezTo>
                    <a:pt x="3296744" y="2305788"/>
                    <a:pt x="3277495" y="2248039"/>
                    <a:pt x="3238995" y="2190285"/>
                  </a:cubicBezTo>
                  <a:cubicBezTo>
                    <a:pt x="3181245" y="2132536"/>
                    <a:pt x="3104245" y="2074786"/>
                    <a:pt x="2988746" y="2074786"/>
                  </a:cubicBezTo>
                  <a:cubicBezTo>
                    <a:pt x="3084996" y="1940036"/>
                    <a:pt x="3161999" y="1786035"/>
                    <a:pt x="3181241" y="1612792"/>
                  </a:cubicBezTo>
                  <a:close/>
                  <a:moveTo>
                    <a:pt x="2584463" y="2151788"/>
                  </a:moveTo>
                  <a:lnTo>
                    <a:pt x="2584463" y="2132538"/>
                  </a:lnTo>
                  <a:cubicBezTo>
                    <a:pt x="2622963" y="2017040"/>
                    <a:pt x="2565214" y="2074789"/>
                    <a:pt x="2565214" y="2036289"/>
                  </a:cubicBezTo>
                  <a:cubicBezTo>
                    <a:pt x="2584463" y="2017040"/>
                    <a:pt x="2622963" y="2036289"/>
                    <a:pt x="2622963" y="1997790"/>
                  </a:cubicBezTo>
                  <a:cubicBezTo>
                    <a:pt x="2622963" y="1959290"/>
                    <a:pt x="2642213" y="1940040"/>
                    <a:pt x="2642213" y="1901540"/>
                  </a:cubicBezTo>
                  <a:cubicBezTo>
                    <a:pt x="2661462" y="1863041"/>
                    <a:pt x="2622963" y="1863041"/>
                    <a:pt x="2642213" y="1843791"/>
                  </a:cubicBezTo>
                  <a:cubicBezTo>
                    <a:pt x="2642213" y="1805291"/>
                    <a:pt x="2661462" y="1863041"/>
                    <a:pt x="2699962" y="1805291"/>
                  </a:cubicBezTo>
                  <a:lnTo>
                    <a:pt x="2719211" y="1747542"/>
                  </a:lnTo>
                  <a:cubicBezTo>
                    <a:pt x="2680712" y="1689793"/>
                    <a:pt x="2738461" y="1728293"/>
                    <a:pt x="2757711" y="1709042"/>
                  </a:cubicBezTo>
                  <a:cubicBezTo>
                    <a:pt x="2853960" y="1574292"/>
                    <a:pt x="2796211" y="1612793"/>
                    <a:pt x="2796211" y="1574292"/>
                  </a:cubicBezTo>
                  <a:cubicBezTo>
                    <a:pt x="2796211" y="1555043"/>
                    <a:pt x="2815461" y="1574292"/>
                    <a:pt x="2834711" y="1555043"/>
                  </a:cubicBezTo>
                  <a:cubicBezTo>
                    <a:pt x="2892460" y="1478043"/>
                    <a:pt x="2796211" y="1458794"/>
                    <a:pt x="2815461" y="1439544"/>
                  </a:cubicBezTo>
                  <a:cubicBezTo>
                    <a:pt x="2834711" y="1439544"/>
                    <a:pt x="2873211" y="1478044"/>
                    <a:pt x="2873211" y="1420295"/>
                  </a:cubicBezTo>
                  <a:cubicBezTo>
                    <a:pt x="2873211" y="1362546"/>
                    <a:pt x="2988709" y="1189298"/>
                    <a:pt x="2969460" y="1285545"/>
                  </a:cubicBezTo>
                  <a:cubicBezTo>
                    <a:pt x="2950210" y="1362545"/>
                    <a:pt x="2911710" y="1420295"/>
                    <a:pt x="2930960" y="1439546"/>
                  </a:cubicBezTo>
                  <a:cubicBezTo>
                    <a:pt x="2969460" y="1478046"/>
                    <a:pt x="2911710" y="1439546"/>
                    <a:pt x="2911710" y="1478046"/>
                  </a:cubicBezTo>
                  <a:lnTo>
                    <a:pt x="2853961" y="1709043"/>
                  </a:lnTo>
                  <a:cubicBezTo>
                    <a:pt x="2911710" y="1805292"/>
                    <a:pt x="2853961" y="1689794"/>
                    <a:pt x="2815461" y="1766792"/>
                  </a:cubicBezTo>
                  <a:cubicBezTo>
                    <a:pt x="2796212" y="1805292"/>
                    <a:pt x="2776962" y="1824542"/>
                    <a:pt x="2796212" y="1843792"/>
                  </a:cubicBezTo>
                  <a:cubicBezTo>
                    <a:pt x="2834712" y="1920792"/>
                    <a:pt x="2757712" y="1843792"/>
                    <a:pt x="2738463" y="1863042"/>
                  </a:cubicBezTo>
                  <a:cubicBezTo>
                    <a:pt x="2642214" y="1978540"/>
                    <a:pt x="2738463" y="1978540"/>
                    <a:pt x="2719213" y="1997791"/>
                  </a:cubicBezTo>
                  <a:cubicBezTo>
                    <a:pt x="2699964" y="2017041"/>
                    <a:pt x="2680713" y="1920792"/>
                    <a:pt x="2642214" y="2074791"/>
                  </a:cubicBezTo>
                  <a:cubicBezTo>
                    <a:pt x="2622964" y="2094041"/>
                    <a:pt x="2661463" y="2113291"/>
                    <a:pt x="2661463" y="2132541"/>
                  </a:cubicBezTo>
                  <a:cubicBezTo>
                    <a:pt x="2661463" y="2151790"/>
                    <a:pt x="2603714" y="2094041"/>
                    <a:pt x="2584463" y="2151790"/>
                  </a:cubicBezTo>
                  <a:close/>
                  <a:moveTo>
                    <a:pt x="2430462" y="1978535"/>
                  </a:moveTo>
                  <a:cubicBezTo>
                    <a:pt x="2430462" y="1959286"/>
                    <a:pt x="2430462" y="1959286"/>
                    <a:pt x="2411213" y="1959286"/>
                  </a:cubicBezTo>
                  <a:cubicBezTo>
                    <a:pt x="2391963" y="1901536"/>
                    <a:pt x="2391963" y="1824536"/>
                    <a:pt x="2411213" y="1747540"/>
                  </a:cubicBezTo>
                  <a:cubicBezTo>
                    <a:pt x="2449712" y="1709040"/>
                    <a:pt x="2488212" y="1651291"/>
                    <a:pt x="2488212" y="1593539"/>
                  </a:cubicBezTo>
                  <a:lnTo>
                    <a:pt x="2488212" y="1574289"/>
                  </a:lnTo>
                  <a:cubicBezTo>
                    <a:pt x="2565212" y="1439540"/>
                    <a:pt x="2680707" y="1324041"/>
                    <a:pt x="2796215" y="1266287"/>
                  </a:cubicBezTo>
                  <a:cubicBezTo>
                    <a:pt x="2622962" y="1439540"/>
                    <a:pt x="2353472" y="1689788"/>
                    <a:pt x="2430468" y="1978569"/>
                  </a:cubicBezTo>
                  <a:close/>
                  <a:moveTo>
                    <a:pt x="2372713" y="1940035"/>
                  </a:moveTo>
                  <a:cubicBezTo>
                    <a:pt x="2276464" y="1901535"/>
                    <a:pt x="2141716" y="1901535"/>
                    <a:pt x="1987715" y="1920786"/>
                  </a:cubicBezTo>
                  <a:cubicBezTo>
                    <a:pt x="1891465" y="1940035"/>
                    <a:pt x="1795220" y="1978535"/>
                    <a:pt x="1737466" y="2017035"/>
                  </a:cubicBezTo>
                  <a:cubicBezTo>
                    <a:pt x="1737466" y="1940035"/>
                    <a:pt x="1737466" y="1882285"/>
                    <a:pt x="1698966" y="1805289"/>
                  </a:cubicBezTo>
                  <a:cubicBezTo>
                    <a:pt x="1910712" y="1901538"/>
                    <a:pt x="2218714" y="1901538"/>
                    <a:pt x="2372745" y="1786040"/>
                  </a:cubicBezTo>
                  <a:lnTo>
                    <a:pt x="2372745" y="1940041"/>
                  </a:lnTo>
                  <a:close/>
                  <a:moveTo>
                    <a:pt x="2372713" y="1978535"/>
                  </a:moveTo>
                  <a:lnTo>
                    <a:pt x="2391962" y="1997785"/>
                  </a:lnTo>
                  <a:cubicBezTo>
                    <a:pt x="2160965" y="1978535"/>
                    <a:pt x="1872214" y="1959285"/>
                    <a:pt x="1698932" y="2113283"/>
                  </a:cubicBezTo>
                  <a:cubicBezTo>
                    <a:pt x="1718181" y="2094034"/>
                    <a:pt x="1718181" y="2074783"/>
                    <a:pt x="1718181" y="2074783"/>
                  </a:cubicBezTo>
                  <a:cubicBezTo>
                    <a:pt x="1891434" y="1940033"/>
                    <a:pt x="2180176" y="1920782"/>
                    <a:pt x="2372719" y="1978534"/>
                  </a:cubicBezTo>
                  <a:close/>
                  <a:moveTo>
                    <a:pt x="2603710" y="2228784"/>
                  </a:moveTo>
                  <a:lnTo>
                    <a:pt x="2622959" y="2228784"/>
                  </a:lnTo>
                  <a:lnTo>
                    <a:pt x="2603710" y="2248033"/>
                  </a:lnTo>
                  <a:close/>
                  <a:moveTo>
                    <a:pt x="2930954" y="2132535"/>
                  </a:moveTo>
                  <a:lnTo>
                    <a:pt x="2950204" y="2113285"/>
                  </a:lnTo>
                  <a:lnTo>
                    <a:pt x="3065702" y="2113285"/>
                  </a:lnTo>
                  <a:cubicBezTo>
                    <a:pt x="3027202" y="2113285"/>
                    <a:pt x="2969453" y="2132535"/>
                    <a:pt x="2930952" y="2132535"/>
                  </a:cubicBezTo>
                  <a:close/>
                  <a:moveTo>
                    <a:pt x="2430457" y="1997785"/>
                  </a:moveTo>
                  <a:lnTo>
                    <a:pt x="2430457" y="2017034"/>
                  </a:lnTo>
                  <a:lnTo>
                    <a:pt x="2449707" y="2017034"/>
                  </a:lnTo>
                  <a:close/>
                  <a:moveTo>
                    <a:pt x="2276456" y="2594568"/>
                  </a:moveTo>
                  <a:cubicBezTo>
                    <a:pt x="2276456" y="2652317"/>
                    <a:pt x="2295705" y="2690817"/>
                    <a:pt x="2314956" y="2729318"/>
                  </a:cubicBezTo>
                  <a:cubicBezTo>
                    <a:pt x="2526701" y="2633069"/>
                    <a:pt x="2411205" y="2652318"/>
                    <a:pt x="2430454" y="2613819"/>
                  </a:cubicBezTo>
                  <a:cubicBezTo>
                    <a:pt x="2449704" y="2613819"/>
                    <a:pt x="2468954" y="2652319"/>
                    <a:pt x="2488203" y="2613819"/>
                  </a:cubicBezTo>
                  <a:cubicBezTo>
                    <a:pt x="2526703" y="2594570"/>
                    <a:pt x="2545953" y="2575319"/>
                    <a:pt x="2584453" y="2556070"/>
                  </a:cubicBezTo>
                  <a:cubicBezTo>
                    <a:pt x="2603702" y="2536820"/>
                    <a:pt x="2584453" y="2498321"/>
                    <a:pt x="2603702" y="2498321"/>
                  </a:cubicBezTo>
                  <a:cubicBezTo>
                    <a:pt x="2622951" y="2479071"/>
                    <a:pt x="2603702" y="2536820"/>
                    <a:pt x="2661451" y="2517570"/>
                  </a:cubicBezTo>
                  <a:lnTo>
                    <a:pt x="2719200" y="2459821"/>
                  </a:lnTo>
                  <a:cubicBezTo>
                    <a:pt x="2719200" y="2402072"/>
                    <a:pt x="2757700" y="2459821"/>
                    <a:pt x="2776950" y="2459821"/>
                  </a:cubicBezTo>
                  <a:cubicBezTo>
                    <a:pt x="2930951" y="2402072"/>
                    <a:pt x="2853949" y="2402072"/>
                    <a:pt x="2873199" y="2363572"/>
                  </a:cubicBezTo>
                  <a:cubicBezTo>
                    <a:pt x="2892448" y="2363572"/>
                    <a:pt x="2911699" y="2382821"/>
                    <a:pt x="2930948" y="2382821"/>
                  </a:cubicBezTo>
                  <a:cubicBezTo>
                    <a:pt x="3007948" y="2344321"/>
                    <a:pt x="2950198" y="2286572"/>
                    <a:pt x="2969448" y="2267323"/>
                  </a:cubicBezTo>
                  <a:cubicBezTo>
                    <a:pt x="2988698" y="2267323"/>
                    <a:pt x="3007948" y="2325072"/>
                    <a:pt x="3027197" y="2286572"/>
                  </a:cubicBezTo>
                  <a:cubicBezTo>
                    <a:pt x="3084947" y="2248072"/>
                    <a:pt x="3277446" y="2171074"/>
                    <a:pt x="3181198" y="2248072"/>
                  </a:cubicBezTo>
                  <a:cubicBezTo>
                    <a:pt x="3123449" y="2286572"/>
                    <a:pt x="3084950" y="2305821"/>
                    <a:pt x="3084950" y="2344321"/>
                  </a:cubicBezTo>
                  <a:cubicBezTo>
                    <a:pt x="3084950" y="2382821"/>
                    <a:pt x="3065700" y="2325072"/>
                    <a:pt x="3027200" y="2363571"/>
                  </a:cubicBezTo>
                  <a:lnTo>
                    <a:pt x="2853948" y="2517572"/>
                  </a:lnTo>
                  <a:cubicBezTo>
                    <a:pt x="2853948" y="2613821"/>
                    <a:pt x="2853948" y="2498323"/>
                    <a:pt x="2796198" y="2536821"/>
                  </a:cubicBezTo>
                  <a:cubicBezTo>
                    <a:pt x="2738449" y="2556071"/>
                    <a:pt x="2738449" y="2556071"/>
                    <a:pt x="2719199" y="2575321"/>
                  </a:cubicBezTo>
                  <a:cubicBezTo>
                    <a:pt x="2719199" y="2671570"/>
                    <a:pt x="2699949" y="2575321"/>
                    <a:pt x="2680699" y="2575321"/>
                  </a:cubicBezTo>
                  <a:cubicBezTo>
                    <a:pt x="2526697" y="2613821"/>
                    <a:pt x="2603699" y="2671570"/>
                    <a:pt x="2584450" y="2671570"/>
                  </a:cubicBezTo>
                  <a:cubicBezTo>
                    <a:pt x="2545950" y="2690820"/>
                    <a:pt x="2584450" y="2594571"/>
                    <a:pt x="2468951" y="2690820"/>
                  </a:cubicBezTo>
                  <a:cubicBezTo>
                    <a:pt x="2449702" y="2710069"/>
                    <a:pt x="2468951" y="2748569"/>
                    <a:pt x="2449702" y="2748569"/>
                  </a:cubicBezTo>
                  <a:cubicBezTo>
                    <a:pt x="2430452" y="2767818"/>
                    <a:pt x="2449702" y="2671569"/>
                    <a:pt x="2372702" y="2729320"/>
                  </a:cubicBezTo>
                  <a:cubicBezTo>
                    <a:pt x="2353453" y="2748569"/>
                    <a:pt x="2334202" y="2748569"/>
                    <a:pt x="2314953" y="2748569"/>
                  </a:cubicBezTo>
                  <a:cubicBezTo>
                    <a:pt x="2334202" y="2787069"/>
                    <a:pt x="2353453" y="2806318"/>
                    <a:pt x="2372702" y="2825569"/>
                  </a:cubicBezTo>
                  <a:cubicBezTo>
                    <a:pt x="2314953" y="2825569"/>
                    <a:pt x="2276453" y="2864069"/>
                    <a:pt x="2237952" y="2883318"/>
                  </a:cubicBezTo>
                  <a:cubicBezTo>
                    <a:pt x="2257202" y="2844818"/>
                    <a:pt x="2257202" y="2806318"/>
                    <a:pt x="2237952" y="2748568"/>
                  </a:cubicBezTo>
                  <a:cubicBezTo>
                    <a:pt x="2218703" y="2748568"/>
                    <a:pt x="2199452" y="2767818"/>
                    <a:pt x="2180203" y="2767818"/>
                  </a:cubicBezTo>
                  <a:cubicBezTo>
                    <a:pt x="2103203" y="2767818"/>
                    <a:pt x="2160953" y="2844817"/>
                    <a:pt x="2141703" y="2844817"/>
                  </a:cubicBezTo>
                  <a:cubicBezTo>
                    <a:pt x="2122454" y="2844817"/>
                    <a:pt x="2122454" y="2787068"/>
                    <a:pt x="2083954" y="2806317"/>
                  </a:cubicBezTo>
                  <a:cubicBezTo>
                    <a:pt x="1929952" y="2806317"/>
                    <a:pt x="2026204" y="2844817"/>
                    <a:pt x="1987705" y="2864067"/>
                  </a:cubicBezTo>
                  <a:cubicBezTo>
                    <a:pt x="1968455" y="2864067"/>
                    <a:pt x="1987705" y="2787067"/>
                    <a:pt x="1852955" y="2844817"/>
                  </a:cubicBezTo>
                  <a:cubicBezTo>
                    <a:pt x="1833705" y="2864067"/>
                    <a:pt x="1891455" y="2941066"/>
                    <a:pt x="1814455" y="2883317"/>
                  </a:cubicBezTo>
                  <a:cubicBezTo>
                    <a:pt x="1795205" y="2864068"/>
                    <a:pt x="1795205" y="2883317"/>
                    <a:pt x="1737455" y="2902567"/>
                  </a:cubicBezTo>
                  <a:cubicBezTo>
                    <a:pt x="1660456" y="2921816"/>
                    <a:pt x="1756705" y="2998816"/>
                    <a:pt x="1679706" y="2921816"/>
                  </a:cubicBezTo>
                  <a:lnTo>
                    <a:pt x="1448709" y="2921816"/>
                  </a:lnTo>
                  <a:cubicBezTo>
                    <a:pt x="1390960" y="2921816"/>
                    <a:pt x="1429460" y="2979565"/>
                    <a:pt x="1390960" y="2921816"/>
                  </a:cubicBezTo>
                  <a:cubicBezTo>
                    <a:pt x="1371710" y="2902567"/>
                    <a:pt x="1313960" y="2921816"/>
                    <a:pt x="1256210" y="2921816"/>
                  </a:cubicBezTo>
                  <a:cubicBezTo>
                    <a:pt x="1140711" y="2921816"/>
                    <a:pt x="1333210" y="2864067"/>
                    <a:pt x="1390960" y="2864067"/>
                  </a:cubicBezTo>
                  <a:cubicBezTo>
                    <a:pt x="1448710" y="2864067"/>
                    <a:pt x="1410209" y="2825567"/>
                    <a:pt x="1429460" y="2806317"/>
                  </a:cubicBezTo>
                  <a:cubicBezTo>
                    <a:pt x="1448709" y="2806317"/>
                    <a:pt x="1448709" y="2883317"/>
                    <a:pt x="1544958" y="2864067"/>
                  </a:cubicBezTo>
                  <a:cubicBezTo>
                    <a:pt x="1564207" y="2864067"/>
                    <a:pt x="1564207" y="2825567"/>
                    <a:pt x="1564207" y="2825567"/>
                  </a:cubicBezTo>
                  <a:cubicBezTo>
                    <a:pt x="1602707" y="2825567"/>
                    <a:pt x="1544958" y="2883316"/>
                    <a:pt x="1698957" y="2825567"/>
                  </a:cubicBezTo>
                  <a:cubicBezTo>
                    <a:pt x="1718207" y="2825567"/>
                    <a:pt x="1718207" y="2748567"/>
                    <a:pt x="1756707" y="2806317"/>
                  </a:cubicBezTo>
                  <a:lnTo>
                    <a:pt x="1814456" y="2787068"/>
                  </a:lnTo>
                  <a:cubicBezTo>
                    <a:pt x="1891455" y="2767818"/>
                    <a:pt x="1833705" y="2729319"/>
                    <a:pt x="1872205" y="2729319"/>
                  </a:cubicBezTo>
                  <a:cubicBezTo>
                    <a:pt x="1872205" y="2729319"/>
                    <a:pt x="1891455" y="2767818"/>
                    <a:pt x="1910705" y="2767818"/>
                  </a:cubicBezTo>
                  <a:lnTo>
                    <a:pt x="2026204" y="2767818"/>
                  </a:lnTo>
                  <a:cubicBezTo>
                    <a:pt x="2064703" y="2767818"/>
                    <a:pt x="2045453" y="2729319"/>
                    <a:pt x="2064703" y="2729319"/>
                  </a:cubicBezTo>
                  <a:cubicBezTo>
                    <a:pt x="2103203" y="2729319"/>
                    <a:pt x="2006954" y="2806318"/>
                    <a:pt x="2237956" y="2729319"/>
                  </a:cubicBezTo>
                  <a:cubicBezTo>
                    <a:pt x="2237956" y="2690819"/>
                    <a:pt x="2218707" y="2652319"/>
                    <a:pt x="2180207" y="2613820"/>
                  </a:cubicBezTo>
                  <a:cubicBezTo>
                    <a:pt x="2218707" y="2613820"/>
                    <a:pt x="2257206" y="2594571"/>
                    <a:pt x="2276456" y="2594571"/>
                  </a:cubicBezTo>
                  <a:close/>
                  <a:moveTo>
                    <a:pt x="1621918" y="2536819"/>
                  </a:moveTo>
                  <a:lnTo>
                    <a:pt x="1641168" y="2556068"/>
                  </a:lnTo>
                  <a:cubicBezTo>
                    <a:pt x="1506418" y="2613817"/>
                    <a:pt x="1371668" y="2690818"/>
                    <a:pt x="1256170" y="2748562"/>
                  </a:cubicBezTo>
                  <a:cubicBezTo>
                    <a:pt x="1333169" y="2652313"/>
                    <a:pt x="1467915" y="2575309"/>
                    <a:pt x="1621917" y="2536817"/>
                  </a:cubicBezTo>
                  <a:close/>
                  <a:moveTo>
                    <a:pt x="2122415" y="2633068"/>
                  </a:moveTo>
                  <a:cubicBezTo>
                    <a:pt x="2141665" y="2652317"/>
                    <a:pt x="2141665" y="2652317"/>
                    <a:pt x="2141665" y="2671567"/>
                  </a:cubicBezTo>
                  <a:cubicBezTo>
                    <a:pt x="2141665" y="2671567"/>
                    <a:pt x="2122415" y="2652318"/>
                    <a:pt x="2122415" y="2633068"/>
                  </a:cubicBezTo>
                  <a:close/>
                  <a:moveTo>
                    <a:pt x="2334161" y="2575318"/>
                  </a:moveTo>
                  <a:lnTo>
                    <a:pt x="2353410" y="2556069"/>
                  </a:lnTo>
                  <a:cubicBezTo>
                    <a:pt x="2334161" y="2575318"/>
                    <a:pt x="2334161" y="2613818"/>
                    <a:pt x="2334161" y="2633069"/>
                  </a:cubicBezTo>
                  <a:lnTo>
                    <a:pt x="2334161" y="2575319"/>
                  </a:lnTo>
                  <a:close/>
                  <a:moveTo>
                    <a:pt x="1583377" y="1747538"/>
                  </a:moveTo>
                  <a:lnTo>
                    <a:pt x="1602626" y="1766788"/>
                  </a:lnTo>
                  <a:cubicBezTo>
                    <a:pt x="1525626" y="1824537"/>
                    <a:pt x="1621875" y="1843787"/>
                    <a:pt x="1602626" y="1863037"/>
                  </a:cubicBezTo>
                  <a:cubicBezTo>
                    <a:pt x="1583377" y="1863037"/>
                    <a:pt x="1564126" y="1843787"/>
                    <a:pt x="1544877" y="1863037"/>
                  </a:cubicBezTo>
                  <a:cubicBezTo>
                    <a:pt x="1410127" y="1959286"/>
                    <a:pt x="1506377" y="1940036"/>
                    <a:pt x="1487127" y="1959286"/>
                  </a:cubicBezTo>
                  <a:cubicBezTo>
                    <a:pt x="1487127" y="1978535"/>
                    <a:pt x="1448628" y="1901536"/>
                    <a:pt x="1390878" y="2036285"/>
                  </a:cubicBezTo>
                  <a:cubicBezTo>
                    <a:pt x="1371629" y="2074785"/>
                    <a:pt x="1467878" y="2094035"/>
                    <a:pt x="1371629" y="2094035"/>
                  </a:cubicBezTo>
                  <a:cubicBezTo>
                    <a:pt x="1352380" y="2094035"/>
                    <a:pt x="1352380" y="2113284"/>
                    <a:pt x="1333129" y="2151784"/>
                  </a:cubicBezTo>
                  <a:cubicBezTo>
                    <a:pt x="1275380" y="2209533"/>
                    <a:pt x="1390878" y="2228784"/>
                    <a:pt x="1294629" y="2209533"/>
                  </a:cubicBezTo>
                  <a:lnTo>
                    <a:pt x="1102135" y="2344283"/>
                  </a:lnTo>
                  <a:cubicBezTo>
                    <a:pt x="1063635" y="2382783"/>
                    <a:pt x="1121384" y="2402032"/>
                    <a:pt x="1063635" y="2402032"/>
                  </a:cubicBezTo>
                  <a:cubicBezTo>
                    <a:pt x="1044386" y="2382783"/>
                    <a:pt x="1005886" y="2421282"/>
                    <a:pt x="948137" y="2479032"/>
                  </a:cubicBezTo>
                  <a:cubicBezTo>
                    <a:pt x="871137" y="2536781"/>
                    <a:pt x="986636" y="2363534"/>
                    <a:pt x="1025136" y="2344282"/>
                  </a:cubicBezTo>
                  <a:cubicBezTo>
                    <a:pt x="1082886" y="2305782"/>
                    <a:pt x="1025136" y="2286533"/>
                    <a:pt x="1025136" y="2267282"/>
                  </a:cubicBezTo>
                  <a:cubicBezTo>
                    <a:pt x="1044386" y="2248033"/>
                    <a:pt x="1082886" y="2325032"/>
                    <a:pt x="1140635" y="2248033"/>
                  </a:cubicBezTo>
                  <a:cubicBezTo>
                    <a:pt x="1159884" y="2228784"/>
                    <a:pt x="1121385" y="2209533"/>
                    <a:pt x="1140635" y="2190284"/>
                  </a:cubicBezTo>
                  <a:cubicBezTo>
                    <a:pt x="1179135" y="2190284"/>
                    <a:pt x="1159884" y="2248033"/>
                    <a:pt x="1256133" y="2113284"/>
                  </a:cubicBezTo>
                  <a:cubicBezTo>
                    <a:pt x="1256133" y="2094035"/>
                    <a:pt x="1217634" y="2055535"/>
                    <a:pt x="1275383" y="2074784"/>
                  </a:cubicBezTo>
                  <a:lnTo>
                    <a:pt x="1313883" y="2017035"/>
                  </a:lnTo>
                  <a:cubicBezTo>
                    <a:pt x="1352383" y="1959286"/>
                    <a:pt x="1294633" y="1959286"/>
                    <a:pt x="1313883" y="1940035"/>
                  </a:cubicBezTo>
                  <a:cubicBezTo>
                    <a:pt x="1333132" y="1940035"/>
                    <a:pt x="1352383" y="1959285"/>
                    <a:pt x="1371632" y="1940035"/>
                  </a:cubicBezTo>
                  <a:cubicBezTo>
                    <a:pt x="1410132" y="1920786"/>
                    <a:pt x="1429381" y="1882286"/>
                    <a:pt x="1467881" y="1863036"/>
                  </a:cubicBezTo>
                  <a:cubicBezTo>
                    <a:pt x="1487130" y="1843786"/>
                    <a:pt x="1448631" y="1824536"/>
                    <a:pt x="1467881" y="1824536"/>
                  </a:cubicBezTo>
                  <a:cubicBezTo>
                    <a:pt x="1506381" y="1805286"/>
                    <a:pt x="1487130" y="1882285"/>
                    <a:pt x="1583379" y="1747536"/>
                  </a:cubicBezTo>
                  <a:close/>
                  <a:moveTo>
                    <a:pt x="2411157" y="1420294"/>
                  </a:moveTo>
                  <a:cubicBezTo>
                    <a:pt x="2218663" y="1189297"/>
                    <a:pt x="1698875" y="1035296"/>
                    <a:pt x="1525622" y="1343294"/>
                  </a:cubicBezTo>
                  <a:cubicBezTo>
                    <a:pt x="1775871" y="1035292"/>
                    <a:pt x="2160908" y="1266295"/>
                    <a:pt x="2411157" y="1420294"/>
                  </a:cubicBezTo>
                  <a:close/>
                  <a:moveTo>
                    <a:pt x="851844" y="2344321"/>
                  </a:moveTo>
                  <a:cubicBezTo>
                    <a:pt x="871093" y="2036319"/>
                    <a:pt x="1179088" y="1593537"/>
                    <a:pt x="1506381" y="1728287"/>
                  </a:cubicBezTo>
                  <a:cubicBezTo>
                    <a:pt x="1121382" y="1651287"/>
                    <a:pt x="967381" y="2055531"/>
                    <a:pt x="851844" y="2344321"/>
                  </a:cubicBezTo>
                  <a:close/>
                  <a:moveTo>
                    <a:pt x="3527639" y="3037352"/>
                  </a:moveTo>
                  <a:cubicBezTo>
                    <a:pt x="3604639" y="3018102"/>
                    <a:pt x="3681641" y="2979602"/>
                    <a:pt x="3758636" y="2921853"/>
                  </a:cubicBezTo>
                  <a:cubicBezTo>
                    <a:pt x="3777886" y="2902604"/>
                    <a:pt x="3797136" y="2902604"/>
                    <a:pt x="3816385" y="2902604"/>
                  </a:cubicBezTo>
                  <a:cubicBezTo>
                    <a:pt x="3835635" y="2902604"/>
                    <a:pt x="3835635" y="2921853"/>
                    <a:pt x="3835635" y="2921853"/>
                  </a:cubicBezTo>
                  <a:cubicBezTo>
                    <a:pt x="3604638" y="2960353"/>
                    <a:pt x="3431385" y="3191353"/>
                    <a:pt x="3277354" y="3364596"/>
                  </a:cubicBezTo>
                  <a:cubicBezTo>
                    <a:pt x="3315854" y="3249097"/>
                    <a:pt x="3412104" y="3133599"/>
                    <a:pt x="3527603" y="3037352"/>
                  </a:cubicBezTo>
                  <a:close/>
                  <a:moveTo>
                    <a:pt x="3546889" y="1786061"/>
                  </a:moveTo>
                  <a:cubicBezTo>
                    <a:pt x="3643138" y="1766811"/>
                    <a:pt x="3739383" y="1747561"/>
                    <a:pt x="3816388" y="1689811"/>
                  </a:cubicBezTo>
                  <a:cubicBezTo>
                    <a:pt x="4008883" y="1651312"/>
                    <a:pt x="4182135" y="1689811"/>
                    <a:pt x="4278383" y="1843813"/>
                  </a:cubicBezTo>
                  <a:cubicBezTo>
                    <a:pt x="4028134" y="1555062"/>
                    <a:pt x="3643097" y="1766813"/>
                    <a:pt x="3373597" y="1920812"/>
                  </a:cubicBezTo>
                  <a:cubicBezTo>
                    <a:pt x="3431346" y="1882313"/>
                    <a:pt x="3489095" y="1824563"/>
                    <a:pt x="3546849" y="1786062"/>
                  </a:cubicBezTo>
                  <a:close/>
                  <a:moveTo>
                    <a:pt x="3931887" y="996783"/>
                  </a:moveTo>
                  <a:cubicBezTo>
                    <a:pt x="3643136" y="958283"/>
                    <a:pt x="3142610" y="1170036"/>
                    <a:pt x="3200354" y="1516531"/>
                  </a:cubicBezTo>
                  <a:cubicBezTo>
                    <a:pt x="3200354" y="1131533"/>
                    <a:pt x="3643097" y="1054537"/>
                    <a:pt x="3931887" y="996783"/>
                  </a:cubicBezTo>
                  <a:close/>
                  <a:moveTo>
                    <a:pt x="3951136" y="2690807"/>
                  </a:moveTo>
                  <a:cubicBezTo>
                    <a:pt x="3970386" y="2671558"/>
                    <a:pt x="3970386" y="2652307"/>
                    <a:pt x="3970386" y="2633058"/>
                  </a:cubicBezTo>
                  <a:cubicBezTo>
                    <a:pt x="3989635" y="2633058"/>
                    <a:pt x="4008886" y="2613809"/>
                    <a:pt x="4028135" y="2613809"/>
                  </a:cubicBezTo>
                  <a:cubicBezTo>
                    <a:pt x="4047385" y="2613809"/>
                    <a:pt x="4047385" y="2575309"/>
                    <a:pt x="4066635" y="2575309"/>
                  </a:cubicBezTo>
                  <a:cubicBezTo>
                    <a:pt x="4085884" y="2556059"/>
                    <a:pt x="4047385" y="2613809"/>
                    <a:pt x="4124384" y="2594558"/>
                  </a:cubicBezTo>
                  <a:lnTo>
                    <a:pt x="4182134" y="2575309"/>
                  </a:lnTo>
                  <a:cubicBezTo>
                    <a:pt x="4220633" y="2536809"/>
                    <a:pt x="4220633" y="2594558"/>
                    <a:pt x="4239883" y="2594558"/>
                  </a:cubicBezTo>
                  <a:cubicBezTo>
                    <a:pt x="4413135" y="2575309"/>
                    <a:pt x="4336132" y="2556058"/>
                    <a:pt x="4374633" y="2536809"/>
                  </a:cubicBezTo>
                  <a:cubicBezTo>
                    <a:pt x="4374633" y="2536809"/>
                    <a:pt x="4393882" y="2556058"/>
                    <a:pt x="4413133" y="2556058"/>
                  </a:cubicBezTo>
                  <a:cubicBezTo>
                    <a:pt x="4432383" y="2556058"/>
                    <a:pt x="4451633" y="2556058"/>
                    <a:pt x="4451633" y="2536809"/>
                  </a:cubicBezTo>
                  <a:cubicBezTo>
                    <a:pt x="4490132" y="2556058"/>
                    <a:pt x="4509381" y="2556058"/>
                    <a:pt x="4528632" y="2575309"/>
                  </a:cubicBezTo>
                  <a:lnTo>
                    <a:pt x="4509383" y="2575309"/>
                  </a:lnTo>
                  <a:lnTo>
                    <a:pt x="4297637" y="2671558"/>
                  </a:lnTo>
                  <a:cubicBezTo>
                    <a:pt x="4259137" y="2767807"/>
                    <a:pt x="4316887" y="2652308"/>
                    <a:pt x="4239888" y="2671558"/>
                  </a:cubicBezTo>
                  <a:cubicBezTo>
                    <a:pt x="4182138" y="2690807"/>
                    <a:pt x="4162888" y="2671558"/>
                    <a:pt x="4162888" y="2690807"/>
                  </a:cubicBezTo>
                  <a:cubicBezTo>
                    <a:pt x="4124388" y="2767807"/>
                    <a:pt x="4143639" y="2671558"/>
                    <a:pt x="4105139" y="2671558"/>
                  </a:cubicBezTo>
                  <a:cubicBezTo>
                    <a:pt x="3951137" y="2652308"/>
                    <a:pt x="4008890" y="2729307"/>
                    <a:pt x="3989640" y="2729307"/>
                  </a:cubicBezTo>
                  <a:cubicBezTo>
                    <a:pt x="3970391" y="2729307"/>
                    <a:pt x="3989640" y="2690807"/>
                    <a:pt x="3951140" y="2690807"/>
                  </a:cubicBezTo>
                  <a:close/>
                  <a:moveTo>
                    <a:pt x="3951136" y="2402056"/>
                  </a:moveTo>
                  <a:lnTo>
                    <a:pt x="3931887" y="2382807"/>
                  </a:lnTo>
                  <a:cubicBezTo>
                    <a:pt x="3912638" y="2402056"/>
                    <a:pt x="3912638" y="2421306"/>
                    <a:pt x="3893387" y="2421306"/>
                  </a:cubicBezTo>
                  <a:cubicBezTo>
                    <a:pt x="3854887" y="2440556"/>
                    <a:pt x="3854887" y="2459806"/>
                    <a:pt x="3854887" y="2459806"/>
                  </a:cubicBezTo>
                  <a:cubicBezTo>
                    <a:pt x="3854887" y="2479056"/>
                    <a:pt x="3854887" y="2479056"/>
                    <a:pt x="3835638" y="2498306"/>
                  </a:cubicBezTo>
                  <a:cubicBezTo>
                    <a:pt x="3835638" y="2479057"/>
                    <a:pt x="3835638" y="2479057"/>
                    <a:pt x="3816388" y="2479057"/>
                  </a:cubicBezTo>
                  <a:cubicBezTo>
                    <a:pt x="3854888" y="2440557"/>
                    <a:pt x="3893388" y="2402057"/>
                    <a:pt x="3951138" y="2363558"/>
                  </a:cubicBezTo>
                  <a:cubicBezTo>
                    <a:pt x="4028138" y="2363558"/>
                    <a:pt x="4085888" y="2325058"/>
                    <a:pt x="4143633" y="2305809"/>
                  </a:cubicBezTo>
                  <a:lnTo>
                    <a:pt x="4182132" y="2286559"/>
                  </a:lnTo>
                  <a:lnTo>
                    <a:pt x="4182132" y="2325059"/>
                  </a:lnTo>
                  <a:cubicBezTo>
                    <a:pt x="4105133" y="2325059"/>
                    <a:pt x="4008880" y="2363559"/>
                    <a:pt x="3951136" y="2402059"/>
                  </a:cubicBezTo>
                  <a:close/>
                  <a:moveTo>
                    <a:pt x="3758642" y="2517554"/>
                  </a:moveTo>
                  <a:cubicBezTo>
                    <a:pt x="3739393" y="2536804"/>
                    <a:pt x="3739393" y="2536804"/>
                    <a:pt x="3739393" y="2556054"/>
                  </a:cubicBezTo>
                  <a:lnTo>
                    <a:pt x="3720143" y="2575304"/>
                  </a:lnTo>
                  <a:cubicBezTo>
                    <a:pt x="3720143" y="2556054"/>
                    <a:pt x="3681644" y="2536804"/>
                    <a:pt x="3623894" y="2613803"/>
                  </a:cubicBezTo>
                  <a:cubicBezTo>
                    <a:pt x="3604645" y="2633053"/>
                    <a:pt x="3681644" y="2690803"/>
                    <a:pt x="3604645" y="2671553"/>
                  </a:cubicBezTo>
                  <a:cubicBezTo>
                    <a:pt x="3566145" y="2652303"/>
                    <a:pt x="3566145" y="2671553"/>
                    <a:pt x="3527645" y="2710053"/>
                  </a:cubicBezTo>
                  <a:cubicBezTo>
                    <a:pt x="3469896" y="2748552"/>
                    <a:pt x="3566145" y="2787052"/>
                    <a:pt x="3469896" y="2748552"/>
                  </a:cubicBezTo>
                  <a:lnTo>
                    <a:pt x="3258150" y="2825552"/>
                  </a:lnTo>
                  <a:cubicBezTo>
                    <a:pt x="3200401" y="2844801"/>
                    <a:pt x="3258150" y="2883301"/>
                    <a:pt x="3200401" y="2864052"/>
                  </a:cubicBezTo>
                  <a:cubicBezTo>
                    <a:pt x="3181152" y="2844803"/>
                    <a:pt x="3142652" y="2883301"/>
                    <a:pt x="3065651" y="2902552"/>
                  </a:cubicBezTo>
                  <a:cubicBezTo>
                    <a:pt x="2969402" y="2941052"/>
                    <a:pt x="3142651" y="2806303"/>
                    <a:pt x="3200401" y="2806303"/>
                  </a:cubicBezTo>
                  <a:cubicBezTo>
                    <a:pt x="3238901" y="2787053"/>
                    <a:pt x="3200401" y="2748553"/>
                    <a:pt x="3200401" y="2729303"/>
                  </a:cubicBezTo>
                  <a:cubicBezTo>
                    <a:pt x="3219650" y="2710054"/>
                    <a:pt x="3238901" y="2806303"/>
                    <a:pt x="3315899" y="2748552"/>
                  </a:cubicBezTo>
                  <a:cubicBezTo>
                    <a:pt x="3335149" y="2729303"/>
                    <a:pt x="3315899" y="2690803"/>
                    <a:pt x="3335149" y="2690803"/>
                  </a:cubicBezTo>
                  <a:cubicBezTo>
                    <a:pt x="3373649" y="2690803"/>
                    <a:pt x="3335149" y="2748552"/>
                    <a:pt x="3469899" y="2652303"/>
                  </a:cubicBezTo>
                  <a:cubicBezTo>
                    <a:pt x="3489148" y="2633054"/>
                    <a:pt x="3450650" y="2575304"/>
                    <a:pt x="3489148" y="2613803"/>
                  </a:cubicBezTo>
                  <a:lnTo>
                    <a:pt x="3566148" y="2575304"/>
                  </a:lnTo>
                  <a:cubicBezTo>
                    <a:pt x="3604648" y="2536804"/>
                    <a:pt x="3546898" y="2517554"/>
                    <a:pt x="3585397" y="2517554"/>
                  </a:cubicBezTo>
                  <a:cubicBezTo>
                    <a:pt x="3604647" y="2498305"/>
                    <a:pt x="3623897" y="2536804"/>
                    <a:pt x="3643147" y="2517554"/>
                  </a:cubicBezTo>
                  <a:cubicBezTo>
                    <a:pt x="3681646" y="2498305"/>
                    <a:pt x="3700896" y="2479055"/>
                    <a:pt x="3739396" y="2479055"/>
                  </a:cubicBezTo>
                  <a:cubicBezTo>
                    <a:pt x="3777896" y="2459805"/>
                    <a:pt x="3739396" y="2440555"/>
                    <a:pt x="3758645" y="2421305"/>
                  </a:cubicBezTo>
                  <a:cubicBezTo>
                    <a:pt x="3777895" y="2421305"/>
                    <a:pt x="3777895" y="2459805"/>
                    <a:pt x="3797145" y="2440555"/>
                  </a:cubicBezTo>
                  <a:cubicBezTo>
                    <a:pt x="3777896" y="2479055"/>
                    <a:pt x="3758645" y="2498304"/>
                    <a:pt x="3758645" y="2517554"/>
                  </a:cubicBezTo>
                  <a:close/>
                  <a:moveTo>
                    <a:pt x="4547919" y="2575304"/>
                  </a:moveTo>
                  <a:lnTo>
                    <a:pt x="4567169" y="2575304"/>
                  </a:lnTo>
                  <a:cubicBezTo>
                    <a:pt x="4567169" y="2594553"/>
                    <a:pt x="4567169" y="2575304"/>
                    <a:pt x="4547919" y="2575304"/>
                  </a:cubicBezTo>
                  <a:close/>
                  <a:moveTo>
                    <a:pt x="4567169" y="2286552"/>
                  </a:moveTo>
                  <a:lnTo>
                    <a:pt x="4547919" y="2286552"/>
                  </a:lnTo>
                  <a:cubicBezTo>
                    <a:pt x="4547919" y="2267303"/>
                    <a:pt x="4567169" y="2248053"/>
                    <a:pt x="4547919" y="2228803"/>
                  </a:cubicBezTo>
                  <a:cubicBezTo>
                    <a:pt x="4413170" y="2171054"/>
                    <a:pt x="4432421" y="2248053"/>
                    <a:pt x="4413170" y="2248053"/>
                  </a:cubicBezTo>
                  <a:cubicBezTo>
                    <a:pt x="4374670" y="2228803"/>
                    <a:pt x="4470919" y="2190303"/>
                    <a:pt x="4316921" y="2190303"/>
                  </a:cubicBezTo>
                  <a:cubicBezTo>
                    <a:pt x="4297671" y="2171054"/>
                    <a:pt x="4278421" y="2228803"/>
                    <a:pt x="4278421" y="2228803"/>
                  </a:cubicBezTo>
                  <a:cubicBezTo>
                    <a:pt x="4278421" y="2228803"/>
                    <a:pt x="4259171" y="2228803"/>
                    <a:pt x="4259171" y="2209554"/>
                  </a:cubicBezTo>
                  <a:cubicBezTo>
                    <a:pt x="4297671" y="2190304"/>
                    <a:pt x="4336171" y="2151805"/>
                    <a:pt x="4355421" y="2113305"/>
                  </a:cubicBezTo>
                  <a:cubicBezTo>
                    <a:pt x="4355421" y="2113305"/>
                    <a:pt x="4355421" y="2151805"/>
                    <a:pt x="4393921" y="2151805"/>
                  </a:cubicBezTo>
                  <a:lnTo>
                    <a:pt x="4490169" y="2151805"/>
                  </a:lnTo>
                  <a:cubicBezTo>
                    <a:pt x="4528669" y="2151805"/>
                    <a:pt x="4528669" y="2113305"/>
                    <a:pt x="4547919" y="2113305"/>
                  </a:cubicBezTo>
                  <a:cubicBezTo>
                    <a:pt x="4567168" y="2113305"/>
                    <a:pt x="4528669" y="2151805"/>
                    <a:pt x="4586419" y="2171054"/>
                  </a:cubicBezTo>
                  <a:lnTo>
                    <a:pt x="4663418" y="2190303"/>
                  </a:lnTo>
                  <a:cubicBezTo>
                    <a:pt x="4701918" y="2132554"/>
                    <a:pt x="4682668" y="2209553"/>
                    <a:pt x="4701918" y="2209553"/>
                  </a:cubicBezTo>
                  <a:cubicBezTo>
                    <a:pt x="4855920" y="2267302"/>
                    <a:pt x="4817417" y="2209553"/>
                    <a:pt x="4836668" y="2209553"/>
                  </a:cubicBezTo>
                  <a:cubicBezTo>
                    <a:pt x="4855917" y="2209553"/>
                    <a:pt x="4855917" y="2248053"/>
                    <a:pt x="4875168" y="2248053"/>
                  </a:cubicBezTo>
                  <a:cubicBezTo>
                    <a:pt x="4971417" y="2267302"/>
                    <a:pt x="4952168" y="2190303"/>
                    <a:pt x="4971417" y="2190303"/>
                  </a:cubicBezTo>
                  <a:cubicBezTo>
                    <a:pt x="4990666" y="2209553"/>
                    <a:pt x="4952168" y="2248053"/>
                    <a:pt x="5009917" y="2248053"/>
                  </a:cubicBezTo>
                  <a:cubicBezTo>
                    <a:pt x="5067666" y="2248053"/>
                    <a:pt x="5279416" y="2305802"/>
                    <a:pt x="5163918" y="2305802"/>
                  </a:cubicBezTo>
                  <a:cubicBezTo>
                    <a:pt x="5086918" y="2305802"/>
                    <a:pt x="5029168" y="2286552"/>
                    <a:pt x="5009917" y="2305802"/>
                  </a:cubicBezTo>
                  <a:cubicBezTo>
                    <a:pt x="4990667" y="2363551"/>
                    <a:pt x="5009917" y="2305802"/>
                    <a:pt x="4952168" y="2305802"/>
                  </a:cubicBezTo>
                  <a:lnTo>
                    <a:pt x="4721171" y="2305802"/>
                  </a:lnTo>
                  <a:cubicBezTo>
                    <a:pt x="4663421" y="2382802"/>
                    <a:pt x="4740420" y="2305802"/>
                    <a:pt x="4663421" y="2286552"/>
                  </a:cubicBezTo>
                  <a:cubicBezTo>
                    <a:pt x="4605672" y="2267303"/>
                    <a:pt x="4605672" y="2248053"/>
                    <a:pt x="4586422" y="2267303"/>
                  </a:cubicBezTo>
                  <a:cubicBezTo>
                    <a:pt x="4586422" y="2286552"/>
                    <a:pt x="4567172" y="2286552"/>
                    <a:pt x="4567172" y="2286552"/>
                  </a:cubicBezTo>
                  <a:close/>
                  <a:moveTo>
                    <a:pt x="4336172" y="1920805"/>
                  </a:moveTo>
                  <a:cubicBezTo>
                    <a:pt x="4316923" y="1920805"/>
                    <a:pt x="4297672" y="1940055"/>
                    <a:pt x="4278423" y="1940055"/>
                  </a:cubicBezTo>
                  <a:lnTo>
                    <a:pt x="4259173" y="1959304"/>
                  </a:lnTo>
                  <a:cubicBezTo>
                    <a:pt x="4259173" y="1978554"/>
                    <a:pt x="4239924" y="1978554"/>
                    <a:pt x="4239924" y="1978554"/>
                  </a:cubicBezTo>
                  <a:lnTo>
                    <a:pt x="4220675" y="1978554"/>
                  </a:lnTo>
                  <a:cubicBezTo>
                    <a:pt x="4047422" y="1978554"/>
                    <a:pt x="4143675" y="2017054"/>
                    <a:pt x="4124425" y="2036303"/>
                  </a:cubicBezTo>
                  <a:cubicBezTo>
                    <a:pt x="4105176" y="2036303"/>
                    <a:pt x="4124425" y="1959303"/>
                    <a:pt x="3989675" y="2017054"/>
                  </a:cubicBezTo>
                  <a:cubicBezTo>
                    <a:pt x="3951176" y="2036303"/>
                    <a:pt x="4008925" y="2113303"/>
                    <a:pt x="3951176" y="2055553"/>
                  </a:cubicBezTo>
                  <a:cubicBezTo>
                    <a:pt x="3931926" y="2036304"/>
                    <a:pt x="3912676" y="2055553"/>
                    <a:pt x="3874176" y="2074803"/>
                  </a:cubicBezTo>
                  <a:cubicBezTo>
                    <a:pt x="3797176" y="2094052"/>
                    <a:pt x="3874176" y="2171052"/>
                    <a:pt x="3797176" y="2094052"/>
                  </a:cubicBezTo>
                  <a:lnTo>
                    <a:pt x="3585430" y="2094052"/>
                  </a:lnTo>
                  <a:cubicBezTo>
                    <a:pt x="3527681" y="2094052"/>
                    <a:pt x="3546931" y="2151802"/>
                    <a:pt x="3508431" y="2113302"/>
                  </a:cubicBezTo>
                  <a:cubicBezTo>
                    <a:pt x="3508431" y="2074802"/>
                    <a:pt x="3450682" y="2094052"/>
                    <a:pt x="3373681" y="2094052"/>
                  </a:cubicBezTo>
                  <a:cubicBezTo>
                    <a:pt x="3258183" y="2094052"/>
                    <a:pt x="3469930" y="2036303"/>
                    <a:pt x="3527682" y="2036303"/>
                  </a:cubicBezTo>
                  <a:cubicBezTo>
                    <a:pt x="3585432" y="2036303"/>
                    <a:pt x="3546932" y="1997803"/>
                    <a:pt x="3566182" y="1978554"/>
                  </a:cubicBezTo>
                  <a:cubicBezTo>
                    <a:pt x="3585432" y="1978554"/>
                    <a:pt x="3566182" y="2074803"/>
                    <a:pt x="3662431" y="2036303"/>
                  </a:cubicBezTo>
                  <a:cubicBezTo>
                    <a:pt x="3681681" y="2036303"/>
                    <a:pt x="3681681" y="1997803"/>
                    <a:pt x="3700931" y="1997803"/>
                  </a:cubicBezTo>
                  <a:cubicBezTo>
                    <a:pt x="3720181" y="1997803"/>
                    <a:pt x="3681682" y="2055553"/>
                    <a:pt x="3816430" y="1997803"/>
                  </a:cubicBezTo>
                  <a:cubicBezTo>
                    <a:pt x="3854929" y="1997803"/>
                    <a:pt x="3835679" y="1920804"/>
                    <a:pt x="3874179" y="1978554"/>
                  </a:cubicBezTo>
                  <a:lnTo>
                    <a:pt x="3951179" y="1959304"/>
                  </a:lnTo>
                  <a:cubicBezTo>
                    <a:pt x="4008928" y="1940055"/>
                    <a:pt x="3951179" y="1901555"/>
                    <a:pt x="3989678" y="1901555"/>
                  </a:cubicBezTo>
                  <a:cubicBezTo>
                    <a:pt x="4008928" y="1901555"/>
                    <a:pt x="4008928" y="1940055"/>
                    <a:pt x="4047428" y="1940055"/>
                  </a:cubicBezTo>
                  <a:lnTo>
                    <a:pt x="4143677" y="1940055"/>
                  </a:lnTo>
                  <a:cubicBezTo>
                    <a:pt x="4182177" y="1940055"/>
                    <a:pt x="4162926" y="1901555"/>
                    <a:pt x="4182177" y="1901555"/>
                  </a:cubicBezTo>
                  <a:cubicBezTo>
                    <a:pt x="4220676" y="1901555"/>
                    <a:pt x="4143677" y="1959304"/>
                    <a:pt x="4336178" y="1920804"/>
                  </a:cubicBezTo>
                  <a:close/>
                  <a:moveTo>
                    <a:pt x="4374672" y="1940055"/>
                  </a:moveTo>
                  <a:lnTo>
                    <a:pt x="4374672" y="1959304"/>
                  </a:lnTo>
                  <a:cubicBezTo>
                    <a:pt x="4624920" y="1824554"/>
                    <a:pt x="4932952" y="1997804"/>
                    <a:pt x="5144708" y="2132557"/>
                  </a:cubicBezTo>
                  <a:cubicBezTo>
                    <a:pt x="4990706" y="1959304"/>
                    <a:pt x="4605708" y="1805313"/>
                    <a:pt x="4374672" y="1940063"/>
                  </a:cubicBezTo>
                  <a:close/>
                  <a:moveTo>
                    <a:pt x="3469886" y="2325053"/>
                  </a:moveTo>
                  <a:cubicBezTo>
                    <a:pt x="3469886" y="2325053"/>
                    <a:pt x="3450637" y="2325053"/>
                    <a:pt x="3450637" y="2305804"/>
                  </a:cubicBezTo>
                  <a:cubicBezTo>
                    <a:pt x="3392887" y="2344304"/>
                    <a:pt x="3335138" y="2363553"/>
                    <a:pt x="3277384" y="2402053"/>
                  </a:cubicBezTo>
                  <a:lnTo>
                    <a:pt x="3277384" y="2459802"/>
                  </a:lnTo>
                  <a:cubicBezTo>
                    <a:pt x="3335133" y="2402053"/>
                    <a:pt x="3392883" y="2363553"/>
                    <a:pt x="3469878" y="2325052"/>
                  </a:cubicBezTo>
                  <a:close/>
                  <a:moveTo>
                    <a:pt x="3007892" y="2921836"/>
                  </a:moveTo>
                  <a:cubicBezTo>
                    <a:pt x="2988643" y="2883337"/>
                    <a:pt x="2988643" y="2844837"/>
                    <a:pt x="2988643" y="2787087"/>
                  </a:cubicBezTo>
                  <a:cubicBezTo>
                    <a:pt x="2950143" y="2806336"/>
                    <a:pt x="2911643" y="2825586"/>
                    <a:pt x="2853893" y="2844836"/>
                  </a:cubicBezTo>
                  <a:cubicBezTo>
                    <a:pt x="2930892" y="2883336"/>
                    <a:pt x="2969391" y="2902585"/>
                    <a:pt x="3027145" y="2941085"/>
                  </a:cubicBezTo>
                  <a:close/>
                  <a:moveTo>
                    <a:pt x="2391858" y="2844837"/>
                  </a:moveTo>
                  <a:cubicBezTo>
                    <a:pt x="2411107" y="2844837"/>
                    <a:pt x="2411107" y="2864086"/>
                    <a:pt x="2430357" y="2864086"/>
                  </a:cubicBezTo>
                  <a:cubicBezTo>
                    <a:pt x="2353358" y="2883336"/>
                    <a:pt x="2276356" y="2921836"/>
                    <a:pt x="2218612" y="2998836"/>
                  </a:cubicBezTo>
                  <a:cubicBezTo>
                    <a:pt x="2257112" y="2921836"/>
                    <a:pt x="2314861" y="2864086"/>
                    <a:pt x="2391864" y="2844835"/>
                  </a:cubicBezTo>
                  <a:close/>
                  <a:moveTo>
                    <a:pt x="2757604" y="2883337"/>
                  </a:moveTo>
                  <a:lnTo>
                    <a:pt x="2815354" y="2883337"/>
                  </a:lnTo>
                  <a:cubicBezTo>
                    <a:pt x="2930852" y="2921836"/>
                    <a:pt x="3046351" y="2998835"/>
                    <a:pt x="3104105" y="3075831"/>
                  </a:cubicBezTo>
                  <a:cubicBezTo>
                    <a:pt x="3007856" y="3018082"/>
                    <a:pt x="2873108" y="2941081"/>
                    <a:pt x="2757609" y="2883337"/>
                  </a:cubicBezTo>
                  <a:close/>
                  <a:moveTo>
                    <a:pt x="3681632" y="3942114"/>
                  </a:moveTo>
                  <a:cubicBezTo>
                    <a:pt x="3623882" y="3788112"/>
                    <a:pt x="3412132" y="3653363"/>
                    <a:pt x="3084848" y="3730368"/>
                  </a:cubicBezTo>
                  <a:cubicBezTo>
                    <a:pt x="2738353" y="3788118"/>
                    <a:pt x="2603603" y="3999868"/>
                    <a:pt x="2642106" y="4173111"/>
                  </a:cubicBezTo>
                  <a:cubicBezTo>
                    <a:pt x="2873103" y="4153862"/>
                    <a:pt x="2757604" y="4115362"/>
                    <a:pt x="2796107" y="4096111"/>
                  </a:cubicBezTo>
                  <a:cubicBezTo>
                    <a:pt x="2815356" y="4096111"/>
                    <a:pt x="2815356" y="4134611"/>
                    <a:pt x="2853856" y="4115361"/>
                  </a:cubicBezTo>
                  <a:cubicBezTo>
                    <a:pt x="2873106" y="4096111"/>
                    <a:pt x="2911606" y="4096111"/>
                    <a:pt x="2950105" y="4076861"/>
                  </a:cubicBezTo>
                  <a:cubicBezTo>
                    <a:pt x="2969355" y="4076861"/>
                    <a:pt x="2969355" y="4038361"/>
                    <a:pt x="2988605" y="4038361"/>
                  </a:cubicBezTo>
                  <a:cubicBezTo>
                    <a:pt x="3007855" y="4019112"/>
                    <a:pt x="2969356" y="4076861"/>
                    <a:pt x="3046355" y="4057610"/>
                  </a:cubicBezTo>
                  <a:lnTo>
                    <a:pt x="3123354" y="4038361"/>
                  </a:lnTo>
                  <a:cubicBezTo>
                    <a:pt x="3142604" y="3999861"/>
                    <a:pt x="3142604" y="4057610"/>
                    <a:pt x="3161854" y="4057610"/>
                  </a:cubicBezTo>
                  <a:cubicBezTo>
                    <a:pt x="3335107" y="4038361"/>
                    <a:pt x="3258103" y="4019110"/>
                    <a:pt x="3296604" y="3999861"/>
                  </a:cubicBezTo>
                  <a:cubicBezTo>
                    <a:pt x="3296604" y="3980612"/>
                    <a:pt x="3315853" y="4019110"/>
                    <a:pt x="3335104" y="4019110"/>
                  </a:cubicBezTo>
                  <a:cubicBezTo>
                    <a:pt x="3431353" y="4019110"/>
                    <a:pt x="3392853" y="3942111"/>
                    <a:pt x="3412103" y="3942111"/>
                  </a:cubicBezTo>
                  <a:cubicBezTo>
                    <a:pt x="3431353" y="3942111"/>
                    <a:pt x="3412103" y="3999860"/>
                    <a:pt x="3469853" y="3980611"/>
                  </a:cubicBezTo>
                  <a:cubicBezTo>
                    <a:pt x="3508352" y="3942111"/>
                    <a:pt x="3720101" y="3922861"/>
                    <a:pt x="3623854" y="3961361"/>
                  </a:cubicBezTo>
                  <a:cubicBezTo>
                    <a:pt x="3566105" y="3999861"/>
                    <a:pt x="3508355" y="3999861"/>
                    <a:pt x="3489104" y="4019110"/>
                  </a:cubicBezTo>
                  <a:cubicBezTo>
                    <a:pt x="3489104" y="4076860"/>
                    <a:pt x="3489104" y="4019110"/>
                    <a:pt x="3431355" y="4038360"/>
                  </a:cubicBezTo>
                  <a:lnTo>
                    <a:pt x="3219609" y="4134609"/>
                  </a:lnTo>
                  <a:cubicBezTo>
                    <a:pt x="3200360" y="4230858"/>
                    <a:pt x="3238859" y="4115360"/>
                    <a:pt x="3161860" y="4134609"/>
                  </a:cubicBezTo>
                  <a:cubicBezTo>
                    <a:pt x="3104111" y="4134609"/>
                    <a:pt x="3084860" y="4134609"/>
                    <a:pt x="3084860" y="4153859"/>
                  </a:cubicBezTo>
                  <a:cubicBezTo>
                    <a:pt x="3046360" y="4230858"/>
                    <a:pt x="3065611" y="4134609"/>
                    <a:pt x="3027111" y="4134609"/>
                  </a:cubicBezTo>
                  <a:cubicBezTo>
                    <a:pt x="2873110" y="4115360"/>
                    <a:pt x="2930862" y="4192358"/>
                    <a:pt x="2911613" y="4192358"/>
                  </a:cubicBezTo>
                  <a:cubicBezTo>
                    <a:pt x="2873113" y="4192358"/>
                    <a:pt x="2950112" y="4115359"/>
                    <a:pt x="2796114" y="4173109"/>
                  </a:cubicBezTo>
                  <a:cubicBezTo>
                    <a:pt x="2776865" y="4192358"/>
                    <a:pt x="2776865" y="4230858"/>
                    <a:pt x="2776865" y="4230858"/>
                  </a:cubicBezTo>
                  <a:cubicBezTo>
                    <a:pt x="2757615" y="4250108"/>
                    <a:pt x="2776865" y="4153859"/>
                    <a:pt x="2699865" y="4192358"/>
                  </a:cubicBezTo>
                  <a:lnTo>
                    <a:pt x="2642116" y="4192358"/>
                  </a:lnTo>
                  <a:cubicBezTo>
                    <a:pt x="2738365" y="4692855"/>
                    <a:pt x="3835604" y="4404104"/>
                    <a:pt x="3681691" y="3942110"/>
                  </a:cubicBezTo>
                  <a:close/>
                  <a:moveTo>
                    <a:pt x="3546882" y="3807364"/>
                  </a:moveTo>
                  <a:cubicBezTo>
                    <a:pt x="3277382" y="3691865"/>
                    <a:pt x="2738353" y="3730364"/>
                    <a:pt x="2699850" y="4096115"/>
                  </a:cubicBezTo>
                  <a:cubicBezTo>
                    <a:pt x="2815349" y="3711117"/>
                    <a:pt x="3258131" y="3768871"/>
                    <a:pt x="3546882" y="3807364"/>
                  </a:cubicBezTo>
                  <a:close/>
                  <a:moveTo>
                    <a:pt x="1082802" y="4019110"/>
                  </a:moveTo>
                  <a:cubicBezTo>
                    <a:pt x="1005803" y="3865108"/>
                    <a:pt x="1063553" y="3634111"/>
                    <a:pt x="1352302" y="3460829"/>
                  </a:cubicBezTo>
                  <a:cubicBezTo>
                    <a:pt x="1641053" y="3268335"/>
                    <a:pt x="1891302" y="3326079"/>
                    <a:pt x="1987588" y="3460829"/>
                  </a:cubicBezTo>
                  <a:cubicBezTo>
                    <a:pt x="1795094" y="3614831"/>
                    <a:pt x="1852838" y="3518578"/>
                    <a:pt x="1814335" y="3518578"/>
                  </a:cubicBezTo>
                  <a:cubicBezTo>
                    <a:pt x="1814335" y="3537828"/>
                    <a:pt x="1833585" y="3557078"/>
                    <a:pt x="1795086" y="3576328"/>
                  </a:cubicBezTo>
                  <a:cubicBezTo>
                    <a:pt x="1756586" y="3576328"/>
                    <a:pt x="1737337" y="3595577"/>
                    <a:pt x="1698837" y="3614828"/>
                  </a:cubicBezTo>
                  <a:cubicBezTo>
                    <a:pt x="1679587" y="3634077"/>
                    <a:pt x="1660337" y="3595578"/>
                    <a:pt x="1641088" y="3614828"/>
                  </a:cubicBezTo>
                  <a:cubicBezTo>
                    <a:pt x="1602588" y="3614828"/>
                    <a:pt x="1679587" y="3634077"/>
                    <a:pt x="1621838" y="3672577"/>
                  </a:cubicBezTo>
                  <a:lnTo>
                    <a:pt x="1544838" y="3711077"/>
                  </a:lnTo>
                  <a:cubicBezTo>
                    <a:pt x="1506339" y="3672577"/>
                    <a:pt x="1544838" y="3730326"/>
                    <a:pt x="1525589" y="3749577"/>
                  </a:cubicBezTo>
                  <a:cubicBezTo>
                    <a:pt x="1390839" y="3845826"/>
                    <a:pt x="1429340" y="3788076"/>
                    <a:pt x="1390839" y="3788076"/>
                  </a:cubicBezTo>
                  <a:cubicBezTo>
                    <a:pt x="1371590" y="3788076"/>
                    <a:pt x="1390839" y="3826576"/>
                    <a:pt x="1390839" y="3845826"/>
                  </a:cubicBezTo>
                  <a:cubicBezTo>
                    <a:pt x="1294590" y="3903575"/>
                    <a:pt x="1275341" y="3807326"/>
                    <a:pt x="1275341" y="3826576"/>
                  </a:cubicBezTo>
                  <a:cubicBezTo>
                    <a:pt x="1256091" y="3845826"/>
                    <a:pt x="1294590" y="3884325"/>
                    <a:pt x="1256091" y="3903576"/>
                  </a:cubicBezTo>
                  <a:cubicBezTo>
                    <a:pt x="1198342" y="3903576"/>
                    <a:pt x="1025094" y="4038326"/>
                    <a:pt x="1140593" y="3999825"/>
                  </a:cubicBezTo>
                  <a:cubicBezTo>
                    <a:pt x="1198342" y="3980575"/>
                    <a:pt x="1236842" y="3942076"/>
                    <a:pt x="1275343" y="3961325"/>
                  </a:cubicBezTo>
                  <a:cubicBezTo>
                    <a:pt x="1313842" y="3980575"/>
                    <a:pt x="1256093" y="3942076"/>
                    <a:pt x="1313842" y="3922825"/>
                  </a:cubicBezTo>
                  <a:lnTo>
                    <a:pt x="1525588" y="3845826"/>
                  </a:lnTo>
                  <a:cubicBezTo>
                    <a:pt x="1621837" y="3884325"/>
                    <a:pt x="1525588" y="3845826"/>
                    <a:pt x="1583337" y="3807326"/>
                  </a:cubicBezTo>
                  <a:cubicBezTo>
                    <a:pt x="1621837" y="3768826"/>
                    <a:pt x="1621837" y="3749577"/>
                    <a:pt x="1660337" y="3768826"/>
                  </a:cubicBezTo>
                  <a:cubicBezTo>
                    <a:pt x="1737337" y="3788075"/>
                    <a:pt x="1660337" y="3730326"/>
                    <a:pt x="1679586" y="3711077"/>
                  </a:cubicBezTo>
                  <a:cubicBezTo>
                    <a:pt x="1775836" y="3595578"/>
                    <a:pt x="1775836" y="3691827"/>
                    <a:pt x="1795085" y="3672577"/>
                  </a:cubicBezTo>
                  <a:cubicBezTo>
                    <a:pt x="1833585" y="3653327"/>
                    <a:pt x="1718085" y="3653327"/>
                    <a:pt x="1872085" y="3576328"/>
                  </a:cubicBezTo>
                  <a:cubicBezTo>
                    <a:pt x="1891334" y="3576328"/>
                    <a:pt x="1910585" y="3614828"/>
                    <a:pt x="1929834" y="3614828"/>
                  </a:cubicBezTo>
                  <a:cubicBezTo>
                    <a:pt x="1949083" y="3595578"/>
                    <a:pt x="1872085" y="3557078"/>
                    <a:pt x="1949083" y="3518578"/>
                  </a:cubicBezTo>
                  <a:cubicBezTo>
                    <a:pt x="1968333" y="3518578"/>
                    <a:pt x="1987583" y="3499329"/>
                    <a:pt x="2006833" y="3480079"/>
                  </a:cubicBezTo>
                  <a:cubicBezTo>
                    <a:pt x="2276332" y="3922821"/>
                    <a:pt x="1275300" y="4461850"/>
                    <a:pt x="1082805" y="4019078"/>
                  </a:cubicBezTo>
                  <a:close/>
                  <a:moveTo>
                    <a:pt x="1082802" y="3845857"/>
                  </a:moveTo>
                  <a:cubicBezTo>
                    <a:pt x="1179051" y="3557106"/>
                    <a:pt x="1602551" y="3229822"/>
                    <a:pt x="1891331" y="3441607"/>
                  </a:cubicBezTo>
                  <a:cubicBezTo>
                    <a:pt x="1544836" y="3268354"/>
                    <a:pt x="1256045" y="3595609"/>
                    <a:pt x="1082802" y="3845857"/>
                  </a:cubicBezTo>
                  <a:close/>
                </a:path>
              </a:pathLst>
            </a:custGeom>
            <a:solidFill>
              <a:srgbClr val="513C2C"/>
            </a:solidFill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803"/>
            </a:p>
          </p:txBody>
        </p:sp>
      </p:grpSp>
    </p:spTree>
    <p:extLst>
      <p:ext uri="{BB962C8B-B14F-4D97-AF65-F5344CB8AC3E}">
        <p14:creationId xmlns:p14="http://schemas.microsoft.com/office/powerpoint/2010/main" val="231144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1796</TotalTime>
  <Words>96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Jeronimo</dc:creator>
  <cp:lastModifiedBy>Fernando Jeronimo</cp:lastModifiedBy>
  <cp:revision>10</cp:revision>
  <dcterms:created xsi:type="dcterms:W3CDTF">2022-10-20T19:46:56Z</dcterms:created>
  <dcterms:modified xsi:type="dcterms:W3CDTF">2023-09-04T19:32:08Z</dcterms:modified>
</cp:coreProperties>
</file>