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E5C30-4ACA-4C99-B1A5-92F428F78503}" v="531" dt="2019-10-15T02:04:56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2" d="100"/>
          <a:sy n="72" d="100"/>
        </p:scale>
        <p:origin x="45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thayer" userId="cdc6fec6c953711b" providerId="LiveId" clId="{084E5C30-4ACA-4C99-B1A5-92F428F78503}"/>
    <pc:docChg chg="undo custSel addSld modSld sldOrd">
      <pc:chgData name="kyle thayer" userId="cdc6fec6c953711b" providerId="LiveId" clId="{084E5C30-4ACA-4C99-B1A5-92F428F78503}" dt="2019-10-15T02:05:07.161" v="826" actId="1076"/>
      <pc:docMkLst>
        <pc:docMk/>
      </pc:docMkLst>
      <pc:sldChg chg="delSp">
        <pc:chgData name="kyle thayer" userId="cdc6fec6c953711b" providerId="LiveId" clId="{084E5C30-4ACA-4C99-B1A5-92F428F78503}" dt="2019-10-15T01:33:03.362" v="0" actId="478"/>
        <pc:sldMkLst>
          <pc:docMk/>
          <pc:sldMk cId="2812011263" sldId="260"/>
        </pc:sldMkLst>
        <pc:spChg chg="del">
          <ac:chgData name="kyle thayer" userId="cdc6fec6c953711b" providerId="LiveId" clId="{084E5C30-4ACA-4C99-B1A5-92F428F78503}" dt="2019-10-15T01:33:03.362" v="0" actId="478"/>
          <ac:spMkLst>
            <pc:docMk/>
            <pc:sldMk cId="2812011263" sldId="260"/>
            <ac:spMk id="10" creationId="{5B030366-A2F3-4241-8556-8163E5A14F1F}"/>
          </ac:spMkLst>
        </pc:spChg>
      </pc:sldChg>
      <pc:sldChg chg="modSp">
        <pc:chgData name="kyle thayer" userId="cdc6fec6c953711b" providerId="LiveId" clId="{084E5C30-4ACA-4C99-B1A5-92F428F78503}" dt="2019-10-15T01:34:50.810" v="132" actId="1076"/>
        <pc:sldMkLst>
          <pc:docMk/>
          <pc:sldMk cId="3875349669" sldId="261"/>
        </pc:sldMkLst>
        <pc:spChg chg="mod">
          <ac:chgData name="kyle thayer" userId="cdc6fec6c953711b" providerId="LiveId" clId="{084E5C30-4ACA-4C99-B1A5-92F428F78503}" dt="2019-10-15T01:34:42.918" v="131" actId="20577"/>
          <ac:spMkLst>
            <pc:docMk/>
            <pc:sldMk cId="3875349669" sldId="261"/>
            <ac:spMk id="2" creationId="{5EDC9141-9D40-450B-8880-F72000806C06}"/>
          </ac:spMkLst>
        </pc:spChg>
        <pc:spChg chg="mod">
          <ac:chgData name="kyle thayer" userId="cdc6fec6c953711b" providerId="LiveId" clId="{084E5C30-4ACA-4C99-B1A5-92F428F78503}" dt="2019-10-15T01:34:50.810" v="132" actId="1076"/>
          <ac:spMkLst>
            <pc:docMk/>
            <pc:sldMk cId="3875349669" sldId="261"/>
            <ac:spMk id="3" creationId="{671C01F4-72DB-4011-B92B-B1FB4BDA38A0}"/>
          </ac:spMkLst>
        </pc:spChg>
        <pc:spChg chg="mod">
          <ac:chgData name="kyle thayer" userId="cdc6fec6c953711b" providerId="LiveId" clId="{084E5C30-4ACA-4C99-B1A5-92F428F78503}" dt="2019-10-15T01:34:50.810" v="132" actId="1076"/>
          <ac:spMkLst>
            <pc:docMk/>
            <pc:sldMk cId="3875349669" sldId="261"/>
            <ac:spMk id="11" creationId="{8A0FBA04-7BDE-4318-AA3A-2296274C5B26}"/>
          </ac:spMkLst>
        </pc:spChg>
      </pc:sldChg>
      <pc:sldChg chg="modSp">
        <pc:chgData name="kyle thayer" userId="cdc6fec6c953711b" providerId="LiveId" clId="{084E5C30-4ACA-4C99-B1A5-92F428F78503}" dt="2019-10-15T01:34:20.469" v="106" actId="20577"/>
        <pc:sldMkLst>
          <pc:docMk/>
          <pc:sldMk cId="3083712516" sldId="262"/>
        </pc:sldMkLst>
        <pc:spChg chg="mod">
          <ac:chgData name="kyle thayer" userId="cdc6fec6c953711b" providerId="LiveId" clId="{084E5C30-4ACA-4C99-B1A5-92F428F78503}" dt="2019-10-15T01:34:20.469" v="106" actId="20577"/>
          <ac:spMkLst>
            <pc:docMk/>
            <pc:sldMk cId="3083712516" sldId="262"/>
            <ac:spMk id="3" creationId="{654F5989-B806-44FF-8A0F-76E6E9A221A4}"/>
          </ac:spMkLst>
        </pc:spChg>
      </pc:sldChg>
      <pc:sldChg chg="addSp modSp add ord modAnim">
        <pc:chgData name="kyle thayer" userId="cdc6fec6c953711b" providerId="LiveId" clId="{084E5C30-4ACA-4C99-B1A5-92F428F78503}" dt="2019-10-15T01:44:45.871" v="449"/>
        <pc:sldMkLst>
          <pc:docMk/>
          <pc:sldMk cId="3990303559" sldId="263"/>
        </pc:sldMkLst>
        <pc:spChg chg="mod">
          <ac:chgData name="kyle thayer" userId="cdc6fec6c953711b" providerId="LiveId" clId="{084E5C30-4ACA-4C99-B1A5-92F428F78503}" dt="2019-10-15T01:35:03.489" v="147" actId="20577"/>
          <ac:spMkLst>
            <pc:docMk/>
            <pc:sldMk cId="3990303559" sldId="263"/>
            <ac:spMk id="2" creationId="{5EDC9141-9D40-450B-8880-F72000806C06}"/>
          </ac:spMkLst>
        </pc:spChg>
        <pc:spChg chg="mod">
          <ac:chgData name="kyle thayer" userId="cdc6fec6c953711b" providerId="LiveId" clId="{084E5C30-4ACA-4C99-B1A5-92F428F78503}" dt="2019-10-15T01:43:56.714" v="416" actId="1076"/>
          <ac:spMkLst>
            <pc:docMk/>
            <pc:sldMk cId="3990303559" sldId="263"/>
            <ac:spMk id="3" creationId="{671C01F4-72DB-4011-B92B-B1FB4BDA38A0}"/>
          </ac:spMkLst>
        </pc:spChg>
        <pc:spChg chg="mod">
          <ac:chgData name="kyle thayer" userId="cdc6fec6c953711b" providerId="LiveId" clId="{084E5C30-4ACA-4C99-B1A5-92F428F78503}" dt="2019-10-15T01:36:23.802" v="257"/>
          <ac:spMkLst>
            <pc:docMk/>
            <pc:sldMk cId="3990303559" sldId="263"/>
            <ac:spMk id="5" creationId="{FCD306EC-41F8-4F78-BBC1-533D1C666058}"/>
          </ac:spMkLst>
        </pc:spChg>
        <pc:spChg chg="mod">
          <ac:chgData name="kyle thayer" userId="cdc6fec6c953711b" providerId="LiveId" clId="{084E5C30-4ACA-4C99-B1A5-92F428F78503}" dt="2019-10-15T01:36:07.593" v="239" actId="14100"/>
          <ac:spMkLst>
            <pc:docMk/>
            <pc:sldMk cId="3990303559" sldId="263"/>
            <ac:spMk id="6" creationId="{CFD9F5B0-78D3-400B-90D0-CEAE19E621EA}"/>
          </ac:spMkLst>
        </pc:spChg>
        <pc:spChg chg="add mod">
          <ac:chgData name="kyle thayer" userId="cdc6fec6c953711b" providerId="LiveId" clId="{084E5C30-4ACA-4C99-B1A5-92F428F78503}" dt="2019-10-15T01:43:32.301" v="400" actId="14100"/>
          <ac:spMkLst>
            <pc:docMk/>
            <pc:sldMk cId="3990303559" sldId="263"/>
            <ac:spMk id="10" creationId="{6D1D0D5A-527C-4B8A-814D-52F245F22B6A}"/>
          </ac:spMkLst>
        </pc:spChg>
        <pc:spChg chg="mod">
          <ac:chgData name="kyle thayer" userId="cdc6fec6c953711b" providerId="LiveId" clId="{084E5C30-4ACA-4C99-B1A5-92F428F78503}" dt="2019-10-15T01:44:37.799" v="447" actId="1076"/>
          <ac:spMkLst>
            <pc:docMk/>
            <pc:sldMk cId="3990303559" sldId="263"/>
            <ac:spMk id="11" creationId="{8A0FBA04-7BDE-4318-AA3A-2296274C5B26}"/>
          </ac:spMkLst>
        </pc:spChg>
        <pc:spChg chg="mod">
          <ac:chgData name="kyle thayer" userId="cdc6fec6c953711b" providerId="LiveId" clId="{084E5C30-4ACA-4C99-B1A5-92F428F78503}" dt="2019-10-15T01:40:24.164" v="361" actId="20577"/>
          <ac:spMkLst>
            <pc:docMk/>
            <pc:sldMk cId="3990303559" sldId="263"/>
            <ac:spMk id="12" creationId="{30B29386-D353-46FF-99DD-855259DF2751}"/>
          </ac:spMkLst>
        </pc:spChg>
        <pc:spChg chg="add mod">
          <ac:chgData name="kyle thayer" userId="cdc6fec6c953711b" providerId="LiveId" clId="{084E5C30-4ACA-4C99-B1A5-92F428F78503}" dt="2019-10-15T01:44:33.281" v="446" actId="1076"/>
          <ac:spMkLst>
            <pc:docMk/>
            <pc:sldMk cId="3990303559" sldId="263"/>
            <ac:spMk id="15" creationId="{008C1DB5-255D-42EE-9ED9-B125CF2FF954}"/>
          </ac:spMkLst>
        </pc:spChg>
      </pc:sldChg>
      <pc:sldChg chg="addSp delSp modSp add delAnim modAnim">
        <pc:chgData name="kyle thayer" userId="cdc6fec6c953711b" providerId="LiveId" clId="{084E5C30-4ACA-4C99-B1A5-92F428F78503}" dt="2019-10-15T01:59:42.324" v="808"/>
        <pc:sldMkLst>
          <pc:docMk/>
          <pc:sldMk cId="2018957995" sldId="264"/>
        </pc:sldMkLst>
        <pc:spChg chg="mod">
          <ac:chgData name="kyle thayer" userId="cdc6fec6c953711b" providerId="LiveId" clId="{084E5C30-4ACA-4C99-B1A5-92F428F78503}" dt="2019-10-15T01:49:11.539" v="535" actId="404"/>
          <ac:spMkLst>
            <pc:docMk/>
            <pc:sldMk cId="2018957995" sldId="264"/>
            <ac:spMk id="2" creationId="{139CDE91-725C-49B4-8F12-DC3E93DB61D2}"/>
          </ac:spMkLst>
        </pc:spChg>
        <pc:spChg chg="del">
          <ac:chgData name="kyle thayer" userId="cdc6fec6c953711b" providerId="LiveId" clId="{084E5C30-4ACA-4C99-B1A5-92F428F78503}" dt="2019-10-15T01:47:18.988" v="488" actId="478"/>
          <ac:spMkLst>
            <pc:docMk/>
            <pc:sldMk cId="2018957995" sldId="264"/>
            <ac:spMk id="3" creationId="{6E3C29BE-6F29-4BDB-AACB-AD31792BF930}"/>
          </ac:spMkLst>
        </pc:spChg>
        <pc:spChg chg="add mod">
          <ac:chgData name="kyle thayer" userId="cdc6fec6c953711b" providerId="LiveId" clId="{084E5C30-4ACA-4C99-B1A5-92F428F78503}" dt="2019-10-15T01:48:37.936" v="503" actId="1076"/>
          <ac:spMkLst>
            <pc:docMk/>
            <pc:sldMk cId="2018957995" sldId="264"/>
            <ac:spMk id="4" creationId="{73B1D901-8AD1-45D4-8CCD-0C90C4292A0C}"/>
          </ac:spMkLst>
        </pc:spChg>
        <pc:spChg chg="add mod">
          <ac:chgData name="kyle thayer" userId="cdc6fec6c953711b" providerId="LiveId" clId="{084E5C30-4ACA-4C99-B1A5-92F428F78503}" dt="2019-10-15T01:48:37.936" v="503" actId="1076"/>
          <ac:spMkLst>
            <pc:docMk/>
            <pc:sldMk cId="2018957995" sldId="264"/>
            <ac:spMk id="5" creationId="{B9FC4476-3854-4EFB-95DE-E32C4F8DF542}"/>
          </ac:spMkLst>
        </pc:spChg>
        <pc:spChg chg="add mod">
          <ac:chgData name="kyle thayer" userId="cdc6fec6c953711b" providerId="LiveId" clId="{084E5C30-4ACA-4C99-B1A5-92F428F78503}" dt="2019-10-15T01:48:37.936" v="503" actId="1076"/>
          <ac:spMkLst>
            <pc:docMk/>
            <pc:sldMk cId="2018957995" sldId="264"/>
            <ac:spMk id="6" creationId="{EAA1C185-409E-4496-9289-40C040C7077A}"/>
          </ac:spMkLst>
        </pc:spChg>
        <pc:spChg chg="add mod">
          <ac:chgData name="kyle thayer" userId="cdc6fec6c953711b" providerId="LiveId" clId="{084E5C30-4ACA-4C99-B1A5-92F428F78503}" dt="2019-10-15T01:48:37.936" v="503" actId="1076"/>
          <ac:spMkLst>
            <pc:docMk/>
            <pc:sldMk cId="2018957995" sldId="264"/>
            <ac:spMk id="7" creationId="{A1C1A909-1B2C-42B9-83CF-A506885C4D68}"/>
          </ac:spMkLst>
        </pc:spChg>
        <pc:spChg chg="add mod">
          <ac:chgData name="kyle thayer" userId="cdc6fec6c953711b" providerId="LiveId" clId="{084E5C30-4ACA-4C99-B1A5-92F428F78503}" dt="2019-10-15T01:48:43.400" v="509" actId="14100"/>
          <ac:spMkLst>
            <pc:docMk/>
            <pc:sldMk cId="2018957995" sldId="264"/>
            <ac:spMk id="8" creationId="{73D9CF6D-093A-4F0C-B99A-E71E1FB9F5BB}"/>
          </ac:spMkLst>
        </pc:spChg>
        <pc:spChg chg="add mod">
          <ac:chgData name="kyle thayer" userId="cdc6fec6c953711b" providerId="LiveId" clId="{084E5C30-4ACA-4C99-B1A5-92F428F78503}" dt="2019-10-15T01:57:53.442" v="761" actId="121"/>
          <ac:spMkLst>
            <pc:docMk/>
            <pc:sldMk cId="2018957995" sldId="264"/>
            <ac:spMk id="9" creationId="{6BC79168-3409-475D-BE19-CE49C66C9461}"/>
          </ac:spMkLst>
        </pc:spChg>
        <pc:spChg chg="add mod">
          <ac:chgData name="kyle thayer" userId="cdc6fec6c953711b" providerId="LiveId" clId="{084E5C30-4ACA-4C99-B1A5-92F428F78503}" dt="2019-10-15T01:48:37.936" v="503" actId="1076"/>
          <ac:spMkLst>
            <pc:docMk/>
            <pc:sldMk cId="2018957995" sldId="264"/>
            <ac:spMk id="10" creationId="{6842B476-4FAB-4476-A16A-4E689F4657B6}"/>
          </ac:spMkLst>
        </pc:spChg>
        <pc:spChg chg="add mod">
          <ac:chgData name="kyle thayer" userId="cdc6fec6c953711b" providerId="LiveId" clId="{084E5C30-4ACA-4C99-B1A5-92F428F78503}" dt="2019-10-15T01:48:37.936" v="503" actId="1076"/>
          <ac:spMkLst>
            <pc:docMk/>
            <pc:sldMk cId="2018957995" sldId="264"/>
            <ac:spMk id="11" creationId="{6013402D-C2EC-4289-943A-99EE43E5D747}"/>
          </ac:spMkLst>
        </pc:spChg>
        <pc:spChg chg="add del mod">
          <ac:chgData name="kyle thayer" userId="cdc6fec6c953711b" providerId="LiveId" clId="{084E5C30-4ACA-4C99-B1A5-92F428F78503}" dt="2019-10-15T01:48:15.374" v="496" actId="478"/>
          <ac:spMkLst>
            <pc:docMk/>
            <pc:sldMk cId="2018957995" sldId="264"/>
            <ac:spMk id="12" creationId="{E8B6CA1E-4E79-4BDC-A6F8-98813B9FB2B2}"/>
          </ac:spMkLst>
        </pc:spChg>
        <pc:spChg chg="add mod">
          <ac:chgData name="kyle thayer" userId="cdc6fec6c953711b" providerId="LiveId" clId="{084E5C30-4ACA-4C99-B1A5-92F428F78503}" dt="2019-10-15T01:48:48.339" v="511" actId="1076"/>
          <ac:spMkLst>
            <pc:docMk/>
            <pc:sldMk cId="2018957995" sldId="264"/>
            <ac:spMk id="13" creationId="{61C9A510-9E73-4AA3-808D-A2103CC9647D}"/>
          </ac:spMkLst>
        </pc:spChg>
        <pc:spChg chg="add mod">
          <ac:chgData name="kyle thayer" userId="cdc6fec6c953711b" providerId="LiveId" clId="{084E5C30-4ACA-4C99-B1A5-92F428F78503}" dt="2019-10-15T01:50:03.811" v="552" actId="1076"/>
          <ac:spMkLst>
            <pc:docMk/>
            <pc:sldMk cId="2018957995" sldId="264"/>
            <ac:spMk id="15" creationId="{55BC5226-ABB0-4AA3-8812-EBA0A1726E99}"/>
          </ac:spMkLst>
        </pc:spChg>
        <pc:spChg chg="add mod">
          <ac:chgData name="kyle thayer" userId="cdc6fec6c953711b" providerId="LiveId" clId="{084E5C30-4ACA-4C99-B1A5-92F428F78503}" dt="2019-10-15T01:50:41.372" v="561" actId="1076"/>
          <ac:spMkLst>
            <pc:docMk/>
            <pc:sldMk cId="2018957995" sldId="264"/>
            <ac:spMk id="17" creationId="{74D113C1-4E30-46E5-A859-55FC1E5D6A3A}"/>
          </ac:spMkLst>
        </pc:spChg>
        <pc:spChg chg="add mod">
          <ac:chgData name="kyle thayer" userId="cdc6fec6c953711b" providerId="LiveId" clId="{084E5C30-4ACA-4C99-B1A5-92F428F78503}" dt="2019-10-15T01:50:22.755" v="557" actId="571"/>
          <ac:spMkLst>
            <pc:docMk/>
            <pc:sldMk cId="2018957995" sldId="264"/>
            <ac:spMk id="20" creationId="{5FC30FE0-1888-4725-915B-3BF70FDD4AC3}"/>
          </ac:spMkLst>
        </pc:spChg>
        <pc:spChg chg="add mod">
          <ac:chgData name="kyle thayer" userId="cdc6fec6c953711b" providerId="LiveId" clId="{084E5C30-4ACA-4C99-B1A5-92F428F78503}" dt="2019-10-15T01:54:28.179" v="657" actId="20577"/>
          <ac:spMkLst>
            <pc:docMk/>
            <pc:sldMk cId="2018957995" sldId="264"/>
            <ac:spMk id="26" creationId="{E0D028C9-9973-4A88-9858-E096A1000DC2}"/>
          </ac:spMkLst>
        </pc:spChg>
        <pc:spChg chg="add mod">
          <ac:chgData name="kyle thayer" userId="cdc6fec6c953711b" providerId="LiveId" clId="{084E5C30-4ACA-4C99-B1A5-92F428F78503}" dt="2019-10-15T01:53:21.694" v="623" actId="1076"/>
          <ac:spMkLst>
            <pc:docMk/>
            <pc:sldMk cId="2018957995" sldId="264"/>
            <ac:spMk id="27" creationId="{E60A47EA-18DB-4EA5-B45D-7A66DFD29FA9}"/>
          </ac:spMkLst>
        </pc:spChg>
        <pc:spChg chg="add mod">
          <ac:chgData name="kyle thayer" userId="cdc6fec6c953711b" providerId="LiveId" clId="{084E5C30-4ACA-4C99-B1A5-92F428F78503}" dt="2019-10-15T01:54:32.279" v="658" actId="1076"/>
          <ac:spMkLst>
            <pc:docMk/>
            <pc:sldMk cId="2018957995" sldId="264"/>
            <ac:spMk id="32" creationId="{6FF78C25-9BC4-4B72-87BA-E25E104DC271}"/>
          </ac:spMkLst>
        </pc:spChg>
        <pc:spChg chg="add mod">
          <ac:chgData name="kyle thayer" userId="cdc6fec6c953711b" providerId="LiveId" clId="{084E5C30-4ACA-4C99-B1A5-92F428F78503}" dt="2019-10-15T01:55:13.776" v="676" actId="692"/>
          <ac:spMkLst>
            <pc:docMk/>
            <pc:sldMk cId="2018957995" sldId="264"/>
            <ac:spMk id="33" creationId="{586B59B3-E537-4286-BED8-CAD94EE2BAD7}"/>
          </ac:spMkLst>
        </pc:spChg>
        <pc:spChg chg="add mod">
          <ac:chgData name="kyle thayer" userId="cdc6fec6c953711b" providerId="LiveId" clId="{084E5C30-4ACA-4C99-B1A5-92F428F78503}" dt="2019-10-15T01:56:12.609" v="705" actId="20577"/>
          <ac:spMkLst>
            <pc:docMk/>
            <pc:sldMk cId="2018957995" sldId="264"/>
            <ac:spMk id="34" creationId="{BFC3BCEB-07E1-498C-B251-5FF864E807FA}"/>
          </ac:spMkLst>
        </pc:spChg>
        <pc:spChg chg="add mod">
          <ac:chgData name="kyle thayer" userId="cdc6fec6c953711b" providerId="LiveId" clId="{084E5C30-4ACA-4C99-B1A5-92F428F78503}" dt="2019-10-15T01:56:17.502" v="707" actId="571"/>
          <ac:spMkLst>
            <pc:docMk/>
            <pc:sldMk cId="2018957995" sldId="264"/>
            <ac:spMk id="35" creationId="{E072CDD9-FED8-437F-90A5-D92D362CF711}"/>
          </ac:spMkLst>
        </pc:spChg>
        <pc:spChg chg="add mod">
          <ac:chgData name="kyle thayer" userId="cdc6fec6c953711b" providerId="LiveId" clId="{084E5C30-4ACA-4C99-B1A5-92F428F78503}" dt="2019-10-15T01:56:21.560" v="709" actId="1076"/>
          <ac:spMkLst>
            <pc:docMk/>
            <pc:sldMk cId="2018957995" sldId="264"/>
            <ac:spMk id="36" creationId="{ABFF9A34-312C-4B5E-B1C5-341622F19BD3}"/>
          </ac:spMkLst>
        </pc:spChg>
        <pc:picChg chg="add mod">
          <ac:chgData name="kyle thayer" userId="cdc6fec6c953711b" providerId="LiveId" clId="{084E5C30-4ACA-4C99-B1A5-92F428F78503}" dt="2019-10-15T01:50:00.627" v="551" actId="1076"/>
          <ac:picMkLst>
            <pc:docMk/>
            <pc:sldMk cId="2018957995" sldId="264"/>
            <ac:picMk id="14" creationId="{CA9F9E60-014F-44BC-B68E-F1D6DF065813}"/>
          </ac:picMkLst>
        </pc:picChg>
        <pc:cxnChg chg="add mod">
          <ac:chgData name="kyle thayer" userId="cdc6fec6c953711b" providerId="LiveId" clId="{084E5C30-4ACA-4C99-B1A5-92F428F78503}" dt="2019-10-15T01:51:32.308" v="564" actId="14100"/>
          <ac:cxnSpMkLst>
            <pc:docMk/>
            <pc:sldMk cId="2018957995" sldId="264"/>
            <ac:cxnSpMk id="16" creationId="{B4BADDC2-CD19-4557-AFF1-70611076F01A}"/>
          </ac:cxnSpMkLst>
        </pc:cxnChg>
        <pc:cxnChg chg="add mod">
          <ac:chgData name="kyle thayer" userId="cdc6fec6c953711b" providerId="LiveId" clId="{084E5C30-4ACA-4C99-B1A5-92F428F78503}" dt="2019-10-15T01:50:22.755" v="557" actId="571"/>
          <ac:cxnSpMkLst>
            <pc:docMk/>
            <pc:sldMk cId="2018957995" sldId="264"/>
            <ac:cxnSpMk id="19" creationId="{670C83DE-D707-4515-AB0F-DDFC8C168DE8}"/>
          </ac:cxnSpMkLst>
        </pc:cxnChg>
        <pc:cxnChg chg="add mod">
          <ac:chgData name="kyle thayer" userId="cdc6fec6c953711b" providerId="LiveId" clId="{084E5C30-4ACA-4C99-B1A5-92F428F78503}" dt="2019-10-15T01:51:59.529" v="572" actId="14100"/>
          <ac:cxnSpMkLst>
            <pc:docMk/>
            <pc:sldMk cId="2018957995" sldId="264"/>
            <ac:cxnSpMk id="23" creationId="{5393C15A-DAA7-47D4-B4C4-340E6726815E}"/>
          </ac:cxnSpMkLst>
        </pc:cxnChg>
        <pc:cxnChg chg="add mod">
          <ac:chgData name="kyle thayer" userId="cdc6fec6c953711b" providerId="LiveId" clId="{084E5C30-4ACA-4C99-B1A5-92F428F78503}" dt="2019-10-15T01:54:05.710" v="631" actId="14100"/>
          <ac:cxnSpMkLst>
            <pc:docMk/>
            <pc:sldMk cId="2018957995" sldId="264"/>
            <ac:cxnSpMk id="28" creationId="{EC34B179-1F8F-4357-A0D4-B1E7A2311064}"/>
          </ac:cxnSpMkLst>
        </pc:cxnChg>
      </pc:sldChg>
      <pc:sldChg chg="addSp modSp add modAnim">
        <pc:chgData name="kyle thayer" userId="cdc6fec6c953711b" providerId="LiveId" clId="{084E5C30-4ACA-4C99-B1A5-92F428F78503}" dt="2019-10-15T02:05:07.161" v="826" actId="1076"/>
        <pc:sldMkLst>
          <pc:docMk/>
          <pc:sldMk cId="969386165" sldId="265"/>
        </pc:sldMkLst>
        <pc:spChg chg="mod">
          <ac:chgData name="kyle thayer" userId="cdc6fec6c953711b" providerId="LiveId" clId="{084E5C30-4ACA-4C99-B1A5-92F428F78503}" dt="2019-10-15T01:57:57.590" v="762" actId="121"/>
          <ac:spMkLst>
            <pc:docMk/>
            <pc:sldMk cId="969386165" sldId="265"/>
            <ac:spMk id="9" creationId="{6BC79168-3409-475D-BE19-CE49C66C9461}"/>
          </ac:spMkLst>
        </pc:spChg>
        <pc:spChg chg="mod">
          <ac:chgData name="kyle thayer" userId="cdc6fec6c953711b" providerId="LiveId" clId="{084E5C30-4ACA-4C99-B1A5-92F428F78503}" dt="2019-10-15T01:56:56.207" v="744" actId="1076"/>
          <ac:spMkLst>
            <pc:docMk/>
            <pc:sldMk cId="969386165" sldId="265"/>
            <ac:spMk id="17" creationId="{74D113C1-4E30-46E5-A859-55FC1E5D6A3A}"/>
          </ac:spMkLst>
        </pc:spChg>
        <pc:spChg chg="add">
          <ac:chgData name="kyle thayer" userId="cdc6fec6c953711b" providerId="LiveId" clId="{084E5C30-4ACA-4C99-B1A5-92F428F78503}" dt="2019-10-15T01:56:29.214" v="710"/>
          <ac:spMkLst>
            <pc:docMk/>
            <pc:sldMk cId="969386165" sldId="265"/>
            <ac:spMk id="22" creationId="{2ABEEE76-678F-40FD-A8B3-1F9CFF911750}"/>
          </ac:spMkLst>
        </pc:spChg>
        <pc:spChg chg="add">
          <ac:chgData name="kyle thayer" userId="cdc6fec6c953711b" providerId="LiveId" clId="{084E5C30-4ACA-4C99-B1A5-92F428F78503}" dt="2019-10-15T01:56:29.214" v="710"/>
          <ac:spMkLst>
            <pc:docMk/>
            <pc:sldMk cId="969386165" sldId="265"/>
            <ac:spMk id="24" creationId="{F6DE07A1-A5FE-4436-A2BA-E87B91865007}"/>
          </ac:spMkLst>
        </pc:spChg>
        <pc:spChg chg="mod">
          <ac:chgData name="kyle thayer" userId="cdc6fec6c953711b" providerId="LiveId" clId="{084E5C30-4ACA-4C99-B1A5-92F428F78503}" dt="2019-10-15T01:57:06.843" v="755" actId="14100"/>
          <ac:spMkLst>
            <pc:docMk/>
            <pc:sldMk cId="969386165" sldId="265"/>
            <ac:spMk id="26" creationId="{E0D028C9-9973-4A88-9858-E096A1000DC2}"/>
          </ac:spMkLst>
        </pc:spChg>
        <pc:spChg chg="add mod">
          <ac:chgData name="kyle thayer" userId="cdc6fec6c953711b" providerId="LiveId" clId="{084E5C30-4ACA-4C99-B1A5-92F428F78503}" dt="2019-10-15T02:05:07.161" v="826" actId="1076"/>
          <ac:spMkLst>
            <pc:docMk/>
            <pc:sldMk cId="969386165" sldId="265"/>
            <ac:spMk id="29" creationId="{B567D7BA-E1EA-48A2-8D36-C8234BF0DECB}"/>
          </ac:spMkLst>
        </pc:spChg>
        <pc:spChg chg="mod">
          <ac:chgData name="kyle thayer" userId="cdc6fec6c953711b" providerId="LiveId" clId="{084E5C30-4ACA-4C99-B1A5-92F428F78503}" dt="2019-10-15T01:58:43.692" v="805" actId="20577"/>
          <ac:spMkLst>
            <pc:docMk/>
            <pc:sldMk cId="969386165" sldId="265"/>
            <ac:spMk id="32" creationId="{6FF78C25-9BC4-4B72-87BA-E25E104DC271}"/>
          </ac:spMkLst>
        </pc:spChg>
        <pc:cxnChg chg="add mod">
          <ac:chgData name="kyle thayer" userId="cdc6fec6c953711b" providerId="LiveId" clId="{084E5C30-4ACA-4C99-B1A5-92F428F78503}" dt="2019-10-15T01:58:28.686" v="777" actId="14100"/>
          <ac:cxnSpMkLst>
            <pc:docMk/>
            <pc:sldMk cId="969386165" sldId="265"/>
            <ac:cxnSpMk id="25" creationId="{C974B873-B6D6-41AF-93F6-A6FA5F1EE8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654D-B938-43A5-9AE1-AAEE4855A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71E4B-B2DC-4B27-96A3-1604AD6D1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D893-F275-4440-A058-9ACE5E40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2970-9FAD-4EB6-9F03-CCD9E62E2E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B8A-DD92-4B14-9456-76F7E069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C9F2-DCF0-424F-8BB8-684964E3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AA91-FA75-44AC-BB3C-4B8A1A0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B07C-2B0C-4978-BAD3-E2B77F4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8AF13-3569-4771-A9BB-9D63E7883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CAFC-B01F-498D-AE79-0E934699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2970-9FAD-4EB6-9F03-CCD9E62E2E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2A08-8CEF-4E9F-96A8-9E504480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DA856-D1FE-4549-995C-5C4A5814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AA91-FA75-44AC-BB3C-4B8A1A0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BE2B8-6ED6-44FB-8B2A-97D656B4A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5CBA7-803C-4FB6-8803-7E707C0D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6CC44-7FB7-4241-96E1-24196152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2970-9FAD-4EB6-9F03-CCD9E62E2E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5619-9BDC-4F61-A880-C9050157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CB89-A77A-44E6-8E74-5268A692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AA91-FA75-44AC-BB3C-4B8A1A0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1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93D1-8E6C-48BD-AEB8-661AB3D6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1EF6-4BC6-4DC2-9F0B-015600A9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FA4E-0204-49A1-BA08-4BF6759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2970-9FAD-4EB6-9F03-CCD9E62E2E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45DF4-6725-429F-99DE-BFFFBE5E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D63C-FB6D-427A-904A-A504D4DB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AA91-FA75-44AC-BB3C-4B8A1A0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2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BAAF-41D7-48DE-B17C-37FEA43C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B08DD-FE52-436B-979C-B8B8FF62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D7AF-8880-47D7-94B6-605AAA2D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2970-9FAD-4EB6-9F03-CCD9E62E2E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88D1-5750-4C85-BE4B-F36B53F0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E51D-200A-43F7-8509-EFB163E9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AA91-FA75-44AC-BB3C-4B8A1A0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F2F1-0FD1-4E8F-A6C0-D16FB996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37D5-F279-4C6F-B57B-8EFAB2760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43048-28C1-4F13-8CB6-5AC00E32A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DA7D-CE07-4449-B78B-008089FD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2970-9FAD-4EB6-9F03-CCD9E62E2E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BAB4-1C11-46F3-B6F8-720210D0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73CD4-1094-435A-BAF9-D4BF2C0F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AA91-FA75-44AC-BB3C-4B8A1A0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482A-C06D-4FBC-8E21-6D058033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0F5C8-200E-411F-8E84-EDCD116F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3386A-85C4-4CAD-8B3A-05347DF6A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E4E9D-5D04-4461-9EB5-A0C99B0B8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FC56C-A530-41A6-A88D-282BA8E11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286D9-AF18-4CDE-A1B8-54907FA1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2970-9FAD-4EB6-9F03-CCD9E62E2E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9F274-987F-4D4C-A5FE-EE34CAA6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B5010-23BE-4F76-9B7A-A96D65EE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AA91-FA75-44AC-BB3C-4B8A1A0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8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DD4A-2BD7-4FCF-961A-2AFC0FB2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C468C-766B-4653-82DC-5006929A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2970-9FAD-4EB6-9F03-CCD9E62E2E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D73CC-27E3-4116-AC58-FB3B9902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83F7D-9F57-44F5-A3CC-18A4EB0F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AA91-FA75-44AC-BB3C-4B8A1A0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E57DE-E7FE-4305-8559-5ECBB64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2970-9FAD-4EB6-9F03-CCD9E62E2E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579B6-1A89-49CB-AD7C-A8D5520B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F3EBE-0EA8-48B1-98A3-7F08DFCE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AA91-FA75-44AC-BB3C-4B8A1A0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FF36-EADE-499C-B50B-E33096FA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C4EC-F9E7-4039-98AF-3D85BF72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F9A0-6FD7-41B2-9E09-B39985AD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E639E-1185-4E14-B98A-B3F58672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2970-9FAD-4EB6-9F03-CCD9E62E2E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302E8-0A86-4BB2-9712-1298465A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B761A-EE6D-464F-9193-1FABFED8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AA91-FA75-44AC-BB3C-4B8A1A0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2E42-1B1C-4451-9813-A57F018F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465FF-2966-453F-B618-453759BBD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F4A50-916D-4703-B9FD-824D92A43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A8FC-8E9B-417D-AED6-5CB8C268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2970-9FAD-4EB6-9F03-CCD9E62E2E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63E28-6E95-4940-838F-9DFE5485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15DB-FC17-4CC7-B266-7246073E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AA91-FA75-44AC-BB3C-4B8A1A0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EC22-6F84-4EAE-9D5D-1DB23E64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B0E8A-0935-4F05-AE76-9B42F1C0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8A77B-D599-474C-8E8C-0CA3F0507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32970-9FAD-4EB6-9F03-CCD9E62E2E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C26C-D3A1-4DB6-8602-EF1C6C4FC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21DB-3E8B-4DC5-B570-A758C597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AA91-FA75-44AC-BB3C-4B8A1A07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5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885A-867C-4C38-A6FD-FE8EAAA65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A3FBC-F987-4BF2-B4A7-916313738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1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9141-9D40-450B-8880-F7200080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DD6681-AD03-4341-8BD3-DCC6AF73D037}"/>
              </a:ext>
            </a:extLst>
          </p:cNvPr>
          <p:cNvSpPr/>
          <p:nvPr/>
        </p:nvSpPr>
        <p:spPr>
          <a:xfrm>
            <a:off x="3230880" y="2428240"/>
            <a:ext cx="5318760" cy="3662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306EC-41F8-4F78-BBC1-533D1C666058}"/>
              </a:ext>
            </a:extLst>
          </p:cNvPr>
          <p:cNvSpPr/>
          <p:nvPr/>
        </p:nvSpPr>
        <p:spPr>
          <a:xfrm>
            <a:off x="4653718" y="2975828"/>
            <a:ext cx="2346960" cy="118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NGINX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9F5B0-78D3-400B-90D0-CEAE19E621EA}"/>
              </a:ext>
            </a:extLst>
          </p:cNvPr>
          <p:cNvSpPr txBox="1"/>
          <p:nvPr/>
        </p:nvSpPr>
        <p:spPr>
          <a:xfrm>
            <a:off x="4521200" y="5013960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Network (default)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C01F4-72DB-4011-B92B-B1FB4BDA38A0}"/>
              </a:ext>
            </a:extLst>
          </p:cNvPr>
          <p:cNvSpPr txBox="1"/>
          <p:nvPr/>
        </p:nvSpPr>
        <p:spPr>
          <a:xfrm>
            <a:off x="4299694" y="1495485"/>
            <a:ext cx="3816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docker run </a:t>
            </a:r>
            <a:r>
              <a:rPr lang="en-US" sz="3200" dirty="0" err="1"/>
              <a:t>nginx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629B2-7CC6-4106-A061-A8B288285692}"/>
              </a:ext>
            </a:extLst>
          </p:cNvPr>
          <p:cNvSpPr/>
          <p:nvPr/>
        </p:nvSpPr>
        <p:spPr>
          <a:xfrm>
            <a:off x="6121225" y="2791162"/>
            <a:ext cx="1072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80CFA-0C08-462F-95FA-11B49EDDBFAA}"/>
              </a:ext>
            </a:extLst>
          </p:cNvPr>
          <p:cNvSpPr txBox="1"/>
          <p:nvPr/>
        </p:nvSpPr>
        <p:spPr>
          <a:xfrm>
            <a:off x="6266399" y="2695501"/>
            <a:ext cx="97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</a:p>
        </p:txBody>
      </p:sp>
    </p:spTree>
    <p:extLst>
      <p:ext uri="{BB962C8B-B14F-4D97-AF65-F5344CB8AC3E}">
        <p14:creationId xmlns:p14="http://schemas.microsoft.com/office/powerpoint/2010/main" val="72969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9141-9D40-450B-8880-F7200080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DD6681-AD03-4341-8BD3-DCC6AF73D037}"/>
              </a:ext>
            </a:extLst>
          </p:cNvPr>
          <p:cNvSpPr/>
          <p:nvPr/>
        </p:nvSpPr>
        <p:spPr>
          <a:xfrm>
            <a:off x="3230880" y="2428240"/>
            <a:ext cx="5318760" cy="3662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306EC-41F8-4F78-BBC1-533D1C666058}"/>
              </a:ext>
            </a:extLst>
          </p:cNvPr>
          <p:cNvSpPr/>
          <p:nvPr/>
        </p:nvSpPr>
        <p:spPr>
          <a:xfrm>
            <a:off x="4653718" y="2975828"/>
            <a:ext cx="2346960" cy="118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NGINX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9F5B0-78D3-400B-90D0-CEAE19E621EA}"/>
              </a:ext>
            </a:extLst>
          </p:cNvPr>
          <p:cNvSpPr txBox="1"/>
          <p:nvPr/>
        </p:nvSpPr>
        <p:spPr>
          <a:xfrm>
            <a:off x="4521200" y="5013960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Network (default)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C01F4-72DB-4011-B92B-B1FB4BDA38A0}"/>
              </a:ext>
            </a:extLst>
          </p:cNvPr>
          <p:cNvSpPr txBox="1"/>
          <p:nvPr/>
        </p:nvSpPr>
        <p:spPr>
          <a:xfrm>
            <a:off x="4299694" y="1495485"/>
            <a:ext cx="485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docker run –p 80:80 </a:t>
            </a:r>
            <a:r>
              <a:rPr lang="en-US" sz="3200" dirty="0" err="1"/>
              <a:t>nginx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629B2-7CC6-4106-A061-A8B288285692}"/>
              </a:ext>
            </a:extLst>
          </p:cNvPr>
          <p:cNvSpPr/>
          <p:nvPr/>
        </p:nvSpPr>
        <p:spPr>
          <a:xfrm>
            <a:off x="6121225" y="2328863"/>
            <a:ext cx="124794" cy="831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80CFA-0C08-462F-95FA-11B49EDDBFAA}"/>
              </a:ext>
            </a:extLst>
          </p:cNvPr>
          <p:cNvSpPr txBox="1"/>
          <p:nvPr/>
        </p:nvSpPr>
        <p:spPr>
          <a:xfrm>
            <a:off x="6266399" y="2695501"/>
            <a:ext cx="97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373A7-ABC9-4F4C-9A21-62468EEAF707}"/>
              </a:ext>
            </a:extLst>
          </p:cNvPr>
          <p:cNvSpPr txBox="1"/>
          <p:nvPr/>
        </p:nvSpPr>
        <p:spPr>
          <a:xfrm>
            <a:off x="6246019" y="2111253"/>
            <a:ext cx="97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</a:p>
        </p:txBody>
      </p:sp>
    </p:spTree>
    <p:extLst>
      <p:ext uri="{BB962C8B-B14F-4D97-AF65-F5344CB8AC3E}">
        <p14:creationId xmlns:p14="http://schemas.microsoft.com/office/powerpoint/2010/main" val="281201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9141-9D40-450B-8880-F7200080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Containers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DD6681-AD03-4341-8BD3-DCC6AF73D037}"/>
              </a:ext>
            </a:extLst>
          </p:cNvPr>
          <p:cNvSpPr/>
          <p:nvPr/>
        </p:nvSpPr>
        <p:spPr>
          <a:xfrm>
            <a:off x="3230880" y="2428240"/>
            <a:ext cx="7379694" cy="3662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306EC-41F8-4F78-BBC1-533D1C666058}"/>
              </a:ext>
            </a:extLst>
          </p:cNvPr>
          <p:cNvSpPr/>
          <p:nvPr/>
        </p:nvSpPr>
        <p:spPr>
          <a:xfrm>
            <a:off x="4653718" y="2975828"/>
            <a:ext cx="2346960" cy="118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NGINX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9F5B0-78D3-400B-90D0-CEAE19E621EA}"/>
              </a:ext>
            </a:extLst>
          </p:cNvPr>
          <p:cNvSpPr txBox="1"/>
          <p:nvPr/>
        </p:nvSpPr>
        <p:spPr>
          <a:xfrm>
            <a:off x="4521200" y="5013960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Network (default)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C01F4-72DB-4011-B92B-B1FB4BDA38A0}"/>
              </a:ext>
            </a:extLst>
          </p:cNvPr>
          <p:cNvSpPr txBox="1"/>
          <p:nvPr/>
        </p:nvSpPr>
        <p:spPr>
          <a:xfrm>
            <a:off x="5620494" y="984208"/>
            <a:ext cx="485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docker run –p 80:80 </a:t>
            </a:r>
            <a:r>
              <a:rPr lang="en-US" sz="3200" dirty="0" err="1"/>
              <a:t>nginx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629B2-7CC6-4106-A061-A8B288285692}"/>
              </a:ext>
            </a:extLst>
          </p:cNvPr>
          <p:cNvSpPr/>
          <p:nvPr/>
        </p:nvSpPr>
        <p:spPr>
          <a:xfrm>
            <a:off x="6121225" y="2328863"/>
            <a:ext cx="124794" cy="831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80CFA-0C08-462F-95FA-11B49EDDBFAA}"/>
              </a:ext>
            </a:extLst>
          </p:cNvPr>
          <p:cNvSpPr txBox="1"/>
          <p:nvPr/>
        </p:nvSpPr>
        <p:spPr>
          <a:xfrm>
            <a:off x="6266399" y="2695501"/>
            <a:ext cx="97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373A7-ABC9-4F4C-9A21-62468EEAF707}"/>
              </a:ext>
            </a:extLst>
          </p:cNvPr>
          <p:cNvSpPr txBox="1"/>
          <p:nvPr/>
        </p:nvSpPr>
        <p:spPr>
          <a:xfrm>
            <a:off x="6246019" y="2111253"/>
            <a:ext cx="97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FBA04-7BDE-4318-AA3A-2296274C5B26}"/>
              </a:ext>
            </a:extLst>
          </p:cNvPr>
          <p:cNvSpPr txBox="1"/>
          <p:nvPr/>
        </p:nvSpPr>
        <p:spPr>
          <a:xfrm>
            <a:off x="5794981" y="1479451"/>
            <a:ext cx="485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docker run </a:t>
            </a:r>
            <a:r>
              <a:rPr lang="en-US" sz="3200" dirty="0" err="1"/>
              <a:t>redis</a:t>
            </a: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B29386-D353-46FF-99DD-855259DF2751}"/>
              </a:ext>
            </a:extLst>
          </p:cNvPr>
          <p:cNvSpPr/>
          <p:nvPr/>
        </p:nvSpPr>
        <p:spPr>
          <a:xfrm>
            <a:off x="7653812" y="3396149"/>
            <a:ext cx="2346960" cy="118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DD656-6629-4F61-BC6E-14FC6A2F7245}"/>
              </a:ext>
            </a:extLst>
          </p:cNvPr>
          <p:cNvSpPr/>
          <p:nvPr/>
        </p:nvSpPr>
        <p:spPr>
          <a:xfrm>
            <a:off x="9136363" y="2975828"/>
            <a:ext cx="109749" cy="60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69251-E48C-4E6C-9ACF-9792B4F4C486}"/>
              </a:ext>
            </a:extLst>
          </p:cNvPr>
          <p:cNvSpPr txBox="1"/>
          <p:nvPr/>
        </p:nvSpPr>
        <p:spPr>
          <a:xfrm>
            <a:off x="9266493" y="3115822"/>
            <a:ext cx="12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6379</a:t>
            </a:r>
          </a:p>
        </p:txBody>
      </p:sp>
    </p:spTree>
    <p:extLst>
      <p:ext uri="{BB962C8B-B14F-4D97-AF65-F5344CB8AC3E}">
        <p14:creationId xmlns:p14="http://schemas.microsoft.com/office/powerpoint/2010/main" val="38753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 animBg="1"/>
      <p:bldP spid="8" grpId="0"/>
      <p:bldP spid="9" grpId="0"/>
      <p:bldP spid="11" grpId="0"/>
      <p:bldP spid="12" grpId="0" animBg="1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E9B2-059C-406E-9769-0FEBE89E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5989-B806-44FF-8A0F-76E6E9A2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refer to other containers by the name you give them with the --name value in docker run</a:t>
            </a:r>
          </a:p>
          <a:p>
            <a:pPr lvl="1"/>
            <a:r>
              <a:rPr lang="en-US" dirty="0"/>
              <a:t>The default bridge network only lets you refer to other docker containers by their IP address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1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9141-9D40-450B-8880-F7200080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DD6681-AD03-4341-8BD3-DCC6AF73D037}"/>
              </a:ext>
            </a:extLst>
          </p:cNvPr>
          <p:cNvSpPr/>
          <p:nvPr/>
        </p:nvSpPr>
        <p:spPr>
          <a:xfrm>
            <a:off x="3230880" y="2428240"/>
            <a:ext cx="7379694" cy="3662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306EC-41F8-4F78-BBC1-533D1C666058}"/>
              </a:ext>
            </a:extLst>
          </p:cNvPr>
          <p:cNvSpPr/>
          <p:nvPr/>
        </p:nvSpPr>
        <p:spPr>
          <a:xfrm>
            <a:off x="4653718" y="2975828"/>
            <a:ext cx="2346960" cy="118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myGoServer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9F5B0-78D3-400B-90D0-CEAE19E621EA}"/>
              </a:ext>
            </a:extLst>
          </p:cNvPr>
          <p:cNvSpPr txBox="1"/>
          <p:nvPr/>
        </p:nvSpPr>
        <p:spPr>
          <a:xfrm>
            <a:off x="4196522" y="5013960"/>
            <a:ext cx="3342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customNet</a:t>
            </a:r>
            <a:endParaRPr lang="en-US" dirty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(docker network create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C01F4-72DB-4011-B92B-B1FB4BDA38A0}"/>
              </a:ext>
            </a:extLst>
          </p:cNvPr>
          <p:cNvSpPr txBox="1"/>
          <p:nvPr/>
        </p:nvSpPr>
        <p:spPr>
          <a:xfrm>
            <a:off x="5085103" y="463200"/>
            <a:ext cx="712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docker run --network </a:t>
            </a:r>
            <a:r>
              <a:rPr lang="en-US" sz="2400" dirty="0" err="1"/>
              <a:t>customNet</a:t>
            </a:r>
            <a:r>
              <a:rPr lang="en-US" sz="2400" dirty="0"/>
              <a:t> -p 80:80 </a:t>
            </a:r>
            <a:r>
              <a:rPr lang="en-US" sz="2400" dirty="0" err="1"/>
              <a:t>myGoServer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629B2-7CC6-4106-A061-A8B288285692}"/>
              </a:ext>
            </a:extLst>
          </p:cNvPr>
          <p:cNvSpPr/>
          <p:nvPr/>
        </p:nvSpPr>
        <p:spPr>
          <a:xfrm>
            <a:off x="6121225" y="2328863"/>
            <a:ext cx="124794" cy="831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80CFA-0C08-462F-95FA-11B49EDDBFAA}"/>
              </a:ext>
            </a:extLst>
          </p:cNvPr>
          <p:cNvSpPr txBox="1"/>
          <p:nvPr/>
        </p:nvSpPr>
        <p:spPr>
          <a:xfrm>
            <a:off x="6266399" y="2695501"/>
            <a:ext cx="97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373A7-ABC9-4F4C-9A21-62468EEAF707}"/>
              </a:ext>
            </a:extLst>
          </p:cNvPr>
          <p:cNvSpPr txBox="1"/>
          <p:nvPr/>
        </p:nvSpPr>
        <p:spPr>
          <a:xfrm>
            <a:off x="6246019" y="2111253"/>
            <a:ext cx="97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FBA04-7BDE-4318-AA3A-2296274C5B26}"/>
              </a:ext>
            </a:extLst>
          </p:cNvPr>
          <p:cNvSpPr txBox="1"/>
          <p:nvPr/>
        </p:nvSpPr>
        <p:spPr>
          <a:xfrm>
            <a:off x="5085103" y="982440"/>
            <a:ext cx="689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docker run --network </a:t>
            </a:r>
            <a:r>
              <a:rPr lang="en-US" sz="2400" dirty="0" err="1"/>
              <a:t>customNet</a:t>
            </a:r>
            <a:r>
              <a:rPr lang="en-US" sz="2400" dirty="0"/>
              <a:t> --name </a:t>
            </a:r>
            <a:r>
              <a:rPr lang="en-US" sz="2400" dirty="0" err="1"/>
              <a:t>rServe</a:t>
            </a:r>
            <a:r>
              <a:rPr lang="en-US" sz="2400" dirty="0"/>
              <a:t> </a:t>
            </a:r>
            <a:r>
              <a:rPr lang="en-US" sz="2400" dirty="0" err="1"/>
              <a:t>redis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B29386-D353-46FF-99DD-855259DF2751}"/>
              </a:ext>
            </a:extLst>
          </p:cNvPr>
          <p:cNvSpPr/>
          <p:nvPr/>
        </p:nvSpPr>
        <p:spPr>
          <a:xfrm>
            <a:off x="7653812" y="3396149"/>
            <a:ext cx="2346960" cy="118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Redis: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DD656-6629-4F61-BC6E-14FC6A2F7245}"/>
              </a:ext>
            </a:extLst>
          </p:cNvPr>
          <p:cNvSpPr/>
          <p:nvPr/>
        </p:nvSpPr>
        <p:spPr>
          <a:xfrm>
            <a:off x="9136363" y="2975828"/>
            <a:ext cx="109749" cy="60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69251-E48C-4E6C-9ACF-9792B4F4C486}"/>
              </a:ext>
            </a:extLst>
          </p:cNvPr>
          <p:cNvSpPr txBox="1"/>
          <p:nvPr/>
        </p:nvSpPr>
        <p:spPr>
          <a:xfrm>
            <a:off x="9266493" y="3115822"/>
            <a:ext cx="12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6379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D1D0D5A-527C-4B8A-814D-52F245F22B6A}"/>
              </a:ext>
            </a:extLst>
          </p:cNvPr>
          <p:cNvSpPr/>
          <p:nvPr/>
        </p:nvSpPr>
        <p:spPr>
          <a:xfrm rot="19220101">
            <a:off x="6756910" y="2529811"/>
            <a:ext cx="2628917" cy="2531101"/>
          </a:xfrm>
          <a:prstGeom prst="arc">
            <a:avLst>
              <a:gd name="adj1" fmla="val 15375960"/>
              <a:gd name="adj2" fmla="val 20929540"/>
            </a:avLst>
          </a:prstGeom>
          <a:ln w="1905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C1DB5-255D-42EE-9ED9-B125CF2FF954}"/>
              </a:ext>
            </a:extLst>
          </p:cNvPr>
          <p:cNvSpPr txBox="1"/>
          <p:nvPr/>
        </p:nvSpPr>
        <p:spPr>
          <a:xfrm>
            <a:off x="7454260" y="2550021"/>
            <a:ext cx="167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calls to “rServe:6379”</a:t>
            </a:r>
          </a:p>
        </p:txBody>
      </p:sp>
    </p:spTree>
    <p:extLst>
      <p:ext uri="{BB962C8B-B14F-4D97-AF65-F5344CB8AC3E}">
        <p14:creationId xmlns:p14="http://schemas.microsoft.com/office/powerpoint/2010/main" val="399030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 animBg="1"/>
      <p:bldP spid="8" grpId="0"/>
      <p:bldP spid="9" grpId="0"/>
      <p:bldP spid="11" grpId="0"/>
      <p:bldP spid="12" grpId="0" animBg="1"/>
      <p:bldP spid="13" grpId="0" animBg="1"/>
      <p:bldP spid="14" grpId="0"/>
      <p:bldP spid="10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DE91-725C-49B4-8F12-DC3E93DB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w/ browser </a:t>
            </a:r>
            <a:r>
              <a:rPr lang="en-US" sz="3200" dirty="0"/>
              <a:t>(ignoring HMAC signing)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B1D901-8AD1-45D4-8CCD-0C90C4292A0C}"/>
              </a:ext>
            </a:extLst>
          </p:cNvPr>
          <p:cNvSpPr/>
          <p:nvPr/>
        </p:nvSpPr>
        <p:spPr>
          <a:xfrm>
            <a:off x="289787" y="2462359"/>
            <a:ext cx="4800827" cy="3662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C4476-3854-4EFB-95DE-E32C4F8DF542}"/>
              </a:ext>
            </a:extLst>
          </p:cNvPr>
          <p:cNvSpPr/>
          <p:nvPr/>
        </p:nvSpPr>
        <p:spPr>
          <a:xfrm>
            <a:off x="2449730" y="2956234"/>
            <a:ext cx="2346960" cy="118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myGoServer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1C185-409E-4496-9289-40C040C7077A}"/>
              </a:ext>
            </a:extLst>
          </p:cNvPr>
          <p:cNvSpPr txBox="1"/>
          <p:nvPr/>
        </p:nvSpPr>
        <p:spPr>
          <a:xfrm>
            <a:off x="784654" y="5740121"/>
            <a:ext cx="334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customNet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C1A909-1B2C-42B9-83CF-A506885C4D68}"/>
              </a:ext>
            </a:extLst>
          </p:cNvPr>
          <p:cNvSpPr/>
          <p:nvPr/>
        </p:nvSpPr>
        <p:spPr>
          <a:xfrm>
            <a:off x="3917237" y="2309269"/>
            <a:ext cx="124794" cy="831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9CF6D-093A-4F0C-B99A-E71E1FB9F5BB}"/>
              </a:ext>
            </a:extLst>
          </p:cNvPr>
          <p:cNvSpPr txBox="1"/>
          <p:nvPr/>
        </p:nvSpPr>
        <p:spPr>
          <a:xfrm>
            <a:off x="4062411" y="2675907"/>
            <a:ext cx="10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79168-3409-475D-BE19-CE49C66C9461}"/>
              </a:ext>
            </a:extLst>
          </p:cNvPr>
          <p:cNvSpPr/>
          <p:nvPr/>
        </p:nvSpPr>
        <p:spPr>
          <a:xfrm>
            <a:off x="481913" y="4289264"/>
            <a:ext cx="2346960" cy="118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Redis:</a:t>
            </a: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rServe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42B476-4FAB-4476-A16A-4E689F4657B6}"/>
              </a:ext>
            </a:extLst>
          </p:cNvPr>
          <p:cNvSpPr/>
          <p:nvPr/>
        </p:nvSpPr>
        <p:spPr>
          <a:xfrm>
            <a:off x="749814" y="3842461"/>
            <a:ext cx="109749" cy="60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3402D-C2EC-4289-943A-99EE43E5D747}"/>
              </a:ext>
            </a:extLst>
          </p:cNvPr>
          <p:cNvSpPr txBox="1"/>
          <p:nvPr/>
        </p:nvSpPr>
        <p:spPr>
          <a:xfrm>
            <a:off x="331705" y="3298386"/>
            <a:ext cx="12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6379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9A510-9E73-4AA3-808D-A2103CC9647D}"/>
              </a:ext>
            </a:extLst>
          </p:cNvPr>
          <p:cNvSpPr txBox="1"/>
          <p:nvPr/>
        </p:nvSpPr>
        <p:spPr>
          <a:xfrm>
            <a:off x="4047788" y="2109017"/>
            <a:ext cx="10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443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9F9E60-014F-44BC-B68E-F1D6DF065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270" y="2956234"/>
            <a:ext cx="2293214" cy="10770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BC5226-ABB0-4AA3-8812-EBA0A1726E99}"/>
              </a:ext>
            </a:extLst>
          </p:cNvPr>
          <p:cNvSpPr txBox="1"/>
          <p:nvPr/>
        </p:nvSpPr>
        <p:spPr>
          <a:xfrm>
            <a:off x="10597578" y="2586902"/>
            <a:ext cx="10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BADDC2-CD19-4557-AFF1-70611076F01A}"/>
              </a:ext>
            </a:extLst>
          </p:cNvPr>
          <p:cNvCxnSpPr>
            <a:cxnSpLocks/>
          </p:cNvCxnSpPr>
          <p:nvPr/>
        </p:nvCxnSpPr>
        <p:spPr>
          <a:xfrm>
            <a:off x="5209666" y="2109017"/>
            <a:ext cx="4573304" cy="680060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D113C1-4E30-46E5-A859-55FC1E5D6A3A}"/>
              </a:ext>
            </a:extLst>
          </p:cNvPr>
          <p:cNvSpPr txBox="1"/>
          <p:nvPr/>
        </p:nvSpPr>
        <p:spPr>
          <a:xfrm>
            <a:off x="7438577" y="2060020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(send </a:t>
            </a:r>
            <a:r>
              <a:rPr lang="en-US" dirty="0" err="1"/>
              <a:t>pwd</a:t>
            </a:r>
            <a:r>
              <a:rPr lang="en-US" dirty="0"/>
              <a:t>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93C15A-DAA7-47D4-B4C4-340E6726815E}"/>
              </a:ext>
            </a:extLst>
          </p:cNvPr>
          <p:cNvCxnSpPr>
            <a:cxnSpLocks/>
          </p:cNvCxnSpPr>
          <p:nvPr/>
        </p:nvCxnSpPr>
        <p:spPr>
          <a:xfrm flipV="1">
            <a:off x="1127464" y="3328802"/>
            <a:ext cx="1847624" cy="832285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028C9-9973-4A88-9858-E096A1000DC2}"/>
              </a:ext>
            </a:extLst>
          </p:cNvPr>
          <p:cNvSpPr txBox="1"/>
          <p:nvPr/>
        </p:nvSpPr>
        <p:spPr>
          <a:xfrm>
            <a:off x="1752492" y="3738158"/>
            <a:ext cx="15364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Invent Auth Token: B*&amp;A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0A47EA-18DB-4EA5-B45D-7A66DFD29FA9}"/>
              </a:ext>
            </a:extLst>
          </p:cNvPr>
          <p:cNvSpPr txBox="1"/>
          <p:nvPr/>
        </p:nvSpPr>
        <p:spPr>
          <a:xfrm>
            <a:off x="481913" y="4553165"/>
            <a:ext cx="14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B*&amp;A: User 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34B179-1F8F-4357-A0D4-B1E7A2311064}"/>
              </a:ext>
            </a:extLst>
          </p:cNvPr>
          <p:cNvCxnSpPr>
            <a:cxnSpLocks/>
          </p:cNvCxnSpPr>
          <p:nvPr/>
        </p:nvCxnSpPr>
        <p:spPr>
          <a:xfrm flipH="1" flipV="1">
            <a:off x="5196604" y="2586903"/>
            <a:ext cx="4209824" cy="711483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F78C25-9BC4-4B72-87BA-E25E104DC271}"/>
              </a:ext>
            </a:extLst>
          </p:cNvPr>
          <p:cNvSpPr txBox="1"/>
          <p:nvPr/>
        </p:nvSpPr>
        <p:spPr>
          <a:xfrm>
            <a:off x="6197977" y="3113720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Authenticated: B*&amp;A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6B59B3-E537-4286-BED8-CAD94EE2BAD7}"/>
              </a:ext>
            </a:extLst>
          </p:cNvPr>
          <p:cNvSpPr txBox="1"/>
          <p:nvPr/>
        </p:nvSpPr>
        <p:spPr>
          <a:xfrm>
            <a:off x="9706857" y="4139924"/>
            <a:ext cx="2140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AuthToken</a:t>
            </a:r>
            <a:r>
              <a:rPr lang="en-US" dirty="0"/>
              <a:t>: B*&amp;A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C3BCEB-07E1-498C-B251-5FF864E807FA}"/>
              </a:ext>
            </a:extLst>
          </p:cNvPr>
          <p:cNvSpPr/>
          <p:nvPr/>
        </p:nvSpPr>
        <p:spPr>
          <a:xfrm>
            <a:off x="3288899" y="5055703"/>
            <a:ext cx="1453846" cy="550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Email DB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FF9A34-312C-4B5E-B1C5-341622F19BD3}"/>
              </a:ext>
            </a:extLst>
          </p:cNvPr>
          <p:cNvSpPr/>
          <p:nvPr/>
        </p:nvSpPr>
        <p:spPr>
          <a:xfrm>
            <a:off x="3977369" y="4675759"/>
            <a:ext cx="109749" cy="60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6" grpId="0" animBg="1"/>
      <p:bldP spid="26" grpId="1" animBg="1"/>
      <p:bldP spid="26" grpId="2" animBg="1"/>
      <p:bldP spid="27" grpId="0"/>
      <p:bldP spid="32" grpId="0"/>
      <p:bldP spid="32" grpId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DE91-725C-49B4-8F12-DC3E93DB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w/ browser </a:t>
            </a:r>
            <a:r>
              <a:rPr lang="en-US" sz="3200" dirty="0"/>
              <a:t>(ignoring HMAC signing)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B1D901-8AD1-45D4-8CCD-0C90C4292A0C}"/>
              </a:ext>
            </a:extLst>
          </p:cNvPr>
          <p:cNvSpPr/>
          <p:nvPr/>
        </p:nvSpPr>
        <p:spPr>
          <a:xfrm>
            <a:off x="289787" y="2462359"/>
            <a:ext cx="4800827" cy="3662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C4476-3854-4EFB-95DE-E32C4F8DF542}"/>
              </a:ext>
            </a:extLst>
          </p:cNvPr>
          <p:cNvSpPr/>
          <p:nvPr/>
        </p:nvSpPr>
        <p:spPr>
          <a:xfrm>
            <a:off x="2449730" y="2956234"/>
            <a:ext cx="2346960" cy="118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myGoServer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1C185-409E-4496-9289-40C040C7077A}"/>
              </a:ext>
            </a:extLst>
          </p:cNvPr>
          <p:cNvSpPr txBox="1"/>
          <p:nvPr/>
        </p:nvSpPr>
        <p:spPr>
          <a:xfrm>
            <a:off x="784654" y="5740121"/>
            <a:ext cx="334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customNet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C1A909-1B2C-42B9-83CF-A506885C4D68}"/>
              </a:ext>
            </a:extLst>
          </p:cNvPr>
          <p:cNvSpPr/>
          <p:nvPr/>
        </p:nvSpPr>
        <p:spPr>
          <a:xfrm>
            <a:off x="3917237" y="2309269"/>
            <a:ext cx="124794" cy="831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9CF6D-093A-4F0C-B99A-E71E1FB9F5BB}"/>
              </a:ext>
            </a:extLst>
          </p:cNvPr>
          <p:cNvSpPr txBox="1"/>
          <p:nvPr/>
        </p:nvSpPr>
        <p:spPr>
          <a:xfrm>
            <a:off x="4062411" y="2675907"/>
            <a:ext cx="10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443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79168-3409-475D-BE19-CE49C66C9461}"/>
              </a:ext>
            </a:extLst>
          </p:cNvPr>
          <p:cNvSpPr/>
          <p:nvPr/>
        </p:nvSpPr>
        <p:spPr>
          <a:xfrm>
            <a:off x="481913" y="4289264"/>
            <a:ext cx="2346960" cy="118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Redis:</a:t>
            </a: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rServe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42B476-4FAB-4476-A16A-4E689F4657B6}"/>
              </a:ext>
            </a:extLst>
          </p:cNvPr>
          <p:cNvSpPr/>
          <p:nvPr/>
        </p:nvSpPr>
        <p:spPr>
          <a:xfrm>
            <a:off x="749814" y="3842461"/>
            <a:ext cx="109749" cy="60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3402D-C2EC-4289-943A-99EE43E5D747}"/>
              </a:ext>
            </a:extLst>
          </p:cNvPr>
          <p:cNvSpPr txBox="1"/>
          <p:nvPr/>
        </p:nvSpPr>
        <p:spPr>
          <a:xfrm>
            <a:off x="331705" y="3298386"/>
            <a:ext cx="12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6379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9A510-9E73-4AA3-808D-A2103CC9647D}"/>
              </a:ext>
            </a:extLst>
          </p:cNvPr>
          <p:cNvSpPr txBox="1"/>
          <p:nvPr/>
        </p:nvSpPr>
        <p:spPr>
          <a:xfrm>
            <a:off x="4047788" y="2109017"/>
            <a:ext cx="10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443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9F9E60-014F-44BC-B68E-F1D6DF065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270" y="2956234"/>
            <a:ext cx="2293214" cy="10770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BC5226-ABB0-4AA3-8812-EBA0A1726E99}"/>
              </a:ext>
            </a:extLst>
          </p:cNvPr>
          <p:cNvSpPr txBox="1"/>
          <p:nvPr/>
        </p:nvSpPr>
        <p:spPr>
          <a:xfrm>
            <a:off x="10597578" y="2586902"/>
            <a:ext cx="107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BADDC2-CD19-4557-AFF1-70611076F01A}"/>
              </a:ext>
            </a:extLst>
          </p:cNvPr>
          <p:cNvCxnSpPr>
            <a:cxnSpLocks/>
          </p:cNvCxnSpPr>
          <p:nvPr/>
        </p:nvCxnSpPr>
        <p:spPr>
          <a:xfrm>
            <a:off x="5209666" y="2109017"/>
            <a:ext cx="4573304" cy="680060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D113C1-4E30-46E5-A859-55FC1E5D6A3A}"/>
              </a:ext>
            </a:extLst>
          </p:cNvPr>
          <p:cNvSpPr txBox="1"/>
          <p:nvPr/>
        </p:nvSpPr>
        <p:spPr>
          <a:xfrm>
            <a:off x="6530446" y="1979576"/>
            <a:ext cx="332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Emails (</a:t>
            </a:r>
            <a:r>
              <a:rPr lang="en-US" dirty="0" err="1"/>
              <a:t>AuthToken</a:t>
            </a:r>
            <a:r>
              <a:rPr lang="en-US" dirty="0"/>
              <a:t>: B*&amp;A)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93C15A-DAA7-47D4-B4C4-340E6726815E}"/>
              </a:ext>
            </a:extLst>
          </p:cNvPr>
          <p:cNvCxnSpPr>
            <a:cxnSpLocks/>
          </p:cNvCxnSpPr>
          <p:nvPr/>
        </p:nvCxnSpPr>
        <p:spPr>
          <a:xfrm flipV="1">
            <a:off x="1127464" y="3328802"/>
            <a:ext cx="1847624" cy="832285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028C9-9973-4A88-9858-E096A1000DC2}"/>
              </a:ext>
            </a:extLst>
          </p:cNvPr>
          <p:cNvSpPr txBox="1"/>
          <p:nvPr/>
        </p:nvSpPr>
        <p:spPr>
          <a:xfrm>
            <a:off x="1752492" y="3738158"/>
            <a:ext cx="16996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 for: B*&amp;A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0A47EA-18DB-4EA5-B45D-7A66DFD29FA9}"/>
              </a:ext>
            </a:extLst>
          </p:cNvPr>
          <p:cNvSpPr txBox="1"/>
          <p:nvPr/>
        </p:nvSpPr>
        <p:spPr>
          <a:xfrm>
            <a:off x="481913" y="4553165"/>
            <a:ext cx="146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B*&amp;A: User 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34B179-1F8F-4357-A0D4-B1E7A2311064}"/>
              </a:ext>
            </a:extLst>
          </p:cNvPr>
          <p:cNvCxnSpPr>
            <a:cxnSpLocks/>
          </p:cNvCxnSpPr>
          <p:nvPr/>
        </p:nvCxnSpPr>
        <p:spPr>
          <a:xfrm flipH="1" flipV="1">
            <a:off x="5196604" y="2586903"/>
            <a:ext cx="4209824" cy="711483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F78C25-9BC4-4B72-87BA-E25E104DC271}"/>
              </a:ext>
            </a:extLst>
          </p:cNvPr>
          <p:cNvSpPr txBox="1"/>
          <p:nvPr/>
        </p:nvSpPr>
        <p:spPr>
          <a:xfrm>
            <a:off x="6197977" y="3113720"/>
            <a:ext cx="24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Contents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6B59B3-E537-4286-BED8-CAD94EE2BAD7}"/>
              </a:ext>
            </a:extLst>
          </p:cNvPr>
          <p:cNvSpPr txBox="1"/>
          <p:nvPr/>
        </p:nvSpPr>
        <p:spPr>
          <a:xfrm>
            <a:off x="9706857" y="4139924"/>
            <a:ext cx="2140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AuthToken</a:t>
            </a:r>
            <a:r>
              <a:rPr lang="en-US" dirty="0"/>
              <a:t>: B*&amp;A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BEEE76-678F-40FD-A8B3-1F9CFF911750}"/>
              </a:ext>
            </a:extLst>
          </p:cNvPr>
          <p:cNvSpPr/>
          <p:nvPr/>
        </p:nvSpPr>
        <p:spPr>
          <a:xfrm>
            <a:off x="3288899" y="5055703"/>
            <a:ext cx="1453846" cy="550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Email DB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DE07A1-A5FE-4436-A2BA-E87B91865007}"/>
              </a:ext>
            </a:extLst>
          </p:cNvPr>
          <p:cNvSpPr/>
          <p:nvPr/>
        </p:nvSpPr>
        <p:spPr>
          <a:xfrm>
            <a:off x="3977369" y="4675759"/>
            <a:ext cx="109749" cy="60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74B873-B6D6-41AF-93F6-A6FA5F1EE8F1}"/>
              </a:ext>
            </a:extLst>
          </p:cNvPr>
          <p:cNvCxnSpPr>
            <a:cxnSpLocks/>
          </p:cNvCxnSpPr>
          <p:nvPr/>
        </p:nvCxnSpPr>
        <p:spPr>
          <a:xfrm flipH="1" flipV="1">
            <a:off x="3526111" y="4175371"/>
            <a:ext cx="323522" cy="714043"/>
          </a:xfrm>
          <a:prstGeom prst="line">
            <a:avLst/>
          </a:prstGeom>
          <a:ln w="41275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67D7BA-E1EA-48A2-8D36-C8234BF0DECB}"/>
              </a:ext>
            </a:extLst>
          </p:cNvPr>
          <p:cNvSpPr txBox="1"/>
          <p:nvPr/>
        </p:nvSpPr>
        <p:spPr>
          <a:xfrm>
            <a:off x="3894170" y="4209226"/>
            <a:ext cx="115190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Get email for User 1</a:t>
            </a:r>
          </a:p>
        </p:txBody>
      </p:sp>
    </p:spTree>
    <p:extLst>
      <p:ext uri="{BB962C8B-B14F-4D97-AF65-F5344CB8AC3E}">
        <p14:creationId xmlns:p14="http://schemas.microsoft.com/office/powerpoint/2010/main" val="96938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 animBg="1"/>
      <p:bldP spid="26" grpId="1" animBg="1"/>
      <p:bldP spid="32" grpId="0"/>
      <p:bldP spid="29" grpId="0" animBg="1"/>
      <p:bldP spid="2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249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Docker Networks </vt:lpstr>
      <vt:lpstr>Basic setup</vt:lpstr>
      <vt:lpstr>Basic setup</vt:lpstr>
      <vt:lpstr>Multiple Containers</vt:lpstr>
      <vt:lpstr>Custom Networks</vt:lpstr>
      <vt:lpstr>Custom Network</vt:lpstr>
      <vt:lpstr>Communication w/ browser (ignoring HMAC signing)</vt:lpstr>
      <vt:lpstr>Communication w/ browser (ignoring HMAC signing)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Networks </dc:title>
  <dc:creator>Kyle Thayer</dc:creator>
  <cp:lastModifiedBy>Kyle Thayer</cp:lastModifiedBy>
  <cp:revision>2</cp:revision>
  <dcterms:created xsi:type="dcterms:W3CDTF">2019-10-15T00:09:03Z</dcterms:created>
  <dcterms:modified xsi:type="dcterms:W3CDTF">2019-10-15T02:05:09Z</dcterms:modified>
</cp:coreProperties>
</file>