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8CF59-398F-430C-BE2B-926EE829E9EC}" v="412" dt="2019-10-09T19:41:5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thayer" userId="cdc6fec6c953711b" providerId="LiveId" clId="{1498CF59-398F-430C-BE2B-926EE829E9EC}"/>
    <pc:docChg chg="delSld">
      <pc:chgData name="kyle thayer" userId="cdc6fec6c953711b" providerId="LiveId" clId="{1498CF59-398F-430C-BE2B-926EE829E9EC}" dt="2019-10-10T16:16:16.701" v="0" actId="47"/>
      <pc:docMkLst>
        <pc:docMk/>
      </pc:docMkLst>
      <pc:sldChg chg="del">
        <pc:chgData name="kyle thayer" userId="cdc6fec6c953711b" providerId="LiveId" clId="{1498CF59-398F-430C-BE2B-926EE829E9EC}" dt="2019-10-10T16:16:16.701" v="0" actId="47"/>
        <pc:sldMkLst>
          <pc:docMk/>
          <pc:sldMk cId="3141197353" sldId="263"/>
        </pc:sldMkLst>
      </pc:sldChg>
    </pc:docChg>
  </pc:docChgLst>
  <pc:docChgLst>
    <pc:chgData name="kyle thayer" userId="cdc6fec6c953711b" providerId="LiveId" clId="{665E6B26-3699-401E-87B2-77DABBACF0FD}"/>
    <pc:docChg chg="custSel addSld delSld modSld sldOrd">
      <pc:chgData name="kyle thayer" userId="cdc6fec6c953711b" providerId="LiveId" clId="{665E6B26-3699-401E-87B2-77DABBACF0FD}" dt="2019-10-09T19:41:51.340" v="1034" actId="20577"/>
      <pc:docMkLst>
        <pc:docMk/>
      </pc:docMkLst>
      <pc:sldChg chg="modSp">
        <pc:chgData name="kyle thayer" userId="cdc6fec6c953711b" providerId="LiveId" clId="{665E6B26-3699-401E-87B2-77DABBACF0FD}" dt="2019-10-09T19:27:16.209" v="1005" actId="20577"/>
        <pc:sldMkLst>
          <pc:docMk/>
          <pc:sldMk cId="3091405228" sldId="256"/>
        </pc:sldMkLst>
        <pc:spChg chg="mod">
          <ac:chgData name="kyle thayer" userId="cdc6fec6c953711b" providerId="LiveId" clId="{665E6B26-3699-401E-87B2-77DABBACF0FD}" dt="2019-10-09T19:25:14.071" v="857" actId="20577"/>
          <ac:spMkLst>
            <pc:docMk/>
            <pc:sldMk cId="3091405228" sldId="256"/>
            <ac:spMk id="2" creationId="{0A12B2A0-526A-4D76-833A-6CBA8F3CB065}"/>
          </ac:spMkLst>
        </pc:spChg>
        <pc:spChg chg="mod">
          <ac:chgData name="kyle thayer" userId="cdc6fec6c953711b" providerId="LiveId" clId="{665E6B26-3699-401E-87B2-77DABBACF0FD}" dt="2019-10-09T19:27:16.209" v="1005" actId="20577"/>
          <ac:spMkLst>
            <pc:docMk/>
            <pc:sldMk cId="3091405228" sldId="256"/>
            <ac:spMk id="3" creationId="{E8CA21FA-21BA-4082-A5A5-403DA7B3487A}"/>
          </ac:spMkLst>
        </pc:spChg>
      </pc:sldChg>
      <pc:sldChg chg="addSp delSp modSp ord modAnim">
        <pc:chgData name="kyle thayer" userId="cdc6fec6c953711b" providerId="LiveId" clId="{665E6B26-3699-401E-87B2-77DABBACF0FD}" dt="2019-10-09T19:24:41.878" v="852" actId="404"/>
        <pc:sldMkLst>
          <pc:docMk/>
          <pc:sldMk cId="2280286403" sldId="257"/>
        </pc:sldMkLst>
        <pc:spChg chg="mod">
          <ac:chgData name="kyle thayer" userId="cdc6fec6c953711b" providerId="LiveId" clId="{665E6B26-3699-401E-87B2-77DABBACF0FD}" dt="2019-10-09T19:24:41.878" v="852" actId="404"/>
          <ac:spMkLst>
            <pc:docMk/>
            <pc:sldMk cId="2280286403" sldId="257"/>
            <ac:spMk id="2" creationId="{B63A8475-A9E9-46F9-87D6-E3DFD78E8600}"/>
          </ac:spMkLst>
        </pc:spChg>
        <pc:spChg chg="mod">
          <ac:chgData name="kyle thayer" userId="cdc6fec6c953711b" providerId="LiveId" clId="{665E6B26-3699-401E-87B2-77DABBACF0FD}" dt="2019-10-09T18:57:36.520" v="192" actId="20577"/>
          <ac:spMkLst>
            <pc:docMk/>
            <pc:sldMk cId="2280286403" sldId="257"/>
            <ac:spMk id="7" creationId="{0362EBDD-F1FC-476E-875E-13A1FE41F4C3}"/>
          </ac:spMkLst>
        </pc:spChg>
        <pc:spChg chg="del mod">
          <ac:chgData name="kyle thayer" userId="cdc6fec6c953711b" providerId="LiveId" clId="{665E6B26-3699-401E-87B2-77DABBACF0FD}" dt="2019-10-09T18:54:37.190" v="39" actId="478"/>
          <ac:spMkLst>
            <pc:docMk/>
            <pc:sldMk cId="2280286403" sldId="257"/>
            <ac:spMk id="9" creationId="{AE49C949-1387-416F-9B0E-2773EE1F6C81}"/>
          </ac:spMkLst>
        </pc:spChg>
        <pc:spChg chg="add mod">
          <ac:chgData name="kyle thayer" userId="cdc6fec6c953711b" providerId="LiveId" clId="{665E6B26-3699-401E-87B2-77DABBACF0FD}" dt="2019-10-09T18:54:32.219" v="38" actId="20577"/>
          <ac:spMkLst>
            <pc:docMk/>
            <pc:sldMk cId="2280286403" sldId="257"/>
            <ac:spMk id="10" creationId="{A5D2D841-2932-48AE-8514-95B3261D65F0}"/>
          </ac:spMkLst>
        </pc:spChg>
        <pc:spChg chg="add mod">
          <ac:chgData name="kyle thayer" userId="cdc6fec6c953711b" providerId="LiveId" clId="{665E6B26-3699-401E-87B2-77DABBACF0FD}" dt="2019-10-09T18:56:39.453" v="148" actId="1076"/>
          <ac:spMkLst>
            <pc:docMk/>
            <pc:sldMk cId="2280286403" sldId="257"/>
            <ac:spMk id="11" creationId="{B18FA659-3AB8-48DD-9F41-3A8A0C862512}"/>
          </ac:spMkLst>
        </pc:spChg>
        <pc:spChg chg="add mod">
          <ac:chgData name="kyle thayer" userId="cdc6fec6c953711b" providerId="LiveId" clId="{665E6B26-3699-401E-87B2-77DABBACF0FD}" dt="2019-10-09T18:58:48.050" v="267" actId="1076"/>
          <ac:spMkLst>
            <pc:docMk/>
            <pc:sldMk cId="2280286403" sldId="257"/>
            <ac:spMk id="13" creationId="{61FB24D9-4ACF-455E-BC83-93A936E48E4A}"/>
          </ac:spMkLst>
        </pc:spChg>
        <pc:spChg chg="add mod">
          <ac:chgData name="kyle thayer" userId="cdc6fec6c953711b" providerId="LiveId" clId="{665E6B26-3699-401E-87B2-77DABBACF0FD}" dt="2019-10-09T18:57:50.043" v="202" actId="1076"/>
          <ac:spMkLst>
            <pc:docMk/>
            <pc:sldMk cId="2280286403" sldId="257"/>
            <ac:spMk id="19" creationId="{8E320D60-3FD6-405A-B6E6-F0F771BED2DA}"/>
          </ac:spMkLst>
        </pc:spChg>
        <pc:spChg chg="add mod">
          <ac:chgData name="kyle thayer" userId="cdc6fec6c953711b" providerId="LiveId" clId="{665E6B26-3699-401E-87B2-77DABBACF0FD}" dt="2019-10-09T18:58:28.594" v="245" actId="1076"/>
          <ac:spMkLst>
            <pc:docMk/>
            <pc:sldMk cId="2280286403" sldId="257"/>
            <ac:spMk id="21" creationId="{E7529CF4-23BF-4C62-8D86-1456F32F31BA}"/>
          </ac:spMkLst>
        </pc:spChg>
        <pc:picChg chg="add mod">
          <ac:chgData name="kyle thayer" userId="cdc6fec6c953711b" providerId="LiveId" clId="{665E6B26-3699-401E-87B2-77DABBACF0FD}" dt="2019-10-09T18:54:50.028" v="46" actId="1076"/>
          <ac:picMkLst>
            <pc:docMk/>
            <pc:sldMk cId="2280286403" sldId="257"/>
            <ac:picMk id="3" creationId="{08537212-3F4F-46D6-960F-701A83294B60}"/>
          </ac:picMkLst>
        </pc:picChg>
        <pc:picChg chg="add mod">
          <ac:chgData name="kyle thayer" userId="cdc6fec6c953711b" providerId="LiveId" clId="{665E6B26-3699-401E-87B2-77DABBACF0FD}" dt="2019-10-09T18:54:19.257" v="24" actId="1076"/>
          <ac:picMkLst>
            <pc:docMk/>
            <pc:sldMk cId="2280286403" sldId="257"/>
            <ac:picMk id="8" creationId="{5FB22022-EE20-4FFD-A18D-7B683865BD52}"/>
          </ac:picMkLst>
        </pc:picChg>
        <pc:picChg chg="add mod">
          <ac:chgData name="kyle thayer" userId="cdc6fec6c953711b" providerId="LiveId" clId="{665E6B26-3699-401E-87B2-77DABBACF0FD}" dt="2019-10-09T18:57:46.998" v="201" actId="1076"/>
          <ac:picMkLst>
            <pc:docMk/>
            <pc:sldMk cId="2280286403" sldId="257"/>
            <ac:picMk id="17" creationId="{FD007F7B-A651-4BE8-B643-E89D6268698D}"/>
          </ac:picMkLst>
        </pc:picChg>
        <pc:picChg chg="add mod">
          <ac:chgData name="kyle thayer" userId="cdc6fec6c953711b" providerId="LiveId" clId="{665E6B26-3699-401E-87B2-77DABBACF0FD}" dt="2019-10-09T18:58:25.107" v="243" actId="1076"/>
          <ac:picMkLst>
            <pc:docMk/>
            <pc:sldMk cId="2280286403" sldId="257"/>
            <ac:picMk id="22" creationId="{8E7C8BD8-1309-4711-9607-1416E92F8C51}"/>
          </ac:picMkLst>
        </pc:picChg>
        <pc:picChg chg="add del">
          <ac:chgData name="kyle thayer" userId="cdc6fec6c953711b" providerId="LiveId" clId="{665E6B26-3699-401E-87B2-77DABBACF0FD}" dt="2019-10-09T19:06:49.785" v="462" actId="478"/>
          <ac:picMkLst>
            <pc:docMk/>
            <pc:sldMk cId="2280286403" sldId="257"/>
            <ac:picMk id="23" creationId="{51C2F3C0-25F0-4F56-89A1-93688B12FF97}"/>
          </ac:picMkLst>
        </pc:picChg>
        <pc:picChg chg="add mod">
          <ac:chgData name="kyle thayer" userId="cdc6fec6c953711b" providerId="LiveId" clId="{665E6B26-3699-401E-87B2-77DABBACF0FD}" dt="2019-10-09T19:24:00.518" v="805" actId="1076"/>
          <ac:picMkLst>
            <pc:docMk/>
            <pc:sldMk cId="2280286403" sldId="257"/>
            <ac:picMk id="24" creationId="{66BC608E-3454-4012-AB95-5E3C2FC57EDA}"/>
          </ac:picMkLst>
        </pc:picChg>
        <pc:picChg chg="mod">
          <ac:chgData name="kyle thayer" userId="cdc6fec6c953711b" providerId="LiveId" clId="{665E6B26-3699-401E-87B2-77DABBACF0FD}" dt="2019-10-09T18:54:47.150" v="44" actId="1076"/>
          <ac:picMkLst>
            <pc:docMk/>
            <pc:sldMk cId="2280286403" sldId="257"/>
            <ac:picMk id="1026" creationId="{2F231A70-A711-47B1-943B-C1D3FDB5FA1D}"/>
          </ac:picMkLst>
        </pc:picChg>
        <pc:cxnChg chg="mod">
          <ac:chgData name="kyle thayer" userId="cdc6fec6c953711b" providerId="LiveId" clId="{665E6B26-3699-401E-87B2-77DABBACF0FD}" dt="2019-10-09T18:56:29.940" v="129" actId="1076"/>
          <ac:cxnSpMkLst>
            <pc:docMk/>
            <pc:sldMk cId="2280286403" sldId="257"/>
            <ac:cxnSpMk id="5" creationId="{4D3C7568-099B-4731-A5A5-73D609627D21}"/>
          </ac:cxnSpMkLst>
        </pc:cxnChg>
        <pc:cxnChg chg="add mod">
          <ac:chgData name="kyle thayer" userId="cdc6fec6c953711b" providerId="LiveId" clId="{665E6B26-3699-401E-87B2-77DABBACF0FD}" dt="2019-10-09T18:56:55.140" v="154" actId="1076"/>
          <ac:cxnSpMkLst>
            <pc:docMk/>
            <pc:sldMk cId="2280286403" sldId="257"/>
            <ac:cxnSpMk id="12" creationId="{A03DAA6B-54FE-4A8F-AFD7-E9FD9D3671E2}"/>
          </ac:cxnSpMkLst>
        </pc:cxnChg>
        <pc:cxnChg chg="add mod">
          <ac:chgData name="kyle thayer" userId="cdc6fec6c953711b" providerId="LiveId" clId="{665E6B26-3699-401E-87B2-77DABBACF0FD}" dt="2019-10-09T18:57:59.292" v="205" actId="1076"/>
          <ac:cxnSpMkLst>
            <pc:docMk/>
            <pc:sldMk cId="2280286403" sldId="257"/>
            <ac:cxnSpMk id="20" creationId="{79E96C6B-F902-426B-AC98-97F92EED9157}"/>
          </ac:cxnSpMkLst>
        </pc:cxnChg>
      </pc:sldChg>
      <pc:sldChg chg="del">
        <pc:chgData name="kyle thayer" userId="cdc6fec6c953711b" providerId="LiveId" clId="{665E6B26-3699-401E-87B2-77DABBACF0FD}" dt="2019-10-09T19:25:08.060" v="853" actId="47"/>
        <pc:sldMkLst>
          <pc:docMk/>
          <pc:sldMk cId="2577442742" sldId="258"/>
        </pc:sldMkLst>
      </pc:sldChg>
      <pc:sldChg chg="del">
        <pc:chgData name="kyle thayer" userId="cdc6fec6c953711b" providerId="LiveId" clId="{665E6B26-3699-401E-87B2-77DABBACF0FD}" dt="2019-10-09T19:25:08.060" v="853" actId="47"/>
        <pc:sldMkLst>
          <pc:docMk/>
          <pc:sldMk cId="1184472587" sldId="259"/>
        </pc:sldMkLst>
      </pc:sldChg>
      <pc:sldChg chg="del">
        <pc:chgData name="kyle thayer" userId="cdc6fec6c953711b" providerId="LiveId" clId="{665E6B26-3699-401E-87B2-77DABBACF0FD}" dt="2019-10-09T19:25:08.060" v="853" actId="47"/>
        <pc:sldMkLst>
          <pc:docMk/>
          <pc:sldMk cId="2653654069" sldId="260"/>
        </pc:sldMkLst>
      </pc:sldChg>
      <pc:sldChg chg="add del">
        <pc:chgData name="kyle thayer" userId="cdc6fec6c953711b" providerId="LiveId" clId="{665E6B26-3699-401E-87B2-77DABBACF0FD}" dt="2019-10-09T19:25:08.060" v="853" actId="47"/>
        <pc:sldMkLst>
          <pc:docMk/>
          <pc:sldMk cId="284587118" sldId="261"/>
        </pc:sldMkLst>
      </pc:sldChg>
      <pc:sldChg chg="addSp delSp modSp add delAnim modAnim">
        <pc:chgData name="kyle thayer" userId="cdc6fec6c953711b" providerId="LiveId" clId="{665E6B26-3699-401E-87B2-77DABBACF0FD}" dt="2019-10-09T19:27:27.100" v="1007" actId="20577"/>
        <pc:sldMkLst>
          <pc:docMk/>
          <pc:sldMk cId="2910173758" sldId="262"/>
        </pc:sldMkLst>
        <pc:spChg chg="mod">
          <ac:chgData name="kyle thayer" userId="cdc6fec6c953711b" providerId="LiveId" clId="{665E6B26-3699-401E-87B2-77DABBACF0FD}" dt="2019-10-09T19:06:39.246" v="460" actId="1076"/>
          <ac:spMkLst>
            <pc:docMk/>
            <pc:sldMk cId="2910173758" sldId="262"/>
            <ac:spMk id="7" creationId="{0362EBDD-F1FC-476E-875E-13A1FE41F4C3}"/>
          </ac:spMkLst>
        </pc:spChg>
        <pc:spChg chg="del mod">
          <ac:chgData name="kyle thayer" userId="cdc6fec6c953711b" providerId="LiveId" clId="{665E6B26-3699-401E-87B2-77DABBACF0FD}" dt="2019-10-09T19:07:08.919" v="469" actId="478"/>
          <ac:spMkLst>
            <pc:docMk/>
            <pc:sldMk cId="2910173758" sldId="262"/>
            <ac:spMk id="11" creationId="{B18FA659-3AB8-48DD-9F41-3A8A0C862512}"/>
          </ac:spMkLst>
        </pc:spChg>
        <pc:spChg chg="del mod">
          <ac:chgData name="kyle thayer" userId="cdc6fec6c953711b" providerId="LiveId" clId="{665E6B26-3699-401E-87B2-77DABBACF0FD}" dt="2019-10-09T19:07:03.632" v="466" actId="478"/>
          <ac:spMkLst>
            <pc:docMk/>
            <pc:sldMk cId="2910173758" sldId="262"/>
            <ac:spMk id="13" creationId="{61FB24D9-4ACF-455E-BC83-93A936E48E4A}"/>
          </ac:spMkLst>
        </pc:spChg>
        <pc:spChg chg="mod">
          <ac:chgData name="kyle thayer" userId="cdc6fec6c953711b" providerId="LiveId" clId="{665E6B26-3699-401E-87B2-77DABBACF0FD}" dt="2019-10-09T19:27:27.100" v="1007" actId="20577"/>
          <ac:spMkLst>
            <pc:docMk/>
            <pc:sldMk cId="2910173758" sldId="262"/>
            <ac:spMk id="21" creationId="{E7529CF4-23BF-4C62-8D86-1456F32F31BA}"/>
          </ac:spMkLst>
        </pc:spChg>
        <pc:spChg chg="add mod">
          <ac:chgData name="kyle thayer" userId="cdc6fec6c953711b" providerId="LiveId" clId="{665E6B26-3699-401E-87B2-77DABBACF0FD}" dt="2019-10-09T19:08:59.070" v="527" actId="1076"/>
          <ac:spMkLst>
            <pc:docMk/>
            <pc:sldMk cId="2910173758" sldId="262"/>
            <ac:spMk id="25" creationId="{87354DB1-B638-4469-9BD0-31D9C27332ED}"/>
          </ac:spMkLst>
        </pc:spChg>
        <pc:picChg chg="del">
          <ac:chgData name="kyle thayer" userId="cdc6fec6c953711b" providerId="LiveId" clId="{665E6B26-3699-401E-87B2-77DABBACF0FD}" dt="2019-10-09T19:06:33.813" v="457" actId="478"/>
          <ac:picMkLst>
            <pc:docMk/>
            <pc:sldMk cId="2910173758" sldId="262"/>
            <ac:picMk id="3" creationId="{08537212-3F4F-46D6-960F-701A83294B60}"/>
          </ac:picMkLst>
        </pc:picChg>
        <pc:picChg chg="add mod">
          <ac:chgData name="kyle thayer" userId="cdc6fec6c953711b" providerId="LiveId" clId="{665E6B26-3699-401E-87B2-77DABBACF0FD}" dt="2019-10-09T19:06:41.597" v="461" actId="1076"/>
          <ac:picMkLst>
            <pc:docMk/>
            <pc:sldMk cId="2910173758" sldId="262"/>
            <ac:picMk id="4" creationId="{8B4897E7-C4EE-4222-B089-219189F9C3C0}"/>
          </ac:picMkLst>
        </pc:picChg>
        <pc:picChg chg="mod">
          <ac:chgData name="kyle thayer" userId="cdc6fec6c953711b" providerId="LiveId" clId="{665E6B26-3699-401E-87B2-77DABBACF0FD}" dt="2019-10-09T19:07:24.503" v="476" actId="1076"/>
          <ac:picMkLst>
            <pc:docMk/>
            <pc:sldMk cId="2910173758" sldId="262"/>
            <ac:picMk id="22" creationId="{8E7C8BD8-1309-4711-9607-1416E92F8C51}"/>
          </ac:picMkLst>
        </pc:picChg>
        <pc:picChg chg="del">
          <ac:chgData name="kyle thayer" userId="cdc6fec6c953711b" providerId="LiveId" clId="{665E6B26-3699-401E-87B2-77DABBACF0FD}" dt="2019-10-09T19:06:54.772" v="463" actId="478"/>
          <ac:picMkLst>
            <pc:docMk/>
            <pc:sldMk cId="2910173758" sldId="262"/>
            <ac:picMk id="23" creationId="{51C2F3C0-25F0-4F56-89A1-93688B12FF97}"/>
          </ac:picMkLst>
        </pc:picChg>
        <pc:cxnChg chg="del">
          <ac:chgData name="kyle thayer" userId="cdc6fec6c953711b" providerId="LiveId" clId="{665E6B26-3699-401E-87B2-77DABBACF0FD}" dt="2019-10-09T19:07:05.784" v="467" actId="478"/>
          <ac:cxnSpMkLst>
            <pc:docMk/>
            <pc:sldMk cId="2910173758" sldId="262"/>
            <ac:cxnSpMk id="5" creationId="{4D3C7568-099B-4731-A5A5-73D609627D21}"/>
          </ac:cxnSpMkLst>
        </pc:cxnChg>
        <pc:cxnChg chg="del">
          <ac:chgData name="kyle thayer" userId="cdc6fec6c953711b" providerId="LiveId" clId="{665E6B26-3699-401E-87B2-77DABBACF0FD}" dt="2019-10-09T19:06:59.880" v="464" actId="478"/>
          <ac:cxnSpMkLst>
            <pc:docMk/>
            <pc:sldMk cId="2910173758" sldId="262"/>
            <ac:cxnSpMk id="12" creationId="{A03DAA6B-54FE-4A8F-AFD7-E9FD9D3671E2}"/>
          </ac:cxnSpMkLst>
        </pc:cxnChg>
        <pc:cxnChg chg="mod">
          <ac:chgData name="kyle thayer" userId="cdc6fec6c953711b" providerId="LiveId" clId="{665E6B26-3699-401E-87B2-77DABBACF0FD}" dt="2019-10-09T19:07:54.630" v="521" actId="14100"/>
          <ac:cxnSpMkLst>
            <pc:docMk/>
            <pc:sldMk cId="2910173758" sldId="262"/>
            <ac:cxnSpMk id="20" creationId="{79E96C6B-F902-426B-AC98-97F92EED9157}"/>
          </ac:cxnSpMkLst>
        </pc:cxnChg>
        <pc:cxnChg chg="add mod">
          <ac:chgData name="kyle thayer" userId="cdc6fec6c953711b" providerId="LiveId" clId="{665E6B26-3699-401E-87B2-77DABBACF0FD}" dt="2019-10-09T19:07:41.294" v="495" actId="14100"/>
          <ac:cxnSpMkLst>
            <pc:docMk/>
            <pc:sldMk cId="2910173758" sldId="262"/>
            <ac:cxnSpMk id="24" creationId="{CDE08F54-72D6-4639-B4BD-31B7D235643B}"/>
          </ac:cxnSpMkLst>
        </pc:cxnChg>
      </pc:sldChg>
      <pc:sldChg chg="add">
        <pc:chgData name="kyle thayer" userId="cdc6fec6c953711b" providerId="LiveId" clId="{665E6B26-3699-401E-87B2-77DABBACF0FD}" dt="2019-10-09T18:59:29.569" v="274"/>
        <pc:sldMkLst>
          <pc:docMk/>
          <pc:sldMk cId="3141197353" sldId="263"/>
        </pc:sldMkLst>
      </pc:sldChg>
      <pc:sldChg chg="addSp delSp modSp add ord delAnim modAnim">
        <pc:chgData name="kyle thayer" userId="cdc6fec6c953711b" providerId="LiveId" clId="{665E6B26-3699-401E-87B2-77DABBACF0FD}" dt="2019-10-09T19:27:23.119" v="1006" actId="20577"/>
        <pc:sldMkLst>
          <pc:docMk/>
          <pc:sldMk cId="3745437374" sldId="264"/>
        </pc:sldMkLst>
        <pc:spChg chg="mod">
          <ac:chgData name="kyle thayer" userId="cdc6fec6c953711b" providerId="LiveId" clId="{665E6B26-3699-401E-87B2-77DABBACF0FD}" dt="2019-10-09T19:27:23.119" v="1006" actId="20577"/>
          <ac:spMkLst>
            <pc:docMk/>
            <pc:sldMk cId="3745437374" sldId="264"/>
            <ac:spMk id="2" creationId="{B63A8475-A9E9-46F9-87D6-E3DFD78E8600}"/>
          </ac:spMkLst>
        </pc:spChg>
        <pc:spChg chg="mod">
          <ac:chgData name="kyle thayer" userId="cdc6fec6c953711b" providerId="LiveId" clId="{665E6B26-3699-401E-87B2-77DABBACF0FD}" dt="2019-10-09T19:01:35.618" v="343" actId="1076"/>
          <ac:spMkLst>
            <pc:docMk/>
            <pc:sldMk cId="3745437374" sldId="264"/>
            <ac:spMk id="7" creationId="{0362EBDD-F1FC-476E-875E-13A1FE41F4C3}"/>
          </ac:spMkLst>
        </pc:spChg>
        <pc:spChg chg="mod">
          <ac:chgData name="kyle thayer" userId="cdc6fec6c953711b" providerId="LiveId" clId="{665E6B26-3699-401E-87B2-77DABBACF0FD}" dt="2019-10-09T19:01:03.488" v="311" actId="1076"/>
          <ac:spMkLst>
            <pc:docMk/>
            <pc:sldMk cId="3745437374" sldId="264"/>
            <ac:spMk id="10" creationId="{A5D2D841-2932-48AE-8514-95B3261D65F0}"/>
          </ac:spMkLst>
        </pc:spChg>
        <pc:spChg chg="mod">
          <ac:chgData name="kyle thayer" userId="cdc6fec6c953711b" providerId="LiveId" clId="{665E6B26-3699-401E-87B2-77DABBACF0FD}" dt="2019-10-09T19:01:54.573" v="363" actId="20577"/>
          <ac:spMkLst>
            <pc:docMk/>
            <pc:sldMk cId="3745437374" sldId="264"/>
            <ac:spMk id="11" creationId="{B18FA659-3AB8-48DD-9F41-3A8A0C862512}"/>
          </ac:spMkLst>
        </pc:spChg>
        <pc:spChg chg="mod">
          <ac:chgData name="kyle thayer" userId="cdc6fec6c953711b" providerId="LiveId" clId="{665E6B26-3699-401E-87B2-77DABBACF0FD}" dt="2019-10-09T19:02:22.294" v="423" actId="1076"/>
          <ac:spMkLst>
            <pc:docMk/>
            <pc:sldMk cId="3745437374" sldId="264"/>
            <ac:spMk id="13" creationId="{61FB24D9-4ACF-455E-BC83-93A936E48E4A}"/>
          </ac:spMkLst>
        </pc:spChg>
        <pc:spChg chg="del mod">
          <ac:chgData name="kyle thayer" userId="cdc6fec6c953711b" providerId="LiveId" clId="{665E6B26-3699-401E-87B2-77DABBACF0FD}" dt="2019-10-09T19:02:27.834" v="425" actId="478"/>
          <ac:spMkLst>
            <pc:docMk/>
            <pc:sldMk cId="3745437374" sldId="264"/>
            <ac:spMk id="19" creationId="{8E320D60-3FD6-405A-B6E6-F0F771BED2DA}"/>
          </ac:spMkLst>
        </pc:spChg>
        <pc:spChg chg="del">
          <ac:chgData name="kyle thayer" userId="cdc6fec6c953711b" providerId="LiveId" clId="{665E6B26-3699-401E-87B2-77DABBACF0FD}" dt="2019-10-09T19:02:10.172" v="387" actId="478"/>
          <ac:spMkLst>
            <pc:docMk/>
            <pc:sldMk cId="3745437374" sldId="264"/>
            <ac:spMk id="21" creationId="{E7529CF4-23BF-4C62-8D86-1456F32F31BA}"/>
          </ac:spMkLst>
        </pc:spChg>
        <pc:spChg chg="add mod">
          <ac:chgData name="kyle thayer" userId="cdc6fec6c953711b" providerId="LiveId" clId="{665E6B26-3699-401E-87B2-77DABBACF0FD}" dt="2019-10-09T19:01:17.531" v="339" actId="20577"/>
          <ac:spMkLst>
            <pc:docMk/>
            <pc:sldMk cId="3745437374" sldId="264"/>
            <ac:spMk id="24" creationId="{77B67F84-9F31-4504-A308-C22C15F20C23}"/>
          </ac:spMkLst>
        </pc:spChg>
        <pc:picChg chg="mod">
          <ac:chgData name="kyle thayer" userId="cdc6fec6c953711b" providerId="LiveId" clId="{665E6B26-3699-401E-87B2-77DABBACF0FD}" dt="2019-10-09T19:01:33.376" v="342" actId="14100"/>
          <ac:picMkLst>
            <pc:docMk/>
            <pc:sldMk cId="3745437374" sldId="264"/>
            <ac:picMk id="3" creationId="{08537212-3F4F-46D6-960F-701A83294B60}"/>
          </ac:picMkLst>
        </pc:picChg>
        <pc:picChg chg="mod">
          <ac:chgData name="kyle thayer" userId="cdc6fec6c953711b" providerId="LiveId" clId="{665E6B26-3699-401E-87B2-77DABBACF0FD}" dt="2019-10-09T19:01:08.072" v="313" actId="14100"/>
          <ac:picMkLst>
            <pc:docMk/>
            <pc:sldMk cId="3745437374" sldId="264"/>
            <ac:picMk id="8" creationId="{5FB22022-EE20-4FFD-A18D-7B683865BD52}"/>
          </ac:picMkLst>
        </pc:picChg>
        <pc:picChg chg="del">
          <ac:chgData name="kyle thayer" userId="cdc6fec6c953711b" providerId="LiveId" clId="{665E6B26-3699-401E-87B2-77DABBACF0FD}" dt="2019-10-09T19:01:39.358" v="345" actId="478"/>
          <ac:picMkLst>
            <pc:docMk/>
            <pc:sldMk cId="3745437374" sldId="264"/>
            <ac:picMk id="17" creationId="{FD007F7B-A651-4BE8-B643-E89D6268698D}"/>
          </ac:picMkLst>
        </pc:picChg>
        <pc:picChg chg="add mod">
          <ac:chgData name="kyle thayer" userId="cdc6fec6c953711b" providerId="LiveId" clId="{665E6B26-3699-401E-87B2-77DABBACF0FD}" dt="2019-10-09T19:01:11.152" v="315" actId="1076"/>
          <ac:picMkLst>
            <pc:docMk/>
            <pc:sldMk cId="3745437374" sldId="264"/>
            <ac:picMk id="18" creationId="{07619E89-7A14-402C-84AF-4EEFAD919782}"/>
          </ac:picMkLst>
        </pc:picChg>
        <pc:picChg chg="del">
          <ac:chgData name="kyle thayer" userId="cdc6fec6c953711b" providerId="LiveId" clId="{665E6B26-3699-401E-87B2-77DABBACF0FD}" dt="2019-10-09T19:02:10.172" v="387" actId="478"/>
          <ac:picMkLst>
            <pc:docMk/>
            <pc:sldMk cId="3745437374" sldId="264"/>
            <ac:picMk id="22" creationId="{8E7C8BD8-1309-4711-9607-1416E92F8C51}"/>
          </ac:picMkLst>
        </pc:picChg>
        <pc:picChg chg="del">
          <ac:chgData name="kyle thayer" userId="cdc6fec6c953711b" providerId="LiveId" clId="{665E6B26-3699-401E-87B2-77DABBACF0FD}" dt="2019-10-09T19:01:37.071" v="344" actId="478"/>
          <ac:picMkLst>
            <pc:docMk/>
            <pc:sldMk cId="3745437374" sldId="264"/>
            <ac:picMk id="23" creationId="{51C2F3C0-25F0-4F56-89A1-93688B12FF97}"/>
          </ac:picMkLst>
        </pc:picChg>
        <pc:picChg chg="add mod">
          <ac:chgData name="kyle thayer" userId="cdc6fec6c953711b" providerId="LiveId" clId="{665E6B26-3699-401E-87B2-77DABBACF0FD}" dt="2019-10-09T19:03:21.199" v="430" actId="1076"/>
          <ac:picMkLst>
            <pc:docMk/>
            <pc:sldMk cId="3745437374" sldId="264"/>
            <ac:picMk id="26" creationId="{40266C97-C50E-40AC-89FA-A00A634137BD}"/>
          </ac:picMkLst>
        </pc:picChg>
        <pc:cxnChg chg="mod">
          <ac:chgData name="kyle thayer" userId="cdc6fec6c953711b" providerId="LiveId" clId="{665E6B26-3699-401E-87B2-77DABBACF0FD}" dt="2019-10-09T19:03:35.424" v="432" actId="692"/>
          <ac:cxnSpMkLst>
            <pc:docMk/>
            <pc:sldMk cId="3745437374" sldId="264"/>
            <ac:cxnSpMk id="5" creationId="{4D3C7568-099B-4731-A5A5-73D609627D21}"/>
          </ac:cxnSpMkLst>
        </pc:cxnChg>
        <pc:cxnChg chg="mod">
          <ac:chgData name="kyle thayer" userId="cdc6fec6c953711b" providerId="LiveId" clId="{665E6B26-3699-401E-87B2-77DABBACF0FD}" dt="2019-10-09T19:03:38.750" v="433" actId="692"/>
          <ac:cxnSpMkLst>
            <pc:docMk/>
            <pc:sldMk cId="3745437374" sldId="264"/>
            <ac:cxnSpMk id="12" creationId="{A03DAA6B-54FE-4A8F-AFD7-E9FD9D3671E2}"/>
          </ac:cxnSpMkLst>
        </pc:cxnChg>
        <pc:cxnChg chg="del">
          <ac:chgData name="kyle thayer" userId="cdc6fec6c953711b" providerId="LiveId" clId="{665E6B26-3699-401E-87B2-77DABBACF0FD}" dt="2019-10-09T19:02:10.172" v="387" actId="478"/>
          <ac:cxnSpMkLst>
            <pc:docMk/>
            <pc:sldMk cId="3745437374" sldId="264"/>
            <ac:cxnSpMk id="20" creationId="{79E96C6B-F902-426B-AC98-97F92EED9157}"/>
          </ac:cxnSpMkLst>
        </pc:cxnChg>
      </pc:sldChg>
      <pc:sldChg chg="addSp delSp modSp add delAnim modAnim">
        <pc:chgData name="kyle thayer" userId="cdc6fec6c953711b" providerId="LiveId" clId="{665E6B26-3699-401E-87B2-77DABBACF0FD}" dt="2019-10-09T19:23:37.305" v="793"/>
        <pc:sldMkLst>
          <pc:docMk/>
          <pc:sldMk cId="2582132732" sldId="265"/>
        </pc:sldMkLst>
        <pc:spChg chg="mod">
          <ac:chgData name="kyle thayer" userId="cdc6fec6c953711b" providerId="LiveId" clId="{665E6B26-3699-401E-87B2-77DABBACF0FD}" dt="2019-10-09T19:12:56.560" v="562" actId="20577"/>
          <ac:spMkLst>
            <pc:docMk/>
            <pc:sldMk cId="2582132732" sldId="265"/>
            <ac:spMk id="2" creationId="{B63A8475-A9E9-46F9-87D6-E3DFD78E8600}"/>
          </ac:spMkLst>
        </pc:spChg>
        <pc:spChg chg="add mod">
          <ac:chgData name="kyle thayer" userId="cdc6fec6c953711b" providerId="LiveId" clId="{665E6B26-3699-401E-87B2-77DABBACF0FD}" dt="2019-10-09T19:14:20.152" v="671" actId="20577"/>
          <ac:spMkLst>
            <pc:docMk/>
            <pc:sldMk cId="2582132732" sldId="265"/>
            <ac:spMk id="4" creationId="{AA77056A-E37A-4061-9BD7-D0E0B445EFA3}"/>
          </ac:spMkLst>
        </pc:spChg>
        <pc:spChg chg="mod">
          <ac:chgData name="kyle thayer" userId="cdc6fec6c953711b" providerId="LiveId" clId="{665E6B26-3699-401E-87B2-77DABBACF0FD}" dt="2019-10-09T19:13:08.430" v="563" actId="1076"/>
          <ac:spMkLst>
            <pc:docMk/>
            <pc:sldMk cId="2582132732" sldId="265"/>
            <ac:spMk id="7" creationId="{0362EBDD-F1FC-476E-875E-13A1FE41F4C3}"/>
          </ac:spMkLst>
        </pc:spChg>
        <pc:spChg chg="mod">
          <ac:chgData name="kyle thayer" userId="cdc6fec6c953711b" providerId="LiveId" clId="{665E6B26-3699-401E-87B2-77DABBACF0FD}" dt="2019-10-09T19:14:35.246" v="674" actId="1076"/>
          <ac:spMkLst>
            <pc:docMk/>
            <pc:sldMk cId="2582132732" sldId="265"/>
            <ac:spMk id="11" creationId="{B18FA659-3AB8-48DD-9F41-3A8A0C862512}"/>
          </ac:spMkLst>
        </pc:spChg>
        <pc:spChg chg="mod">
          <ac:chgData name="kyle thayer" userId="cdc6fec6c953711b" providerId="LiveId" clId="{665E6B26-3699-401E-87B2-77DABBACF0FD}" dt="2019-10-09T19:16:03.403" v="727" actId="1076"/>
          <ac:spMkLst>
            <pc:docMk/>
            <pc:sldMk cId="2582132732" sldId="265"/>
            <ac:spMk id="13" creationId="{61FB24D9-4ACF-455E-BC83-93A936E48E4A}"/>
          </ac:spMkLst>
        </pc:spChg>
        <pc:spChg chg="mod">
          <ac:chgData name="kyle thayer" userId="cdc6fec6c953711b" providerId="LiveId" clId="{665E6B26-3699-401E-87B2-77DABBACF0FD}" dt="2019-10-09T19:23:08.374" v="786" actId="20577"/>
          <ac:spMkLst>
            <pc:docMk/>
            <pc:sldMk cId="2582132732" sldId="265"/>
            <ac:spMk id="21" creationId="{E7529CF4-23BF-4C62-8D86-1456F32F31BA}"/>
          </ac:spMkLst>
        </pc:spChg>
        <pc:spChg chg="add del">
          <ac:chgData name="kyle thayer" userId="cdc6fec6c953711b" providerId="LiveId" clId="{665E6B26-3699-401E-87B2-77DABBACF0FD}" dt="2019-10-09T19:14:49.361" v="680"/>
          <ac:spMkLst>
            <pc:docMk/>
            <pc:sldMk cId="2582132732" sldId="265"/>
            <ac:spMk id="24" creationId="{E7DEFD5C-3C23-40F8-A3B9-F9F8FB863AC5}"/>
          </ac:spMkLst>
        </pc:spChg>
        <pc:spChg chg="add mod">
          <ac:chgData name="kyle thayer" userId="cdc6fec6c953711b" providerId="LiveId" clId="{665E6B26-3699-401E-87B2-77DABBACF0FD}" dt="2019-10-09T19:16:17.893" v="749" actId="20577"/>
          <ac:spMkLst>
            <pc:docMk/>
            <pc:sldMk cId="2582132732" sldId="265"/>
            <ac:spMk id="34" creationId="{AEE99403-5B12-419B-B1E6-1602CE766940}"/>
          </ac:spMkLst>
        </pc:spChg>
        <pc:spChg chg="add mod">
          <ac:chgData name="kyle thayer" userId="cdc6fec6c953711b" providerId="LiveId" clId="{665E6B26-3699-401E-87B2-77DABBACF0FD}" dt="2019-10-09T19:16:40.443" v="770" actId="20577"/>
          <ac:spMkLst>
            <pc:docMk/>
            <pc:sldMk cId="2582132732" sldId="265"/>
            <ac:spMk id="37" creationId="{15A354DF-1CEA-4A39-9550-148D33DAB80B}"/>
          </ac:spMkLst>
        </pc:spChg>
        <pc:picChg chg="mod">
          <ac:chgData name="kyle thayer" userId="cdc6fec6c953711b" providerId="LiveId" clId="{665E6B26-3699-401E-87B2-77DABBACF0FD}" dt="2019-10-09T19:15:56.308" v="724" actId="1076"/>
          <ac:picMkLst>
            <pc:docMk/>
            <pc:sldMk cId="2582132732" sldId="265"/>
            <ac:picMk id="3" creationId="{08537212-3F4F-46D6-960F-701A83294B60}"/>
          </ac:picMkLst>
        </pc:picChg>
        <pc:picChg chg="add mod">
          <ac:chgData name="kyle thayer" userId="cdc6fec6c953711b" providerId="LiveId" clId="{665E6B26-3699-401E-87B2-77DABBACF0FD}" dt="2019-10-09T19:13:11.518" v="565" actId="1076"/>
          <ac:picMkLst>
            <pc:docMk/>
            <pc:sldMk cId="2582132732" sldId="265"/>
            <ac:picMk id="18" creationId="{F490A356-1CE5-4F3E-9C05-4E214B962A00}"/>
          </ac:picMkLst>
        </pc:picChg>
        <pc:picChg chg="mod">
          <ac:chgData name="kyle thayer" userId="cdc6fec6c953711b" providerId="LiveId" clId="{665E6B26-3699-401E-87B2-77DABBACF0FD}" dt="2019-10-09T19:15:27.331" v="716" actId="1076"/>
          <ac:picMkLst>
            <pc:docMk/>
            <pc:sldMk cId="2582132732" sldId="265"/>
            <ac:picMk id="22" creationId="{8E7C8BD8-1309-4711-9607-1416E92F8C51}"/>
          </ac:picMkLst>
        </pc:picChg>
        <pc:picChg chg="add mod">
          <ac:chgData name="kyle thayer" userId="cdc6fec6c953711b" providerId="LiveId" clId="{665E6B26-3699-401E-87B2-77DABBACF0FD}" dt="2019-10-09T19:16:31.131" v="752" actId="1076"/>
          <ac:picMkLst>
            <pc:docMk/>
            <pc:sldMk cId="2582132732" sldId="265"/>
            <ac:picMk id="29" creationId="{78790CD0-6652-4CCF-B855-4181F29E71BF}"/>
          </ac:picMkLst>
        </pc:picChg>
        <pc:picChg chg="add mod">
          <ac:chgData name="kyle thayer" userId="cdc6fec6c953711b" providerId="LiveId" clId="{665E6B26-3699-401E-87B2-77DABBACF0FD}" dt="2019-10-09T19:23:18.109" v="789" actId="1076"/>
          <ac:picMkLst>
            <pc:docMk/>
            <pc:sldMk cId="2582132732" sldId="265"/>
            <ac:picMk id="38" creationId="{0AF2FBDC-E31C-4314-ACE7-367A43FF0A39}"/>
          </ac:picMkLst>
        </pc:picChg>
        <pc:cxnChg chg="mod">
          <ac:chgData name="kyle thayer" userId="cdc6fec6c953711b" providerId="LiveId" clId="{665E6B26-3699-401E-87B2-77DABBACF0FD}" dt="2019-10-09T19:14:33.598" v="673" actId="14100"/>
          <ac:cxnSpMkLst>
            <pc:docMk/>
            <pc:sldMk cId="2582132732" sldId="265"/>
            <ac:cxnSpMk id="5" creationId="{4D3C7568-099B-4731-A5A5-73D609627D21}"/>
          </ac:cxnSpMkLst>
        </pc:cxnChg>
        <pc:cxnChg chg="mod">
          <ac:chgData name="kyle thayer" userId="cdc6fec6c953711b" providerId="LiveId" clId="{665E6B26-3699-401E-87B2-77DABBACF0FD}" dt="2019-10-09T19:16:00.156" v="726" actId="14100"/>
          <ac:cxnSpMkLst>
            <pc:docMk/>
            <pc:sldMk cId="2582132732" sldId="265"/>
            <ac:cxnSpMk id="12" creationId="{A03DAA6B-54FE-4A8F-AFD7-E9FD9D3671E2}"/>
          </ac:cxnSpMkLst>
        </pc:cxnChg>
        <pc:cxnChg chg="mod">
          <ac:chgData name="kyle thayer" userId="cdc6fec6c953711b" providerId="LiveId" clId="{665E6B26-3699-401E-87B2-77DABBACF0FD}" dt="2019-10-09T19:16:21.403" v="751" actId="14100"/>
          <ac:cxnSpMkLst>
            <pc:docMk/>
            <pc:sldMk cId="2582132732" sldId="265"/>
            <ac:cxnSpMk id="20" creationId="{79E96C6B-F902-426B-AC98-97F92EED9157}"/>
          </ac:cxnSpMkLst>
        </pc:cxnChg>
        <pc:cxnChg chg="add del mod">
          <ac:chgData name="kyle thayer" userId="cdc6fec6c953711b" providerId="LiveId" clId="{665E6B26-3699-401E-87B2-77DABBACF0FD}" dt="2019-10-09T19:15:04.756" v="707" actId="478"/>
          <ac:cxnSpMkLst>
            <pc:docMk/>
            <pc:sldMk cId="2582132732" sldId="265"/>
            <ac:cxnSpMk id="23" creationId="{A7F67DD7-2A45-432A-A478-9F84052EFDB1}"/>
          </ac:cxnSpMkLst>
        </pc:cxnChg>
        <pc:cxnChg chg="add mod">
          <ac:chgData name="kyle thayer" userId="cdc6fec6c953711b" providerId="LiveId" clId="{665E6B26-3699-401E-87B2-77DABBACF0FD}" dt="2019-10-09T19:16:11.403" v="730" actId="14100"/>
          <ac:cxnSpMkLst>
            <pc:docMk/>
            <pc:sldMk cId="2582132732" sldId="265"/>
            <ac:cxnSpMk id="32" creationId="{67D94198-DAEA-426B-AC55-925235B15E64}"/>
          </ac:cxnSpMkLst>
        </pc:cxnChg>
      </pc:sldChg>
      <pc:sldChg chg="modSp add">
        <pc:chgData name="kyle thayer" userId="cdc6fec6c953711b" providerId="LiveId" clId="{665E6B26-3699-401E-87B2-77DABBACF0FD}" dt="2019-10-09T19:41:51.340" v="1034" actId="20577"/>
        <pc:sldMkLst>
          <pc:docMk/>
          <pc:sldMk cId="180461501" sldId="266"/>
        </pc:sldMkLst>
        <pc:spChg chg="mod">
          <ac:chgData name="kyle thayer" userId="cdc6fec6c953711b" providerId="LiveId" clId="{665E6B26-3699-401E-87B2-77DABBACF0FD}" dt="2019-10-09T19:26:17.533" v="909" actId="20577"/>
          <ac:spMkLst>
            <pc:docMk/>
            <pc:sldMk cId="180461501" sldId="266"/>
            <ac:spMk id="2" creationId="{B63A8475-A9E9-46F9-87D6-E3DFD78E8600}"/>
          </ac:spMkLst>
        </pc:spChg>
        <pc:spChg chg="mod">
          <ac:chgData name="kyle thayer" userId="cdc6fec6c953711b" providerId="LiveId" clId="{665E6B26-3699-401E-87B2-77DABBACF0FD}" dt="2019-10-09T19:27:11.031" v="1004" actId="20577"/>
          <ac:spMkLst>
            <pc:docMk/>
            <pc:sldMk cId="180461501" sldId="266"/>
            <ac:spMk id="21" creationId="{E7529CF4-23BF-4C62-8D86-1456F32F31BA}"/>
          </ac:spMkLst>
        </pc:spChg>
        <pc:spChg chg="mod">
          <ac:chgData name="kyle thayer" userId="cdc6fec6c953711b" providerId="LiveId" clId="{665E6B26-3699-401E-87B2-77DABBACF0FD}" dt="2019-10-09T19:41:51.340" v="1034" actId="20577"/>
          <ac:spMkLst>
            <pc:docMk/>
            <pc:sldMk cId="180461501" sldId="266"/>
            <ac:spMk id="25" creationId="{87354DB1-B638-4469-9BD0-31D9C27332ED}"/>
          </ac:spMkLst>
        </pc:spChg>
        <pc:picChg chg="mod">
          <ac:chgData name="kyle thayer" userId="cdc6fec6c953711b" providerId="LiveId" clId="{665E6B26-3699-401E-87B2-77DABBACF0FD}" dt="2019-10-09T19:26:51.734" v="969" actId="1076"/>
          <ac:picMkLst>
            <pc:docMk/>
            <pc:sldMk cId="180461501" sldId="266"/>
            <ac:picMk id="22" creationId="{8E7C8BD8-1309-4711-9607-1416E92F8C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BA22-00CD-4F35-9E31-7CA1A6A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081B-4995-4B5B-93EA-1379E5B4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1272-B790-4451-A0CE-98DA4CF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116A-C697-42BB-880A-2347E338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2EEB-00F6-4B09-8871-E7D85FFB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5C9-B6ED-4AD3-93A5-2C94E3D9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8DE19-04F9-4C0E-876F-8DD913FBD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1276-26E4-463A-8642-A2D4426A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5654-4AAA-443B-BC17-A4A6A0B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4837-79A8-46F6-9205-3B715BB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A0067-CEF2-46BF-B046-3CD6FEBF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DD2A-004F-442C-A053-BF1DBC8C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9521-4F43-423E-8954-3815799F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3172-0644-487B-851C-7CBC5DC5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F1E4-A512-44A2-9DB3-2D9F933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CDCF-4E2E-4E8D-A1B9-06E9325A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74AA-31B2-42BA-8AB1-665BD1D7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8747-3A3D-42AC-B20E-9F5AD81A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8625-7583-4E5C-B883-FA86A7AE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7373-9415-4B50-802B-07E9F30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4744-7483-47EB-BCF5-0E0B2EDF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55C3-FE5E-4AC3-97F0-786500D5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EBD9-1DEE-4F0F-B1EE-410E81C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EE23-F1D8-45E2-B374-2D018884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C5C3-4B4F-435C-B833-FA768EF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25F3-ECAD-4B6A-963A-72777FC5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9658-BC6E-4579-BE8D-9FE54274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11486-375D-44B1-B565-2B775F7F4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F394-965A-4EC8-B423-B0E9872D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9A53-E4F3-4D58-B321-DA7499C4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D32F-5998-4925-877B-8506CEF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D2E9-AB9E-4074-AEC1-886E2223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147C-32EA-4AD4-A69E-97B2D6FF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F6AA-A3DD-48D2-BDF9-964254D23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84E15-BC85-47BE-A5D0-E5EB8C1A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0249D-2DBA-4EC9-A207-557DBCEE0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2E6BD-5C6E-4551-A2CC-36E2093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664CE-1FB9-4A49-A938-55224BE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DF1E0-32E2-482E-8067-364B758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99B-A7B1-4F42-9523-98DC8109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4847C-8EF8-4D74-81E5-7EDB89B4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C00E7-5C52-4925-9656-44FA01F2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043E-9081-46D9-AD96-2A1FF945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DA171-8FEB-4696-B3E0-7033385F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00D6-F972-4B9E-BAE5-55D86B3F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54BE-6550-49E7-9661-2E5B951C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7B4-D952-45B4-BAF4-03E309E5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57A9-5C43-4C9B-8566-6696C9C2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D65A2-44EE-4853-B63F-E8DCFAB4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AC4E-1D81-4072-AD50-BE59C391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5ABE-CFEC-4250-B3EC-84369CDB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5BBB-E493-4CD2-A250-93648925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6D09-9B1D-4DCB-9744-FEE6D6B8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C31AE-08D7-434C-8CD6-0A4AE600B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649B6-147F-47C8-9484-58A3BBFC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B2E5-A924-4069-A687-E0E6359F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FE41-458A-4DAE-AC3E-75F01FC9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C349-46B7-450C-AC3D-AC46D031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EA182-E174-4F6B-BD67-1AB46A5A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589B6-78AB-4ED7-8395-DF80858B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DEF6-96C7-470E-88DF-5B6A44FA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3E61-EF19-4ED7-ADF5-E25FC68E115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EA2A-6106-4D0C-BCF4-AC9E0B23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5B07-47A2-4BCA-9D57-0E4B659A0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D4FF-6093-4860-8008-738F0F98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B2A0-526A-4D76-833A-6CBA8F3CB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21FA-21BA-4082-A5A5-403DA7B34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Cross-Origin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309140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475-A9E9-46F9-87D6-E3DFD78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on sites before 1999</a:t>
            </a:r>
          </a:p>
        </p:txBody>
      </p:sp>
      <p:pic>
        <p:nvPicPr>
          <p:cNvPr id="1026" name="Picture 2" descr="Image result for clip art computer">
            <a:extLst>
              <a:ext uri="{FF2B5EF4-FFF2-40B4-BE49-F238E27FC236}">
                <a16:creationId xmlns:a16="http://schemas.microsoft.com/office/drawing/2014/main" id="{2F231A70-A711-47B1-943B-C1D3FDB5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70" y="5398720"/>
            <a:ext cx="1363825" cy="13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3C7568-099B-4731-A5A5-73D609627D21}"/>
              </a:ext>
            </a:extLst>
          </p:cNvPr>
          <p:cNvCxnSpPr>
            <a:cxnSpLocks/>
          </p:cNvCxnSpPr>
          <p:nvPr/>
        </p:nvCxnSpPr>
        <p:spPr>
          <a:xfrm flipV="1">
            <a:off x="3035300" y="1676168"/>
            <a:ext cx="5111750" cy="2225202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62EBDD-F1FC-476E-875E-13A1FE41F4C3}"/>
              </a:ext>
            </a:extLst>
          </p:cNvPr>
          <p:cNvSpPr txBox="1"/>
          <p:nvPr/>
        </p:nvSpPr>
        <p:spPr>
          <a:xfrm>
            <a:off x="8904344" y="65857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in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37212-3F4F-46D6-960F-701A8329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726" y="2650478"/>
            <a:ext cx="2822389" cy="1325564"/>
          </a:xfrm>
          <a:prstGeom prst="rect">
            <a:avLst/>
          </a:prstGeom>
        </p:spPr>
      </p:pic>
      <p:pic>
        <p:nvPicPr>
          <p:cNvPr id="8" name="Picture 2" descr="Image result for computer rack clipart">
            <a:extLst>
              <a:ext uri="{FF2B5EF4-FFF2-40B4-BE49-F238E27FC236}">
                <a16:creationId xmlns:a16="http://schemas.microsoft.com/office/drawing/2014/main" id="{5FB22022-EE20-4FFD-A18D-7B683865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35721"/>
            <a:ext cx="1638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2D841-2932-48AE-8514-95B3261D65F0}"/>
              </a:ext>
            </a:extLst>
          </p:cNvPr>
          <p:cNvSpPr txBox="1"/>
          <p:nvPr/>
        </p:nvSpPr>
        <p:spPr>
          <a:xfrm>
            <a:off x="847611" y="3002415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page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FA659-3AB8-48DD-9F41-3A8A0C862512}"/>
              </a:ext>
            </a:extLst>
          </p:cNvPr>
          <p:cNvSpPr txBox="1"/>
          <p:nvPr/>
        </p:nvSpPr>
        <p:spPr>
          <a:xfrm>
            <a:off x="4982546" y="1878756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(send 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3DAA6B-54FE-4A8F-AFD7-E9FD9D3671E2}"/>
              </a:ext>
            </a:extLst>
          </p:cNvPr>
          <p:cNvCxnSpPr>
            <a:cxnSpLocks/>
          </p:cNvCxnSpPr>
          <p:nvPr/>
        </p:nvCxnSpPr>
        <p:spPr>
          <a:xfrm flipH="1">
            <a:off x="2906219" y="2946678"/>
            <a:ext cx="5524925" cy="1904722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B24D9-4ACF-455E-BC83-93A936E48E4A}"/>
              </a:ext>
            </a:extLst>
          </p:cNvPr>
          <p:cNvSpPr txBox="1"/>
          <p:nvPr/>
        </p:nvSpPr>
        <p:spPr>
          <a:xfrm>
            <a:off x="5901262" y="2754189"/>
            <a:ext cx="2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page, with cookie</a:t>
            </a:r>
          </a:p>
        </p:txBody>
      </p:sp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D007F7B-A651-4BE8-B643-E89D62686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8726" y="586412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320D60-3FD6-405A-B6E6-F0F771BED2DA}"/>
              </a:ext>
            </a:extLst>
          </p:cNvPr>
          <p:cNvSpPr txBox="1"/>
          <p:nvPr/>
        </p:nvSpPr>
        <p:spPr>
          <a:xfrm>
            <a:off x="8039100" y="561676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E96C6B-F902-426B-AC98-97F92EED9157}"/>
              </a:ext>
            </a:extLst>
          </p:cNvPr>
          <p:cNvCxnSpPr>
            <a:cxnSpLocks/>
          </p:cNvCxnSpPr>
          <p:nvPr/>
        </p:nvCxnSpPr>
        <p:spPr>
          <a:xfrm flipV="1">
            <a:off x="3098800" y="3822111"/>
            <a:ext cx="5278494" cy="1738918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529CF4-23BF-4C62-8D86-1456F32F31BA}"/>
              </a:ext>
            </a:extLst>
          </p:cNvPr>
          <p:cNvSpPr txBox="1"/>
          <p:nvPr/>
        </p:nvSpPr>
        <p:spPr>
          <a:xfrm>
            <a:off x="4982546" y="4110675"/>
            <a:ext cx="244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Request</a:t>
            </a:r>
          </a:p>
          <a:p>
            <a:endParaRPr lang="en-US" dirty="0"/>
          </a:p>
        </p:txBody>
      </p:sp>
      <p:pic>
        <p:nvPicPr>
          <p:cNvPr id="22" name="Graphic 21" descr="Gingerbread cookie">
            <a:extLst>
              <a:ext uri="{FF2B5EF4-FFF2-40B4-BE49-F238E27FC236}">
                <a16:creationId xmlns:a16="http://schemas.microsoft.com/office/drawing/2014/main" id="{8E7C8BD8-1309-4711-9607-1416E92F8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6925" y="4616776"/>
            <a:ext cx="4381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90A356-1CE5-4F3E-9C05-4E214B96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0" y="1199627"/>
            <a:ext cx="2822389" cy="13255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77056A-E37A-4061-9BD7-D0E0B445EFA3}"/>
              </a:ext>
            </a:extLst>
          </p:cNvPr>
          <p:cNvSpPr/>
          <p:nvPr/>
        </p:nvSpPr>
        <p:spPr>
          <a:xfrm>
            <a:off x="8604250" y="1541178"/>
            <a:ext cx="2311400" cy="79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Username: ____</a:t>
            </a:r>
          </a:p>
          <a:p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______</a:t>
            </a:r>
          </a:p>
          <a:p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790CD0-6652-4CCF-B855-4181F29E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24" y="4073156"/>
            <a:ext cx="2822389" cy="132556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D94198-DAEA-426B-AC55-925235B15E64}"/>
              </a:ext>
            </a:extLst>
          </p:cNvPr>
          <p:cNvCxnSpPr>
            <a:cxnSpLocks/>
          </p:cNvCxnSpPr>
          <p:nvPr/>
        </p:nvCxnSpPr>
        <p:spPr>
          <a:xfrm flipH="1">
            <a:off x="2962593" y="5327650"/>
            <a:ext cx="5427891" cy="723476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99403-5B12-419B-B1E6-1602CE766940}"/>
              </a:ext>
            </a:extLst>
          </p:cNvPr>
          <p:cNvSpPr txBox="1"/>
          <p:nvPr/>
        </p:nvSpPr>
        <p:spPr>
          <a:xfrm>
            <a:off x="4457554" y="5801430"/>
            <a:ext cx="2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new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A354DF-1CEA-4A39-9550-148D33DAB80B}"/>
              </a:ext>
            </a:extLst>
          </p:cNvPr>
          <p:cNvSpPr/>
          <p:nvPr/>
        </p:nvSpPr>
        <p:spPr>
          <a:xfrm>
            <a:off x="8531410" y="4427456"/>
            <a:ext cx="2311400" cy="79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My private info</a:t>
            </a:r>
          </a:p>
        </p:txBody>
      </p:sp>
      <p:pic>
        <p:nvPicPr>
          <p:cNvPr id="38" name="Graphic 37" descr="Gingerbread cookie">
            <a:extLst>
              <a:ext uri="{FF2B5EF4-FFF2-40B4-BE49-F238E27FC236}">
                <a16:creationId xmlns:a16="http://schemas.microsoft.com/office/drawing/2014/main" id="{0AF2FBDC-E31C-4314-ACE7-367A43FF0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5915" y="320992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21" grpId="0"/>
      <p:bldP spid="34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475-A9E9-46F9-87D6-E3DFD78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with Ajax </a:t>
            </a:r>
            <a:r>
              <a:rPr lang="en-US" sz="3200" dirty="0"/>
              <a:t>(Gmail 2004, Google Maps 2005)</a:t>
            </a:r>
            <a:r>
              <a:rPr lang="en-US" dirty="0"/>
              <a:t> </a:t>
            </a:r>
          </a:p>
        </p:txBody>
      </p:sp>
      <p:pic>
        <p:nvPicPr>
          <p:cNvPr id="1026" name="Picture 2" descr="Image result for clip art computer">
            <a:extLst>
              <a:ext uri="{FF2B5EF4-FFF2-40B4-BE49-F238E27FC236}">
                <a16:creationId xmlns:a16="http://schemas.microsoft.com/office/drawing/2014/main" id="{2F231A70-A711-47B1-943B-C1D3FDB5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70" y="5398720"/>
            <a:ext cx="1363825" cy="13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3C7568-099B-4731-A5A5-73D609627D21}"/>
              </a:ext>
            </a:extLst>
          </p:cNvPr>
          <p:cNvCxnSpPr>
            <a:cxnSpLocks/>
          </p:cNvCxnSpPr>
          <p:nvPr/>
        </p:nvCxnSpPr>
        <p:spPr>
          <a:xfrm>
            <a:off x="3035300" y="3901370"/>
            <a:ext cx="5304526" cy="0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62EBDD-F1FC-476E-875E-13A1FE41F4C3}"/>
              </a:ext>
            </a:extLst>
          </p:cNvPr>
          <p:cNvSpPr txBox="1"/>
          <p:nvPr/>
        </p:nvSpPr>
        <p:spPr>
          <a:xfrm>
            <a:off x="9082144" y="3331061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in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37212-3F4F-46D6-960F-701A8329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1" y="3947758"/>
            <a:ext cx="2822389" cy="1325564"/>
          </a:xfrm>
          <a:prstGeom prst="rect">
            <a:avLst/>
          </a:prstGeom>
        </p:spPr>
      </p:pic>
      <p:pic>
        <p:nvPicPr>
          <p:cNvPr id="8" name="Picture 2" descr="Image result for computer rack clipart">
            <a:extLst>
              <a:ext uri="{FF2B5EF4-FFF2-40B4-BE49-F238E27FC236}">
                <a16:creationId xmlns:a16="http://schemas.microsoft.com/office/drawing/2014/main" id="{5FB22022-EE20-4FFD-A18D-7B683865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35721"/>
            <a:ext cx="1638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2D841-2932-48AE-8514-95B3261D65F0}"/>
              </a:ext>
            </a:extLst>
          </p:cNvPr>
          <p:cNvSpPr txBox="1"/>
          <p:nvPr/>
        </p:nvSpPr>
        <p:spPr>
          <a:xfrm>
            <a:off x="847611" y="3002415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page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FA659-3AB8-48DD-9F41-3A8A0C862512}"/>
              </a:ext>
            </a:extLst>
          </p:cNvPr>
          <p:cNvSpPr txBox="1"/>
          <p:nvPr/>
        </p:nvSpPr>
        <p:spPr>
          <a:xfrm>
            <a:off x="4507827" y="3429000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(send 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3DAA6B-54FE-4A8F-AFD7-E9FD9D3671E2}"/>
              </a:ext>
            </a:extLst>
          </p:cNvPr>
          <p:cNvCxnSpPr>
            <a:cxnSpLocks/>
          </p:cNvCxnSpPr>
          <p:nvPr/>
        </p:nvCxnSpPr>
        <p:spPr>
          <a:xfrm flipH="1">
            <a:off x="2922992" y="4851400"/>
            <a:ext cx="5497108" cy="0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B24D9-4ACF-455E-BC83-93A936E48E4A}"/>
              </a:ext>
            </a:extLst>
          </p:cNvPr>
          <p:cNvSpPr txBox="1"/>
          <p:nvPr/>
        </p:nvSpPr>
        <p:spPr>
          <a:xfrm>
            <a:off x="4105495" y="4445382"/>
            <a:ext cx="33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login, set logged-in cookie</a:t>
            </a:r>
          </a:p>
        </p:txBody>
      </p:sp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D007F7B-A651-4BE8-B643-E89D62686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8726" y="586412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320D60-3FD6-405A-B6E6-F0F771BED2DA}"/>
              </a:ext>
            </a:extLst>
          </p:cNvPr>
          <p:cNvSpPr txBox="1"/>
          <p:nvPr/>
        </p:nvSpPr>
        <p:spPr>
          <a:xfrm>
            <a:off x="8039100" y="561676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E96C6B-F902-426B-AC98-97F92EED9157}"/>
              </a:ext>
            </a:extLst>
          </p:cNvPr>
          <p:cNvCxnSpPr>
            <a:cxnSpLocks/>
          </p:cNvCxnSpPr>
          <p:nvPr/>
        </p:nvCxnSpPr>
        <p:spPr>
          <a:xfrm>
            <a:off x="3098800" y="5561026"/>
            <a:ext cx="5304526" cy="0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529CF4-23BF-4C62-8D86-1456F32F31BA}"/>
              </a:ext>
            </a:extLst>
          </p:cNvPr>
          <p:cNvSpPr txBox="1"/>
          <p:nvPr/>
        </p:nvSpPr>
        <p:spPr>
          <a:xfrm>
            <a:off x="4579729" y="5616764"/>
            <a:ext cx="244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Subsequent Request</a:t>
            </a:r>
          </a:p>
          <a:p>
            <a:endParaRPr lang="en-US" dirty="0"/>
          </a:p>
        </p:txBody>
      </p:sp>
      <p:pic>
        <p:nvPicPr>
          <p:cNvPr id="22" name="Graphic 21" descr="Gingerbread cookie">
            <a:extLst>
              <a:ext uri="{FF2B5EF4-FFF2-40B4-BE49-F238E27FC236}">
                <a16:creationId xmlns:a16="http://schemas.microsoft.com/office/drawing/2014/main" id="{8E7C8BD8-1309-4711-9607-1416E92F8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8488" y="5935210"/>
            <a:ext cx="438150" cy="438150"/>
          </a:xfrm>
          <a:prstGeom prst="rect">
            <a:avLst/>
          </a:prstGeom>
        </p:spPr>
      </p:pic>
      <p:pic>
        <p:nvPicPr>
          <p:cNvPr id="24" name="Graphic 23" descr="Gingerbread cookie">
            <a:extLst>
              <a:ext uri="{FF2B5EF4-FFF2-40B4-BE49-F238E27FC236}">
                <a16:creationId xmlns:a16="http://schemas.microsoft.com/office/drawing/2014/main" id="{66BC608E-3454-4012-AB95-5E3C2FC57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3398" y="4357513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475-A9E9-46F9-87D6-E3DFD78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Origin Requests</a:t>
            </a:r>
          </a:p>
        </p:txBody>
      </p:sp>
      <p:pic>
        <p:nvPicPr>
          <p:cNvPr id="1026" name="Picture 2" descr="Image result for clip art computer">
            <a:extLst>
              <a:ext uri="{FF2B5EF4-FFF2-40B4-BE49-F238E27FC236}">
                <a16:creationId xmlns:a16="http://schemas.microsoft.com/office/drawing/2014/main" id="{2F231A70-A711-47B1-943B-C1D3FDB5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70" y="5398720"/>
            <a:ext cx="1363825" cy="13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3C7568-099B-4731-A5A5-73D609627D21}"/>
              </a:ext>
            </a:extLst>
          </p:cNvPr>
          <p:cNvCxnSpPr>
            <a:cxnSpLocks/>
          </p:cNvCxnSpPr>
          <p:nvPr/>
        </p:nvCxnSpPr>
        <p:spPr>
          <a:xfrm flipH="1" flipV="1">
            <a:off x="1790700" y="2695142"/>
            <a:ext cx="5759450" cy="1262018"/>
          </a:xfrm>
          <a:prstGeom prst="line">
            <a:avLst/>
          </a:prstGeom>
          <a:ln w="41275">
            <a:headEnd type="triangle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62EBDD-F1FC-476E-875E-13A1FE41F4C3}"/>
              </a:ext>
            </a:extLst>
          </p:cNvPr>
          <p:cNvSpPr txBox="1"/>
          <p:nvPr/>
        </p:nvSpPr>
        <p:spPr>
          <a:xfrm>
            <a:off x="8999594" y="2727901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in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37212-3F4F-46D6-960F-701A8329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15" y="3525817"/>
            <a:ext cx="3720785" cy="1747505"/>
          </a:xfrm>
          <a:prstGeom prst="rect">
            <a:avLst/>
          </a:prstGeom>
        </p:spPr>
      </p:pic>
      <p:pic>
        <p:nvPicPr>
          <p:cNvPr id="8" name="Picture 2" descr="Image result for computer rack clipart">
            <a:extLst>
              <a:ext uri="{FF2B5EF4-FFF2-40B4-BE49-F238E27FC236}">
                <a16:creationId xmlns:a16="http://schemas.microsoft.com/office/drawing/2014/main" id="{5FB22022-EE20-4FFD-A18D-7B683865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" y="1973718"/>
            <a:ext cx="1022350" cy="17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2D841-2932-48AE-8514-95B3261D65F0}"/>
              </a:ext>
            </a:extLst>
          </p:cNvPr>
          <p:cNvSpPr txBox="1"/>
          <p:nvPr/>
        </p:nvSpPr>
        <p:spPr>
          <a:xfrm>
            <a:off x="561861" y="1398688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page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FA659-3AB8-48DD-9F41-3A8A0C862512}"/>
              </a:ext>
            </a:extLst>
          </p:cNvPr>
          <p:cNvSpPr txBox="1"/>
          <p:nvPr/>
        </p:nvSpPr>
        <p:spPr>
          <a:xfrm>
            <a:off x="3783927" y="266280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my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3DAA6B-54FE-4A8F-AFD7-E9FD9D3671E2}"/>
              </a:ext>
            </a:extLst>
          </p:cNvPr>
          <p:cNvCxnSpPr>
            <a:cxnSpLocks/>
          </p:cNvCxnSpPr>
          <p:nvPr/>
        </p:nvCxnSpPr>
        <p:spPr>
          <a:xfrm flipH="1">
            <a:off x="1790700" y="4884282"/>
            <a:ext cx="5594350" cy="514438"/>
          </a:xfrm>
          <a:prstGeom prst="line">
            <a:avLst/>
          </a:prstGeom>
          <a:ln w="41275">
            <a:headEnd type="triangle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B24D9-4ACF-455E-BC83-93A936E48E4A}"/>
              </a:ext>
            </a:extLst>
          </p:cNvPr>
          <p:cNvSpPr txBox="1"/>
          <p:nvPr/>
        </p:nvSpPr>
        <p:spPr>
          <a:xfrm>
            <a:off x="2943549" y="4592282"/>
            <a:ext cx="33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Interactively Load Map</a:t>
            </a:r>
          </a:p>
        </p:txBody>
      </p:sp>
      <p:pic>
        <p:nvPicPr>
          <p:cNvPr id="18" name="Picture 2" descr="Image result for computer rack clipart">
            <a:extLst>
              <a:ext uri="{FF2B5EF4-FFF2-40B4-BE49-F238E27FC236}">
                <a16:creationId xmlns:a16="http://schemas.microsoft.com/office/drawing/2014/main" id="{07619E89-7A14-402C-84AF-4EEFAD91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06" y="4737888"/>
            <a:ext cx="1022350" cy="17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7B67F84-9F31-4504-A308-C22C15F20C23}"/>
              </a:ext>
            </a:extLst>
          </p:cNvPr>
          <p:cNvSpPr txBox="1"/>
          <p:nvPr/>
        </p:nvSpPr>
        <p:spPr>
          <a:xfrm>
            <a:off x="505716" y="4162858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maps server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266C97-C50E-40AC-89FA-A00A6341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696" y="4274449"/>
            <a:ext cx="1570405" cy="8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475-A9E9-46F9-87D6-E3DFD78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pic>
        <p:nvPicPr>
          <p:cNvPr id="1026" name="Picture 2" descr="Image result for clip art computer">
            <a:extLst>
              <a:ext uri="{FF2B5EF4-FFF2-40B4-BE49-F238E27FC236}">
                <a16:creationId xmlns:a16="http://schemas.microsoft.com/office/drawing/2014/main" id="{2F231A70-A711-47B1-943B-C1D3FDB5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70" y="5398720"/>
            <a:ext cx="1363825" cy="13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2EBDD-F1FC-476E-875E-13A1FE41F4C3}"/>
              </a:ext>
            </a:extLst>
          </p:cNvPr>
          <p:cNvSpPr txBox="1"/>
          <p:nvPr/>
        </p:nvSpPr>
        <p:spPr>
          <a:xfrm>
            <a:off x="9070554" y="2540948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Site</a:t>
            </a:r>
          </a:p>
        </p:txBody>
      </p:sp>
      <p:pic>
        <p:nvPicPr>
          <p:cNvPr id="8" name="Picture 2" descr="Image result for computer rack clipart">
            <a:extLst>
              <a:ext uri="{FF2B5EF4-FFF2-40B4-BE49-F238E27FC236}">
                <a16:creationId xmlns:a16="http://schemas.microsoft.com/office/drawing/2014/main" id="{5FB22022-EE20-4FFD-A18D-7B683865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35721"/>
            <a:ext cx="1638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2D841-2932-48AE-8514-95B3261D65F0}"/>
              </a:ext>
            </a:extLst>
          </p:cNvPr>
          <p:cNvSpPr txBox="1"/>
          <p:nvPr/>
        </p:nvSpPr>
        <p:spPr>
          <a:xfrm>
            <a:off x="847611" y="3002415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page server</a:t>
            </a:r>
          </a:p>
        </p:txBody>
      </p:sp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D007F7B-A651-4BE8-B643-E89D62686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726" y="586412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320D60-3FD6-405A-B6E6-F0F771BED2DA}"/>
              </a:ext>
            </a:extLst>
          </p:cNvPr>
          <p:cNvSpPr txBox="1"/>
          <p:nvPr/>
        </p:nvSpPr>
        <p:spPr>
          <a:xfrm>
            <a:off x="8039100" y="561676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E96C6B-F902-426B-AC98-97F92EED9157}"/>
              </a:ext>
            </a:extLst>
          </p:cNvPr>
          <p:cNvCxnSpPr>
            <a:cxnSpLocks/>
          </p:cNvCxnSpPr>
          <p:nvPr/>
        </p:nvCxnSpPr>
        <p:spPr>
          <a:xfrm flipV="1">
            <a:off x="2841438" y="3371748"/>
            <a:ext cx="5667562" cy="845442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529CF4-23BF-4C62-8D86-1456F32F31BA}"/>
              </a:ext>
            </a:extLst>
          </p:cNvPr>
          <p:cNvSpPr txBox="1"/>
          <p:nvPr/>
        </p:nvSpPr>
        <p:spPr>
          <a:xfrm>
            <a:off x="4468047" y="2903930"/>
            <a:ext cx="244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Cross-Origin Request</a:t>
            </a:r>
          </a:p>
          <a:p>
            <a:endParaRPr lang="en-US" dirty="0"/>
          </a:p>
        </p:txBody>
      </p:sp>
      <p:pic>
        <p:nvPicPr>
          <p:cNvPr id="22" name="Graphic 21" descr="Gingerbread cookie">
            <a:extLst>
              <a:ext uri="{FF2B5EF4-FFF2-40B4-BE49-F238E27FC236}">
                <a16:creationId xmlns:a16="http://schemas.microsoft.com/office/drawing/2014/main" id="{8E7C8BD8-1309-4711-9607-1416E92F8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288" y="3257608"/>
            <a:ext cx="438150" cy="438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4897E7-C4EE-4222-B089-219189F9C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350" y="2924598"/>
            <a:ext cx="2584450" cy="17989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E08F54-72D6-4639-B4BD-31B7D235643B}"/>
              </a:ext>
            </a:extLst>
          </p:cNvPr>
          <p:cNvCxnSpPr>
            <a:cxnSpLocks/>
          </p:cNvCxnSpPr>
          <p:nvPr/>
        </p:nvCxnSpPr>
        <p:spPr>
          <a:xfrm flipH="1">
            <a:off x="2922992" y="3893179"/>
            <a:ext cx="5545734" cy="830399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54DB1-B638-4469-9BD0-31D9C27332ED}"/>
              </a:ext>
            </a:extLst>
          </p:cNvPr>
          <p:cNvSpPr txBox="1"/>
          <p:nvPr/>
        </p:nvSpPr>
        <p:spPr>
          <a:xfrm>
            <a:off x="4814679" y="4489565"/>
            <a:ext cx="244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475-A9E9-46F9-87D6-E3DFD78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protections</a:t>
            </a:r>
          </a:p>
        </p:txBody>
      </p:sp>
      <p:pic>
        <p:nvPicPr>
          <p:cNvPr id="1026" name="Picture 2" descr="Image result for clip art computer">
            <a:extLst>
              <a:ext uri="{FF2B5EF4-FFF2-40B4-BE49-F238E27FC236}">
                <a16:creationId xmlns:a16="http://schemas.microsoft.com/office/drawing/2014/main" id="{2F231A70-A711-47B1-943B-C1D3FDB5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370" y="5398720"/>
            <a:ext cx="1363825" cy="134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2EBDD-F1FC-476E-875E-13A1FE41F4C3}"/>
              </a:ext>
            </a:extLst>
          </p:cNvPr>
          <p:cNvSpPr txBox="1"/>
          <p:nvPr/>
        </p:nvSpPr>
        <p:spPr>
          <a:xfrm>
            <a:off x="9070554" y="2540948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Site</a:t>
            </a:r>
          </a:p>
        </p:txBody>
      </p:sp>
      <p:pic>
        <p:nvPicPr>
          <p:cNvPr id="8" name="Picture 2" descr="Image result for computer rack clipart">
            <a:extLst>
              <a:ext uri="{FF2B5EF4-FFF2-40B4-BE49-F238E27FC236}">
                <a16:creationId xmlns:a16="http://schemas.microsoft.com/office/drawing/2014/main" id="{5FB22022-EE20-4FFD-A18D-7B683865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35721"/>
            <a:ext cx="1638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2D841-2932-48AE-8514-95B3261D65F0}"/>
              </a:ext>
            </a:extLst>
          </p:cNvPr>
          <p:cNvSpPr txBox="1"/>
          <p:nvPr/>
        </p:nvSpPr>
        <p:spPr>
          <a:xfrm>
            <a:off x="847611" y="3002415"/>
            <a:ext cx="20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page server</a:t>
            </a:r>
          </a:p>
        </p:txBody>
      </p:sp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D007F7B-A651-4BE8-B643-E89D62686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726" y="586412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320D60-3FD6-405A-B6E6-F0F771BED2DA}"/>
              </a:ext>
            </a:extLst>
          </p:cNvPr>
          <p:cNvSpPr txBox="1"/>
          <p:nvPr/>
        </p:nvSpPr>
        <p:spPr>
          <a:xfrm>
            <a:off x="8039100" y="5616764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site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E96C6B-F902-426B-AC98-97F92EED9157}"/>
              </a:ext>
            </a:extLst>
          </p:cNvPr>
          <p:cNvCxnSpPr>
            <a:cxnSpLocks/>
          </p:cNvCxnSpPr>
          <p:nvPr/>
        </p:nvCxnSpPr>
        <p:spPr>
          <a:xfrm flipV="1">
            <a:off x="2841438" y="3371748"/>
            <a:ext cx="5667562" cy="845442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529CF4-23BF-4C62-8D86-1456F32F31BA}"/>
              </a:ext>
            </a:extLst>
          </p:cNvPr>
          <p:cNvSpPr txBox="1"/>
          <p:nvPr/>
        </p:nvSpPr>
        <p:spPr>
          <a:xfrm>
            <a:off x="4409714" y="2972205"/>
            <a:ext cx="244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Cross-Origin Request</a:t>
            </a:r>
          </a:p>
          <a:p>
            <a:r>
              <a:rPr lang="en-US" dirty="0"/>
              <a:t> Origin: evil.com</a:t>
            </a:r>
          </a:p>
          <a:p>
            <a:endParaRPr lang="en-US" dirty="0"/>
          </a:p>
        </p:txBody>
      </p:sp>
      <p:pic>
        <p:nvPicPr>
          <p:cNvPr id="22" name="Graphic 21" descr="Gingerbread cookie">
            <a:extLst>
              <a:ext uri="{FF2B5EF4-FFF2-40B4-BE49-F238E27FC236}">
                <a16:creationId xmlns:a16="http://schemas.microsoft.com/office/drawing/2014/main" id="{8E7C8BD8-1309-4711-9607-1416E92F8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4727" y="2575586"/>
            <a:ext cx="438150" cy="438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4897E7-C4EE-4222-B089-219189F9C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350" y="2924598"/>
            <a:ext cx="2584450" cy="17989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E08F54-72D6-4639-B4BD-31B7D235643B}"/>
              </a:ext>
            </a:extLst>
          </p:cNvPr>
          <p:cNvCxnSpPr>
            <a:cxnSpLocks/>
          </p:cNvCxnSpPr>
          <p:nvPr/>
        </p:nvCxnSpPr>
        <p:spPr>
          <a:xfrm flipH="1">
            <a:off x="2922992" y="3893179"/>
            <a:ext cx="5545734" cy="830399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54DB1-B638-4469-9BD0-31D9C27332ED}"/>
              </a:ext>
            </a:extLst>
          </p:cNvPr>
          <p:cNvSpPr txBox="1"/>
          <p:nvPr/>
        </p:nvSpPr>
        <p:spPr>
          <a:xfrm>
            <a:off x="4267435" y="4504746"/>
            <a:ext cx="3846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Information</a:t>
            </a:r>
          </a:p>
          <a:p>
            <a:r>
              <a:rPr lang="en-US" dirty="0"/>
              <a:t>Access-Control-Allow-Origin: *</a:t>
            </a:r>
          </a:p>
          <a:p>
            <a:r>
              <a:rPr lang="en-US" dirty="0"/>
              <a:t>	</a:t>
            </a:r>
            <a:r>
              <a:rPr lang="en-US" b="1" dirty="0"/>
              <a:t>OR</a:t>
            </a:r>
          </a:p>
          <a:p>
            <a:r>
              <a:rPr lang="en-US" dirty="0"/>
              <a:t>Access-Control-Allow-Origin: evil.com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135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CORS</vt:lpstr>
      <vt:lpstr>Cookies on sites before 1999</vt:lpstr>
      <vt:lpstr>Cookies with Ajax (Gmail 2004, Google Maps 2005) </vt:lpstr>
      <vt:lpstr>Cross Origin Requests</vt:lpstr>
      <vt:lpstr>Cookies</vt:lpstr>
      <vt:lpstr>CORS protections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 and Docker</dc:title>
  <dc:creator>Kyle Thayer</dc:creator>
  <cp:lastModifiedBy>Kyle Thayer</cp:lastModifiedBy>
  <cp:revision>3</cp:revision>
  <dcterms:created xsi:type="dcterms:W3CDTF">2019-10-03T00:02:29Z</dcterms:created>
  <dcterms:modified xsi:type="dcterms:W3CDTF">2019-10-10T16:16:23Z</dcterms:modified>
</cp:coreProperties>
</file>