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58" r:id="rId4"/>
    <p:sldId id="290" r:id="rId5"/>
    <p:sldId id="301" r:id="rId6"/>
    <p:sldId id="282" r:id="rId7"/>
    <p:sldId id="293" r:id="rId8"/>
    <p:sldId id="300" r:id="rId9"/>
    <p:sldId id="319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5" r:id="rId18"/>
    <p:sldId id="326" r:id="rId19"/>
    <p:sldId id="279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Karl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B7F6F65-59A9-4D3E-83F5-D4BE8E5D2401}">
  <a:tblStyle styleId="{FB7F6F65-59A9-4D3E-83F5-D4BE8E5D2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53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80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74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0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71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9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762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12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531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7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5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2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41320" y="2415133"/>
            <a:ext cx="4229100" cy="188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2.- Gestión de recursos compartidos.</a:t>
            </a:r>
            <a:endParaRPr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Crear un recurso compartido sin especificar permisos.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Creamos la carpeta: C:\datos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New-Item c:\datos –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ItemType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 Directory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Creamos el recurso compartido.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-Path c:\datos -Name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datos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-Special:$false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¿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Qué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permisos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se les ha </a:t>
            </a: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asignado</a:t>
            </a: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?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Al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grupo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todos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Solo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lectura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-Name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datos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Podemos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verlo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desde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las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propiedades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de la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carpeta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792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2.3.- Crear un recurso compartido especificando permisos.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Creamos dos usuarios: cangrejo y arenitas</a:t>
            </a:r>
          </a:p>
          <a:p>
            <a:pPr lvl="1">
              <a:buClr>
                <a:srgbClr val="121867"/>
              </a:buClr>
              <a:buFont typeface="Lato"/>
              <a:buChar char="▸"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Podemos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utilizar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nuestro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script Crear-Usuario.ps1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Creamos la carpeta: C:\comida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New-Item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ItemType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Directory c:\comida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Creamos el recurso compartido, de forma que al usuario cangrejo le damos todo los permisos y al usuario arenitas, solo lectura.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New-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-Path C:\comida\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FullAccess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cangrejo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ReadAccess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-Name comida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691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2.4.- Modificar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819750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añadir una descripción al recurso comida.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-Description "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Restaurante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“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Podemos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utilizar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la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opcion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–Force para que no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pida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confirmación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cambiar el límite de conexiones simultáneas al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ConcurrentUserLimit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10 –Force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comida|FL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309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2.5.- Administrar los permisos de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819750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añadir el permiso de control total al usuario arenitas sobre el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Grant-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AccountName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AccessRight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Full -Force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Como vemos los permisos que tenían se han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sobreescrito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.</a:t>
            </a: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8442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2.6.- Administrar los permisos de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445677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quitar los permisos que tiene el usuario arenitas sobre el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Revoke-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AccountName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-Force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Ya arenitas no tiene acceso al recurso.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4745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2.7.- Administrar los permisos de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320986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denegar el acceso al usuario arenitas al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Block-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AccountName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-Force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Podemos verlo en las propiedades de la carpeta.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Ya arenitas  tiene denegado el acceso.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700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2.8.- Administrar los permisos de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934050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 desbloquear el acceso al usuario arenitas al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Unblock-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SmbShareAccess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-Name comida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AccountName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Arenitas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Ya arenitas no aparece en la lista Denegar.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3246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2.9.- Eliminar un recurso compartido.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934050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 eliminar el recurso comida.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Remove-SmbShare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Force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Get-SmbShare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Special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:$FALSE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024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.- Limpieza.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466459" cy="351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 eliminar los usuarios y las carpetas que hemos creado.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Remove-LocalUser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arenitas, cangrejo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Remove-Item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c:/datos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Recurse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Remove-Item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c:/comida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Recurse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401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  <a:r>
              <a:rPr lang="en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Preguntas</a:t>
            </a:r>
            <a:r>
              <a:rPr lang="en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Índice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recursos compartidos: carpetas</a:t>
            </a:r>
          </a:p>
        </p:txBody>
      </p:sp>
    </p:spTree>
    <p:extLst>
      <p:ext uri="{BB962C8B-B14F-4D97-AF65-F5344CB8AC3E}">
        <p14:creationId xmlns:p14="http://schemas.microsoft.com/office/powerpoint/2010/main" val="9549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cualquier organización compartimos cada vez más datos.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Vamos a ver:</a:t>
            </a:r>
          </a:p>
          <a:p>
            <a:pPr marL="558800" lvl="1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558800" lvl="1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	Cómo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compartir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una carpeta.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	Cómo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configurar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los permisos de acceso.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Esa compartición se hace gracias al protocolo SMB (Server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Block).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clientes acceden: \\IP_servidor\carpeta</a:t>
            </a:r>
          </a:p>
        </p:txBody>
      </p:sp>
    </p:spTree>
    <p:extLst>
      <p:ext uri="{BB962C8B-B14F-4D97-AF65-F5344CB8AC3E}">
        <p14:creationId xmlns:p14="http://schemas.microsoft.com/office/powerpoint/2010/main" val="26029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47404" y="1379200"/>
            <a:ext cx="6923660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Conocer los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cmdlets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para trabajar con recursos compartidos: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-Module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smbshare</a:t>
            </a: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Resulta más fácil, buscarlos: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smbshare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*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Obtener ayuda de un comando: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Get-Help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Get-SmbShare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Examples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07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recursos compartidos.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64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carpetas compartidas.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los recursos compartidos.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Crear un recurso compartido.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Modificar un recurso compartido.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Administrar los permisos de un recurso compartido.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Eliminar un recurso compartido.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18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2.1.- Mostrar información de los recursos compartidos.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 los recursos compartidos.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Aparece todos los recursos compartidos incluidos los especiales (sistema)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los recursos compartidos excluidos los especiales.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Special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:$false</a:t>
            </a:r>
          </a:p>
        </p:txBody>
      </p:sp>
    </p:spTree>
    <p:extLst>
      <p:ext uri="{BB962C8B-B14F-4D97-AF65-F5344CB8AC3E}">
        <p14:creationId xmlns:p14="http://schemas.microsoft.com/office/powerpoint/2010/main" val="365990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2.1.- Mostrar información de los recursos compartidos.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 información de un recurso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Nombre_Recurso|FL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los permisos de un recurso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Get-SmbShareAccess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comida</a:t>
            </a:r>
          </a:p>
        </p:txBody>
      </p:sp>
    </p:spTree>
    <p:extLst>
      <p:ext uri="{BB962C8B-B14F-4D97-AF65-F5344CB8AC3E}">
        <p14:creationId xmlns:p14="http://schemas.microsoft.com/office/powerpoint/2010/main" val="4266524922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679</Words>
  <Application>Microsoft Office PowerPoint</Application>
  <PresentationFormat>Presentación en pantalla (16:9)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Lato</vt:lpstr>
      <vt:lpstr>Montserrat</vt:lpstr>
      <vt:lpstr>Karla</vt:lpstr>
      <vt:lpstr>Arial</vt:lpstr>
      <vt:lpstr>Wingdings</vt:lpstr>
      <vt:lpstr>Arvirargus template</vt:lpstr>
      <vt:lpstr> 2.- Gestión de recursos compartidos.</vt:lpstr>
      <vt:lpstr>Índice</vt:lpstr>
      <vt:lpstr>1. Introducción</vt:lpstr>
      <vt:lpstr>1.- Introducción.</vt:lpstr>
      <vt:lpstr>1.- Introducción.</vt:lpstr>
      <vt:lpstr>2. Gestión de recursos compartidos.</vt:lpstr>
      <vt:lpstr>2.- Gestión de carpetas compartidas.</vt:lpstr>
      <vt:lpstr>2.1.- Mostrar información de los recursos compartidos.</vt:lpstr>
      <vt:lpstr>2.1.- Mostrar información de los recursos compartidos.</vt:lpstr>
      <vt:lpstr>2.2.- Crear un recurso compartido sin especificar permisos.</vt:lpstr>
      <vt:lpstr>2.3.- Crear un recurso compartido especificando permisos.</vt:lpstr>
      <vt:lpstr>2.4.- Modificar un recurso compartido.</vt:lpstr>
      <vt:lpstr>2.5.- Administrar los permisos de un recurso compartido.</vt:lpstr>
      <vt:lpstr>2.6.- Administrar los permisos de un recurso compartido.</vt:lpstr>
      <vt:lpstr>2.7.- Administrar los permisos de un recurso compartido.</vt:lpstr>
      <vt:lpstr>2.8.- Administrar los permisos de un recurso compartido.</vt:lpstr>
      <vt:lpstr>2.9.- Eliminar un recurso compartido.</vt:lpstr>
      <vt:lpstr>.- Limpieza.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La línea de comandos de Windows.</dc:title>
  <dc:creator>papa</dc:creator>
  <cp:lastModifiedBy>Papá</cp:lastModifiedBy>
  <cp:revision>101</cp:revision>
  <dcterms:modified xsi:type="dcterms:W3CDTF">2019-08-03T12:03:16Z</dcterms:modified>
</cp:coreProperties>
</file>