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81" r:id="rId3"/>
    <p:sldId id="258" r:id="rId4"/>
    <p:sldId id="290" r:id="rId5"/>
    <p:sldId id="316" r:id="rId6"/>
    <p:sldId id="317" r:id="rId7"/>
    <p:sldId id="301" r:id="rId8"/>
    <p:sldId id="282" r:id="rId9"/>
    <p:sldId id="293" r:id="rId10"/>
    <p:sldId id="300" r:id="rId11"/>
    <p:sldId id="295" r:id="rId12"/>
    <p:sldId id="294" r:id="rId13"/>
    <p:sldId id="283" r:id="rId14"/>
    <p:sldId id="318" r:id="rId15"/>
    <p:sldId id="296" r:id="rId16"/>
    <p:sldId id="298" r:id="rId17"/>
    <p:sldId id="299" r:id="rId18"/>
    <p:sldId id="285" r:id="rId19"/>
    <p:sldId id="302" r:id="rId20"/>
    <p:sldId id="284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4" r:id="rId31"/>
    <p:sldId id="312" r:id="rId32"/>
    <p:sldId id="313" r:id="rId33"/>
    <p:sldId id="315" r:id="rId34"/>
    <p:sldId id="279" r:id="rId35"/>
  </p:sldIdLst>
  <p:sldSz cx="9144000" cy="5143500" type="screen16x9"/>
  <p:notesSz cx="6858000" cy="9144000"/>
  <p:embeddedFontLs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Karla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B7F6F65-59A9-4D3E-83F5-D4BE8E5D2401}">
  <a:tblStyle styleId="{FB7F6F65-59A9-4D3E-83F5-D4BE8E5D2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21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3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3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61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38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2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29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053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082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29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77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020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964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799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546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753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493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39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82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64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6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609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52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53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979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48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7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7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76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88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55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3B7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41320" y="2415133"/>
            <a:ext cx="4229100" cy="188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1.- Gestión de usuarios y grupos.</a:t>
            </a:r>
            <a:endParaRPr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2.1-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las cuentas de usuarios.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Get-LocalUser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información de una cuenta.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mama|FL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*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AccountExpires</a:t>
            </a:r>
            <a:r>
              <a:rPr lang="es-ES" sz="1800" b="1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b="1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Fecha expiración de la cuenta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PasswordExpires</a:t>
            </a:r>
            <a:r>
              <a:rPr lang="es-ES" sz="1800" b="1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b="1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Fecha expiración de la contraseña</a:t>
            </a:r>
            <a:r>
              <a:rPr lang="es-ES" sz="1800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LastLogon</a:t>
            </a:r>
            <a:r>
              <a:rPr lang="es-ES" sz="1800" b="1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</a:t>
            </a:r>
            <a:r>
              <a:rPr lang="es-ES" sz="1800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Fecha de última conexión</a:t>
            </a:r>
            <a:r>
              <a:rPr lang="es-ES" sz="1800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990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Crear una cuenta de usuario sin contraseña.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New-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NoPassword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patricio|FL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*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Crear una cuenta de usuario con contraseña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peque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1º Encriptamos la contraseña: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$contra=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ConvertTo-SecureString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"peque"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AsPlainText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Force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2º Creamos el usuario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New-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cangrejo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Password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$contra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cangrejo |FL *</a:t>
            </a:r>
          </a:p>
        </p:txBody>
      </p:sp>
    </p:spTree>
    <p:extLst>
      <p:ext uri="{BB962C8B-B14F-4D97-AF65-F5344CB8AC3E}">
        <p14:creationId xmlns:p14="http://schemas.microsoft.com/office/powerpoint/2010/main" val="247241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2.3-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Comprobar las cuentas de usuarios desde el interfaz gráfico.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Botón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dcho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en Inicio.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Administración de equipos.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Usuarios y grupos locales.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Usuarios.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9742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2.4-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Establecer o modificar una propiedad: Añadir el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FullName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LocalUser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cangrejo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FullName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"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Cangrejo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“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cangrejo |FL *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Establecer o modificar una propiedad: La contraseña nunca expira.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LocalUser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cangrejo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PasswordNeverExpires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$true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cangrejo |FL *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8784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2.5-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Establecer o modificar una propiedad:  vamos añadirle una contraseña al usuario arenitas.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Set-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LocalUser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-Name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-Password (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ConvertTo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SecureString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"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peque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"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AsPlainText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-Force)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pt-BR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cangrejo |FL *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6898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2.6-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351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Renombrar una cuenta de usuario: arenitas --&gt; arenitas2</a:t>
            </a:r>
          </a:p>
          <a:p>
            <a:pPr lvl="0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Rename-LocalUser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NewName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arenitas2</a:t>
            </a:r>
          </a:p>
          <a:p>
            <a:pPr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</a:p>
          <a:p>
            <a:pPr>
              <a:buClr>
                <a:srgbClr val="121867"/>
              </a:buClr>
              <a:buFont typeface="Wingdings" panose="05000000000000000000" pitchFamily="2" charset="2"/>
              <a:buChar char="à"/>
            </a:pPr>
            <a:endParaRPr lang="pt-BR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Renombrar una cuenta de usuario: arenitas2 --&gt;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arenitasa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lvl="0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Rename-LocalUser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arenitas2 -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NewName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endParaRPr lang="pt-BR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>
              <a:buClr>
                <a:srgbClr val="121867"/>
              </a:buClr>
              <a:buFont typeface="Wingdings" panose="05000000000000000000" pitchFamily="2" charset="2"/>
              <a:buChar char="à"/>
            </a:pPr>
            <a:endParaRPr lang="pt-BR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5926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2.7-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Desactivar una cuenta de usuario: arenitas</a:t>
            </a:r>
          </a:p>
          <a:p>
            <a:pPr lvl="0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arenitas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|FL *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Disable-LocalUser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Activar una cuenta de usuario: arenitas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Enable-LocalUser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arenitas</a:t>
            </a: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|FL *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721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2.8-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Eliminar una cuenta de usuarios: arenitas y cangrejo: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endParaRPr lang="pt-BR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Confirm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cangrejo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Confirm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pt-BR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pt-BR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Get-LocalUser</a:t>
            </a:r>
            <a:endParaRPr lang="pt-BR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Con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Confirm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nos pide confirmación.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0013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3.-</a:t>
            </a:r>
            <a:b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Gestión de grupos. 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0488B9BA-1CC6-472F-9390-11621A11D4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9300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Mostrar información de los grupos locales.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Crear un grupo local.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Establecer o modificar  una propiedad del grupo.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Renombrar un grupo.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Eliminar un grupo.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Obtener miembros de un grupo.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Agregar miembros a un grupo.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Eliminar miembros de un grupo.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540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Índice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2.- Gestión de usuarios.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3.- Gestión de grupos.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4.- Scripts para automatizar la creación/eliminación de usuarios.</a:t>
            </a:r>
          </a:p>
        </p:txBody>
      </p:sp>
    </p:spTree>
    <p:extLst>
      <p:ext uri="{BB962C8B-B14F-4D97-AF65-F5344CB8AC3E}">
        <p14:creationId xmlns:p14="http://schemas.microsoft.com/office/powerpoint/2010/main" val="9549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3.1-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49" y="1504949"/>
            <a:ext cx="5436907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información de los grupos.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Get-LocalGroup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información de un grupo.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administradores|FL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*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6919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3.2-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49" y="1504949"/>
            <a:ext cx="5436907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Crear un grupo local.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New-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Get-LocalGroup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613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3.3-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Comprobar los grupos desde el interfaz gráfico.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Botón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dcho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en Inicio.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Administración de equipos.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Usuarios y grupos locales.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Grupos.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7912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3.4-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Establecer o modificar una propiedad: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Description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Description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"Habitantes del Fondo de Bikini"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et-LocalGroup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*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7315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3.5-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Renombrar un grupo.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Rename-LocalGroup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NewName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fondo_bikini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*</a:t>
            </a: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Renombrar un grupo.</a:t>
            </a: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Rename-LocalGroup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fondo_bikini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NewName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0722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3.6-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121867"/>
              </a:buClr>
              <a:buFont typeface="Lato"/>
              <a:buChar char="▸"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Eliminar un grupo.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Confirm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Confirm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, para que nos pida confirmación.</a:t>
            </a: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Get-LocalGroup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3537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3.7-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Obtener miembros de un grupo.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Preparamos el entorno:</a:t>
            </a:r>
          </a:p>
          <a:p>
            <a:pPr lvl="1">
              <a:buClr>
                <a:srgbClr val="121867"/>
              </a:buClr>
              <a:buFont typeface="Wingdings" panose="05000000000000000000" pitchFamily="2" charset="2"/>
              <a:buChar char="à"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lvl="1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New-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LocalGroup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lvl="1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New-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NoPassword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lvl="1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New-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cangrejo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NoPassword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lvl="1">
              <a:buClr>
                <a:srgbClr val="121867"/>
              </a:buClr>
              <a:buFont typeface="Wingdings" panose="05000000000000000000" pitchFamily="2" charset="2"/>
              <a:buChar char="à"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Get-LocalGroupMember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0540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3.8-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Agregar miembros a un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grupo:fondobikini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Add-LocalGroupMember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Member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Add-LocalGroupMember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Member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cangrejo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Get-LocalGroupMember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Agregar miembros a un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grupo:usuarios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Add-LocalGroupMember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usuarios arenitas</a:t>
            </a: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Ahora aparece cuando le demos al botón inicio.</a:t>
            </a:r>
          </a:p>
        </p:txBody>
      </p:sp>
    </p:spTree>
    <p:extLst>
      <p:ext uri="{BB962C8B-B14F-4D97-AF65-F5344CB8AC3E}">
        <p14:creationId xmlns:p14="http://schemas.microsoft.com/office/powerpoint/2010/main" val="316330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3.9- Gestión de grupos.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Eliminar miembros a un grupo.</a:t>
            </a:r>
          </a:p>
          <a:p>
            <a:pPr marL="558800" lvl="1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LocalGroupMember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-Member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cangrejo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LocalGroupMember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-Member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lvl="1">
              <a:buClr>
                <a:srgbClr val="121867"/>
              </a:buClr>
              <a:buFont typeface="Wingdings" panose="05000000000000000000" pitchFamily="2" charset="2"/>
              <a:buChar char="à"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Get-LocalGroupMember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7454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Limpieza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1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Borramos</a:t>
            </a: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el </a:t>
            </a: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grupo</a:t>
            </a: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: 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LocalGroup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fondobikini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Borramos</a:t>
            </a: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los</a:t>
            </a: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usuarios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: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y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cangrejo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.</a:t>
            </a:r>
          </a:p>
          <a:p>
            <a:pPr marL="10160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LocalUser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cangrejo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760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788618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4.-</a:t>
            </a:r>
            <a:b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Scripts para automatizar la creación/eliminación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0488B9BA-1CC6-472F-9390-11621A11D4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53094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4.- Scripts para automatizar la creación/eliminación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121867"/>
              </a:buClr>
              <a:buFont typeface="Lato"/>
              <a:buChar char="▸"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Crear-Usuario.ps1: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Creación de un script que nos facilite crear una cuenta de usuario.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Nos pregunta el nombre de usuario y contraseña.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Nos crea la cuenta de usuario y nos añade el usuario al grupo de usuarios.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Recordatorio: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Get-ExecutionPolicy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ExecutionPolicy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Unrestricted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Se puede ejecutar cualquier scripts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90043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121867"/>
              </a:buClr>
              <a:buFont typeface="Lato"/>
              <a:buChar char="▸"/>
            </a:pP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Creacion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-Usuarios: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Creación de un script que nos facilite la creación masiva de usuarios.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Tenemos los datos de los usuarios en un archivo llamado: usuarios.csv, que lo podemos realizar con el bloc de notas.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Un archivo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csv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es un documento para representar datos en forma de tabla, en las que las columnas se separan por comas y las filas por saltos de línea.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  <p:sp>
        <p:nvSpPr>
          <p:cNvPr id="4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4.- Scripts para automatizar la creación/eliminación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88438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121867"/>
              </a:buClr>
              <a:buFont typeface="Lato"/>
              <a:buChar char="▸"/>
            </a:pP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Eliminacion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-Usuarios: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Creación de un script que nos facilite la eliminación masiva de usuarios.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Tenemos los datos de los usuarios en un archivo llamado: usuarios.csv, que lo podemos realizar con el bloc de notas.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Recordatorio: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Get-ExecutionPolicy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ExecutionPolicy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Unrestricted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Se puede ejecutar cualquier scripts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  <p:sp>
        <p:nvSpPr>
          <p:cNvPr id="4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4.- Scripts para automatizar la creación/eliminación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4943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Gracias</a:t>
            </a:r>
            <a:r>
              <a:rPr lang="en" sz="36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Preguntas</a:t>
            </a:r>
            <a:r>
              <a:rPr lang="en" sz="36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079082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121867"/>
              </a:buClr>
              <a:buFont typeface="Lato"/>
              <a:buChar char="▸"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Para que un usuario pueda iniciar sesión en Windows, necesita una cuenta de usuario.</a:t>
            </a:r>
          </a:p>
          <a:p>
            <a:pPr>
              <a:buClr>
                <a:srgbClr val="121867"/>
              </a:buClr>
              <a:buFont typeface="Lato"/>
              <a:buChar char="▸"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Las cuentas de usuario pueden:</a:t>
            </a:r>
          </a:p>
          <a:p>
            <a:pPr lvl="1" algn="just">
              <a:buClr>
                <a:srgbClr val="121867"/>
              </a:buClr>
              <a:buFont typeface="Lato"/>
              <a:buChar char="▸"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Ser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Locales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, es decir, sólo son conocidas en el equipo en el que se cree.</a:t>
            </a:r>
          </a:p>
          <a:p>
            <a:pPr lvl="1" algn="just">
              <a:buClr>
                <a:srgbClr val="121867"/>
              </a:buClr>
              <a:buFont typeface="Lato"/>
              <a:buChar char="▸"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lvl="1" algn="just">
              <a:buClr>
                <a:srgbClr val="121867"/>
              </a:buClr>
              <a:buFont typeface="Lato"/>
              <a:buChar char="▸"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Pertenecer al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Active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Directory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 En tal caso, podríamos conectarnos desde cualquier equipo del dominio.</a:t>
            </a:r>
          </a:p>
        </p:txBody>
      </p:sp>
    </p:spTree>
    <p:extLst>
      <p:ext uri="{BB962C8B-B14F-4D97-AF65-F5344CB8AC3E}">
        <p14:creationId xmlns:p14="http://schemas.microsoft.com/office/powerpoint/2010/main" val="26029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079082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121867"/>
              </a:buClr>
              <a:buFont typeface="Lato"/>
              <a:buChar char="▸"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Las cuentas de usuarios podemos agruparlas en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grupos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, que nos facilitará la administración de permisos a un recurso.</a:t>
            </a:r>
          </a:p>
          <a:p>
            <a:pPr algn="just">
              <a:buClr>
                <a:srgbClr val="121867"/>
              </a:buClr>
              <a:buFont typeface="Lato"/>
              <a:buChar char="▸"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usuarios pueden pertenecer o no pertenecer a uno o varios grupos distintos.</a:t>
            </a:r>
          </a:p>
          <a:p>
            <a:pPr algn="just">
              <a:buClr>
                <a:srgbClr val="121867"/>
              </a:buClr>
              <a:buFont typeface="Lato"/>
              <a:buChar char="▸"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buClr>
                <a:srgbClr val="121867"/>
              </a:buClr>
              <a:buFont typeface="Lato"/>
              <a:buChar char="▸"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Algunos grupos predefinidos: </a:t>
            </a:r>
          </a:p>
          <a:p>
            <a:pPr lvl="1" algn="just">
              <a:buClr>
                <a:srgbClr val="121867"/>
              </a:buClr>
              <a:buFont typeface="Lato"/>
              <a:buChar char="▸"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Administradores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Tienen control total del equipo. </a:t>
            </a:r>
          </a:p>
          <a:p>
            <a:pPr lvl="1" algn="just">
              <a:buClr>
                <a:srgbClr val="121867"/>
              </a:buClr>
              <a:buFont typeface="Lato"/>
              <a:buChar char="▸"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Usuarios: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Pueden realizar tareas habituales, pero no pueden, por ejemplo: compartir directorios.</a:t>
            </a:r>
            <a:endParaRPr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9846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079082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buClr>
                <a:srgbClr val="121867"/>
              </a:buClr>
              <a:buFont typeface="Lato"/>
              <a:buChar char="▸"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este curso trabajaremos con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cuentas de usuarios y grupos locales.</a:t>
            </a:r>
            <a:endParaRPr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2593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547404" y="1379200"/>
            <a:ext cx="6715842" cy="3670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Conocer los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cmdlets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para trabajar con usuarios y grupos: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-Module 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 Módulos Cargados en memoria.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Get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-Module –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ListAvailable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 Módulos disponibles.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Get-Command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–Module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Microsoft.PowerShell.LocalAccounts</a:t>
            </a: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Get-Command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*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localuser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*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Get-Command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*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localgroup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*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Obtener ayuda de un comando: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Get-Help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Get-LocalUser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Examples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070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644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2.- Gestión de usuarios.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Mostrar información de las cuentas.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Crear cuentas de usuarios.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Establecer o modificar  una propiedad de la cuenta.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Renombrar una cuenta de usuario.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Activar/desactivar una cuenta de usuario.</a:t>
            </a: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Eliminar una cuenta de usuario.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218195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1179</Words>
  <Application>Microsoft Office PowerPoint</Application>
  <PresentationFormat>Presentación en pantalla (16:9)</PresentationFormat>
  <Paragraphs>267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Lato</vt:lpstr>
      <vt:lpstr>Montserrat</vt:lpstr>
      <vt:lpstr>Karla</vt:lpstr>
      <vt:lpstr>Arial</vt:lpstr>
      <vt:lpstr>Wingdings</vt:lpstr>
      <vt:lpstr>Arvirargus template</vt:lpstr>
      <vt:lpstr> 1.- Gestión de usuarios y grupos.</vt:lpstr>
      <vt:lpstr>Índice</vt:lpstr>
      <vt:lpstr>1. Introducción</vt:lpstr>
      <vt:lpstr>1.- Introducción.</vt:lpstr>
      <vt:lpstr>1.- Introducción.</vt:lpstr>
      <vt:lpstr>1.- Introducción.</vt:lpstr>
      <vt:lpstr>1.- Introducción.</vt:lpstr>
      <vt:lpstr>2. Gestión de usuarios.</vt:lpstr>
      <vt:lpstr>2.- Gestión de usuarios.</vt:lpstr>
      <vt:lpstr>2.1- Gestión de usuarios.</vt:lpstr>
      <vt:lpstr>2.2- Gestión de usuarios.</vt:lpstr>
      <vt:lpstr>2.3- Gestión de usuarios.</vt:lpstr>
      <vt:lpstr>2.4- Gestión de usuarios.</vt:lpstr>
      <vt:lpstr>2.5- Gestión de usuarios.</vt:lpstr>
      <vt:lpstr>2.6- Gestión de usuarios.</vt:lpstr>
      <vt:lpstr>2.7- Gestión de usuarios.</vt:lpstr>
      <vt:lpstr>2.8- Gestión de usuarios.</vt:lpstr>
      <vt:lpstr>3.- Gestión de grupos. </vt:lpstr>
      <vt:lpstr>3.- Gestión de grupos.</vt:lpstr>
      <vt:lpstr>3.1- Gestión de grupos.</vt:lpstr>
      <vt:lpstr>3.2- Gestión de grupos.</vt:lpstr>
      <vt:lpstr>3.3- Gestión de grupos.</vt:lpstr>
      <vt:lpstr>3.4- Gestión de grupos.</vt:lpstr>
      <vt:lpstr>3.5- Gestión de grupos.</vt:lpstr>
      <vt:lpstr>3.6- Gestión de grupos.</vt:lpstr>
      <vt:lpstr>3.7- Gestión de grupos.</vt:lpstr>
      <vt:lpstr>3.8- Gestión de grupos.</vt:lpstr>
      <vt:lpstr>3.9- Gestión de grupos.</vt:lpstr>
      <vt:lpstr>Limpieza</vt:lpstr>
      <vt:lpstr>4.- Scripts para automatizar la creación/eliminación de usuarios.</vt:lpstr>
      <vt:lpstr>4.- Scripts para automatizar la creación/eliminación de usuarios.</vt:lpstr>
      <vt:lpstr>4.- Scripts para automatizar la creación/eliminación de usuarios.</vt:lpstr>
      <vt:lpstr>4.- Scripts para automatizar la creación/eliminación de usuarios.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La línea de comandos de Windows.</dc:title>
  <dc:creator>papa</dc:creator>
  <cp:lastModifiedBy>Papá</cp:lastModifiedBy>
  <cp:revision>85</cp:revision>
  <dcterms:modified xsi:type="dcterms:W3CDTF">2019-08-03T12:02:48Z</dcterms:modified>
</cp:coreProperties>
</file>