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8" r:id="rId4"/>
    <p:sldId id="290" r:id="rId5"/>
    <p:sldId id="301" r:id="rId6"/>
    <p:sldId id="282" r:id="rId7"/>
    <p:sldId id="293" r:id="rId8"/>
    <p:sldId id="300" r:id="rId9"/>
    <p:sldId id="327" r:id="rId10"/>
    <p:sldId id="328" r:id="rId11"/>
    <p:sldId id="340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6" r:id="rId20"/>
    <p:sldId id="337" r:id="rId21"/>
    <p:sldId id="341" r:id="rId22"/>
    <p:sldId id="342" r:id="rId23"/>
    <p:sldId id="339" r:id="rId24"/>
    <p:sldId id="338" r:id="rId25"/>
    <p:sldId id="326" r:id="rId26"/>
    <p:sldId id="279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Karla" panose="020B060402020202020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B7F6F65-59A9-4D3E-83F5-D4BE8E5D2401}">
  <a:tblStyle styleId="{FB7F6F65-59A9-4D3E-83F5-D4BE8E5D2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11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5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7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9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4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8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8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92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204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8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7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2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19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6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67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531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5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2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6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41320" y="2415133"/>
            <a:ext cx="4229100" cy="188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3.- Gestión de discos.</a:t>
            </a:r>
            <a:endParaRPr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Crear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Vamos a empezar creando discos virtuales para poder realizar prácticas y evitar trabajar con el disco del sistema.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Una vez creado el disco virtual, los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cmdlets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empleados para su administración son los mismos que si se tratase de un disco físico.</a:t>
            </a:r>
            <a:endParaRPr lang="es-ES" sz="1800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Para poder administrar discos virtuales, debemos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Activar el módulo  o característica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Hyper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-V.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Inicio-Configuración-Aplicaciones-Programas y características- Activar o desactivar las características Windows.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Hay que reiniciar.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5582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Crear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90366" cy="2777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Observación: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Si estás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virtualizando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W10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(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VirtualBox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), no puedes activar la característica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Hyper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-V.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Por lo tanto,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no puedes administrar discos virtuales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con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PowerShell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418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Crear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83271" y="1379200"/>
            <a:ext cx="6569584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 disco virtual en formato VHD con un tamaño 1GB y tipo fijo.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New-VHD -Path c:\disco1.vhd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SizeBytes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1GB –Fixed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 disco virtual en formato VHDX con un tamaño 5GB y tipo dinámico.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New-VHD -Path c:\disco2.vhdx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SizeBytes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5GB –Dynamic</a:t>
            </a:r>
          </a:p>
          <a:p>
            <a:pPr marL="10160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El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formato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de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vhdx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permite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mayor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capacidad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y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resistente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a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fallos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de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corriente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7002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Crear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2829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Explorador de archivos: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Disco1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Disco fijo de 1GB Ocupa 1GB en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Disco 2 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Disco dinámico de 5GB Ocupa 4M en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227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Montar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Montamos los discos virtuales. 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Mount-VHD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Mount-VHD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C:\disco2.vhdx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lvl="0" algn="just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Get-Disk|ft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//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Get-Disk|fl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lvl="0" algn="just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Ya observamos los discos virtuales. </a:t>
            </a:r>
          </a:p>
          <a:p>
            <a:pPr lvl="0" algn="just">
              <a:buClr>
                <a:srgbClr val="121867"/>
              </a:buClr>
              <a:buFont typeface="Wingdings" panose="05000000000000000000" pitchFamily="2" charset="2"/>
              <a:buChar char="à"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También podemos verlo en el administrador de discos.</a:t>
            </a:r>
          </a:p>
        </p:txBody>
      </p:sp>
    </p:spTree>
    <p:extLst>
      <p:ext uri="{BB962C8B-B14F-4D97-AF65-F5344CB8AC3E}">
        <p14:creationId xmlns:p14="http://schemas.microsoft.com/office/powerpoint/2010/main" val="6330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Montar discos virtuales.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Desmontar un disco virtual disco1.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Dismount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|ft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Volvemos a montarlo: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Mount-VHD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C:\disco1.vhd</a:t>
            </a:r>
          </a:p>
        </p:txBody>
      </p:sp>
    </p:spTree>
    <p:extLst>
      <p:ext uri="{BB962C8B-B14F-4D97-AF65-F5344CB8AC3E}">
        <p14:creationId xmlns:p14="http://schemas.microsoft.com/office/powerpoint/2010/main" val="372203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2.3.- Inicializar, crear partición y formatear un disco.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Una vez que hemos creado el disco virtual y lo hemos montado,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los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cmdlets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para administrarlo son idénticos que un disco físico.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034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2.4.- Inicializar un disco.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Inicializar un disco: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Cuando añadimos un nuevo disco duro físico, o un disco duro virtual es necesario inicializar el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Cuando lo inicialicemos realmente estamos creando la tabla de partición de tipo MBR o GPT.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RAW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 Que no está inicializado. No tiene tabla de partición.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|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Number,Size,PartitionStyle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Initialize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Por defecto, se crea GPT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|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Number,Size,PartitionStyle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94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2.4.- Inicializar un disco.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Cambiar la tabla de partición de GPT a MBR: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Set-Disk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PartitionStyle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MBR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|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Number,Size,PartitionStyle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110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2.5.- Crear  una partición.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Crear una partición con el máximo tamaño y asignándole la unidad v: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New-Partition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DiskNumber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UseMaximumSize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DriveLetter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V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Get-Partition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DiskNumber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797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Índice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discos.</a:t>
            </a:r>
          </a:p>
        </p:txBody>
      </p:sp>
    </p:spTree>
    <p:extLst>
      <p:ext uri="{BB962C8B-B14F-4D97-AF65-F5344CB8AC3E}">
        <p14:creationId xmlns:p14="http://schemas.microsoft.com/office/powerpoint/2010/main" val="9549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2.6.- Formatear una partición.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Formatear la partición del disco c:\disco1.vhd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Format-Volume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DriveLetter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V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FileSystem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NTFS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Get-Partition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DiskNumber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Ya podemos escribir algo en ella.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ni v:\hola.txt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v:</a:t>
            </a:r>
          </a:p>
        </p:txBody>
      </p:sp>
    </p:spTree>
    <p:extLst>
      <p:ext uri="{BB962C8B-B14F-4D97-AF65-F5344CB8AC3E}">
        <p14:creationId xmlns:p14="http://schemas.microsoft.com/office/powerpoint/2010/main" val="352314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2.7.- Limpiar el disco.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Limpiar el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Nos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permite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eliminar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toda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la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información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de las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particiones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y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reinicializa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el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c:\disco1.vhd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get-disk |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fl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get-disk 1|fl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Number,Size,NumberOfPartitions,Location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PartitionStyle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ls f: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Tenemos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un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archivo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975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2.7.- Limpiar el disco.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Limpiar el disco.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Debemos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tener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cuidado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con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este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commando.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Clear-Disk -Number 1 –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RemoveData</a:t>
            </a:r>
            <a:endParaRPr lang="en-US" sz="180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Get-Disk  Se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detecta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pero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no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está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inicializado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ni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montado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</a:p>
          <a:p>
            <a:pPr marL="10160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Get-partition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1630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2.7.- Todo en uno.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Todo en uno: Nos queda pendiente el disco C:\disco2.vhdx. 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inicializarlo, crear una partición con el máximo tamaño y formatearla.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Mount-VHD -Path C:\disco2.vhdx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Passthru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|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&gt;&gt; Initialize-Disk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PassThru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|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&gt;&gt; New-Partition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AssignDriveLetter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UseMaximumSize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|</a:t>
            </a: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&gt;&gt; Format-Volume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FileSystem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NTFS -Confirm:$false 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Passthru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Pasa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el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objeto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creado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3876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2.8.- Todo en uno.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7" y="1379200"/>
            <a:ext cx="6569584" cy="35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Todo en uno: Vamos a crear un disco virtual , lo montamos, lo inicializamos, creamos una partición y la formateamos.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Creamos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un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pequeño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script: Crear-DiscoVirtual.ps1</a:t>
            </a:r>
          </a:p>
          <a:p>
            <a:pPr marL="101600" lvl="0" indent="0" algn="just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Recordatorio: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Get-ExecutionPolicy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ExecutionPolicy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Unrestricted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Se puede ejecutar cualquier scripts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9931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.- Limpieza.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466459" cy="3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Vamos a  eliminar los discos duros virtuales utilizados.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Dismount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C:\disco1.vhd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C:\disco1.vhd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Force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Dismount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C:\disco2.vhdx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C:\disco2.vhdx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Force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Dismount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-VHD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Path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C:\disco3.vhd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C:\disco3.vhd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Force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401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  <a:r>
              <a:rPr lang="en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Preguntas</a:t>
            </a:r>
            <a:r>
              <a:rPr lang="en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Sin duda, una de las 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funciones fundamentales 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del administrador de sistemas es la gestión de discos.</a:t>
            </a: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discos son los elementos que utilizaremos principalmente para almacenar datos.</a:t>
            </a:r>
          </a:p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Una mala gestión de discos puede provocar inestabilidad, pérdida de datos y lentitud, entre otros errores.</a:t>
            </a:r>
          </a:p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Vamos a ver cómo gestionar correctamente los discos físicos y virtuales.</a:t>
            </a:r>
          </a:p>
        </p:txBody>
      </p:sp>
    </p:spTree>
    <p:extLst>
      <p:ext uri="{BB962C8B-B14F-4D97-AF65-F5344CB8AC3E}">
        <p14:creationId xmlns:p14="http://schemas.microsoft.com/office/powerpoint/2010/main" val="26029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47404" y="1379200"/>
            <a:ext cx="6923660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Conocer los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cmdlets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para trabajar con discos: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-Module Storage</a:t>
            </a:r>
          </a:p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Aunque parecen muchos, realmente los más utilizados son muchos menos.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Obtener ayuda de un comando: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Get-Help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-Disk -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Examples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07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discos.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64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Gestión de discos.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los discos conectados.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Crear y montar un disco virtual.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Inicializar un disco.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Crear particiones en un disco.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Formatear particiones.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Limpiar un disco.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18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2.1.- Mostrar información de los discos conectados.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 los discos conectados.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-Disk |ft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Get-Disk|FL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* 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Nos muestra mucha más información.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Extraemos información fundamental: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-Disk |FL Number,FriendlyName,HealthStatus,OperationalStatus,Size,PartitionStyle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Es importante el número del disco (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), porque es el identificador que utilizaremos para sucesivas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365990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2.1.- Mostrar información de los discos conectados.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 las particiones de un disco.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El disco duro puede tener una o varias particiones.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Get-Disk|FT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AutoSize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 Vemos los discos conectados.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Get-Partition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 Vemos las particiones de los discos.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Get-Partition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DiskNumber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0 Las particiones del disco 0.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085182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1137</Words>
  <Application>Microsoft Office PowerPoint</Application>
  <PresentationFormat>Presentación en pantalla (16:9)</PresentationFormat>
  <Paragraphs>178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Montserrat</vt:lpstr>
      <vt:lpstr>Karla</vt:lpstr>
      <vt:lpstr>Lato</vt:lpstr>
      <vt:lpstr>Arial</vt:lpstr>
      <vt:lpstr>Wingdings</vt:lpstr>
      <vt:lpstr>Arvirargus template</vt:lpstr>
      <vt:lpstr> 3.- Gestión de discos.</vt:lpstr>
      <vt:lpstr>Índice</vt:lpstr>
      <vt:lpstr>1. Introducción</vt:lpstr>
      <vt:lpstr>1.- Introducción.</vt:lpstr>
      <vt:lpstr>1.- Introducción.</vt:lpstr>
      <vt:lpstr>2. Gestión de discos.</vt:lpstr>
      <vt:lpstr>2.- Gestión de discos.</vt:lpstr>
      <vt:lpstr>2.1.- Mostrar información de los discos conectados.</vt:lpstr>
      <vt:lpstr>2.1.- Mostrar información de los discos conectados.</vt:lpstr>
      <vt:lpstr>2.2.- Crear discos virtuales.</vt:lpstr>
      <vt:lpstr>2.2.- Crear discos virtuales.</vt:lpstr>
      <vt:lpstr>2.2.- Crear discos virtuales.</vt:lpstr>
      <vt:lpstr>2.2.- Crear discos virtuales.</vt:lpstr>
      <vt:lpstr>2.2.- Montar discos virtuales.</vt:lpstr>
      <vt:lpstr>2.2.- Montar discos virtuales.</vt:lpstr>
      <vt:lpstr>2.3.- Inicializar, crear partición y formatear un disco.</vt:lpstr>
      <vt:lpstr>2.4.- Inicializar un disco.</vt:lpstr>
      <vt:lpstr>2.4.- Inicializar un disco.</vt:lpstr>
      <vt:lpstr>2.5.- Crear  una partición.</vt:lpstr>
      <vt:lpstr>2.6.- Formatear una partición.</vt:lpstr>
      <vt:lpstr>2.7.- Limpiar el disco.</vt:lpstr>
      <vt:lpstr>2.7.- Limpiar el disco.</vt:lpstr>
      <vt:lpstr>2.7.- Todo en uno.</vt:lpstr>
      <vt:lpstr>2.8.- Todo en uno.</vt:lpstr>
      <vt:lpstr>.- Limpieza.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La línea de comandos de Windows.</dc:title>
  <dc:creator>papa</dc:creator>
  <cp:lastModifiedBy>Papá</cp:lastModifiedBy>
  <cp:revision>141</cp:revision>
  <dcterms:modified xsi:type="dcterms:W3CDTF">2019-08-03T12:04:15Z</dcterms:modified>
</cp:coreProperties>
</file>