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81" r:id="rId3"/>
    <p:sldId id="258" r:id="rId4"/>
    <p:sldId id="290" r:id="rId5"/>
    <p:sldId id="301" r:id="rId6"/>
    <p:sldId id="293" r:id="rId7"/>
    <p:sldId id="282" r:id="rId8"/>
    <p:sldId id="300" r:id="rId9"/>
    <p:sldId id="343" r:id="rId10"/>
    <p:sldId id="344" r:id="rId11"/>
    <p:sldId id="353" r:id="rId12"/>
    <p:sldId id="345" r:id="rId13"/>
    <p:sldId id="350" r:id="rId14"/>
    <p:sldId id="351" r:id="rId15"/>
    <p:sldId id="348" r:id="rId16"/>
    <p:sldId id="346" r:id="rId17"/>
    <p:sldId id="347" r:id="rId18"/>
    <p:sldId id="349" r:id="rId19"/>
    <p:sldId id="352" r:id="rId20"/>
    <p:sldId id="356" r:id="rId21"/>
    <p:sldId id="358" r:id="rId22"/>
    <p:sldId id="355" r:id="rId23"/>
    <p:sldId id="357" r:id="rId24"/>
    <p:sldId id="359" r:id="rId25"/>
    <p:sldId id="279" r:id="rId26"/>
  </p:sldIdLst>
  <p:sldSz cx="9144000" cy="5143500" type="screen16x9"/>
  <p:notesSz cx="6858000" cy="9144000"/>
  <p:embeddedFontLs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Karla" panose="020B0604020202020204" charset="0"/>
      <p:regular r:id="rId32"/>
      <p:bold r:id="rId33"/>
      <p:italic r:id="rId34"/>
      <p:boldItalic r:id="rId35"/>
    </p:embeddedFont>
    <p:embeddedFont>
      <p:font typeface="La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B7F6F65-59A9-4D3E-83F5-D4BE8E5D2401}">
  <a:tblStyle styleId="{FB7F6F65-59A9-4D3E-83F5-D4BE8E5D24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59" autoAdjust="0"/>
  </p:normalViewPr>
  <p:slideViewPr>
    <p:cSldViewPr snapToGrid="0">
      <p:cViewPr varScale="1">
        <p:scale>
          <a:sx n="79" d="100"/>
          <a:sy n="79" d="100"/>
        </p:scale>
        <p:origin x="10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38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812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594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990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281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21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386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184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232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568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077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747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774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680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035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2184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48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76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551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887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72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11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B3B7E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41320" y="2415133"/>
            <a:ext cx="4229100" cy="1882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4.- Gestión de </a:t>
            </a:r>
            <a:r>
              <a:rPr lang="es-ES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la red</a:t>
            </a:r>
            <a:r>
              <a:rPr lang="en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.</a:t>
            </a:r>
            <a:endParaRPr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2.3.-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Información de la configuración de la red.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Información de IP, DNS y puerta de enlace.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Get-NetIPConfiguration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Gip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  Podemos utilizar el alias.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Información de un adaptador. 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Gip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Ethernet Nos muestra la información referida “Ethernet”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Gip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InterfaceAlias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"Ethernet"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Gip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InterfaceIndex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3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Nos muestra la información referida al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IfIndex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número 3.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1510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2.4.-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Información de la configuración de la red.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Información de un adaptador para ver si está configurado por DHCP.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 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Get-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NetIPAddress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InterfaceAlias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"Ethernet“ 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Podemos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ver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por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ejemplo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,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si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se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trata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de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una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IP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dinámica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, y la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validLifetime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1916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2.5.-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Información de la configuración de la red.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4034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Información de tabla de enrutamiento.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Get-NetRoute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InterfaceIndex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3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Información de los DNS. 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Get-DnsClientServerAddress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ethernet|fl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Dirección del servidor DNS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Resolver DNS. 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Resolve-DnsName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www.google.es|ft –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autosize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Cache DNS. 			Limpiar DNS-Cache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Get-DnsClientCache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		Clear-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DNSClientCache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6838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2.6.-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Información de la configuración de la red.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4034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Información de los puertos. 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Get-NetTCPConnection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|ft –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autosize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Información de los puertos cuyo estado sea establecido. 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Get-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NetTCPConnection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-State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established|ft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LocalAddress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,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LocalPort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,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RemoteAddress,RemotePort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, State 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Solo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mostramos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algunos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campos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.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Get-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NetTCPConnection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|Where-Object {$_.State -match "established"} | ft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LocalAddress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,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LocalPort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, 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RemoteAddress,RemotePort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, State</a:t>
            </a:r>
            <a:endParaRPr lang="en-U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0374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2.7.-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Información de la configuración de la red.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594445" y="1379200"/>
            <a:ext cx="6839259" cy="3414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Información de los puertos. 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IP 127.0.0.1. se utiliza para que nuestro ordenador se comunique consigo mismo, es decir son comunicaciones internas.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1240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3.</a:t>
            </a:r>
            <a:endParaRPr sz="7200" dirty="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Comprobar conectividad.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Lato"/>
                <a:ea typeface="Lato"/>
                <a:cs typeface="Lato"/>
                <a:sym typeface="Lato"/>
              </a:rPr>
              <a:t>Comencemos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6416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3.1.-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Comprobar conectividad.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01819" y="1379200"/>
            <a:ext cx="6839259" cy="3776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Comprobar conectividad a la puerta de enlace. (</a:t>
            </a:r>
            <a:r>
              <a:rPr lang="es-ES" sz="1800" b="1" dirty="0" err="1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router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)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Test-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Connection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192.168.0.1 |ft –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autosize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Test-Connection 192.168.0.1 -Count 1 –Quiet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Count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1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Hace un ping  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Quiet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Devuelve true si hay conexión.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Con la opción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Buffersize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podemos indicarle los bytes que envía. Por defecto manda 32 bytes.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Comprobar conectividad a www.Google.es. 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Test-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NetConnection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www.google.es 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n-U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99371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3.2.- Comp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robar conectividad.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23941" y="1379200"/>
            <a:ext cx="6839259" cy="3717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Vamos hacer un pequeño script para comprobar conectividad con servidores.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Script: ConectividadServidores.ps1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Archivo: servidores.txt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Recordatorio: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Get-ExecutionPolicy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Set-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ExecutionPolicy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Unrestricted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Se puede ejecutar cualquier scripts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76654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4.</a:t>
            </a:r>
            <a:endParaRPr sz="7200" dirty="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Configuración estática.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Lato"/>
                <a:ea typeface="Lato"/>
                <a:cs typeface="Lato"/>
                <a:sym typeface="Lato"/>
              </a:rPr>
              <a:t>Comencemos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4802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4.-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Configuración estática.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2650" y="1293856"/>
            <a:ext cx="7878700" cy="4034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1.- Obtenemos información: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Gip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 Detectamos la Interfaz y la información. 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Gip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ethernet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2.- Borramos IP y la puerta de enlace: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Remove-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NetIPAddress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–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InterfaceAlias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 Ethernet -Confirm:$false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Remove-NetRoute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InterfaceAlias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Ethernet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Confirm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:$false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3.- Establecemos la nueva IP: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New-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NetIPAddress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InterfaceAlias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"Ethernet"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IPAddress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192.168.0.5 -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PrefixLength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24 -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DefaultGateway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192.168.0.1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4.- Establecemos DNS: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Set-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DnsClientServerAddress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InterfaceAlias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"Ethernet"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ServerAddresses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8.8.8.8, 8.8.4.4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61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Índice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2.- Información de la red.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3.- Comprobar conectividad.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4.- Configuración estática.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5.- Configuración dinámica.</a:t>
            </a:r>
          </a:p>
        </p:txBody>
      </p:sp>
    </p:spTree>
    <p:extLst>
      <p:ext uri="{BB962C8B-B14F-4D97-AF65-F5344CB8AC3E}">
        <p14:creationId xmlns:p14="http://schemas.microsoft.com/office/powerpoint/2010/main" val="95492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4.-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Configuración estática.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7878700" cy="3534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5.-Comprobamos: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Gip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ethernet</a:t>
            </a:r>
          </a:p>
          <a:p>
            <a:pPr marL="10160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6.- Si es necesario , reiniciamos el adaptador: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Restart-NetAdapter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Name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"Ethernet"</a:t>
            </a:r>
          </a:p>
        </p:txBody>
      </p:sp>
    </p:spTree>
    <p:extLst>
      <p:ext uri="{BB962C8B-B14F-4D97-AF65-F5344CB8AC3E}">
        <p14:creationId xmlns:p14="http://schemas.microsoft.com/office/powerpoint/2010/main" val="178302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5.</a:t>
            </a:r>
            <a:endParaRPr sz="7200" dirty="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Configuración dinámica.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Lato"/>
                <a:ea typeface="Lato"/>
                <a:cs typeface="Lato"/>
                <a:sym typeface="Lato"/>
              </a:rPr>
              <a:t>Comencemos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2095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5.-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Configuración dinámica.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8512684" cy="4034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1.- Obtenemos información: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Gip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 Detectamos la Interfaz y la información. 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Gip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ethernet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2.- Borramos IP y la puerta de enlace: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Remove-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NetIPAddress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–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InterfaceAlias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 Ethernet -Confirm:$false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Remove-NetRoute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InterfaceAlias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Ethernet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Confirm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:$false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3.- Habilitamos DHCP: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Set-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NetIPInterface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InterfaceAlias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"Ethernet"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Dhcp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Enabled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4.- Habilitamos DNS automático: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Set-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DnsClientServerAddress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InterfaceAlias</a:t>
            </a:r>
            <a:r>
              <a:rPr lang="en-U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"Ethernet" -</a:t>
            </a:r>
            <a:r>
              <a:rPr lang="en-U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ResetServerAddresses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8557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5.-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Configuración dinámica.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7878700" cy="3534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5.-Comprobamos: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Gip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ethernet</a:t>
            </a:r>
          </a:p>
          <a:p>
            <a:pPr marL="10160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6.- Si es necesario , reiniciamos el adaptador: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Restart-NetAdapter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Name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 "Ethernet"</a:t>
            </a:r>
          </a:p>
        </p:txBody>
      </p:sp>
    </p:spTree>
    <p:extLst>
      <p:ext uri="{BB962C8B-B14F-4D97-AF65-F5344CB8AC3E}">
        <p14:creationId xmlns:p14="http://schemas.microsoft.com/office/powerpoint/2010/main" val="3876549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Configuración Estática/Dinámica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23941" y="1379200"/>
            <a:ext cx="6839259" cy="3717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Vamos hacer un script que nos permita configurar la IP estática o dinámicamente.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Script: ConfigurarIp.ps1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Recordatorio: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Get-ExecutionPolicy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Set-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ExecutionPolicy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Unrestricted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Se puede ejecutar cualquier scripts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61116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Gracias</a:t>
            </a:r>
            <a:r>
              <a:rPr lang="en" sz="36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3600" dirty="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Preguntas</a:t>
            </a:r>
            <a:r>
              <a:rPr lang="en" sz="36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36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1.</a:t>
            </a:r>
            <a:endParaRPr sz="7200" dirty="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Lato"/>
                <a:ea typeface="Lato"/>
                <a:cs typeface="Lato"/>
                <a:sym typeface="Lato"/>
              </a:rPr>
              <a:t>Comencemos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38350" y="1379200"/>
            <a:ext cx="6079082" cy="3402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este sección nos vamos a centrar en la configuración de la red.</a:t>
            </a:r>
          </a:p>
          <a:p>
            <a:pPr marL="10160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101600" indent="0" algn="just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Normalmente utilizamos el interfaz gráfico (el centro de redes y recursos compartidos), pero aquí vamos a ver cómo a través de la PowerShell podemos comprobar y configurar la red.</a:t>
            </a:r>
          </a:p>
        </p:txBody>
      </p:sp>
    </p:spTree>
    <p:extLst>
      <p:ext uri="{BB962C8B-B14F-4D97-AF65-F5344CB8AC3E}">
        <p14:creationId xmlns:p14="http://schemas.microsoft.com/office/powerpoint/2010/main" val="260291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547404" y="1379200"/>
            <a:ext cx="6923660" cy="3402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Conocer los </a:t>
            </a:r>
            <a:r>
              <a:rPr lang="es-ES" sz="1800" b="1" dirty="0" err="1">
                <a:solidFill>
                  <a:srgbClr val="F33784"/>
                </a:solidFill>
                <a:latin typeface="Lato"/>
                <a:cs typeface="Lato"/>
                <a:sym typeface="Lato"/>
              </a:rPr>
              <a:t>cmdlets</a:t>
            </a: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 para trabajar con la red: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Get-Command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-Module 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NetAdapter</a:t>
            </a:r>
            <a:endParaRPr lang="es-ES" sz="18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101600" indent="0" algn="just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Get-Command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-Module 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NetTCPIP</a:t>
            </a:r>
            <a:endParaRPr lang="es-ES" sz="18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101600" indent="0" algn="just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Obtener ayuda de un comando:</a:t>
            </a:r>
          </a:p>
          <a:p>
            <a:pPr marL="10160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Get-Help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Get-NetIPAddress</a:t>
            </a:r>
            <a:r>
              <a:rPr lang="es-ES" sz="1800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Examples</a:t>
            </a: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070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Introducción.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2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Mostrar información de los adaptadores de red.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Mostrar información de la configuración de red, tabla de enrutamiento y puertos.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Comprobar conectividad.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Configuración estática.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Configuración dinámica.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218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endParaRPr sz="7200" dirty="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Información de la red.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Lato"/>
                <a:ea typeface="Lato"/>
                <a:cs typeface="Lato"/>
                <a:sym typeface="Lato"/>
              </a:rPr>
              <a:t>Comencemos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6644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2.1.- Mostrar información de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los adaptadores de red.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Mostrar  información de los adaptadores de red.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Get-NetAdapter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Extraemos información de un adaptador: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Get-NetAdapter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Ethernet|FL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 Podemos ver por ejemplo, la velocidad de transmisión.</a:t>
            </a: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InterfaceIndex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(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ifIndex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) 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Es un número que identifica al adaptador.</a:t>
            </a:r>
          </a:p>
        </p:txBody>
      </p:sp>
    </p:spTree>
    <p:extLst>
      <p:ext uri="{BB962C8B-B14F-4D97-AF65-F5344CB8AC3E}">
        <p14:creationId xmlns:p14="http://schemas.microsoft.com/office/powerpoint/2010/main" val="365990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2.2.- </a:t>
            </a:r>
            <a:r>
              <a:rPr lang="es-ES" dirty="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Desactivar/Activar el adaptador de red.</a:t>
            </a:r>
            <a:endParaRPr dirty="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31316" y="1379200"/>
            <a:ext cx="6839259" cy="37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Lato"/>
              </a:rPr>
              <a:t>Desactivar el adaptador de red. 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Lato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Disable-NetAdapter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Name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"Ethernet“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Observaremos como en el ícono de red ha aparecido un x. 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b="1" dirty="0">
              <a:solidFill>
                <a:srgbClr val="F33784"/>
              </a:solidFill>
              <a:latin typeface="Lato"/>
              <a:cs typeface="Lato"/>
              <a:sym typeface="Wingdings" panose="05000000000000000000" pitchFamily="2" charset="2"/>
            </a:endParaRP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b="1" dirty="0">
                <a:solidFill>
                  <a:srgbClr val="F33784"/>
                </a:solidFill>
                <a:latin typeface="Lato"/>
                <a:cs typeface="Lato"/>
                <a:sym typeface="Wingdings" panose="05000000000000000000" pitchFamily="2" charset="2"/>
              </a:rPr>
              <a:t>Activar el adaptador de red. </a:t>
            </a:r>
          </a:p>
          <a:p>
            <a:pPr marL="101600" lvl="0" indent="0">
              <a:buClr>
                <a:srgbClr val="121867"/>
              </a:buClr>
              <a:buNone/>
            </a:pP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Enable-NetAdapter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-</a:t>
            </a:r>
            <a:r>
              <a:rPr lang="es-ES" sz="1800" dirty="0" err="1">
                <a:solidFill>
                  <a:srgbClr val="121867"/>
                </a:solidFill>
                <a:latin typeface="Lato"/>
                <a:cs typeface="Lato"/>
                <a:sym typeface="Lato"/>
              </a:rPr>
              <a:t>Name</a:t>
            </a:r>
            <a:r>
              <a:rPr lang="es-ES" sz="1800" dirty="0">
                <a:solidFill>
                  <a:srgbClr val="121867"/>
                </a:solidFill>
                <a:latin typeface="Lato"/>
                <a:cs typeface="Lato"/>
                <a:sym typeface="Lato"/>
              </a:rPr>
              <a:t> "Ethernet“</a:t>
            </a:r>
          </a:p>
          <a:p>
            <a:pPr marL="101600" lvl="0" indent="0">
              <a:buClr>
                <a:srgbClr val="121867"/>
              </a:buClr>
              <a:buNone/>
            </a:pPr>
            <a:endParaRPr lang="es-ES" sz="1800" dirty="0">
              <a:solidFill>
                <a:srgbClr val="121867"/>
              </a:solidFill>
              <a:latin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32896796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875</Words>
  <Application>Microsoft Office PowerPoint</Application>
  <PresentationFormat>Presentación en pantalla (16:9)</PresentationFormat>
  <Paragraphs>156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Montserrat</vt:lpstr>
      <vt:lpstr>Karla</vt:lpstr>
      <vt:lpstr>Wingdings</vt:lpstr>
      <vt:lpstr>Arial</vt:lpstr>
      <vt:lpstr>Lato</vt:lpstr>
      <vt:lpstr>Arvirargus template</vt:lpstr>
      <vt:lpstr> 4.- Gestión de la red.</vt:lpstr>
      <vt:lpstr>Índice</vt:lpstr>
      <vt:lpstr>1. Introducción</vt:lpstr>
      <vt:lpstr>1.- Introducción.</vt:lpstr>
      <vt:lpstr>1.- Introducción.</vt:lpstr>
      <vt:lpstr>1.- Introducción.</vt:lpstr>
      <vt:lpstr>2. Información de la red.</vt:lpstr>
      <vt:lpstr>2.1.- Mostrar información de los adaptadores de red.</vt:lpstr>
      <vt:lpstr>2.2.- Desactivar/Activar el adaptador de red.</vt:lpstr>
      <vt:lpstr>2.3.- Información de la configuración de la red.</vt:lpstr>
      <vt:lpstr>2.4.- Información de la configuración de la red.</vt:lpstr>
      <vt:lpstr>2.5.- Información de la configuración de la red.</vt:lpstr>
      <vt:lpstr>2.6.- Información de la configuración de la red.</vt:lpstr>
      <vt:lpstr>2.7.- Información de la configuración de la red.</vt:lpstr>
      <vt:lpstr>3. Comprobar conectividad.</vt:lpstr>
      <vt:lpstr>3.1.-Comprobar conectividad.</vt:lpstr>
      <vt:lpstr>3.2.- Comprobar conectividad.</vt:lpstr>
      <vt:lpstr>4. Configuración estática.</vt:lpstr>
      <vt:lpstr>4.- Configuración estática.</vt:lpstr>
      <vt:lpstr>4.- Configuración estática.</vt:lpstr>
      <vt:lpstr>5. Configuración dinámica.</vt:lpstr>
      <vt:lpstr>5.- Configuración dinámica.</vt:lpstr>
      <vt:lpstr>5.- Configuración dinámica.</vt:lpstr>
      <vt:lpstr>Configuración Estática/Dinámica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1.- La línea de comandos de Windows.</dc:title>
  <dc:creator>papa</dc:creator>
  <cp:lastModifiedBy>Papá</cp:lastModifiedBy>
  <cp:revision>176</cp:revision>
  <dcterms:modified xsi:type="dcterms:W3CDTF">2019-08-03T11:58:50Z</dcterms:modified>
</cp:coreProperties>
</file>